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7" r:id="rId2"/>
    <p:sldId id="358" r:id="rId3"/>
    <p:sldId id="411" r:id="rId4"/>
    <p:sldId id="412" r:id="rId5"/>
    <p:sldId id="413" r:id="rId6"/>
    <p:sldId id="414" r:id="rId7"/>
    <p:sldId id="415" r:id="rId8"/>
    <p:sldId id="416" r:id="rId9"/>
    <p:sldId id="417" r:id="rId10"/>
    <p:sldId id="418" r:id="rId11"/>
    <p:sldId id="419" r:id="rId12"/>
    <p:sldId id="420" r:id="rId13"/>
    <p:sldId id="421" r:id="rId14"/>
    <p:sldId id="422" r:id="rId15"/>
    <p:sldId id="423" r:id="rId16"/>
    <p:sldId id="424" r:id="rId17"/>
    <p:sldId id="425" r:id="rId18"/>
    <p:sldId id="426" r:id="rId19"/>
    <p:sldId id="35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-66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79275" units="1/cm"/>
        </inkml:channelProperties>
      </inkml:inkSource>
      <inkml:timestamp xml:id="ts0" timeString="2020-09-14T09:41:58.0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12551 5234,'0'25,"0"-1,25-24,25 0,-26 0,26 0,0 0,-1 0,1 0,-1 0,1 0,24 0,1 0,-1 0,1 0,-26 0,26 0,-1 0,1 0,-1 0,75 0,-75 0,25 0,1 0,-1 0,0 0,-25 0,26 0,-1 0,-25 0,26 0,-26 0,0 0,1 0,-1 0,1 0,-1 0,0 0,1 0,-1 0,-24 0,24 0,1 0,24 0,-25 0,26 0,-26 0,25 0,-24 0,24 0,-25 0,1-24,-1 24,25 0,-24 0,24 0,0 0,0 0,-24 0,24 0,0 0,-24 0,-1 0,0 0,1-25,-26 25,26 0,-25 0,24-25,-24 25,-26 0,1-25,25 25,-25 0,-1 0,1 0,25 0,24 0,-49 0,25 0,-1 0,26 0,-26 0,26 0,-1 0,0 25,1-25,-1 0,1 0,-1 0,1 0,24 0,25 0,-25 0,-25 0,1 0,24 0,-25 0,-24 0,25 0,-26 0,26-25,-26 25,26 0,-1-25,-24 25,49-24,-50 24,26 0,-26 0,1-25,0 25,-1 0,1 0,24 0,-49 0,25 0,-26 0,1 0,0 0,-75 0,-24 0,0 0,-26 0,1 25,0-25,-25 24,25 1,0-25,-50 25,74 0,-49 24,25-24,25-25,-1 25,26 0,-26 0,26-25,-26 0,26 24,24-24,-25 0,1 0,-26 0,26 0,-1 0,0 0,1 0,-1 0,0 0,1 25,-1-25,1 0,-1 0,0 0,-24 0,0 0,-1 0,1 0,-25 0,-1 0,1 0,25 0,-50 0,24-25,1 25,0-24,-25-1,0-25,0 50,50-25,-26 25,26-24,24-1,1 25,-26 0,50-25,1 25,-26-25,25 25,-24 0,-26 0,-24 0,-50 0,-24 25,-51 25,26-26,-1-24,26 25,24-25,-49 0,49 0,49 0,26 0,-50 0,74 0,-24 0,-25 0,24 0,26 0,-26 0,-24 0,25 0,24 0,-24-25,24 25,1 0,24 0,-25 0,-24-24,49 24,-25 0,1 0,-1 0,0 0,1 0,-26 0,26 0,-26 0,1 0,0 0,24 0,-49 0,49 0,1 0,-1 0,0 0,25 0,1-25,-26 25,25-25,50 25,25 0,24 0,1 0,49 0,0 0,99 0,-50 0,26 0,-1 0,50 0,-49 0,-1 0,25 0,-24 0,-1 0,-24 0,0 0,-50 0,-25 0,-25 0,-24 0,-1 0,-24 0,0 0,0 0,-50 0,-74 0,-25 0,0 0,-124 0,0 0,0 0,0 0,0 0,24 0,1 0,49 0,-24 0,49 0,25 0,50 25,-1-25,1 0,24 0,1 0,24 0,0 0,0 0,1 0,98 0,0 0,1 0,148 0,50 0,0 0,49 25,50 24,100-24,-125 0,-25 0,26 24,-1-49,-74 25,-1-25,-48 0,-51 25,-49-25,-49 0,-1 0,-24 0,-25 0,-1 0,-48 0,-100 0,-75 0,-98 0,-1 0,-49 0,-1 0,26 0,74 0,0 25,49-25,26 0,49 0,24 0,51 0,-1 24,1-24,24 25,0-25,99 0,50 0,50 0,49 0,100 0,49 0,-25 0,0-25,1 1,-75-1,24-25,-24 25,-75 1,1-1,-25 0,-50-25,0 26,-50 24,-24-25,-26 25,1 0,0 0,-50 0,-49 0,-75 0,-149 0,1 0,-75 0,-25 0,-149 0,199 0,49 25,50-25,74 0,26 24,48-24,51 0,24 0,0 25,0-25,50 0,25 0,24 25,75-25,99 25,25 0,49-1,26 1,48 25,-98-25,0-1,-25-24,-50 0,-25 25,-24-25,-25 25,-25-25,-50 0,1 0,-26 0,1 0,-25 0,-75 0,-49 0,-100 0,-24 0,-50 0,25 0,0 0,25 0,99 0,0 0,74 0,1 0,24 0,75 0,24 0,100 0,-1 0,75-25,-25 25,75-25,-75 1,-24 24,24-25,-25 25,-73 0,-26-25,25 25,-50-25,-24 25,-1-25,-24 25,0 0,0 0,0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79275" units="1/cm"/>
        </inkml:channelProperties>
      </inkml:inkSource>
      <inkml:timestamp xml:id="ts0" timeString="2020-09-14T09:50:27.6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4341 7293,'-25'0,"75"0,-26 0,1 0,0 0,49 0,-49 0,50 0,-51 0,26 0,0 0,-26 0,26 0,-25 0,0 0,24 0,1 0,-25 0,24 0,-24 0,0 0,0 0,0 0,-1 0,26 0,-25 0,0 0,-1 0,1 0,0 0,0 0</inkml:trace>
  <inkml:trace contextRef="#ctx0" brushRef="#br0" timeOffset="3868.3775">5705 7119,'25'0,"0"0,-1 0,1 0,0 0,0 0,0 0,24 0,-24 0,25 0,-25 0,24 0,-24 0,0 0,24 0,1 0,-25 0,0 0,-1 0,26 0,0 0,-26 0,26 0,0 0,-1 0,-24 0,0 0,0 0,-1 0,1 0,0 0</inkml:trace>
  <inkml:trace contextRef="#ctx0" brushRef="#br0" timeOffset="9802.6048">7193 7020,'25'0,"0"0,0 0,0 0,-1 0,1 0,-25 25,25-25,25 0,-26 0,26 0,-25 0,0 0,-1 0,51 0,-50 0,-1 0,1 0,25 0,-25 0,-1 0,26 0,-25 0,0 0,-1 0,1 0,0 0,0 0,25 0,-26 0,1 0,25 0,-25 0,-1 0,1 0,0 0,0 0,0 0,-1 0,1 0,0 0,0 0,0 0,-1 0,1 0,0 0,0 0,0 0,-1 0,1 0,-25 24,25-24,0 0,0 0,-25 25</inkml:trace>
  <inkml:trace contextRef="#ctx0" brushRef="#br0" timeOffset="14197.1155">9475 7045,'-24'0,"-1"0,0 0,0 0,75 0,-25 0,-25-25,49 25,-24 0,0 0,0 0,-1 0,1 0,0 0</inkml:trace>
  <inkml:trace contextRef="#ctx0" brushRef="#br0" timeOffset="22693.0523">10319 7417,'25'0,"-1"0,1 0,0 0,0 0,0 0,-1 0,1 0,0 0,0 0,0 0,-1 0,1 0,0 0,-25 24,25-24,24 0,-24 0,25 0,-25 0,24 0,-24 0,25 0,-1 0,-24 0,25 0,-1 0,1 0,0 0,-26 0,26 0,0 0,-26 0,26 0,-25 0,0 0,24 0,-24 0,0 0,24 0,-24 0,0 0,0 0,24 0,-24 0,0 25,25-25,-26 25,1-25,0 0,0 0,0 0,-1 0,1 0,0 0</inkml:trace>
  <inkml:trace contextRef="#ctx0" brushRef="#br0" timeOffset="28129.4169">12700 7317,'25'0,"0"0,-1 0,1 0,0 0,0 0,0-24,-1 24,26 0,-50-25,25 25,0-25,-1 25,1 0,-25-25,25 25,0 0,0 0,24 0,1 0,24 0,1 0,24 0,0 0,-24 0,-1 0,0 0,-24 0,0 0,-1 25,1-25,-25 0,-1 0,1 0,25 0,-25 0,-1 0,1 0,0 0,25 0,-26 0,1 0,0 0,25 0,-25 0,-1 0,-24 25,25-25,0 0,0 0,0 0,-1 0,1 0,0 0</inkml:trace>
  <inkml:trace contextRef="#ctx0" brushRef="#br0" timeOffset="41408.0385">15999 7169,'25'0,"0"0,-1 0,1 0,0 0,25 0,-26 0,1 0,0 0,25 0,-26 0,1 24,25-24,-25 0,24 0,-24 0,0 0,0 0,24 0,-24 0,25 0,-25 0,24 0,-24 0,25 0,-26 0,1 0,0 0,0 0,0 0,-1 0,1 0,25 0,-25 0,-1 0,1 0,0 0,0 0,0 0,-1 0,1 0,0 0,0 0,0 0,-1 0,1 0,0 0</inkml:trace>
  <inkml:trace contextRef="#ctx0" brushRef="#br0" timeOffset="47906.6544">18331 7193,'49'0,"-24"0,0 0,24 0,-24 0,25 0,0 0,-1 0,1 0,-1 0,1 0,0 0,-1 0,26 0,-26 0,-24 0,25 0,-26 0,26 0,-25 0,0 0,-1 0,1 0,0 0,25 0,-26 0,1 0,0 0,25 0,-1 0,1 0,-25 0,0 0,-1 0,26 0,-25 0,0 0,-1 0,1-24,0 24,0 0,0 0,-1 0,1 0,0 0,0 0,0 0,-1 0,1 0,0 0,0 0,0 0</inkml:trace>
  <inkml:trace contextRef="#ctx0" brushRef="#br0" timeOffset="56255.1517">5407 8979,'0'0,"0"25,25-25,0 25,0-25,-25 25,25-25,-25 25,24-25,1 24,0-24,-25 25,25-25,0 25,-1 0,1-25,-25 25,25-25,-25 24,50-24,-50 25,24 0,1-25,0 25,0-25,-25 25,25-25,0 0,-1 24,1 1,0-25,0 25,0-25,-1 25,26-25,-50 25,25-25,-25 24,25-24,-1 0,1 0,-25 25,25-25,0 0,0 0,-1 0,-24 25,50-25,-25 0,0 0,24 25,-24-25,25 0,-26 0,26 25,0-25,-26 0,26 0,0 24,-1-24,-24 0,25 0,-25 0,24 0,-24 0,0 0,0 0,-1 25,1-25,0 0,0 0,0 0,24 0,1 0,-25 0,-1 0,1 0,0 0,0-25,0 25,-1 0,1 0,0 0,0-24,0 24,-1-25,1 25,25 0,-1-25,-24 25,0 0,0-25,0 25,-25-25,24 25,1 0,0 0,-25-24,25 24,-25-25,49 25,-24 0,-25-25,25 25,0-25,0 25,0 0,-25-25,24 25,-24-24,0-26,0 25,0 0,0 1,0-26,25 50,-25-25,0-24,0 24,0-25,0 25,0 0,0 1,0-1,0 0,0 0,0 0,0 1,0-1,0 0,0 0,0 0,-25 1,25-1,-24 0,24 0,-25 0,0 25,25-24,-25 24,25-25,0 0,-50 25,50-25,-24 25,-1-25,0 25,0-24,0 24,-24-25,24 0,0 25,0 0,1-25,-26 25,25 0,0-25,1 25,-1-24,0 24,0 0,0 0,1 0,-1 0,0 0,0 0,-24 0,24 0,0 0,0 0,0 0,1 0,-1 0,0 0,0 0,0 0,1 0,-1 0,0 0,0 0,0 0,1 0,-1 0,-25 0,25 0,0 0,1 0,-26 0,25 0,0 0,1 0,-1 0,0 0,0 0,0 0,1 0,-1 0,0 0,0 0,0 24,1-24,-1 0,0 25,0-25,0 0,1 25,-1 0,0-25,-25 25,26-25,-1 0,0 0,25 24,-25-24,0 25,1-25,-1 25,0-25,0 0,0 25,1-25,-1 0,0 0,0 25,0-25,0 0,25 24,-24-24,-1 25,0-25,25 25,-25-25,0 0,1 25,-1 0,25-1,-25 1,0-25,0 25,25 0,-24 0,24-1,-25-24,25 25,0 0,-25-25,0 25,25 0,0-1,-25-24,25 25,-24 0,24 0,0 0,0 0,-25-25</inkml:trace>
  <inkml:trace contextRef="#ctx0" brushRef="#br0" timeOffset="58183.9544">7541 8334,'24'0,"1"0,0 0,25 0,-26 0,1-24,0-1,0 25,24-25,-24 25,0-25,0 25,0 0,-1 0,1-25,0 25,0 0,0 0,-25-24,25 24,-25-25,24 25</inkml:trace>
  <inkml:trace contextRef="#ctx0" brushRef="#br0" timeOffset="82438.9183">19844 7739,'0'0,"25"0,-1 0,1 0,0-25,0 25,0 0,-1 0,26-25,-25 1,24 24,26 0,-1-25,-24 25,-1 0,1 0,0 0,-1 0,-24 0,0 0,0 0,-1 0,1 0,0 0,0 25,-25-1,25-24,-25 25,25-25,-25 50,24-50,-24 25,25-1,-25 1,0 0,25 0,-25 24,25-24,-25 25,25-25,-25 0,0 24,0-24,0 25,0-26,0 1,0 0,0 25,0-26,0 26,0-25,0 0,-25-1,0 1,0 0,0 0,1 0,-1-1,0 1,0 0,0 0,0-25,25 25,-49-25,24 0,0 24,-24-24,24 0,0 25,-25-25,26 25,-26-25,0 0,1 0,24 0,0 0,-24 25,24-25,0 0,0 0,0 25,1-25,-1 0,0 24,0-24,0 0,1 25,-1-25,0 25,0-25,0 0,1 25,-1 0,-25-25,1 0,49 24,-25-24,0 0,0 25,0-25</inkml:trace>
  <inkml:trace contextRef="#ctx0" brushRef="#br0" timeOffset="84328.2672">19943 7367,'-25'25,"25"0,0-1,0 1,0 0,-25-25,25 25,0 0,0-1,-24-24,24 25,0 0,0 0,-25 0,25-1,0 1,0 0,25-25,-1 0,-24 25,25-25,0 0,-25 25,50-25,-26 0,-24 24,25-24,0 0,-25 25,25-25,-25 25</inkml:trace>
  <inkml:trace contextRef="#ctx0" brushRef="#br0" timeOffset="92266.3601">21754 7813,'-25'0,"0"0,0 0,0 0,1 0,-1 0,0 0,0 0,25 25,-25-25,25 25,0 0,0 0,0-1,0 1,0 0,0 0,0 0,0 0,25-25,0 24,-25 1,25-25,-25 25,25-25,-1 25,1-25,0 25,0-25,0 24,0-24,-1 0,1 0,0 0,0 0,0 0,-1 0,1 0,0 0,0-24,0-1,-25 0,24 25,-24-50,25 26,0-1,-25-50,0 26,25 24,-25-25,0 1,0 24,0 0,0 0,0-24,0 24,0 0,0 0,0 0,0 50,0 0,0 25,0-26,0 1,0 25,25 24,-25-49,0 0,0 24,0-24,24 0,-24 0,0 0,0 0,0-1,25 1,-25 0,25 0,-25 0,0-1,25-24,-25-24,0-1,0 0,0 0,0 0,0 1,0-1,25 0,-1 0,-24 0,0 0,25 25,-25 25,0 0,0 0,25-25,-25 25,0 24,25-49,-25 25,25-25,-25 25,24-25,-24 25,0 0,25-25,-25 24,25-24,-25 25,25-25,0 0,-25-49,0 24,24-50,-24 1,25 24,-25 1,0-1,0 0,0 26,0-1,0 0,0 0,0 0,0 50,0 0,0 0,0 0,0-1,0 26,0-25,0 0,0-1,0 1,0 0,25 0,-25 0,0 0,25-25,-25 24,25-24,-25 25,24-25,-24 25,25-25,0 0,0 0,0 0,0 0,-25-25,0 0,0 1,24-26,-24 25,25-25,-25 26,0-26,0-24,0-1,0 26,0-1,0 0,0 1,0 24,0-25,0 26,0-26,0 25,0 0,0 1,0-1,-25 0,25 0,0 0,0 1,-24 24,24 24,0 26,0-25,0 24,0-24,0 0,0 25,0-1,0-24,0 0,0 24,0 1,0-25,0 0,0-1,0 1,24-25,-24 25,0 0,0 0,25-25,-25 24,0 1,0 0,25 0,0 0,-25-1,0 1,25-25,-25 25,24-25,-24 25,25-25,0 0,0 0,0 0,-1 0,1 0,-25-25,0-25,0 26,0-1,0-25,0 25,0 1,25-1,-25 0,0 0,0 0,0 1,25 24,-25-25,0 0,0 0,0 50,0 0,0 24,0-24,0 0,0 0,0 0,0-1</inkml:trace>
  <inkml:trace contextRef="#ctx0" brushRef="#br0" timeOffset="95125.3912">23564 7813,'0'-24,"-24"24,-1-25,0 25,25-25,-25 25,25-25,-25 25,1 0,-1 0,25-25,-25 25,0 0,0 0,1 0,-1 0,25 25,0 50,74 148,-49-173,0-50,74 24,25-24,-99 0,-25-273,0 224,0-26,-149-272,149 322,-50-24,50 24,0 75,0-26,0 1,0 0,25 74,25 50,49 25,-49-100,-26-74,1 50,74 49,-74-99,75 74,48 1,-123-75,25 25</inkml:trace>
  <inkml:trace contextRef="#ctx0" brushRef="#br0" timeOffset="101187.8409">19993 8905,'0'25,"0"-1,0 1,0 25,0-25,0 24,0 1,0-25,0 0,0 49,0-49,0 0,0-1,0 51,-25-26,25 1,0 0,0-26,0 51,-25-75,25 49,-25-24,25 0,0 0,0 0,0-1,-25 1,1 0,-1 25,25-26,-50 26,25-25,-24 0,-1 24,1-24,-1 25,0-25,-24-1,24 26,-24-25,24 0,-49 24,49-24,-49 25,0-26,-25 26,0 0,25-1,-1-24,1 0,0 0,-25 24,25-24,-50 25,25-26,-25 26,50-50,-50 25,-25 0,75-1,-74 1,-1 0,0-25,1 25,49 0,-25-25,25 0,-25 24,0-24,0 0,-49 0,74 0,-50 0,75 0,-25 0,-25 0,25 0,-25 0,25 0,-25 0,50 0,-50-49,75 49,0 0,-1 0,1 0,24-25,-24 0,49 25,-25 0,1 0,24 0,0 0,0 0,-24 0,24 0,-25 0,1 0,-26-25,26 25,-1-24,0 24,26-25,-51 25,1-25,49 0,-25 25,1-25,-26 25,51-24,-1 24,-25-25,1 25,24-25,0 25,-49-25,49 25,-25-25,0 1,1-1,-1 25,1-25,-1 0,0 0,-24 25,24-49,1 49,-1-25,1 0,-1 0,25 25,-24-24,-1-1,25 25,-24-25,24 25,0-25,0 25,0-25,1 1,-26 24,25-25,-25 0,26 25,-1 0,0-25,0 25,0-25,1 25,-1-24,0-1,0 0,0 25,1-25,-1 25,-25-25,50 1,-25 24,1-25,-1 25,0-25,0 0,0 25,1 0,24-25,-25 25,0 0,0-25,0 25,1-24,24-1,-25 25,0-25,0 25,0 0,1-25,-1 0,-25 25,50-24,-25 24,1 0,-1-25,0 0,0 25,25-25,-25 25,25-25,-24 25,24-24,0-1,-25 25,25-25,-25 25,25-25,-25 25,0-25,0 25,25-24,0-1,-24 25,-1 0,0 0,0 0,25-25,-25 25,1 0,-1 0,0 0,0-25,0 25,-24-25,24 25,0 0,0 0,-24 0,24 0,0 0,0-24,1 24,-1 0,0 0,0 0,0 0,1 0,-1 0,0-25,0 25,0 0,1-25,-1 25,0 0,0 0,0 0,1 0,-1 0,0 0,0-25,0 25,0 0,1 0,-1 0,0 0,0 0,0 0,1 0,-1-25,0 25,0-24,0 24,1 0,-1 0,0 0,0 0,0 0,1 0,-1 0,25-25,-25 25,0 0,0 0,1 0,-1 0,0 0,0-25,0 25,1 0,-1 0,0 0,0 0,25-25,-25 25</inkml:trace>
  <inkml:trace contextRef="#ctx0" brushRef="#br0" timeOffset="103632.751">19794 9401,'25'0,"-25"-25,25 25,-25-25,0 1,25 24,-1-25,1-25,-25 25,25 25,0-49,0-1,24 25,-49-24,50-1,-50 25,25-24,-1 24,-24 0,0 0,25 25,0 0,-25-49,0 24,25 25,-25 25,0-1,0 1,25 0,-25 0,24 49,-24-24,25-25,-25 24,50 26,-50-26,25 1,-1-25,-24 49,25-49,0 0,-25 24,25-24,-25 0,25-25,-25 25,0 24,24-24,-24 0,25 0,-25 0,0-1</inkml:trace>
  <inkml:trace contextRef="#ctx0" brushRef="#br0" timeOffset="109458.1639">7590 9624,'0'25,"0"0,0 0,-25-25,25 24,-24-24,-1 25,25 0,-50 25,50-26,-49 1,24 25,-25-25,1 24,-1-24,0 25,1-1,24-24,-49 25,24-25,25 24,-24-24,-1 25,0-1,1-24,-1 25,25-26,-24 1,24 0,0 0,-25 24,26-24,-26 0,25 0,0 0,-24-25,24 49,-25-24,26 0,-1 0,-25-1,1 26,-1-50,0 25,1 0,24-25,-25 24,-24 1,49 0,0-25,-49 25,24-25,1 25,-1-25,25 0,-24 0,-26 24,26 1,-1 0,0-25,1 25,-50 0,49-25,0 25,1-25,-1 24,1-24,-1 25,25-25,0 0,-24 0,24 0,0 0,-25 25,26-25,-1 0,0 0,0 0,0 0,25 25,-24-25,-1 0,0 0,0 0</inkml:trace>
  <inkml:trace contextRef="#ctx0" brushRef="#br0" timeOffset="112330.8325">6871 9897,'25'0,"0"0,-1 0,1 0,25 0,-25 0,24 0,-24 0,0 0,0 0,-1 0,1-25,0 25,0 0,0-25,-25 1,24 24,-24-25,25 25,0 0,0-25,0 0,-1 0,1 25,0-24,0 24,-25-25,25 25,-1 0,-24-25,25 25,0 0,-25 25,0 0,0-1,0 1,0 0,0 0,0 0,0-1,0 1,0 0,0 0,0 0,0-1,0 1,0 0,0 0,0 0,0 0,0-1,0 1,0 0,25-25,-25 25</inkml:trace>
  <inkml:trace contextRef="#ctx0" brushRef="#br0" timeOffset="120858.3244">3746 13022,'-25'0,"50"0,-1 0,26 0,0 0,-1 0,26 0,-1 0,-24 0,24-24,0 24,-24 0,0 0,24 0,-49-25,0 25,24-25,-24 25,0 0,0 0,-1 0,1 0,0 0,0 0,0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79275" units="1/cm"/>
        </inkml:channelProperties>
      </inkml:inkSource>
      <inkml:timestamp xml:id="ts0" timeString="2020-09-14T09:53:38.0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22920 3746,'24'0,"26"0,-25 0,24 0,-24 0,0 0,25 0,24 24,0 26,-24-25,0 24,24 26,0 24,26 50,-1 24,-50 26,26 74,-25 0,-26 24,1-49,0 50,-25-75,0 0,0-24,0-26,0 1,0-50,0 25,0-50,0 25,0-25,0 1,0-1,0-50,0 26,0-1,0-24,0-25,0 24,0 1,0-25,0 0,0-1,0 1,0 25,0-25,25-1,0 26,-1 0,26-1,-25 1,0-1,49 1,-24 0,-1 24,26-24,-51-1,26-24,0 0,-26-25,1 25,25-1,-1-24,-24 0,0 0,0 0,0 0,-1 0,-24-24,0-1,0 0,-49-25,49 26,-50-1,25 0,1 0,-1 25,0-25,0 1,0-1,-24 0,24 25,-25-25,26 0,-1 25,0 0,0 0,0 0,1 0,-1 0,0 0,0 0,0 25,25 25,0-1,-24 1,24 0,-25-1,0 26,25-1,0 1,-25-1,0 0,25 1,0-26,-24 26,24-26,0 1,0 24,0 1,0-50,0 49,0 0,0 26,0 49,0 74,24-25,1 25,-25-24,25-26,-25 1,0-75,0 25,0-49,0-1,0 1,0-1,0 0,0 1,0 24,-50-25,26 1,-1-1,-50 50,26-49,-1 24,0-25,-49 26,25-26,-50 0,0 26,25-26,-50 0,25 1,-75 24,50-49,-24 24,-1-24,-49-1,74-24,0 25,25-25,0-25,75 0,-1 0,0 24,26-24,-1 0</inkml:trace>
  <inkml:trace contextRef="#ctx0" brushRef="#br0" timeOffset="1246.9693">25152 7565,'0'0,"0"-24,-25-1,25 50,0 24,0 26,25 24,25 74,24 76,50 147,-25-98,25 0,-25-25,25-1,-49-98,-50-25,24-25,-24-50,25-49,-50 25,0-25,25-1,-25 1,24-25,-24 25</inkml:trace>
  <inkml:trace contextRef="#ctx0" brushRef="#br0" timeOffset="3291.8851">25078 7789,'0'-25,"0"0,0 0,0 0,0 1,24 24,-24-25,50 0,-25 0,0 25,-1-25,1 1,25-1,-1 0,-24 25,25-25,-25 25,24-25,1 25,-25 0,24 0,-24 0,0 0,24 0,-24 0,0 0,0 0,-25 25,25 0,-25 0,24-25,-24 49,25-24,-25 0,0 25,0-26,0 26,0-25,0 0,0-1,0 26,0-25,0 24,-25 26,1-25,-1-1,0 1,0-1,0 1,1-25,24 24,-50 1,25 0,0-1,1 1,-1 24,25-49,-25 0,0 49,25-49,-25 0</inkml:trace>
  <inkml:trace contextRef="#ctx0" brushRef="#br0" timeOffset="5444.9678">26318 8334,'0'25,"0"0,0 0,0 0,0-1,0 26,0-25,0 24,0-24,0 25,0 24,0-24,25-1,-1 1,-24 0,25-1,-25-24,0 0,25 0,-25 0,0-1,25-24,0 0,-1 25,26-25,-50 25,50-25,-26 0,-24 25,50-25,-25 0,0 0,-1 0,1 0,-25-25,25 0,-25-49,0 24,0 0,0-24,0 0,0-1,0 1,0-1,0 26,0 24,0 0,0-49,0 49,0 0,0 0,0 1,-25-1,0 25,1 0,-1 0,-25 0,25 0,1 0,-1 0,0 25,0-1,0-24,1 50,-1-25,0-25,25 25,-25-1</inkml:trace>
  <inkml:trace contextRef="#ctx0" brushRef="#br0" timeOffset="7305.006">27459 7218,'-25'0,"0"0,0 0,1 0,24 25,-25 0,0 0,25 24,-50 1,26 24,-1 1,-25-1,25 25,25-74,0 25,-24-1,24 1,0-25,0-1,0 1,0 0,0 25,0-25,0-1,24 1,1-25,0 25,0-25,0 0,-1 0,1 0,0 0,0 0,0 0,-1 0,1 0,25 0,-25 0,-1 0,1 0,-25 25,0 24,25-49,-25 25,25 0,-25 25,0-26,0 1,0 0,0 0,0 0,0 24,0-24,0 25,0-26,0 26,-25-50,25 25,0 0,-25-25</inkml:trace>
  <inkml:trace contextRef="#ctx0" brushRef="#br0" timeOffset="8911.7489">28129 7119,'0'25,"0"0,24 24,1 26,50-26,-51 75,51-25,-1 25,-24-24,-1-1,1-25,-25-24,0 0,-25-26,24 1,-24 0,25-25,-25 25,0 0</inkml:trace>
  <inkml:trace contextRef="#ctx0" brushRef="#br0" timeOffset="10013.0387">28848 6772,'25'0,"24"24,75 26,0 0,75 24,-26 1,-24-1,0 25,-75-49,1-1,-1 1,-24 0,-25-26,-1 26,1-50,0 25,0 0,-25-1,25-24</inkml:trace>
  <inkml:trace contextRef="#ctx0" brushRef="#br0" timeOffset="11113.7232">29939 6474,'0'50,"0"-26,0 26,-25 0,25-1,0 1,0 24,0 1,0 24,-24 0,-1 25,25 25,-25-25,0-25,0 0,25-24,-24-1,24-24,0 24,-25-24,25-25,0 24,0-24,0 25,0-25,0-1</inkml:trace>
  <inkml:trace contextRef="#ctx0" brushRef="#br0" timeOffset="29243.0868">26764 11906,'0'0,"0"-25,-25 25,25 25,0 0,0 25,25-1,0 1,25 49,-26 0,51 1,-1 98,26-24,24-1,-50-24,-24 0,49 0,-50-50,26 0,-1 25,-49-74,25 24,-26-24,1-1,0-24,-25 0,25 0,0-25,-25 25,0-1,0-48</inkml:trace>
  <inkml:trace contextRef="#ctx0" brushRef="#br0" timeOffset="31792.73">26739 11733,'25'-25,"0"25,0-25,24 0,1 0,24 1,-24-1,25 0,49-25,-50 26,0 24,-24 0,24-25,-24 25,24 0,-49 0,0 0,0 0,24 0,-24 25,0-1,0-24,-25 50,25 0,-25-1,24-24,-24 49,25 1,-25-1,0 1,0 24,0-25,0 26,0 24,0 49,-25-74,1 50,-26-50,0 25,50-49,-49-1,-1-24,25 49,-24-49,24-25,0 24,0-24,1 0,24 0,0-1,-25-24,0 25,0-25,25-25,0 1,0-1,0 0,0 0,0 0,0 1,25-26,25 25,-26-24,26-26,0 1,24-1,0 26,1-1,24-24,-25 24,1 25,-1 0,-24-24,-25 49,0 0,24-25,1 25,-25 0,-1 0,1 0,0 0,0 0,0 25,-1-25,-24 25,50-1,-25 1,0 0,-1 0,1 0,0-1,0 1,0 0,-25 0,24 0,-24 24,0 1,25-25,-25-1,25 26,-25 0,0-25,0 24,0 1,0-25,-25-1,25 26,-25-25,1 24,-51-24,26 25,-26 24,-24-24,25-1,-50 26,24-1,1-49,25 0,-1 24,26-24,-26-25,26 25,-1-25,25 25,-24-25,24 0,0 0,0 0,0 0,25-25</inkml:trace>
  <inkml:trace contextRef="#ctx0" brushRef="#br0" timeOffset="33654.1229">29121 10666,'0'25,"-50"0,50-1,-25 1,0 0,-24 25,24-1,0-24,0 49,1-49,-1 25,25-1,-25 26,0-50,0 24,25 1,-24 24,24-49,0 0,0 0,0 0,0-1,0 1,0 0,0 0,0 0,24-25,26 0,-25 24,0-24,24 0,1 0,-25 0,24 0,-24 0,25 0,-25 0,24 0,-24 0,25 0,-26 0,1 0,25 0,-25-24,-1 24,51-25,-50 25,-1 0,26-25,0 25,-1 0,-24-25,25 25,24 0,-24 0,-1 0,26 25,-51-25,26 25,-25 0,0-1,49 26,-74-25,50 0,-25 24,24-24,-49 0,25 0,0 24,0-24,-25 25,0-1,24 1,-24-1,0 26,0-25,0 24,-24-24,-1 24,-50 0,51-49,-1 25,-50-1,26-24,-1 25,0-25,-24-25,24 49,-24-49,24 25,1-25,-1 0,-24 25,49-25,0 0,0 25,1-25,-1 0,0 0</inkml:trace>
  <inkml:trace contextRef="#ctx0" brushRef="#br0" timeOffset="35036.6571">30014 10319,'0'25,"24"24,-24-24,50 0,-50 24,74 26,-24-26,0 51,-1-51,1 26,24 24,1-25,-1 25,-24-49,24 49,-24-24,24 24,-49-49,25-1,-26 1,26-1,-25-24,0 25,-1-25,1-1,-25 1,50-25,-50 25,0 0,25-25,-1 25</inkml:trace>
  <inkml:trace contextRef="#ctx0" brushRef="#br0" timeOffset="37073.2219">29989 10344,'25'0,"-1"0,1-25,0 0,0 25,0-25,24 0,-24 1,50-26,-51 50,1-25,50 0,-51 25,1-24,50-1,-51 25,1 0,0 0,25 0,-26 0,1 0,25 0,-25 0,-1 0,1 0,0 0,0 0,0 0,-1 25,-24-1,25 1,0 0,0 0,-25 0,25-1,-25 1,24 0,1 0,-25 24,25-24,0 0,-25 0,25 0,-25-1,24 26,-24-25,0 0,25-1,-25 1,25 25,-25-25,0-1,0 26,0-25,0 24,25-24,-25 0,0 0,0 0,0 24,0-24,0 0,0 24,0-24,0 25,0-25,0 24,0 1,0 0,0-1,0-24,0 25,0-1,0 1,0-1,0-24,0 25,-25-1,25-24,0 0,0 49,0-49,0 25,-25-25,25 24,0-24,-25-25,25 50,0-26,0 1,0 0,0 0</inkml:trace>
  <inkml:trace contextRef="#ctx0" brushRef="#br0" timeOffset="49382.4412">27682 15677,'-25'0,"0"0,1 0,-1 24,0 1,0-25,25 50,-25-25,1-1,24 26,0 49,-25-24,25 24,0 0,0 75,0-25,0 24,0 1,0 24,25-24,24-1,1 1,24 0,-49-75,49 25,-49-74,25 24,-25 0,24-49,-24 25,0-1,24-49,-24 25,25 0,-25-25,24 25,1 0,0-25,24 0,0 0,1 0,-1 0,1 0,-26-25,1 25,24-50,-24 25,-25 1,-1-26,1 25,25 0,-50-24,49 24,-49-25,25-24,-25 24,25-24,-25 24,0-49,0 25,0-25,0 24,-25 1,0 24,-49-49,49 49,-24 1,-26-1,1 0,-1 1,-24 24,50 0,-26 25,1 0,24 0,-24 0,24 0,1 25,-1 0,50 0,-50-1,50 1,-25-25,25 25,-24-25,24 25,24-25,1 0,25-25,24 0,26-49,24-25,-50 49,-24-24,24 49,-49 0,0 0,-1 0,-24 1,25 24,0 0,0 0,0 0,-25 24,24 1,1 25,0 24,25 1,24 24,0 0,-24 25,25 25,24-25,-25 25,1-50,-26 0,1-24,-1-1,-24 0,0-49,0 0,0 0,-1 0,-24-1,25-24,-25 25,25 0</inkml:trace>
  <inkml:trace contextRef="#ctx0" brushRef="#br0" timeOffset="51710.5258">29096 16743,'0'0,"0"-25,-25 25,25 25,0 0,0 25,25-1,0 26,0-1,24 0,-24 26,25-26,-1 0,-24-24,25 0,-50-1,24-24,1 0,-25 0,25-25,-25 25,0-1,25-24,-25-24,0-1,0 0,-25 0,0 0,25-24,-49-26,24 26,-25-26,1 1,49-25,-50 24,25 1,0 24,1 1,-1-26,25 50,-25-24,0-1,25 1,-25-1,25 25,0 0,0 1,-25-1,25 0,25 50,25 24,0-24,-1 25,1-1,49 1,-25 0,26 24,-51-24,26-26,24 51,-25-50,1 24,-26-24,50 25,-49-1,0-49,24 50,-24-25,-1-1,-24 1,25 25,-25-25,24-25,-24 49,0-49,0 25,-1-25,1 25,0-25,-25-25,0-25,-25 26,0-51,1 26,-51-75,26 0,-1 0,-24-50,-1 25,-24 0,24 0,1 1,24-1,-24 50,24-25,26 74,-1 0,0 1,0 24,0-25,25 26,-24 24,24-25,-25 25</inkml:trace>
  <inkml:trace contextRef="#ctx0" brushRef="#br0" timeOffset="53853.3123">30088 15577,'25'0,"-25"25,25 0,-25 0,24 24,1-24,-25 0,25 0,0 0,0 24,0-24,-1 25,1-26,0 26,25 0,-26-26,26 1,-25 25,0-25,24 24,-49-24,50 0,-25 0,-1 24,1-49,0 25,25 25,-26-25,26-1,-25-24,0 25,-1-25,1 0,0 0,0 0,0 0,-1 0,1-25,-25 1,0-1,0 0,25-25,-25-24,25-1,-25 1,0-25,0 24,0 1,0 0,0 24,0-24,0-1,0 1,-25-1,25 1,-25 24,-24 1,49-1,0 0,-25 50,25-49,-25 24,0 25,25-25,0 0,-25 1,25-1,-24 25,24 25,0-1,0 1,0 0,0 0,24 24,1-24,0 25,25-1,-26-24,1 25,25 24,-1-49,1 25,0 24,-1-49,1 25,0-1,-1-24,1 25,-1-26,1 26,0-25,-1 24,1-24,-25 0,24 0,-49 0,50-25,-50 24,25 1,-1-25,1 0,-25 25,25-25</inkml:trace>
  <inkml:trace contextRef="#ctx0" brushRef="#br0" timeOffset="117630.6907">5259 4167,'0'25,"0"0,0 24,0-24,0 0,0 0,24-25,-24 25,25-25,-25 24,25 1,0-25,0 0,-1 0,-24-25,0 1,0-1,0 0,25 25,-25-25,0 0,0 1,0-1,0 50,0-1,25 1,-25 0,25 0,0-25,-25 25,24-1,1-24,-25 25,25-25,0 0,0 0,-1 0,-24-25,0 1,25-1,-25 0,0 0,0-24,0 24,0-25,0 25,0 1,0-1,0 50,0-1,0 1,25-25,0 0,-25 25,25-25,-1 0,1 25,0-25,-25 25,25-1,-25 1,0 0,0 0,0 0,0-1,0 1,0 0,-25-25,25-25,0 0,0 1,0-1,0 0,0 0,0 0,0 1,0-1,25 0,-25 0,0 0,25 25,-25-24,-25 24,0 0,25 24,0 1,0 0,0 0,50-25,-25 25,-1-1,1-24,0 0,0 0,-25 25,25-25,-1 0,-24-25,0 1,0-1,0 0,0 0,0 0,0 1,0-1,0 0,0 0,0 0,0 1,25 48,0-24,0 0,0 0,-25 25,24-25,-24 25,25 25,0-1,-25-24,25 49,0-24,-25-25,0 0,24 24,-24-24,25-25,-25 25,0 0,0-1</inkml:trace>
  <inkml:trace contextRef="#ctx0" brushRef="#br0" timeOffset="140314.1696">4713 11658,'0'25,"0"0,0 0,0-1,0 1,0 0,0 0,25-25,-25 25,24-1,-24 1,25 0,-25 0,0 0,25-25,-25 24,0 1,0 0,25-25,-25-25,0-24,-25 24,0 0,0 0,25 0,-24 1,24-1,0 0,-25 25,25-25,0 0,0 1,0-1,0 0,25 25,-1 0,1 0,-25 25,0 0,25-25,-25 24,0 1,0 0,0 25,0-26,-25 1,0 0,25 0,-24-25</inkml:trace>
  <inkml:trace contextRef="#ctx0" brushRef="#br0" timeOffset="142456.972">4936 11782,'0'25,"0"0,0 0,0-1,0 1,0 0,25-25,0 0,0 0,-1 0,1 0,0 0,0 0,0 0,-1 0,1 0,-25-25,25 25,0 0,-25 25,0 0,0 24,0-24,0 0,0 0,0 0,0-1,-50-24,50 25,-25 0,1 0,-26-25,25 25,25 0,-25-25,1 0,-1 0</inkml:trace>
  <inkml:trace contextRef="#ctx0" brushRef="#br0" timeOffset="144425.0113">5159 11410,'199'546,"-150"-472,1-74,49 0</inkml:trace>
  <inkml:trace contextRef="#ctx0" brushRef="#br0" timeOffset="145766.8599">5308 11708,'0'0,"0"-25,25 25,0 0,0 0,-1 0,-24-25</inkml:trace>
  <inkml:trace contextRef="#ctx0" brushRef="#br0" timeOffset="146633.5614">5581 11063,'0'25,"0"-1,0 26,0 25,0-26,0 50,0-24,0 24,0 0,25-24,-25-1,25 0,-1-24,-24 24,0-49,25 25,-25-25,25-1,-25 1,0 0</inkml:trace>
  <inkml:trace contextRef="#ctx0" brushRef="#br0" timeOffset="147694.7237">5829 11559,'0'0,"25"0,-25 25,0 0,0 24,25-24,0 25,-25-26,0 1,24 0,-24 0,0 0,25-25,0 24,-25 1,25-25,-25 25</inkml:trace>
  <inkml:trace contextRef="#ctx0" brushRef="#br0" timeOffset="149233.6987">4738 11881,'0'25,"0"25,0-25,0 24,24 1,1-25,-25-1,25 26,0-25,-25 0,0 0,25-25,-25 24,0 1,25-25,-25 25,0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FE7196-0A1D-43F9-96F8-6131A8C3E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591A347-14E4-4DA6-8466-E20F5DD0C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F25BB59-6C06-4608-B9C2-AFD556E0E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14-09-2020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E024737-A7EA-405D-9C53-00DC76358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5AFCA8F-5152-4E17-A634-AAC30C0A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38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181B9E-9443-4F41-8CDB-8E6E4CF27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637440A-C0A0-4620-8CB7-BC24F4E10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1ECDE26-EE92-4514-B595-DD288D69B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14-09-2020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AB18649-6317-4A86-BF87-6BCCFA208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A9FA2ED-B0E3-48EA-BF01-F14C24A36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270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0C195C72-B502-4011-AB72-4BBC7CCE94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1A45A48-60F9-47B3-9E1A-0E76EE6ED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1C2F640-11BE-4566-9603-D1D7F7E96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14-09-2020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F45CB06-5043-4F88-9848-829BAD7A0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B693EAC-3ADD-4236-B7D3-0540B8D65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0687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B97697-0E3B-45DE-993E-41D6192C5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4F5D431-817D-468E-AC74-4AEFB8C24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CE66076-D71B-432E-B3DA-D6BFA8E70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14-09-2020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6E9EAE1-A891-420F-AABF-E5D357075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2050AF0-4B82-4D90-9977-2702EFAD0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803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876000-B1F3-49B4-8840-4F2FE09F3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F9AD8B6-0C53-47EB-9E27-9A8CFF9C0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14A0F0A-5BC1-44A8-A937-DAAFBEA3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14-09-2020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516B7DB-3DF3-4E87-84F1-6D3BB836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2586888-F8BA-4159-BE04-8C9B0A74B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180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31BC13-A691-4A44-8F09-DEAB94E6E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C0470BA-CF69-482F-86D7-B3B2B8103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6EF3F02-F9D9-4D4B-932D-10D3C7015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154D0B3-961E-4BAC-9CA4-08D89CF82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14-09-2020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DD4364F-C564-48E4-84D0-352B17CE6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6B6F2F7-150E-4C49-B6B7-8E72E6E8E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150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D61F13-E7B0-4450-891A-12D3F0031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A070134-48F1-45F0-9C63-38634B426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4F6F59C-8B0A-4097-8A5D-BA9FB1FC2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C0E4A01-83B3-465C-B056-C028FF594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CDF7CD2-C62B-450F-A438-929A17296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513DBE79-A9B6-48AB-9F01-88AA6A05B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14-09-2020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CA1A849-F61D-416C-82D9-FD2F0D5B2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2D4E5968-BD8E-49EA-B1C0-883FDCD5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4283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95C0C5-C1DF-4B30-86BF-702058A09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9980EB2-6319-452D-816A-655EE9C34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14-09-2020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2847E02-77DD-4F7C-9461-431051F3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5B48EC9-FFDF-4F14-A006-9ED08C221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5135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4DAC4010-3CC3-4ED9-BC47-437A2B958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14-09-2020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E80484C3-38E2-44A7-AD87-98DF739A7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707CE2B-838A-454A-852B-8EAFFA5B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088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518C39-136A-490F-82E6-B74F16102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C4E3FA5-A6D0-407B-9353-45807BDC7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665529D-8A1D-4CEC-ACF2-A9668B5D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51B61FA-7B4A-49EE-9F1B-8F14E749E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14-09-2020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B6BDBE7-EB71-426C-8E02-2F39733F7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4714907-13EA-4E79-8417-0EC5E502E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483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3C4529-7C3C-4D10-AD9C-86CB67D2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E2173FF7-1E37-47DA-BCCB-AFDD0F6F84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0C43DAF-8DA8-48F8-B118-56B11692B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4DBE107-EEF1-4F60-8BFB-A0B8F32EF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14-09-2020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BB2FC9C-1AB4-400D-8A60-C7B3A8058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125E51E-1606-443F-8DDC-5BC7A3D9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6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F435DF9-745D-444C-9DD7-A6DD95468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FA09DCF-D326-45B4-9E4E-070E32531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480EC5D-D4D0-42B9-9170-212F1B335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7A1C5-95F7-4229-A93B-29F7FF3DA000}" type="datetimeFigureOut">
              <a:rPr lang="en-IN" smtClean="0"/>
              <a:pPr/>
              <a:t>14-09-2020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77E3022-2659-46A1-A7BE-9894421E2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6EAFC63-250A-46C7-8FC2-85F3F3181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42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DFE3490-CF8C-4FDE-9D71-2170861F2A61}"/>
              </a:ext>
            </a:extLst>
          </p:cNvPr>
          <p:cNvSpPr/>
          <p:nvPr/>
        </p:nvSpPr>
        <p:spPr>
          <a:xfrm>
            <a:off x="4781916" y="1688267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</a:rPr>
              <a:t>UNIX SHELL PROGRAMMING</a:t>
            </a:r>
            <a:endParaRPr lang="en-US" sz="3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4CEFAD4-E477-4E46-B5A6-ADB26E6A2863}"/>
              </a:ext>
            </a:extLst>
          </p:cNvPr>
          <p:cNvSpPr/>
          <p:nvPr/>
        </p:nvSpPr>
        <p:spPr>
          <a:xfrm>
            <a:off x="4569577" y="3234225"/>
            <a:ext cx="52030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THE PROCESS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>
              <a:spcBef>
                <a:spcPct val="0"/>
              </a:spcBef>
            </a:pPr>
            <a:endParaRPr lang="en-IN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585D8B7B-5B60-4808-A096-FB24198F96E9}"/>
              </a:ext>
            </a:extLst>
          </p:cNvPr>
          <p:cNvSpPr/>
          <p:nvPr/>
        </p:nvSpPr>
        <p:spPr>
          <a:xfrm>
            <a:off x="4781916" y="4415503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PREETHI.P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743662B4-0C28-4203-AEB1-4CC1644B8226}"/>
              </a:ext>
            </a:extLst>
          </p:cNvPr>
          <p:cNvSpPr/>
          <p:nvPr/>
        </p:nvSpPr>
        <p:spPr>
          <a:xfrm>
            <a:off x="4781916" y="4813108"/>
            <a:ext cx="74972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Computer Science and </a:t>
            </a:r>
          </a:p>
          <a:p>
            <a:r>
              <a:rPr lang="en-US" sz="2400" dirty="0"/>
              <a:t>Engineering</a:t>
            </a:r>
            <a:endParaRPr lang="en-IN" sz="24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1EEB87D2-BD33-43D4-B135-6F0E91C4917A}"/>
              </a:ext>
            </a:extLst>
          </p:cNvPr>
          <p:cNvCxnSpPr>
            <a:cxnSpLocks/>
          </p:cNvCxnSpPr>
          <p:nvPr/>
        </p:nvCxnSpPr>
        <p:spPr>
          <a:xfrm flipV="1">
            <a:off x="4781916" y="4415503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xmlns="" id="{66C7B340-EC4A-4D32-8643-325F1D66DF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722" y="1606241"/>
            <a:ext cx="2369218" cy="355018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87008925-27BE-4F37-8F3C-D51A4CE1017D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30029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232376" y="252240"/>
            <a:ext cx="76579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UNIX SHELL PROGRAMMING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32376" y="713440"/>
            <a:ext cx="80593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WAIT OR NO WAIT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E51A3ED7-9792-48EB-862E-6718A369D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624" y="1533526"/>
            <a:ext cx="7869120" cy="50856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2400" b="1" dirty="0" smtClean="0">
                <a:solidFill>
                  <a:schemeClr val="accent5">
                    <a:lumMod val="50000"/>
                  </a:schemeClr>
                </a:solidFill>
              </a:rPr>
              <a:t>Two attitudes of parent towards child.</a:t>
            </a:r>
          </a:p>
          <a:p>
            <a:pPr marL="0" indent="0" algn="just">
              <a:buNone/>
            </a:pPr>
            <a:endParaRPr lang="en-IN" sz="2400" b="1" dirty="0">
              <a:solidFill>
                <a:schemeClr val="accent5">
                  <a:lumMod val="50000"/>
                </a:schemeClr>
              </a:solidFill>
            </a:endParaRPr>
          </a:p>
          <a:p>
            <a:pPr marL="457200" indent="-457200" algn="just">
              <a:buAutoNum type="arabicPeriod"/>
            </a:pPr>
            <a:r>
              <a:rPr lang="en-IN" sz="2400" b="1" dirty="0" smtClean="0">
                <a:solidFill>
                  <a:schemeClr val="accent5">
                    <a:lumMod val="50000"/>
                  </a:schemeClr>
                </a:solidFill>
              </a:rPr>
              <a:t>It may wait for the child to die so that it can generate the new process. The death is informed by the kernel.</a:t>
            </a:r>
          </a:p>
          <a:p>
            <a:pPr marL="457200" indent="-457200" algn="just">
              <a:buAutoNum type="arabicPeriod"/>
            </a:pPr>
            <a:endParaRPr lang="en-IN" sz="2400" b="1" dirty="0">
              <a:solidFill>
                <a:schemeClr val="accent5">
                  <a:lumMod val="50000"/>
                </a:schemeClr>
              </a:solidFill>
            </a:endParaRPr>
          </a:p>
          <a:p>
            <a:pPr marL="457200" indent="-457200" algn="just">
              <a:buAutoNum type="arabicPeriod"/>
            </a:pPr>
            <a:r>
              <a:rPr lang="en-IN" sz="2400" b="1" dirty="0" smtClean="0">
                <a:solidFill>
                  <a:schemeClr val="accent5">
                    <a:lumMod val="50000"/>
                  </a:schemeClr>
                </a:solidFill>
              </a:rPr>
              <a:t>It may not wait for the child to die at all and it may spawn next process. This is what the ‘</a:t>
            </a:r>
            <a:r>
              <a:rPr lang="en-IN" sz="2400" b="1" dirty="0" err="1" smtClean="0">
                <a:solidFill>
                  <a:schemeClr val="accent5">
                    <a:lumMod val="50000"/>
                  </a:schemeClr>
                </a:solidFill>
              </a:rPr>
              <a:t>init</a:t>
            </a:r>
            <a:r>
              <a:rPr lang="en-IN" sz="2400" b="1" dirty="0" smtClean="0">
                <a:solidFill>
                  <a:schemeClr val="accent5">
                    <a:lumMod val="50000"/>
                  </a:schemeClr>
                </a:solidFill>
              </a:rPr>
              <a:t>’ process does.</a:t>
            </a:r>
          </a:p>
          <a:p>
            <a:pPr marL="457200" indent="-457200" algn="just">
              <a:buAutoNum type="arabicPeriod"/>
            </a:pPr>
            <a:endParaRPr lang="en-IN" sz="2400" b="1" dirty="0">
              <a:solidFill>
                <a:srgbClr val="FF0000"/>
              </a:solidFill>
            </a:endParaRPr>
          </a:p>
          <a:p>
            <a:pPr marL="457200" indent="-457200" algn="just">
              <a:buAutoNum type="arabicPeriod"/>
            </a:pPr>
            <a:endParaRPr lang="en-IN" sz="2400" b="1" dirty="0" smtClean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r>
              <a:rPr lang="en-IN" sz="2400" b="1" dirty="0" smtClean="0">
                <a:solidFill>
                  <a:srgbClr val="FF0000"/>
                </a:solidFill>
              </a:rPr>
              <a:t>Note: All commands does not set up the processes.</a:t>
            </a:r>
            <a:endParaRPr lang="en-IN" sz="2400" b="1" dirty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r>
              <a:rPr lang="en-IN" sz="2400" b="1" dirty="0" smtClean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2" name="Rectangle 1"/>
          <p:cNvSpPr/>
          <p:nvPr/>
        </p:nvSpPr>
        <p:spPr>
          <a:xfrm>
            <a:off x="232375" y="1323832"/>
            <a:ext cx="10427143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 smtClean="0"/>
          </a:p>
          <a:p>
            <a:endParaRPr lang="en-US" sz="2400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87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232376" y="252240"/>
            <a:ext cx="76579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UNIX SHELL PROGRAMMING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32376" y="713440"/>
            <a:ext cx="80593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PROCESS STATUS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E51A3ED7-9792-48EB-862E-6718A369D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624" y="1533526"/>
            <a:ext cx="7869120" cy="50856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24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IN" sz="2400" b="1" dirty="0" smtClean="0">
                <a:solidFill>
                  <a:schemeClr val="accent5">
                    <a:lumMod val="50000"/>
                  </a:schemeClr>
                </a:solidFill>
              </a:rPr>
              <a:t>COMMAND – ‘</a:t>
            </a:r>
            <a:r>
              <a:rPr lang="en-IN" sz="2400" b="1" dirty="0" err="1" smtClean="0">
                <a:solidFill>
                  <a:schemeClr val="accent5">
                    <a:lumMod val="50000"/>
                  </a:schemeClr>
                </a:solidFill>
              </a:rPr>
              <a:t>ps</a:t>
            </a:r>
            <a:r>
              <a:rPr lang="en-IN" sz="2400" b="1" dirty="0" smtClean="0">
                <a:solidFill>
                  <a:schemeClr val="accent5">
                    <a:lumMod val="50000"/>
                  </a:schemeClr>
                </a:solidFill>
              </a:rPr>
              <a:t>’ display the process attributes.</a:t>
            </a:r>
          </a:p>
          <a:p>
            <a:pPr marL="0" indent="0" algn="just">
              <a:buNone/>
            </a:pPr>
            <a:endParaRPr lang="en-IN" sz="2400" b="1" dirty="0">
              <a:solidFill>
                <a:schemeClr val="accent5">
                  <a:lumMod val="50000"/>
                </a:schemeClr>
              </a:solidFill>
            </a:endParaRPr>
          </a:p>
          <a:p>
            <a:pPr marL="0" indent="0" algn="just">
              <a:buNone/>
            </a:pPr>
            <a:r>
              <a:rPr lang="en-IN" sz="2400" b="1" dirty="0" smtClean="0">
                <a:solidFill>
                  <a:schemeClr val="accent5">
                    <a:lumMod val="50000"/>
                  </a:schemeClr>
                </a:solidFill>
              </a:rPr>
              <a:t>This command reads to the kernel’s data structures and process table to fetch the attributes.</a:t>
            </a:r>
          </a:p>
          <a:p>
            <a:pPr marL="0" indent="0" algn="just">
              <a:buNone/>
            </a:pPr>
            <a:endParaRPr lang="en-IN" sz="2400" b="1" dirty="0">
              <a:solidFill>
                <a:schemeClr val="accent5">
                  <a:lumMod val="50000"/>
                </a:schemeClr>
              </a:solidFill>
            </a:endParaRPr>
          </a:p>
          <a:p>
            <a:pPr marL="0" indent="0" algn="just">
              <a:buNone/>
            </a:pPr>
            <a:r>
              <a:rPr lang="en-IN" sz="2400" b="1" dirty="0" smtClean="0">
                <a:solidFill>
                  <a:schemeClr val="accent5">
                    <a:lumMod val="50000"/>
                  </a:schemeClr>
                </a:solidFill>
              </a:rPr>
              <a:t>Command </a:t>
            </a:r>
            <a:r>
              <a:rPr lang="en-IN" sz="2400" b="1" dirty="0" err="1" smtClean="0">
                <a:solidFill>
                  <a:schemeClr val="accent5">
                    <a:lumMod val="50000"/>
                  </a:schemeClr>
                </a:solidFill>
              </a:rPr>
              <a:t>ps</a:t>
            </a:r>
            <a:r>
              <a:rPr lang="en-IN" sz="2400" b="1" dirty="0" smtClean="0">
                <a:solidFill>
                  <a:schemeClr val="accent5">
                    <a:lumMod val="50000"/>
                  </a:schemeClr>
                </a:solidFill>
              </a:rPr>
              <a:t> display PID, controlling terminal -TTY , cumulative process time - TIME and NAME of the Command (process name).</a:t>
            </a:r>
          </a:p>
        </p:txBody>
      </p:sp>
      <p:sp>
        <p:nvSpPr>
          <p:cNvPr id="2" name="Rectangle 1"/>
          <p:cNvSpPr/>
          <p:nvPr/>
        </p:nvSpPr>
        <p:spPr>
          <a:xfrm>
            <a:off x="232375" y="1323832"/>
            <a:ext cx="10427143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 smtClean="0"/>
          </a:p>
          <a:p>
            <a:endParaRPr lang="en-US" sz="2400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39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232376" y="252240"/>
            <a:ext cx="76579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UNIX SHELL PROGRAMMING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32376" y="713440"/>
            <a:ext cx="80593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IN" sz="2400" b="1" dirty="0">
                <a:solidFill>
                  <a:schemeClr val="accent5">
                    <a:lumMod val="50000"/>
                  </a:schemeClr>
                </a:solidFill>
              </a:rPr>
              <a:t>COMMAND – ‘</a:t>
            </a:r>
            <a:r>
              <a:rPr lang="en-IN" sz="2400" b="1" dirty="0" err="1">
                <a:solidFill>
                  <a:schemeClr val="accent5">
                    <a:lumMod val="50000"/>
                  </a:schemeClr>
                </a:solidFill>
              </a:rPr>
              <a:t>ps</a:t>
            </a:r>
            <a:r>
              <a:rPr lang="en-IN" sz="2400" b="1" dirty="0">
                <a:solidFill>
                  <a:schemeClr val="accent5">
                    <a:lumMod val="50000"/>
                  </a:schemeClr>
                </a:solidFill>
              </a:rPr>
              <a:t>’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E51A3ED7-9792-48EB-862E-6718A369D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624" y="1533526"/>
            <a:ext cx="7869120" cy="5085638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IN" sz="2400" b="1" dirty="0">
                <a:solidFill>
                  <a:schemeClr val="accent5">
                    <a:lumMod val="50000"/>
                  </a:schemeClr>
                </a:solidFill>
              </a:rPr>
              <a:t>  </a:t>
            </a:r>
            <a:r>
              <a:rPr lang="en-IN" sz="2400" b="1" dirty="0" smtClean="0">
                <a:solidFill>
                  <a:schemeClr val="accent5">
                    <a:lumMod val="50000"/>
                  </a:schemeClr>
                </a:solidFill>
              </a:rPr>
              <a:t>1. “</a:t>
            </a:r>
            <a:r>
              <a:rPr lang="en-IN" sz="2400" b="1" dirty="0" err="1" smtClean="0">
                <a:solidFill>
                  <a:schemeClr val="accent5">
                    <a:lumMod val="50000"/>
                  </a:schemeClr>
                </a:solidFill>
              </a:rPr>
              <a:t>ps</a:t>
            </a:r>
            <a:r>
              <a:rPr lang="en-IN" sz="2400" b="1" dirty="0" smtClean="0">
                <a:solidFill>
                  <a:schemeClr val="accent5">
                    <a:lumMod val="50000"/>
                  </a:schemeClr>
                </a:solidFill>
              </a:rPr>
              <a:t> -f” : Full Listing : lists UID, PID, PPID, C, STIME, TTY and CMD.</a:t>
            </a:r>
          </a:p>
          <a:p>
            <a:pPr marL="0" indent="0" algn="just">
              <a:buNone/>
            </a:pPr>
            <a:r>
              <a:rPr lang="en-IN" sz="2400" b="1" dirty="0" smtClean="0">
                <a:solidFill>
                  <a:schemeClr val="accent5">
                    <a:lumMod val="50000"/>
                  </a:schemeClr>
                </a:solidFill>
              </a:rPr>
              <a:t>	UID</a:t>
            </a:r>
            <a:r>
              <a:rPr lang="en-IN" sz="2400" b="1" dirty="0">
                <a:solidFill>
                  <a:schemeClr val="accent5">
                    <a:lumMod val="50000"/>
                  </a:schemeClr>
                </a:solidFill>
              </a:rPr>
              <a:t>, PID, PPID, C, STIME, TTY </a:t>
            </a:r>
            <a:r>
              <a:rPr lang="en-IN" sz="2400" b="1" dirty="0" smtClean="0">
                <a:solidFill>
                  <a:schemeClr val="accent5">
                    <a:lumMod val="50000"/>
                  </a:schemeClr>
                </a:solidFill>
              </a:rPr>
              <a:t>,       TIME,  </a:t>
            </a:r>
            <a:r>
              <a:rPr lang="en-IN" sz="2400" b="1" dirty="0">
                <a:solidFill>
                  <a:schemeClr val="accent5">
                    <a:lumMod val="50000"/>
                  </a:schemeClr>
                </a:solidFill>
              </a:rPr>
              <a:t>CMD</a:t>
            </a:r>
            <a:r>
              <a:rPr lang="en-IN" sz="2400" b="1" dirty="0" smtClean="0">
                <a:solidFill>
                  <a:schemeClr val="accent5">
                    <a:lumMod val="50000"/>
                  </a:schemeClr>
                </a:solidFill>
              </a:rPr>
              <a:t>.	</a:t>
            </a:r>
          </a:p>
          <a:p>
            <a:pPr marL="0" indent="0" algn="just">
              <a:buNone/>
            </a:pPr>
            <a:r>
              <a:rPr lang="en-IN" sz="2400" b="1" dirty="0">
                <a:solidFill>
                  <a:schemeClr val="accent5">
                    <a:lumMod val="50000"/>
                  </a:schemeClr>
                </a:solidFill>
              </a:rPr>
              <a:t>	</a:t>
            </a:r>
            <a:r>
              <a:rPr lang="en-IN" sz="2400" b="1" dirty="0" smtClean="0">
                <a:solidFill>
                  <a:schemeClr val="accent5">
                    <a:lumMod val="50000"/>
                  </a:schemeClr>
                </a:solidFill>
              </a:rPr>
              <a:t>x     , 367,  291,  0, 12:35 ,  console, 0:00,  vi txt</a:t>
            </a:r>
          </a:p>
          <a:p>
            <a:pPr marL="0" indent="0" algn="just">
              <a:buNone/>
            </a:pPr>
            <a:r>
              <a:rPr lang="en-IN" sz="2400" b="1" dirty="0">
                <a:solidFill>
                  <a:schemeClr val="accent5">
                    <a:lumMod val="50000"/>
                  </a:schemeClr>
                </a:solidFill>
              </a:rPr>
              <a:t>	</a:t>
            </a:r>
            <a:r>
              <a:rPr lang="en-IN" sz="2400" b="1" dirty="0" smtClean="0">
                <a:solidFill>
                  <a:schemeClr val="accent5">
                    <a:lumMod val="50000"/>
                  </a:schemeClr>
                </a:solidFill>
              </a:rPr>
              <a:t>x     </a:t>
            </a:r>
            <a:r>
              <a:rPr lang="en-IN" sz="2400" b="1" dirty="0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en-IN" sz="2400" b="1" dirty="0" smtClean="0">
                <a:solidFill>
                  <a:schemeClr val="accent5">
                    <a:lumMod val="50000"/>
                  </a:schemeClr>
                </a:solidFill>
              </a:rPr>
              <a:t>291,  1    ,  </a:t>
            </a:r>
            <a:r>
              <a:rPr lang="en-IN" sz="2400" b="1" dirty="0">
                <a:solidFill>
                  <a:schemeClr val="accent5">
                    <a:lumMod val="50000"/>
                  </a:schemeClr>
                </a:solidFill>
              </a:rPr>
              <a:t>0, </a:t>
            </a:r>
            <a:r>
              <a:rPr lang="en-IN" sz="2400" b="1" dirty="0" smtClean="0">
                <a:solidFill>
                  <a:schemeClr val="accent5">
                    <a:lumMod val="50000"/>
                  </a:schemeClr>
                </a:solidFill>
              </a:rPr>
              <a:t>10:35 </a:t>
            </a:r>
            <a:r>
              <a:rPr lang="en-IN" sz="2400" b="1" dirty="0">
                <a:solidFill>
                  <a:schemeClr val="accent5">
                    <a:lumMod val="50000"/>
                  </a:schemeClr>
                </a:solidFill>
              </a:rPr>
              <a:t>,  console,  </a:t>
            </a:r>
            <a:r>
              <a:rPr lang="en-IN" sz="2400" b="1" dirty="0" smtClean="0">
                <a:solidFill>
                  <a:schemeClr val="accent5">
                    <a:lumMod val="50000"/>
                  </a:schemeClr>
                </a:solidFill>
              </a:rPr>
              <a:t>0:00, bash</a:t>
            </a:r>
          </a:p>
          <a:p>
            <a:pPr marL="0" indent="0" algn="just">
              <a:buNone/>
            </a:pPr>
            <a:endParaRPr lang="en-IN" sz="2400" b="1" dirty="0">
              <a:solidFill>
                <a:schemeClr val="accent5">
                  <a:lumMod val="50000"/>
                </a:schemeClr>
              </a:solidFill>
            </a:endParaRPr>
          </a:p>
          <a:p>
            <a:pPr marL="0" indent="0" algn="just">
              <a:buNone/>
            </a:pPr>
            <a:r>
              <a:rPr lang="en-IN" sz="2400" b="1" dirty="0" smtClean="0">
                <a:solidFill>
                  <a:schemeClr val="accent5">
                    <a:lumMod val="50000"/>
                  </a:schemeClr>
                </a:solidFill>
              </a:rPr>
              <a:t>PPID : 1 ?</a:t>
            </a:r>
          </a:p>
          <a:p>
            <a:pPr marL="0" indent="0" algn="just">
              <a:buNone/>
            </a:pPr>
            <a:r>
              <a:rPr lang="en-IN" sz="2400" b="1" dirty="0" smtClean="0">
                <a:solidFill>
                  <a:schemeClr val="accent5">
                    <a:lumMod val="50000"/>
                  </a:schemeClr>
                </a:solidFill>
              </a:rPr>
              <a:t>PPID : 0 ?</a:t>
            </a:r>
          </a:p>
          <a:p>
            <a:pPr marL="0" indent="0" algn="just">
              <a:buNone/>
            </a:pPr>
            <a:endParaRPr lang="en-IN" sz="2400" b="1" dirty="0">
              <a:solidFill>
                <a:schemeClr val="accent5">
                  <a:lumMod val="50000"/>
                </a:schemeClr>
              </a:solidFill>
            </a:endParaRPr>
          </a:p>
          <a:p>
            <a:pPr marL="0" indent="0" algn="just">
              <a:buNone/>
            </a:pPr>
            <a:r>
              <a:rPr lang="en-IN" sz="2400" b="1" dirty="0" smtClean="0">
                <a:solidFill>
                  <a:schemeClr val="accent5">
                    <a:lumMod val="50000"/>
                  </a:schemeClr>
                </a:solidFill>
              </a:rPr>
              <a:t>Is full listing a boon or a bane?</a:t>
            </a:r>
          </a:p>
          <a:p>
            <a:pPr marL="0" indent="0" algn="just">
              <a:buNone/>
            </a:pPr>
            <a:endParaRPr lang="en-IN" sz="2400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0" indent="0" algn="just">
              <a:buNone/>
            </a:pPr>
            <a:r>
              <a:rPr lang="en-IN" sz="2400" b="1" dirty="0">
                <a:solidFill>
                  <a:schemeClr val="accent5">
                    <a:lumMod val="50000"/>
                  </a:schemeClr>
                </a:solidFill>
              </a:rPr>
              <a:t>	</a:t>
            </a:r>
          </a:p>
          <a:p>
            <a:pPr marL="0" indent="0" algn="just">
              <a:buNone/>
            </a:pPr>
            <a:endParaRPr lang="en-IN" sz="2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32375" y="1323832"/>
            <a:ext cx="10427143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 smtClean="0"/>
          </a:p>
          <a:p>
            <a:endParaRPr lang="en-US" sz="2400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1339560" y="2527200"/>
              <a:ext cx="7358400" cy="216108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30200" y="2517840"/>
                <a:ext cx="7377120" cy="217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580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232376" y="252240"/>
            <a:ext cx="76579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UNIX SHELL PROGRAMMING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32376" y="713440"/>
            <a:ext cx="80593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IN" sz="2400" b="1" dirty="0">
                <a:solidFill>
                  <a:schemeClr val="accent5">
                    <a:lumMod val="50000"/>
                  </a:schemeClr>
                </a:solidFill>
              </a:rPr>
              <a:t>COMMAND – ‘</a:t>
            </a:r>
            <a:r>
              <a:rPr lang="en-IN" sz="2400" b="1" dirty="0" err="1">
                <a:solidFill>
                  <a:schemeClr val="accent5">
                    <a:lumMod val="50000"/>
                  </a:schemeClr>
                </a:solidFill>
              </a:rPr>
              <a:t>ps</a:t>
            </a:r>
            <a:r>
              <a:rPr lang="en-IN" sz="2400" b="1" dirty="0">
                <a:solidFill>
                  <a:schemeClr val="accent5">
                    <a:lumMod val="50000"/>
                  </a:schemeClr>
                </a:solidFill>
              </a:rPr>
              <a:t>’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E51A3ED7-9792-48EB-862E-6718A369D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624" y="1533526"/>
            <a:ext cx="7869120" cy="50856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2400" b="1" dirty="0">
                <a:solidFill>
                  <a:schemeClr val="accent5">
                    <a:lumMod val="50000"/>
                  </a:schemeClr>
                </a:solidFill>
              </a:rPr>
              <a:t>  2</a:t>
            </a:r>
            <a:r>
              <a:rPr lang="en-IN" sz="2400" b="1" dirty="0" smtClean="0">
                <a:solidFill>
                  <a:schemeClr val="accent5">
                    <a:lumMod val="50000"/>
                  </a:schemeClr>
                </a:solidFill>
              </a:rPr>
              <a:t>. “</a:t>
            </a:r>
            <a:r>
              <a:rPr lang="en-IN" sz="2400" b="1" dirty="0" err="1" smtClean="0">
                <a:solidFill>
                  <a:schemeClr val="accent5">
                    <a:lumMod val="50000"/>
                  </a:schemeClr>
                </a:solidFill>
              </a:rPr>
              <a:t>ps</a:t>
            </a:r>
            <a:r>
              <a:rPr lang="en-IN" sz="2400" b="1" dirty="0" smtClean="0">
                <a:solidFill>
                  <a:schemeClr val="accent5">
                    <a:lumMod val="50000"/>
                  </a:schemeClr>
                </a:solidFill>
              </a:rPr>
              <a:t> – u” : Displaying the processes of user </a:t>
            </a:r>
          </a:p>
          <a:p>
            <a:pPr marL="0" indent="0" algn="just">
              <a:buNone/>
            </a:pPr>
            <a:endParaRPr lang="en-IN" sz="2400" b="1" dirty="0">
              <a:solidFill>
                <a:schemeClr val="accent5">
                  <a:lumMod val="50000"/>
                </a:schemeClr>
              </a:solidFill>
            </a:endParaRPr>
          </a:p>
          <a:p>
            <a:pPr marL="0" indent="0" algn="just">
              <a:buNone/>
            </a:pPr>
            <a:r>
              <a:rPr lang="en-IN" sz="2400" b="1" dirty="0" smtClean="0">
                <a:solidFill>
                  <a:schemeClr val="accent5">
                    <a:lumMod val="50000"/>
                  </a:schemeClr>
                </a:solidFill>
              </a:rPr>
              <a:t> 3.  “</a:t>
            </a:r>
            <a:r>
              <a:rPr lang="en-IN" sz="2400" b="1" dirty="0" err="1" smtClean="0">
                <a:solidFill>
                  <a:schemeClr val="accent5">
                    <a:lumMod val="50000"/>
                  </a:schemeClr>
                </a:solidFill>
              </a:rPr>
              <a:t>ps</a:t>
            </a:r>
            <a:r>
              <a:rPr lang="en-IN" sz="2400" b="1" dirty="0" smtClean="0">
                <a:solidFill>
                  <a:schemeClr val="accent5">
                    <a:lumMod val="50000"/>
                  </a:schemeClr>
                </a:solidFill>
              </a:rPr>
              <a:t> –a” : All user processes</a:t>
            </a:r>
          </a:p>
          <a:p>
            <a:pPr marL="0" indent="0" algn="just">
              <a:buNone/>
            </a:pPr>
            <a:endParaRPr lang="en-IN" sz="2400" b="1" dirty="0">
              <a:solidFill>
                <a:schemeClr val="accent5">
                  <a:lumMod val="50000"/>
                </a:schemeClr>
              </a:solidFill>
            </a:endParaRPr>
          </a:p>
          <a:p>
            <a:pPr marL="0" indent="0" algn="just">
              <a:buNone/>
            </a:pPr>
            <a:r>
              <a:rPr lang="en-IN" sz="2400" b="1" dirty="0" smtClean="0">
                <a:solidFill>
                  <a:schemeClr val="accent5">
                    <a:lumMod val="50000"/>
                  </a:schemeClr>
                </a:solidFill>
              </a:rPr>
              <a:t>4. “</a:t>
            </a:r>
            <a:r>
              <a:rPr lang="en-IN" sz="2400" b="1" dirty="0" err="1" smtClean="0">
                <a:solidFill>
                  <a:schemeClr val="accent5">
                    <a:lumMod val="50000"/>
                  </a:schemeClr>
                </a:solidFill>
              </a:rPr>
              <a:t>ps</a:t>
            </a:r>
            <a:r>
              <a:rPr lang="en-IN" sz="2400" b="1" dirty="0" smtClean="0">
                <a:solidFill>
                  <a:schemeClr val="accent5">
                    <a:lumMod val="50000"/>
                  </a:schemeClr>
                </a:solidFill>
              </a:rPr>
              <a:t> –l ” : Long listing with memory related information.</a:t>
            </a:r>
          </a:p>
          <a:p>
            <a:pPr marL="0" indent="0" algn="just">
              <a:buNone/>
            </a:pPr>
            <a:endParaRPr lang="en-IN" sz="2400" b="1" dirty="0">
              <a:solidFill>
                <a:schemeClr val="accent5">
                  <a:lumMod val="50000"/>
                </a:schemeClr>
              </a:solidFill>
            </a:endParaRPr>
          </a:p>
          <a:p>
            <a:pPr marL="0" indent="0" algn="just">
              <a:buNone/>
            </a:pPr>
            <a:r>
              <a:rPr lang="en-IN" sz="2400" b="1" dirty="0" smtClean="0">
                <a:solidFill>
                  <a:schemeClr val="accent5">
                    <a:lumMod val="50000"/>
                  </a:schemeClr>
                </a:solidFill>
              </a:rPr>
              <a:t>5. “ </a:t>
            </a:r>
            <a:r>
              <a:rPr lang="en-IN" sz="2400" b="1" dirty="0" err="1" smtClean="0">
                <a:solidFill>
                  <a:schemeClr val="accent5">
                    <a:lumMod val="50000"/>
                  </a:schemeClr>
                </a:solidFill>
              </a:rPr>
              <a:t>ps</a:t>
            </a:r>
            <a:r>
              <a:rPr lang="en-IN" sz="2400" b="1" dirty="0" smtClean="0">
                <a:solidFill>
                  <a:schemeClr val="accent5">
                    <a:lumMod val="50000"/>
                  </a:schemeClr>
                </a:solidFill>
              </a:rPr>
              <a:t> –t  “ :  list processes on the specified terminal </a:t>
            </a:r>
          </a:p>
          <a:p>
            <a:pPr marL="0" indent="0" algn="just">
              <a:buNone/>
            </a:pPr>
            <a:r>
              <a:rPr lang="en-IN" sz="2400" b="1" dirty="0">
                <a:solidFill>
                  <a:schemeClr val="accent5">
                    <a:lumMod val="50000"/>
                  </a:schemeClr>
                </a:solidFill>
              </a:rPr>
              <a:t>	</a:t>
            </a:r>
          </a:p>
          <a:p>
            <a:pPr marL="0" indent="0" algn="just">
              <a:buNone/>
            </a:pPr>
            <a:endParaRPr lang="en-IN" sz="2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32375" y="1323832"/>
            <a:ext cx="10427143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 smtClean="0"/>
          </a:p>
          <a:p>
            <a:endParaRPr lang="en-US" sz="2400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1696680" y="1348560"/>
              <a:ext cx="9822960" cy="529560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87320" y="1339200"/>
                <a:ext cx="9841680" cy="5314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5450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232376" y="252240"/>
            <a:ext cx="76579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UNIX SHELL PROGRAMMING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32376" y="713440"/>
            <a:ext cx="80593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IN" sz="2400" b="1" dirty="0" smtClean="0">
                <a:solidFill>
                  <a:schemeClr val="accent5">
                    <a:lumMod val="50000"/>
                  </a:schemeClr>
                </a:solidFill>
              </a:rPr>
              <a:t>SYSTEM PROCESSES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E51A3ED7-9792-48EB-862E-6718A369D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624" y="1533526"/>
            <a:ext cx="7869120" cy="5085638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IN" sz="2400" b="1" dirty="0">
                <a:solidFill>
                  <a:schemeClr val="accent5">
                    <a:lumMod val="50000"/>
                  </a:schemeClr>
                </a:solidFill>
              </a:rPr>
              <a:t>  </a:t>
            </a:r>
            <a:r>
              <a:rPr lang="en-IN" sz="2400" b="1" dirty="0" smtClean="0">
                <a:solidFill>
                  <a:schemeClr val="accent5">
                    <a:lumMod val="50000"/>
                  </a:schemeClr>
                </a:solidFill>
              </a:rPr>
              <a:t>Processes that keep running all the time and not associated with any terminal are called system processes. </a:t>
            </a:r>
          </a:p>
          <a:p>
            <a:pPr marL="0" indent="0" algn="just">
              <a:buNone/>
            </a:pPr>
            <a:endParaRPr lang="en-IN" sz="2400" b="1" dirty="0">
              <a:solidFill>
                <a:schemeClr val="accent5">
                  <a:lumMod val="50000"/>
                </a:schemeClr>
              </a:solidFill>
            </a:endParaRPr>
          </a:p>
          <a:p>
            <a:pPr marL="0" indent="0" algn="just">
              <a:buNone/>
            </a:pPr>
            <a:r>
              <a:rPr lang="en-IN" sz="2400" b="1" dirty="0" smtClean="0">
                <a:solidFill>
                  <a:schemeClr val="accent5">
                    <a:lumMod val="50000"/>
                  </a:schemeClr>
                </a:solidFill>
              </a:rPr>
              <a:t>Generated during system </a:t>
            </a:r>
            <a:r>
              <a:rPr lang="en-IN" sz="2400" b="1" dirty="0" err="1" smtClean="0">
                <a:solidFill>
                  <a:schemeClr val="accent5">
                    <a:lumMod val="50000"/>
                  </a:schemeClr>
                </a:solidFill>
              </a:rPr>
              <a:t>startup</a:t>
            </a:r>
            <a:r>
              <a:rPr lang="en-IN" sz="2400" b="1" dirty="0" smtClean="0">
                <a:solidFill>
                  <a:schemeClr val="accent5">
                    <a:lumMod val="50000"/>
                  </a:schemeClr>
                </a:solidFill>
              </a:rPr>
              <a:t> and during multi user state. </a:t>
            </a:r>
          </a:p>
          <a:p>
            <a:pPr marL="0" indent="0" algn="just">
              <a:buNone/>
            </a:pPr>
            <a:endParaRPr lang="en-IN" sz="2400" b="1" dirty="0">
              <a:solidFill>
                <a:schemeClr val="accent5">
                  <a:lumMod val="50000"/>
                </a:schemeClr>
              </a:solidFill>
            </a:endParaRPr>
          </a:p>
          <a:p>
            <a:pPr marL="0" indent="0" algn="just">
              <a:buNone/>
            </a:pPr>
            <a:r>
              <a:rPr lang="en-IN" sz="2400" b="1" dirty="0" smtClean="0">
                <a:solidFill>
                  <a:schemeClr val="accent5">
                    <a:lumMod val="50000"/>
                  </a:schemeClr>
                </a:solidFill>
              </a:rPr>
              <a:t>Command : “</a:t>
            </a:r>
            <a:r>
              <a:rPr lang="en-IN" sz="2400" b="1" dirty="0" err="1" smtClean="0">
                <a:solidFill>
                  <a:schemeClr val="accent5">
                    <a:lumMod val="50000"/>
                  </a:schemeClr>
                </a:solidFill>
              </a:rPr>
              <a:t>ps</a:t>
            </a:r>
            <a:r>
              <a:rPr lang="en-IN" sz="2400" b="1" dirty="0" smtClean="0">
                <a:solidFill>
                  <a:schemeClr val="accent5">
                    <a:lumMod val="50000"/>
                  </a:schemeClr>
                </a:solidFill>
              </a:rPr>
              <a:t> –e or </a:t>
            </a:r>
            <a:r>
              <a:rPr lang="en-IN" sz="2400" b="1" dirty="0" err="1" smtClean="0">
                <a:solidFill>
                  <a:schemeClr val="accent5">
                    <a:lumMod val="50000"/>
                  </a:schemeClr>
                </a:solidFill>
              </a:rPr>
              <a:t>ps</a:t>
            </a:r>
            <a:r>
              <a:rPr lang="en-IN" sz="2400" b="1" dirty="0" smtClean="0">
                <a:solidFill>
                  <a:schemeClr val="accent5">
                    <a:lumMod val="50000"/>
                  </a:schemeClr>
                </a:solidFill>
              </a:rPr>
              <a:t> -A”</a:t>
            </a:r>
          </a:p>
          <a:p>
            <a:pPr marL="0" indent="0" algn="just">
              <a:buNone/>
            </a:pPr>
            <a:endParaRPr lang="en-IN" sz="2400" b="1" dirty="0">
              <a:solidFill>
                <a:schemeClr val="accent5">
                  <a:lumMod val="50000"/>
                </a:schemeClr>
              </a:solidFill>
            </a:endParaRPr>
          </a:p>
          <a:p>
            <a:pPr marL="0" indent="0" algn="just">
              <a:buNone/>
            </a:pPr>
            <a:r>
              <a:rPr lang="en-IN" sz="2400" b="1" dirty="0" smtClean="0">
                <a:solidFill>
                  <a:schemeClr val="accent5">
                    <a:lumMod val="50000"/>
                  </a:schemeClr>
                </a:solidFill>
              </a:rPr>
              <a:t>How to identify the system process ?</a:t>
            </a:r>
          </a:p>
          <a:p>
            <a:pPr marL="0" indent="0" algn="just">
              <a:buNone/>
            </a:pPr>
            <a:r>
              <a:rPr lang="en-IN" sz="2400" b="1" dirty="0" smtClean="0">
                <a:solidFill>
                  <a:schemeClr val="accent5">
                    <a:lumMod val="50000"/>
                  </a:schemeClr>
                </a:solidFill>
              </a:rPr>
              <a:t>“</a:t>
            </a:r>
            <a:r>
              <a:rPr lang="en-IN" sz="2400" b="1" dirty="0" err="1" smtClean="0">
                <a:solidFill>
                  <a:schemeClr val="accent5">
                    <a:lumMod val="50000"/>
                  </a:schemeClr>
                </a:solidFill>
              </a:rPr>
              <a:t>ps</a:t>
            </a:r>
            <a:r>
              <a:rPr lang="en-IN" sz="2400" b="1" dirty="0" smtClean="0">
                <a:solidFill>
                  <a:schemeClr val="accent5">
                    <a:lumMod val="50000"/>
                  </a:schemeClr>
                </a:solidFill>
              </a:rPr>
              <a:t> –e”  and if </a:t>
            </a:r>
            <a:r>
              <a:rPr lang="en-IN" sz="2400" b="1" dirty="0" err="1" smtClean="0">
                <a:solidFill>
                  <a:schemeClr val="accent5">
                    <a:lumMod val="50000"/>
                  </a:schemeClr>
                </a:solidFill>
              </a:rPr>
              <a:t>tty</a:t>
            </a:r>
            <a:r>
              <a:rPr lang="en-IN" sz="2400" b="1" dirty="0" smtClean="0">
                <a:solidFill>
                  <a:schemeClr val="accent5">
                    <a:lumMod val="50000"/>
                  </a:schemeClr>
                </a:solidFill>
              </a:rPr>
              <a:t> is ?  Generally do not have a controlling terminal.</a:t>
            </a:r>
          </a:p>
          <a:p>
            <a:pPr marL="0" indent="0" algn="just">
              <a:buNone/>
            </a:pPr>
            <a:endParaRPr lang="en-IN" sz="2400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0" indent="0" algn="just">
              <a:buNone/>
            </a:pPr>
            <a:r>
              <a:rPr lang="en-IN" sz="2400" b="1" dirty="0">
                <a:solidFill>
                  <a:schemeClr val="accent5">
                    <a:lumMod val="50000"/>
                  </a:schemeClr>
                </a:solidFill>
              </a:rPr>
              <a:t>	</a:t>
            </a:r>
          </a:p>
          <a:p>
            <a:pPr marL="0" indent="0" algn="just">
              <a:buNone/>
            </a:pPr>
            <a:endParaRPr lang="en-IN" sz="2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32375" y="1323832"/>
            <a:ext cx="10427143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 smtClean="0"/>
          </a:p>
          <a:p>
            <a:endParaRPr lang="en-US" sz="2400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45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232376" y="252240"/>
            <a:ext cx="76579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UNIX SHELL PROGRAMMING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32376" y="713440"/>
            <a:ext cx="80593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IN" sz="2400" b="1" dirty="0" smtClean="0">
                <a:solidFill>
                  <a:schemeClr val="accent5">
                    <a:lumMod val="50000"/>
                  </a:schemeClr>
                </a:solidFill>
              </a:rPr>
              <a:t>SYSTEM PROCESSES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E51A3ED7-9792-48EB-862E-6718A369D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624" y="1533526"/>
            <a:ext cx="7869120" cy="50856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2400" b="1" dirty="0">
                <a:solidFill>
                  <a:schemeClr val="accent5">
                    <a:lumMod val="50000"/>
                  </a:schemeClr>
                </a:solidFill>
              </a:rPr>
              <a:t>  </a:t>
            </a:r>
            <a:r>
              <a:rPr lang="en-IN" sz="2400" b="1" dirty="0" smtClean="0">
                <a:solidFill>
                  <a:schemeClr val="accent5">
                    <a:lumMod val="50000"/>
                  </a:schemeClr>
                </a:solidFill>
              </a:rPr>
              <a:t> Can be interrupted using Ctrl-C ?</a:t>
            </a:r>
          </a:p>
          <a:p>
            <a:pPr marL="0" indent="0" algn="just">
              <a:buNone/>
            </a:pPr>
            <a:r>
              <a:rPr lang="en-IN" sz="24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IN" sz="2400" b="1" dirty="0" smtClean="0">
                <a:solidFill>
                  <a:schemeClr val="accent5">
                    <a:lumMod val="50000"/>
                  </a:schemeClr>
                </a:solidFill>
              </a:rPr>
              <a:t>  They are also called as ?-----------------</a:t>
            </a:r>
          </a:p>
          <a:p>
            <a:pPr marL="0" indent="0" algn="just">
              <a:buNone/>
            </a:pPr>
            <a:r>
              <a:rPr lang="en-IN" sz="2400" b="1" dirty="0" smtClean="0">
                <a:solidFill>
                  <a:schemeClr val="accent5">
                    <a:lumMod val="50000"/>
                  </a:schemeClr>
                </a:solidFill>
              </a:rPr>
              <a:t>    They are actually sleeping and wakes up -----------------</a:t>
            </a:r>
          </a:p>
          <a:p>
            <a:pPr marL="0" indent="0" algn="just">
              <a:buNone/>
            </a:pPr>
            <a:endParaRPr lang="en-IN" sz="2400" b="1" dirty="0">
              <a:solidFill>
                <a:schemeClr val="accent5">
                  <a:lumMod val="50000"/>
                </a:schemeClr>
              </a:solidFill>
            </a:endParaRPr>
          </a:p>
          <a:p>
            <a:pPr marL="0" indent="0" algn="just">
              <a:buNone/>
            </a:pPr>
            <a:r>
              <a:rPr lang="en-IN" sz="2400" b="1" dirty="0" smtClean="0">
                <a:solidFill>
                  <a:schemeClr val="accent5">
                    <a:lumMod val="50000"/>
                  </a:schemeClr>
                </a:solidFill>
              </a:rPr>
              <a:t>Ex:</a:t>
            </a:r>
          </a:p>
          <a:p>
            <a:pPr marL="0" indent="0" algn="just">
              <a:buNone/>
            </a:pPr>
            <a:r>
              <a:rPr lang="en-IN" sz="2400" b="1" dirty="0" smtClean="0">
                <a:solidFill>
                  <a:schemeClr val="accent5">
                    <a:lumMod val="50000"/>
                  </a:schemeClr>
                </a:solidFill>
              </a:rPr>
              <a:t>The </a:t>
            </a:r>
            <a:r>
              <a:rPr lang="en-IN" sz="2400" b="1" dirty="0" err="1" smtClean="0">
                <a:solidFill>
                  <a:schemeClr val="accent5">
                    <a:lumMod val="50000"/>
                  </a:schemeClr>
                </a:solidFill>
              </a:rPr>
              <a:t>lpsched</a:t>
            </a:r>
            <a:r>
              <a:rPr lang="en-IN" sz="2400" b="1" dirty="0" smtClean="0">
                <a:solidFill>
                  <a:schemeClr val="accent5">
                    <a:lumMod val="50000"/>
                  </a:schemeClr>
                </a:solidFill>
                <a:sym typeface="Wingdings" pitchFamily="2" charset="2"/>
              </a:rPr>
              <a:t> Controls all printing activities.</a:t>
            </a:r>
          </a:p>
          <a:p>
            <a:pPr marL="0" indent="0" algn="just">
              <a:buNone/>
            </a:pPr>
            <a:r>
              <a:rPr lang="en-IN" sz="2400" b="1" dirty="0" smtClean="0">
                <a:solidFill>
                  <a:schemeClr val="accent5">
                    <a:lumMod val="50000"/>
                  </a:schemeClr>
                </a:solidFill>
                <a:sym typeface="Wingdings" pitchFamily="2" charset="2"/>
              </a:rPr>
              <a:t>The </a:t>
            </a:r>
            <a:r>
              <a:rPr lang="en-IN" sz="2400" b="1" dirty="0" err="1" smtClean="0">
                <a:solidFill>
                  <a:schemeClr val="accent5">
                    <a:lumMod val="50000"/>
                  </a:schemeClr>
                </a:solidFill>
                <a:sym typeface="Wingdings" pitchFamily="2" charset="2"/>
              </a:rPr>
              <a:t>sendmail</a:t>
            </a:r>
            <a:r>
              <a:rPr lang="en-IN" sz="2400" b="1" dirty="0" smtClean="0">
                <a:solidFill>
                  <a:schemeClr val="accent5">
                    <a:lumMod val="50000"/>
                  </a:schemeClr>
                </a:solidFill>
                <a:sym typeface="Wingdings" pitchFamily="2" charset="2"/>
              </a:rPr>
              <a:t> handles incoming and outgoing mails.</a:t>
            </a:r>
          </a:p>
          <a:p>
            <a:pPr marL="0" indent="0" algn="just">
              <a:buNone/>
            </a:pPr>
            <a:r>
              <a:rPr lang="en-IN" sz="2400" b="1" dirty="0" smtClean="0">
                <a:solidFill>
                  <a:schemeClr val="accent5">
                    <a:lumMod val="50000"/>
                  </a:schemeClr>
                </a:solidFill>
                <a:sym typeface="Wingdings" pitchFamily="2" charset="2"/>
              </a:rPr>
              <a:t>The </a:t>
            </a:r>
            <a:r>
              <a:rPr lang="en-IN" sz="2400" b="1" dirty="0" err="1" smtClean="0">
                <a:solidFill>
                  <a:schemeClr val="accent5">
                    <a:lumMod val="50000"/>
                  </a:schemeClr>
                </a:solidFill>
                <a:sym typeface="Wingdings" pitchFamily="2" charset="2"/>
              </a:rPr>
              <a:t>inetd</a:t>
            </a:r>
            <a:r>
              <a:rPr lang="en-IN" sz="2400" b="1" dirty="0" smtClean="0">
                <a:solidFill>
                  <a:schemeClr val="accent5">
                    <a:lumMod val="50000"/>
                  </a:schemeClr>
                </a:solidFill>
                <a:sym typeface="Wingdings" pitchFamily="2" charset="2"/>
              </a:rPr>
              <a:t> FTP and TELNET</a:t>
            </a:r>
          </a:p>
          <a:p>
            <a:pPr marL="0" indent="0" algn="just">
              <a:buNone/>
            </a:pPr>
            <a:r>
              <a:rPr lang="en-IN" sz="2400" b="1" dirty="0" smtClean="0">
                <a:solidFill>
                  <a:schemeClr val="accent5">
                    <a:lumMod val="50000"/>
                  </a:schemeClr>
                </a:solidFill>
                <a:sym typeface="Wingdings" pitchFamily="2" charset="2"/>
              </a:rPr>
              <a:t>The </a:t>
            </a:r>
            <a:r>
              <a:rPr lang="en-IN" sz="2400" b="1" dirty="0" err="1" smtClean="0">
                <a:solidFill>
                  <a:schemeClr val="accent5">
                    <a:lumMod val="50000"/>
                  </a:schemeClr>
                </a:solidFill>
                <a:sym typeface="Wingdings" pitchFamily="2" charset="2"/>
              </a:rPr>
              <a:t>cron</a:t>
            </a:r>
            <a:r>
              <a:rPr lang="en-IN" sz="2400" b="1" dirty="0" smtClean="0">
                <a:solidFill>
                  <a:schemeClr val="accent5">
                    <a:lumMod val="50000"/>
                  </a:schemeClr>
                </a:solidFill>
                <a:sym typeface="Wingdings" pitchFamily="2" charset="2"/>
              </a:rPr>
              <a:t> looks at control file at decided time</a:t>
            </a:r>
            <a:endParaRPr lang="en-IN" sz="2400" b="1" dirty="0">
              <a:solidFill>
                <a:schemeClr val="accent5">
                  <a:lumMod val="50000"/>
                </a:schemeClr>
              </a:solidFill>
            </a:endParaRPr>
          </a:p>
          <a:p>
            <a:pPr marL="0" indent="0" algn="just">
              <a:buNone/>
            </a:pPr>
            <a:endParaRPr lang="en-IN" sz="2400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0" indent="0" algn="just">
              <a:buNone/>
            </a:pPr>
            <a:r>
              <a:rPr lang="en-IN" sz="2400" b="1" dirty="0">
                <a:solidFill>
                  <a:schemeClr val="accent5">
                    <a:lumMod val="50000"/>
                  </a:schemeClr>
                </a:solidFill>
              </a:rPr>
              <a:t>	</a:t>
            </a:r>
          </a:p>
          <a:p>
            <a:pPr marL="0" indent="0" algn="just">
              <a:buNone/>
            </a:pPr>
            <a:endParaRPr lang="en-IN" sz="2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32375" y="1323832"/>
            <a:ext cx="10427143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 smtClean="0"/>
          </a:p>
          <a:p>
            <a:endParaRPr lang="en-US" sz="2400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78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232376" y="252240"/>
            <a:ext cx="76579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UNIX SHELL PROGRAMMING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32376" y="713440"/>
            <a:ext cx="80593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IN" sz="2400" b="1" dirty="0" smtClean="0">
                <a:solidFill>
                  <a:schemeClr val="accent5">
                    <a:lumMod val="50000"/>
                  </a:schemeClr>
                </a:solidFill>
              </a:rPr>
              <a:t>PROCESS CREATION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E51A3ED7-9792-48EB-862E-6718A369D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624" y="1533526"/>
            <a:ext cx="7869120" cy="50856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2400" b="1" dirty="0" smtClean="0">
                <a:solidFill>
                  <a:schemeClr val="accent5">
                    <a:lumMod val="50000"/>
                  </a:schemeClr>
                </a:solidFill>
              </a:rPr>
              <a:t>  FORK, EXEC AND WAIT are the system calls or functions</a:t>
            </a:r>
          </a:p>
          <a:p>
            <a:pPr marL="0" indent="0" algn="just">
              <a:buNone/>
            </a:pPr>
            <a:endParaRPr lang="en-IN" sz="2400" b="1" dirty="0">
              <a:solidFill>
                <a:schemeClr val="accent5">
                  <a:lumMod val="50000"/>
                </a:schemeClr>
              </a:solidFill>
            </a:endParaRPr>
          </a:p>
          <a:p>
            <a:pPr marL="0" indent="0" algn="just">
              <a:buNone/>
            </a:pPr>
            <a:r>
              <a:rPr lang="en-IN" sz="2400" b="1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IN" sz="2400" b="1" dirty="0" smtClean="0">
                <a:solidFill>
                  <a:schemeClr val="accent4">
                    <a:lumMod val="50000"/>
                  </a:schemeClr>
                </a:solidFill>
              </a:rPr>
              <a:t>Fork: </a:t>
            </a:r>
          </a:p>
          <a:p>
            <a:pPr marL="0" indent="0" algn="just">
              <a:buNone/>
            </a:pPr>
            <a:r>
              <a:rPr lang="en-IN" sz="2400" b="1" dirty="0" smtClean="0">
                <a:solidFill>
                  <a:schemeClr val="accent5">
                    <a:lumMod val="50000"/>
                  </a:schemeClr>
                </a:solidFill>
              </a:rPr>
              <a:t>creates a copy of the process that invokes it. </a:t>
            </a:r>
          </a:p>
          <a:p>
            <a:pPr marL="0" indent="0" algn="just">
              <a:buNone/>
            </a:pPr>
            <a:r>
              <a:rPr lang="en-IN" sz="2400" b="1" dirty="0" smtClean="0">
                <a:solidFill>
                  <a:schemeClr val="accent5">
                    <a:lumMod val="50000"/>
                  </a:schemeClr>
                </a:solidFill>
              </a:rPr>
              <a:t>new process image is practically identical – as calling process.</a:t>
            </a:r>
          </a:p>
          <a:p>
            <a:pPr marL="0" indent="0" algn="just">
              <a:buNone/>
            </a:pPr>
            <a:r>
              <a:rPr lang="en-IN" sz="2400" b="1" dirty="0" smtClean="0">
                <a:solidFill>
                  <a:schemeClr val="accent5">
                    <a:lumMod val="50000"/>
                  </a:schemeClr>
                </a:solidFill>
              </a:rPr>
              <a:t>Except PID as child gets a new PID.</a:t>
            </a:r>
          </a:p>
          <a:p>
            <a:pPr marL="0" indent="0" algn="just">
              <a:buNone/>
            </a:pPr>
            <a:endParaRPr lang="en-IN" sz="2400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0" indent="0" algn="just">
              <a:buNone/>
            </a:pPr>
            <a:r>
              <a:rPr lang="en-IN" sz="2400" b="1" dirty="0">
                <a:solidFill>
                  <a:schemeClr val="accent5">
                    <a:lumMod val="50000"/>
                  </a:schemeClr>
                </a:solidFill>
              </a:rPr>
              <a:t>	</a:t>
            </a:r>
          </a:p>
          <a:p>
            <a:pPr marL="0" indent="0" algn="just">
              <a:buNone/>
            </a:pPr>
            <a:endParaRPr lang="en-IN" sz="2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32375" y="1323832"/>
            <a:ext cx="10427143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 smtClean="0"/>
          </a:p>
          <a:p>
            <a:endParaRPr lang="en-US" sz="2400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94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232376" y="252240"/>
            <a:ext cx="76579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UNIX SHELL PROGRAMMING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32376" y="713440"/>
            <a:ext cx="80593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IN" sz="2400" b="1" dirty="0" smtClean="0">
                <a:solidFill>
                  <a:schemeClr val="accent5">
                    <a:lumMod val="50000"/>
                  </a:schemeClr>
                </a:solidFill>
              </a:rPr>
              <a:t>PROCESS CREATION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E51A3ED7-9792-48EB-862E-6718A369D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376" y="1323832"/>
            <a:ext cx="8059369" cy="5295332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IN" sz="2400" b="1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IN" sz="2400" b="1" dirty="0" smtClean="0">
                <a:solidFill>
                  <a:schemeClr val="accent4">
                    <a:lumMod val="50000"/>
                  </a:schemeClr>
                </a:solidFill>
              </a:rPr>
              <a:t>EXEC: </a:t>
            </a:r>
          </a:p>
          <a:p>
            <a:pPr marL="0" indent="0" algn="just">
              <a:buNone/>
            </a:pPr>
            <a:r>
              <a:rPr lang="en-IN" sz="2400" b="1" dirty="0" smtClean="0">
                <a:solidFill>
                  <a:schemeClr val="accent5">
                    <a:lumMod val="50000"/>
                  </a:schemeClr>
                </a:solidFill>
              </a:rPr>
              <a:t>Forked child creates a process but copies the same image as parents code. </a:t>
            </a:r>
          </a:p>
          <a:p>
            <a:pPr marL="0" indent="0" algn="just">
              <a:buNone/>
            </a:pPr>
            <a:r>
              <a:rPr lang="en-IN" sz="2400" b="1" dirty="0" smtClean="0">
                <a:solidFill>
                  <a:schemeClr val="accent5">
                    <a:lumMod val="50000"/>
                  </a:schemeClr>
                </a:solidFill>
              </a:rPr>
              <a:t>To run a new program with new  code and data  --- Childs image is overwritten and the child is said to be exec.</a:t>
            </a:r>
          </a:p>
          <a:p>
            <a:pPr marL="0" indent="0" algn="just">
              <a:buNone/>
            </a:pPr>
            <a:r>
              <a:rPr lang="en-IN" sz="2400" b="1" dirty="0" smtClean="0">
                <a:solidFill>
                  <a:schemeClr val="accent5">
                    <a:lumMod val="50000"/>
                  </a:schemeClr>
                </a:solidFill>
              </a:rPr>
              <a:t>No new process is created and holds same PID and PPID.</a:t>
            </a:r>
          </a:p>
          <a:p>
            <a:pPr marL="0" indent="0" algn="just">
              <a:buNone/>
            </a:pPr>
            <a:endParaRPr lang="en-IN" sz="2400" b="1" dirty="0">
              <a:solidFill>
                <a:schemeClr val="accent5">
                  <a:lumMod val="50000"/>
                </a:schemeClr>
              </a:solidFill>
            </a:endParaRPr>
          </a:p>
          <a:p>
            <a:pPr marL="0" indent="0" algn="just">
              <a:buNone/>
            </a:pPr>
            <a:r>
              <a:rPr lang="en-IN" sz="2400" b="1" dirty="0" smtClean="0">
                <a:solidFill>
                  <a:schemeClr val="accent4">
                    <a:lumMod val="50000"/>
                  </a:schemeClr>
                </a:solidFill>
              </a:rPr>
              <a:t>WAIT:</a:t>
            </a:r>
          </a:p>
          <a:p>
            <a:pPr marL="0" indent="0" algn="just">
              <a:buNone/>
            </a:pPr>
            <a:r>
              <a:rPr lang="en-IN" sz="2400" b="1" dirty="0" smtClean="0">
                <a:solidFill>
                  <a:schemeClr val="accent5">
                    <a:lumMod val="50000"/>
                  </a:schemeClr>
                </a:solidFill>
              </a:rPr>
              <a:t>The parent uses wait system call to wait for child’s execution.</a:t>
            </a:r>
          </a:p>
          <a:p>
            <a:pPr marL="0" indent="0" algn="just">
              <a:buNone/>
            </a:pPr>
            <a:r>
              <a:rPr lang="en-IN" sz="2400" b="1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endParaRPr lang="en-IN" sz="2400" b="1" dirty="0">
              <a:solidFill>
                <a:schemeClr val="accent4">
                  <a:lumMod val="50000"/>
                </a:schemeClr>
              </a:solidFill>
            </a:endParaRPr>
          </a:p>
          <a:p>
            <a:pPr marL="0" indent="0" algn="just">
              <a:buNone/>
            </a:pPr>
            <a:endParaRPr lang="en-IN" sz="2400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0" indent="0" algn="just">
              <a:buNone/>
            </a:pPr>
            <a:endParaRPr lang="en-IN" sz="2400" b="1" dirty="0" smtClean="0">
              <a:solidFill>
                <a:schemeClr val="accent4">
                  <a:lumMod val="50000"/>
                </a:schemeClr>
              </a:solidFill>
            </a:endParaRPr>
          </a:p>
          <a:p>
            <a:pPr marL="0" indent="0" algn="just">
              <a:buNone/>
            </a:pPr>
            <a:endParaRPr lang="en-IN" sz="2400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0" indent="0" algn="just">
              <a:buNone/>
            </a:pPr>
            <a:r>
              <a:rPr lang="en-IN" sz="2400" b="1" dirty="0">
                <a:solidFill>
                  <a:schemeClr val="accent5">
                    <a:lumMod val="50000"/>
                  </a:schemeClr>
                </a:solidFill>
              </a:rPr>
              <a:t>	</a:t>
            </a:r>
          </a:p>
          <a:p>
            <a:pPr marL="0" indent="0" algn="just">
              <a:buNone/>
            </a:pPr>
            <a:endParaRPr lang="en-IN" sz="2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32375" y="1323832"/>
            <a:ext cx="10427143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 smtClean="0"/>
          </a:p>
          <a:p>
            <a:endParaRPr lang="en-US" sz="2400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43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232376" y="252240"/>
            <a:ext cx="76579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UNIX SHELL PROGRAMMING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32376" y="713440"/>
            <a:ext cx="80593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IN" sz="2400" b="1" dirty="0" smtClean="0">
                <a:solidFill>
                  <a:schemeClr val="accent5">
                    <a:lumMod val="50000"/>
                  </a:schemeClr>
                </a:solidFill>
              </a:rPr>
              <a:t>PROCESS CREATION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E51A3ED7-9792-48EB-862E-6718A369D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376" y="1323832"/>
            <a:ext cx="8059369" cy="529533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IN" sz="2400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0" indent="0" algn="just">
              <a:buNone/>
            </a:pPr>
            <a:r>
              <a:rPr lang="en-IN" sz="2400" b="1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endParaRPr lang="en-IN" sz="2400" b="1" dirty="0">
              <a:solidFill>
                <a:schemeClr val="accent4">
                  <a:lumMod val="50000"/>
                </a:schemeClr>
              </a:solidFill>
            </a:endParaRPr>
          </a:p>
          <a:p>
            <a:pPr marL="0" indent="0" algn="just">
              <a:buNone/>
            </a:pPr>
            <a:endParaRPr lang="en-IN" sz="2400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0" indent="0" algn="just">
              <a:buNone/>
            </a:pPr>
            <a:endParaRPr lang="en-IN" sz="2400" b="1" dirty="0" smtClean="0">
              <a:solidFill>
                <a:schemeClr val="accent4">
                  <a:lumMod val="50000"/>
                </a:schemeClr>
              </a:solidFill>
            </a:endParaRPr>
          </a:p>
          <a:p>
            <a:pPr marL="0" indent="0" algn="just">
              <a:buNone/>
            </a:pPr>
            <a:endParaRPr lang="en-IN" sz="2400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0" indent="0" algn="just">
              <a:buNone/>
            </a:pPr>
            <a:r>
              <a:rPr lang="en-IN" sz="2400" b="1" dirty="0">
                <a:solidFill>
                  <a:schemeClr val="accent5">
                    <a:lumMod val="50000"/>
                  </a:schemeClr>
                </a:solidFill>
              </a:rPr>
              <a:t>	</a:t>
            </a:r>
          </a:p>
          <a:p>
            <a:pPr marL="0" indent="0" algn="just">
              <a:buNone/>
            </a:pPr>
            <a:endParaRPr lang="en-IN" sz="2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32375" y="1323832"/>
            <a:ext cx="10427143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 smtClean="0"/>
          </a:p>
          <a:p>
            <a:endParaRPr lang="en-US" sz="2400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C:\Users\User\Downloads\1-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373935"/>
            <a:ext cx="5336275" cy="5484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145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44FD96A8-0571-4828-AA94-7DB93A4857C5}"/>
              </a:ext>
            </a:extLst>
          </p:cNvPr>
          <p:cNvCxnSpPr>
            <a:cxnSpLocks/>
          </p:cNvCxnSpPr>
          <p:nvPr/>
        </p:nvCxnSpPr>
        <p:spPr>
          <a:xfrm flipV="1">
            <a:off x="4287946" y="2887307"/>
            <a:ext cx="4581449" cy="1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32465F97-45E8-4475-81F0-E171C116B224}"/>
              </a:ext>
            </a:extLst>
          </p:cNvPr>
          <p:cNvSpPr/>
          <p:nvPr/>
        </p:nvSpPr>
        <p:spPr>
          <a:xfrm>
            <a:off x="4287946" y="3249144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PREETHI.P</a:t>
            </a:r>
            <a:endParaRPr lang="en-IN" sz="24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62AC1A6C-10C2-4695-9224-09DA1B0D5932}"/>
              </a:ext>
            </a:extLst>
          </p:cNvPr>
          <p:cNvSpPr/>
          <p:nvPr/>
        </p:nvSpPr>
        <p:spPr>
          <a:xfrm>
            <a:off x="4287946" y="364674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Assistant Professor , Department </a:t>
            </a:r>
            <a:r>
              <a:rPr lang="en-US" sz="2400" dirty="0"/>
              <a:t>of Computer Science</a:t>
            </a:r>
            <a:endParaRPr lang="en-IN" sz="24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BADD599C-3DA0-4168-B5D7-CBDB66079CEF}"/>
              </a:ext>
            </a:extLst>
          </p:cNvPr>
          <p:cNvSpPr/>
          <p:nvPr/>
        </p:nvSpPr>
        <p:spPr>
          <a:xfrm>
            <a:off x="4300315" y="404973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preethip@pes.edu</a:t>
            </a:r>
            <a:endParaRPr lang="en-IN" sz="2400" b="1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6DD8DCC0-549E-48DB-8CCA-E3FF8FBDEBF0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B895392A-2454-40A6-9F7C-BC20D3A463EB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DC7604FF-DE88-44B6-A0D9-723028500B8B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xmlns="" id="{35F4DC18-13F2-43D2-9B15-157998AF1875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xmlns="" id="{34375A76-1BF8-4628-B0FE-78E1BEB569B2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xmlns="" id="{DBF62E6F-20D6-4DF2-A881-ECD3EEB1A2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752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A6945700-3E62-4469-A35D-2B3AE23A08DF}"/>
              </a:ext>
            </a:extLst>
          </p:cNvPr>
          <p:cNvSpPr/>
          <p:nvPr/>
        </p:nvSpPr>
        <p:spPr>
          <a:xfrm>
            <a:off x="4287946" y="2068426"/>
            <a:ext cx="749721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2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</p:spTree>
    <p:extLst>
      <p:ext uri="{BB962C8B-B14F-4D97-AF65-F5344CB8AC3E}">
        <p14:creationId xmlns:p14="http://schemas.microsoft.com/office/powerpoint/2010/main" val="427869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DFE3490-CF8C-4FDE-9D71-2170861F2A61}"/>
              </a:ext>
            </a:extLst>
          </p:cNvPr>
          <p:cNvSpPr/>
          <p:nvPr/>
        </p:nvSpPr>
        <p:spPr>
          <a:xfrm>
            <a:off x="598883" y="1849772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</a:rPr>
              <a:t>UNIX SHELL PROGRAMMING</a:t>
            </a:r>
            <a:endParaRPr lang="en-US" sz="3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4CEFAD4-E477-4E46-B5A6-ADB26E6A2863}"/>
              </a:ext>
            </a:extLst>
          </p:cNvPr>
          <p:cNvSpPr/>
          <p:nvPr/>
        </p:nvSpPr>
        <p:spPr>
          <a:xfrm>
            <a:off x="598883" y="2730823"/>
            <a:ext cx="504944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THE PROCESS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>
              <a:spcBef>
                <a:spcPct val="0"/>
              </a:spcBef>
            </a:pP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>
              <a:spcBef>
                <a:spcPct val="0"/>
              </a:spcBef>
            </a:pPr>
            <a:endParaRPr lang="en-IN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585D8B7B-5B60-4808-A096-FB24198F96E9}"/>
              </a:ext>
            </a:extLst>
          </p:cNvPr>
          <p:cNvSpPr/>
          <p:nvPr/>
        </p:nvSpPr>
        <p:spPr>
          <a:xfrm>
            <a:off x="598883" y="548969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PREETHI.P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743662B4-0C28-4203-AEB1-4CC1644B8226}"/>
              </a:ext>
            </a:extLst>
          </p:cNvPr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Computer Science and Engineering</a:t>
            </a:r>
            <a:endParaRPr lang="en-IN" sz="20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DD6B6443-C2DA-47C3-A986-5EE935046CC9}"/>
              </a:ext>
            </a:extLst>
          </p:cNvPr>
          <p:cNvCxnSpPr>
            <a:cxnSpLocks/>
          </p:cNvCxnSpPr>
          <p:nvPr/>
        </p:nvCxnSpPr>
        <p:spPr>
          <a:xfrm flipV="1">
            <a:off x="0" y="2596822"/>
            <a:ext cx="7904054" cy="68537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xmlns="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51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232376" y="252240"/>
            <a:ext cx="76579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UNIX SHELL PROGRAMMING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32376" y="713440"/>
            <a:ext cx="80593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BASICS OF PROCESS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E51A3ED7-9792-48EB-862E-6718A369D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624" y="1533526"/>
            <a:ext cx="7869120" cy="50856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 smtClean="0"/>
              <a:t>Running program is called a process.</a:t>
            </a:r>
          </a:p>
          <a:p>
            <a:pPr marL="0" indent="0">
              <a:buNone/>
            </a:pPr>
            <a:endParaRPr lang="en-IN" sz="2400" b="1" dirty="0"/>
          </a:p>
          <a:p>
            <a:pPr marL="0" indent="0">
              <a:buNone/>
            </a:pPr>
            <a:r>
              <a:rPr lang="en-IN" sz="2400" b="1" dirty="0" smtClean="0"/>
              <a:t>A process is born when it starts execution----</a:t>
            </a:r>
            <a:r>
              <a:rPr lang="en-IN" sz="2400" b="1" dirty="0" smtClean="0">
                <a:sym typeface="Wingdings" pitchFamily="2" charset="2"/>
              </a:rPr>
              <a:t> remain alive as long as program is active</a:t>
            </a:r>
            <a:endParaRPr lang="en-IN" sz="2400" b="1" dirty="0" smtClean="0"/>
          </a:p>
          <a:p>
            <a:pPr marL="0" indent="0">
              <a:buNone/>
            </a:pPr>
            <a:endParaRPr lang="en-IN" sz="2400" b="1" dirty="0" smtClean="0"/>
          </a:p>
          <a:p>
            <a:pPr marL="0" indent="0">
              <a:buNone/>
            </a:pPr>
            <a:r>
              <a:rPr lang="en-IN" sz="2400" b="1" dirty="0" smtClean="0"/>
              <a:t>Process dies with the completion of execution.</a:t>
            </a:r>
          </a:p>
          <a:p>
            <a:pPr marL="0" indent="0">
              <a:buNone/>
            </a:pPr>
            <a:endParaRPr lang="en-IN" sz="2400" b="1" dirty="0" smtClean="0"/>
          </a:p>
          <a:p>
            <a:pPr marL="0" indent="0">
              <a:buNone/>
            </a:pPr>
            <a:r>
              <a:rPr lang="en-IN" sz="2400" b="1" dirty="0" smtClean="0"/>
              <a:t>It has name, states and also occupy memory</a:t>
            </a:r>
            <a:endParaRPr lang="en-IN" sz="2400" b="1" dirty="0"/>
          </a:p>
          <a:p>
            <a:pPr marL="0" indent="0">
              <a:buNone/>
            </a:pPr>
            <a:endParaRPr lang="en-IN" sz="2400" b="1" dirty="0" smtClean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32375" y="1323832"/>
            <a:ext cx="10427143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 smtClean="0"/>
          </a:p>
          <a:p>
            <a:endParaRPr lang="en-US" sz="2400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10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232376" y="252240"/>
            <a:ext cx="76579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UNIX SHELL PROGRAMMING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32376" y="713440"/>
            <a:ext cx="80593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BASICS OF PROCESS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E51A3ED7-9792-48EB-862E-6718A369D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624" y="1533526"/>
            <a:ext cx="7869120" cy="50856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 smtClean="0"/>
              <a:t>Kernel manages the processes, determines time and priorities.</a:t>
            </a:r>
          </a:p>
          <a:p>
            <a:pPr marL="0" indent="0">
              <a:buNone/>
            </a:pPr>
            <a:endParaRPr lang="en-IN" sz="2400" b="1" dirty="0"/>
          </a:p>
          <a:p>
            <a:pPr marL="0" indent="0">
              <a:buNone/>
            </a:pPr>
            <a:r>
              <a:rPr lang="en-IN" sz="2400" b="1" dirty="0" smtClean="0"/>
              <a:t>Schedules each process </a:t>
            </a:r>
            <a:r>
              <a:rPr lang="en-IN" sz="2400" b="1" dirty="0" smtClean="0"/>
              <a:t>some finite </a:t>
            </a:r>
            <a:r>
              <a:rPr lang="en-IN" sz="2400" b="1" dirty="0" smtClean="0"/>
              <a:t>amount of time.</a:t>
            </a:r>
          </a:p>
          <a:p>
            <a:pPr marL="0" indent="0">
              <a:buNone/>
            </a:pPr>
            <a:endParaRPr lang="en-IN" sz="2400" b="1" dirty="0"/>
          </a:p>
          <a:p>
            <a:pPr marL="0" indent="0">
              <a:buNone/>
            </a:pPr>
            <a:r>
              <a:rPr lang="en-IN" sz="2400" b="1" dirty="0" smtClean="0"/>
              <a:t>Kernel sometimes store pages of these process in swap area of the disk.</a:t>
            </a:r>
          </a:p>
          <a:p>
            <a:pPr marL="0" indent="0">
              <a:buNone/>
            </a:pPr>
            <a:endParaRPr lang="en-IN" sz="24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sz="2400" b="1" dirty="0" smtClean="0">
                <a:solidFill>
                  <a:srgbClr val="FF0000"/>
                </a:solidFill>
              </a:rPr>
              <a:t>Note: Switching happens in fraction of second.</a:t>
            </a:r>
          </a:p>
        </p:txBody>
      </p:sp>
      <p:sp>
        <p:nvSpPr>
          <p:cNvPr id="2" name="Rectangle 1"/>
          <p:cNvSpPr/>
          <p:nvPr/>
        </p:nvSpPr>
        <p:spPr>
          <a:xfrm>
            <a:off x="232375" y="1323832"/>
            <a:ext cx="10427143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 smtClean="0"/>
          </a:p>
          <a:p>
            <a:endParaRPr lang="en-US" sz="2400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74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232376" y="252240"/>
            <a:ext cx="76579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UNIX SHELL PROGRAMMING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32376" y="713440"/>
            <a:ext cx="80593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BASICS OF PROCESS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E51A3ED7-9792-48EB-862E-6718A369D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624" y="1533526"/>
            <a:ext cx="7869120" cy="50856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 smtClean="0"/>
              <a:t>Process do have attributes : Stored in Process table.</a:t>
            </a:r>
          </a:p>
          <a:p>
            <a:pPr marL="0" indent="0">
              <a:buNone/>
            </a:pPr>
            <a:endParaRPr lang="en-IN" sz="24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sz="2400" b="1" dirty="0" smtClean="0">
                <a:solidFill>
                  <a:srgbClr val="FF0000"/>
                </a:solidFill>
              </a:rPr>
              <a:t>Attributes of the process are Process id and Parent process id.</a:t>
            </a:r>
          </a:p>
          <a:p>
            <a:pPr marL="0" indent="0">
              <a:buNone/>
            </a:pPr>
            <a:endParaRPr lang="en-IN" sz="24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sz="2400" b="1" dirty="0" smtClean="0">
                <a:solidFill>
                  <a:srgbClr val="FF0000"/>
                </a:solidFill>
              </a:rPr>
              <a:t>Process – id(PID) : Process is uniquely identified by an unique integer allocated by kernel, when it is born. </a:t>
            </a:r>
            <a:endParaRPr lang="en-IN" sz="24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IN" sz="24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sz="2400" b="1" dirty="0" smtClean="0">
                <a:solidFill>
                  <a:srgbClr val="FF0000"/>
                </a:solidFill>
              </a:rPr>
              <a:t>The Parent PID (PPID):  PID of the parent. </a:t>
            </a:r>
          </a:p>
          <a:p>
            <a:pPr marL="0" indent="0">
              <a:buNone/>
            </a:pPr>
            <a:endParaRPr lang="en-IN" sz="24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sz="2400" b="1" dirty="0" smtClean="0">
                <a:solidFill>
                  <a:srgbClr val="FF0000"/>
                </a:solidFill>
              </a:rPr>
              <a:t>Other attributes are inherited by the child from parent.</a:t>
            </a:r>
          </a:p>
        </p:txBody>
      </p:sp>
      <p:sp>
        <p:nvSpPr>
          <p:cNvPr id="2" name="Rectangle 1"/>
          <p:cNvSpPr/>
          <p:nvPr/>
        </p:nvSpPr>
        <p:spPr>
          <a:xfrm>
            <a:off x="232375" y="1323832"/>
            <a:ext cx="10427143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 smtClean="0"/>
          </a:p>
          <a:p>
            <a:endParaRPr lang="en-US" sz="2400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09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232376" y="252240"/>
            <a:ext cx="76579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UNIX SHELL PROGRAMMING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32376" y="713440"/>
            <a:ext cx="80593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BASICS OF PROCESS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E51A3ED7-9792-48EB-862E-6718A369D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624" y="1533526"/>
            <a:ext cx="7869120" cy="50856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 smtClean="0"/>
              <a:t>Process can go crazy and multiply and also make your system not responding and stand still.</a:t>
            </a:r>
          </a:p>
          <a:p>
            <a:pPr marL="0" indent="0">
              <a:buNone/>
            </a:pPr>
            <a:endParaRPr lang="en-IN" sz="24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sz="2400" b="1" dirty="0" smtClean="0"/>
              <a:t>A process may complete and release the resources.</a:t>
            </a:r>
          </a:p>
          <a:p>
            <a:pPr marL="0" indent="0">
              <a:buNone/>
            </a:pPr>
            <a:endParaRPr lang="en-IN" sz="24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sz="2400" b="1" dirty="0" smtClean="0">
                <a:solidFill>
                  <a:srgbClr val="FF0000"/>
                </a:solidFill>
              </a:rPr>
              <a:t>A process may not complete in expected time</a:t>
            </a:r>
            <a:r>
              <a:rPr lang="en-IN" sz="2400" b="1" dirty="0" smtClean="0">
                <a:solidFill>
                  <a:srgbClr val="FF0000"/>
                </a:solidFill>
                <a:sym typeface="Wingdings" pitchFamily="2" charset="2"/>
              </a:rPr>
              <a:t> then you may decide to kill, suspend, move to run in background.</a:t>
            </a:r>
          </a:p>
          <a:p>
            <a:pPr marL="0" indent="0">
              <a:buNone/>
            </a:pPr>
            <a:endParaRPr lang="en-IN" sz="2400" b="1" dirty="0">
              <a:solidFill>
                <a:srgbClr val="FF0000"/>
              </a:solidFill>
              <a:sym typeface="Wingdings" pitchFamily="2" charset="2"/>
            </a:endParaRPr>
          </a:p>
          <a:p>
            <a:pPr marL="0" indent="0">
              <a:buNone/>
            </a:pPr>
            <a:r>
              <a:rPr lang="en-IN" sz="2400" b="1" dirty="0" smtClean="0">
                <a:solidFill>
                  <a:srgbClr val="FF0000"/>
                </a:solidFill>
                <a:sym typeface="Wingdings" pitchFamily="2" charset="2"/>
              </a:rPr>
              <a:t>In this chapter will learn about what are the associated command with process and its operations.</a:t>
            </a:r>
            <a:endParaRPr lang="en-IN" sz="2400" b="1" dirty="0" smtClean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32375" y="1323832"/>
            <a:ext cx="10427143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 smtClean="0"/>
          </a:p>
          <a:p>
            <a:endParaRPr lang="en-US" sz="2400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305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232376" y="252240"/>
            <a:ext cx="76579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UNIX SHELL PROGRAMMING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32376" y="713440"/>
            <a:ext cx="80593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SHELL PROCESS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E51A3ED7-9792-48EB-862E-6718A369D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624" y="1533526"/>
            <a:ext cx="7869120" cy="50856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/>
              <a:t>K</a:t>
            </a:r>
            <a:r>
              <a:rPr lang="en-IN" sz="2400" b="1" dirty="0" smtClean="0"/>
              <a:t>ernel sets up a process as soon as we log in. this represents a Unix command ‘</a:t>
            </a:r>
            <a:r>
              <a:rPr lang="en-IN" sz="2400" b="1" dirty="0" err="1" smtClean="0"/>
              <a:t>sh</a:t>
            </a:r>
            <a:r>
              <a:rPr lang="en-IN" sz="2400" b="1" dirty="0" smtClean="0"/>
              <a:t>’, ‘</a:t>
            </a:r>
            <a:r>
              <a:rPr lang="en-IN" sz="2400" b="1" dirty="0" err="1" smtClean="0"/>
              <a:t>ksh</a:t>
            </a:r>
            <a:r>
              <a:rPr lang="en-IN" sz="2400" b="1" dirty="0" smtClean="0"/>
              <a:t>’, ‘</a:t>
            </a:r>
            <a:r>
              <a:rPr lang="en-IN" sz="2400" b="1" dirty="0" err="1" smtClean="0"/>
              <a:t>csh</a:t>
            </a:r>
            <a:r>
              <a:rPr lang="en-IN" sz="2400" b="1" dirty="0" smtClean="0"/>
              <a:t>’ or ‘bash’.</a:t>
            </a:r>
          </a:p>
          <a:p>
            <a:pPr marL="0" indent="0">
              <a:buNone/>
            </a:pPr>
            <a:endParaRPr lang="en-IN" sz="24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sz="2400" b="1" dirty="0" smtClean="0">
                <a:solidFill>
                  <a:srgbClr val="FF0000"/>
                </a:solidFill>
              </a:rPr>
              <a:t>Shell process takes any command we key in in the terminal as standard input. </a:t>
            </a:r>
            <a:r>
              <a:rPr lang="en-IN" sz="2400" b="1" dirty="0">
                <a:solidFill>
                  <a:srgbClr val="FF0000"/>
                </a:solidFill>
              </a:rPr>
              <a:t> </a:t>
            </a:r>
            <a:r>
              <a:rPr lang="en-IN" sz="2400" b="1" dirty="0" smtClean="0">
                <a:solidFill>
                  <a:srgbClr val="FF0000"/>
                </a:solidFill>
              </a:rPr>
              <a:t>Logging out kills the shell process.</a:t>
            </a:r>
          </a:p>
          <a:p>
            <a:pPr marL="0" indent="0">
              <a:buNone/>
            </a:pPr>
            <a:endParaRPr lang="en-IN" sz="24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sz="2400" b="1" dirty="0" smtClean="0">
                <a:solidFill>
                  <a:srgbClr val="FF0000"/>
                </a:solidFill>
              </a:rPr>
              <a:t>The shell and its environment:</a:t>
            </a:r>
          </a:p>
          <a:p>
            <a:pPr marL="0" indent="0">
              <a:buNone/>
            </a:pPr>
            <a:r>
              <a:rPr lang="en-IN" sz="2400" b="1" dirty="0" smtClean="0">
                <a:solidFill>
                  <a:srgbClr val="FF0000"/>
                </a:solidFill>
              </a:rPr>
              <a:t>‘echo PATH’ ‘echo SHELL’ ‘echo $$’</a:t>
            </a:r>
          </a:p>
          <a:p>
            <a:pPr marL="0" indent="0">
              <a:buNone/>
            </a:pPr>
            <a:endParaRPr lang="en-IN" sz="24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sz="2400" b="1" dirty="0" smtClean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2" name="Rectangle 1"/>
          <p:cNvSpPr/>
          <p:nvPr/>
        </p:nvSpPr>
        <p:spPr>
          <a:xfrm>
            <a:off x="232375" y="1323832"/>
            <a:ext cx="10427143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 smtClean="0"/>
          </a:p>
          <a:p>
            <a:endParaRPr lang="en-US" sz="2400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99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232376" y="252240"/>
            <a:ext cx="76579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UNIX SHELL PROGRAMMING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32376" y="713440"/>
            <a:ext cx="80593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PARENTS AND CHILDERN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E51A3ED7-9792-48EB-862E-6718A369D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624" y="1533526"/>
            <a:ext cx="7869120" cy="50856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2400" b="1" dirty="0" smtClean="0"/>
              <a:t>Every process has parent and it is another process.</a:t>
            </a:r>
          </a:p>
          <a:p>
            <a:pPr marL="0" indent="0" algn="just">
              <a:buNone/>
            </a:pPr>
            <a:endParaRPr lang="en-IN" sz="2400" b="1" dirty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r>
              <a:rPr lang="en-IN" sz="2400" b="1" dirty="0" smtClean="0">
                <a:solidFill>
                  <a:schemeClr val="accent5">
                    <a:lumMod val="50000"/>
                  </a:schemeClr>
                </a:solidFill>
              </a:rPr>
              <a:t>When we run command ‘</a:t>
            </a:r>
            <a:r>
              <a:rPr lang="en-IN" sz="2400" b="1" dirty="0" err="1" smtClean="0">
                <a:solidFill>
                  <a:schemeClr val="accent5">
                    <a:lumMod val="50000"/>
                  </a:schemeClr>
                </a:solidFill>
              </a:rPr>
              <a:t>ls</a:t>
            </a:r>
            <a:r>
              <a:rPr lang="en-IN" sz="2400" b="1" dirty="0" smtClean="0">
                <a:solidFill>
                  <a:schemeClr val="accent5">
                    <a:lumMod val="50000"/>
                  </a:schemeClr>
                </a:solidFill>
              </a:rPr>
              <a:t>’ from keyboard, Process representing the</a:t>
            </a:r>
            <a:r>
              <a:rPr lang="en-IN" sz="2400" b="1" dirty="0">
                <a:solidFill>
                  <a:schemeClr val="accent5">
                    <a:lumMod val="50000"/>
                  </a:schemeClr>
                </a:solidFill>
              </a:rPr>
              <a:t> ‘</a:t>
            </a:r>
            <a:r>
              <a:rPr lang="en-IN" sz="2400" b="1" dirty="0" err="1">
                <a:solidFill>
                  <a:schemeClr val="accent5">
                    <a:lumMod val="50000"/>
                  </a:schemeClr>
                </a:solidFill>
              </a:rPr>
              <a:t>ls</a:t>
            </a:r>
            <a:r>
              <a:rPr lang="en-IN" sz="2400" b="1" dirty="0">
                <a:solidFill>
                  <a:schemeClr val="accent5">
                    <a:lumMod val="50000"/>
                  </a:schemeClr>
                </a:solidFill>
              </a:rPr>
              <a:t>’ </a:t>
            </a:r>
            <a:r>
              <a:rPr lang="en-IN" sz="2400" b="1" dirty="0" smtClean="0">
                <a:solidFill>
                  <a:schemeClr val="accent5">
                    <a:lumMod val="50000"/>
                  </a:schemeClr>
                </a:solidFill>
              </a:rPr>
              <a:t>command is started by the shell process. This </a:t>
            </a:r>
            <a:r>
              <a:rPr lang="en-IN" sz="2400" b="1" dirty="0">
                <a:solidFill>
                  <a:schemeClr val="accent5">
                    <a:lumMod val="50000"/>
                  </a:schemeClr>
                </a:solidFill>
              </a:rPr>
              <a:t>‘</a:t>
            </a:r>
            <a:r>
              <a:rPr lang="en-IN" sz="2400" b="1" dirty="0" err="1">
                <a:solidFill>
                  <a:schemeClr val="accent5">
                    <a:lumMod val="50000"/>
                  </a:schemeClr>
                </a:solidFill>
              </a:rPr>
              <a:t>ls</a:t>
            </a:r>
            <a:r>
              <a:rPr lang="en-IN" sz="2400" b="1" dirty="0">
                <a:solidFill>
                  <a:schemeClr val="accent5">
                    <a:lumMod val="50000"/>
                  </a:schemeClr>
                </a:solidFill>
              </a:rPr>
              <a:t>’ </a:t>
            </a:r>
            <a:r>
              <a:rPr lang="en-IN" sz="2400" b="1" dirty="0" smtClean="0">
                <a:solidFill>
                  <a:schemeClr val="accent5">
                    <a:lumMod val="50000"/>
                  </a:schemeClr>
                </a:solidFill>
              </a:rPr>
              <a:t>process is active until it is active and bash is said to be the parent of</a:t>
            </a:r>
            <a:r>
              <a:rPr lang="en-IN" sz="2400" b="1" dirty="0">
                <a:solidFill>
                  <a:schemeClr val="accent5">
                    <a:lumMod val="50000"/>
                  </a:schemeClr>
                </a:solidFill>
              </a:rPr>
              <a:t> ‘</a:t>
            </a:r>
            <a:r>
              <a:rPr lang="en-IN" sz="2400" b="1" dirty="0" err="1">
                <a:solidFill>
                  <a:schemeClr val="accent5">
                    <a:lumMod val="50000"/>
                  </a:schemeClr>
                </a:solidFill>
              </a:rPr>
              <a:t>ls</a:t>
            </a:r>
            <a:r>
              <a:rPr lang="en-IN" sz="2400" b="1" dirty="0">
                <a:solidFill>
                  <a:schemeClr val="accent5">
                    <a:lumMod val="50000"/>
                  </a:schemeClr>
                </a:solidFill>
              </a:rPr>
              <a:t>’ </a:t>
            </a:r>
            <a:r>
              <a:rPr lang="en-IN" sz="2400" b="1" dirty="0" smtClean="0">
                <a:solidFill>
                  <a:schemeClr val="accent5">
                    <a:lumMod val="50000"/>
                  </a:schemeClr>
                </a:solidFill>
              </a:rPr>
              <a:t>and</a:t>
            </a:r>
            <a:r>
              <a:rPr lang="en-IN" sz="2400" b="1" dirty="0">
                <a:solidFill>
                  <a:schemeClr val="accent5">
                    <a:lumMod val="50000"/>
                  </a:schemeClr>
                </a:solidFill>
              </a:rPr>
              <a:t> ‘</a:t>
            </a:r>
            <a:r>
              <a:rPr lang="en-IN" sz="2400" b="1" dirty="0" err="1">
                <a:solidFill>
                  <a:schemeClr val="accent5">
                    <a:lumMod val="50000"/>
                  </a:schemeClr>
                </a:solidFill>
              </a:rPr>
              <a:t>ls</a:t>
            </a:r>
            <a:r>
              <a:rPr lang="en-IN" sz="2400" b="1" dirty="0">
                <a:solidFill>
                  <a:schemeClr val="accent5">
                    <a:lumMod val="50000"/>
                  </a:schemeClr>
                </a:solidFill>
              </a:rPr>
              <a:t>’ </a:t>
            </a:r>
            <a:r>
              <a:rPr lang="en-IN" sz="2400" b="1" dirty="0" smtClean="0">
                <a:solidFill>
                  <a:schemeClr val="accent5">
                    <a:lumMod val="50000"/>
                  </a:schemeClr>
                </a:solidFill>
              </a:rPr>
              <a:t>is the child of bash.</a:t>
            </a:r>
          </a:p>
          <a:p>
            <a:pPr marL="0" indent="0" algn="just">
              <a:buNone/>
            </a:pPr>
            <a:endParaRPr lang="en-IN" sz="2400" b="1" dirty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r>
              <a:rPr lang="en-IN" sz="2400" b="1" dirty="0" smtClean="0">
                <a:solidFill>
                  <a:srgbClr val="FF0000"/>
                </a:solidFill>
              </a:rPr>
              <a:t>Note: In my system bash is the shell, it can also be replaced with the shell available in your system.</a:t>
            </a:r>
          </a:p>
          <a:p>
            <a:pPr marL="0" indent="0" algn="just">
              <a:buNone/>
            </a:pPr>
            <a:endParaRPr lang="en-IN" sz="2400" b="1" dirty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endParaRPr lang="en-IN" sz="2400" b="1" dirty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r>
              <a:rPr lang="en-IN" sz="2400" b="1" dirty="0" smtClean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2" name="Rectangle 1"/>
          <p:cNvSpPr/>
          <p:nvPr/>
        </p:nvSpPr>
        <p:spPr>
          <a:xfrm>
            <a:off x="232375" y="1323832"/>
            <a:ext cx="10427143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 smtClean="0"/>
          </a:p>
          <a:p>
            <a:endParaRPr lang="en-US" sz="2400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397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232376" y="252240"/>
            <a:ext cx="76579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UNIX SHELL PROGRAMMING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32376" y="713440"/>
            <a:ext cx="80593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PARENTS AND CHILDERN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E51A3ED7-9792-48EB-862E-6718A369D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624" y="1533526"/>
            <a:ext cx="7869120" cy="50856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2400" b="1" dirty="0" smtClean="0">
                <a:solidFill>
                  <a:srgbClr val="FF0000"/>
                </a:solidFill>
              </a:rPr>
              <a:t>Every process has a parent and No orphaned process.</a:t>
            </a:r>
          </a:p>
          <a:p>
            <a:pPr marL="0" indent="0" algn="just">
              <a:buNone/>
            </a:pPr>
            <a:r>
              <a:rPr lang="en-IN" sz="2400" b="1" dirty="0" smtClean="0">
                <a:solidFill>
                  <a:srgbClr val="FF0000"/>
                </a:solidFill>
              </a:rPr>
              <a:t>The ancestry of every process is the first process having </a:t>
            </a:r>
            <a:r>
              <a:rPr lang="en-IN" sz="2400" b="1" dirty="0" err="1" smtClean="0">
                <a:solidFill>
                  <a:srgbClr val="FF0000"/>
                </a:solidFill>
              </a:rPr>
              <a:t>pid</a:t>
            </a:r>
            <a:r>
              <a:rPr lang="en-IN" sz="2400" b="1" dirty="0" smtClean="0">
                <a:solidFill>
                  <a:srgbClr val="FF0000"/>
                </a:solidFill>
              </a:rPr>
              <a:t> 0.</a:t>
            </a:r>
          </a:p>
          <a:p>
            <a:pPr marL="0" indent="0" algn="just">
              <a:buNone/>
            </a:pPr>
            <a:endParaRPr lang="en-IN" sz="2400" b="1" dirty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r>
              <a:rPr lang="en-IN" sz="2400" b="1" dirty="0" smtClean="0">
                <a:solidFill>
                  <a:srgbClr val="FF0000"/>
                </a:solidFill>
              </a:rPr>
              <a:t>A parent can have multiple children</a:t>
            </a:r>
          </a:p>
          <a:p>
            <a:pPr marL="0" indent="0" algn="just">
              <a:buNone/>
            </a:pPr>
            <a:r>
              <a:rPr lang="en-IN" sz="2400" b="1" dirty="0" smtClean="0">
                <a:solidFill>
                  <a:srgbClr val="FF0000"/>
                </a:solidFill>
              </a:rPr>
              <a:t>Ex: </a:t>
            </a:r>
            <a:r>
              <a:rPr lang="en-IN" sz="2400" b="1" dirty="0" err="1" smtClean="0">
                <a:solidFill>
                  <a:srgbClr val="FF0000"/>
                </a:solidFill>
              </a:rPr>
              <a:t>ls</a:t>
            </a:r>
            <a:r>
              <a:rPr lang="en-IN" sz="2400" b="1" dirty="0" smtClean="0">
                <a:solidFill>
                  <a:srgbClr val="FF0000"/>
                </a:solidFill>
              </a:rPr>
              <a:t> –l file.txt | </a:t>
            </a:r>
            <a:r>
              <a:rPr lang="en-IN" sz="2400" b="1" dirty="0" err="1" smtClean="0">
                <a:solidFill>
                  <a:srgbClr val="FF0000"/>
                </a:solidFill>
              </a:rPr>
              <a:t>grep</a:t>
            </a:r>
            <a:r>
              <a:rPr lang="en-IN" sz="2400" b="1" dirty="0" smtClean="0">
                <a:solidFill>
                  <a:srgbClr val="FF0000"/>
                </a:solidFill>
              </a:rPr>
              <a:t> ‘Aug’</a:t>
            </a:r>
          </a:p>
          <a:p>
            <a:pPr marL="0" indent="0" algn="just">
              <a:buNone/>
            </a:pPr>
            <a:endParaRPr lang="en-IN" sz="2400" b="1" dirty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r>
              <a:rPr lang="en-IN" sz="2400" b="1" dirty="0" smtClean="0">
                <a:solidFill>
                  <a:srgbClr val="FF0000"/>
                </a:solidFill>
              </a:rPr>
              <a:t>Both the process </a:t>
            </a:r>
            <a:r>
              <a:rPr lang="en-IN" sz="2400" b="1" dirty="0" err="1" smtClean="0">
                <a:solidFill>
                  <a:srgbClr val="FF0000"/>
                </a:solidFill>
              </a:rPr>
              <a:t>ls</a:t>
            </a:r>
            <a:r>
              <a:rPr lang="en-IN" sz="2400" b="1" dirty="0" smtClean="0">
                <a:solidFill>
                  <a:srgbClr val="FF0000"/>
                </a:solidFill>
              </a:rPr>
              <a:t> and </a:t>
            </a:r>
            <a:r>
              <a:rPr lang="en-IN" sz="2400" b="1" dirty="0" err="1" smtClean="0">
                <a:solidFill>
                  <a:srgbClr val="FF0000"/>
                </a:solidFill>
              </a:rPr>
              <a:t>grep</a:t>
            </a:r>
            <a:r>
              <a:rPr lang="en-IN" sz="2400" b="1" dirty="0" smtClean="0">
                <a:solidFill>
                  <a:srgbClr val="FF0000"/>
                </a:solidFill>
              </a:rPr>
              <a:t> are the children of shell.</a:t>
            </a:r>
            <a:endParaRPr lang="en-IN" sz="2400" b="1" dirty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endParaRPr lang="en-IN" sz="2400" b="1" dirty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r>
              <a:rPr lang="en-IN" sz="2400" b="1" dirty="0" smtClean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2" name="Rectangle 1"/>
          <p:cNvSpPr/>
          <p:nvPr/>
        </p:nvSpPr>
        <p:spPr>
          <a:xfrm>
            <a:off x="232375" y="1323832"/>
            <a:ext cx="10427143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 smtClean="0"/>
          </a:p>
          <a:p>
            <a:endParaRPr lang="en-US" sz="2400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4330800" y="1839600"/>
              <a:ext cx="3116880" cy="16992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21440" y="1830240"/>
                <a:ext cx="3135600" cy="188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0990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7737</TotalTime>
  <Words>1002</Words>
  <Application>Microsoft Office PowerPoint</Application>
  <PresentationFormat>Custom</PresentationFormat>
  <Paragraphs>388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MHR</dc:creator>
  <cp:lastModifiedBy>User</cp:lastModifiedBy>
  <cp:revision>580</cp:revision>
  <dcterms:created xsi:type="dcterms:W3CDTF">2020-06-03T14:19:11Z</dcterms:created>
  <dcterms:modified xsi:type="dcterms:W3CDTF">2020-09-14T10:17:17Z</dcterms:modified>
</cp:coreProperties>
</file>