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71" r:id="rId8"/>
    <p:sldId id="267" r:id="rId9"/>
    <p:sldId id="264" r:id="rId10"/>
    <p:sldId id="265" r:id="rId11"/>
    <p:sldId id="266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155" y="2048771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Right Crop My Right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853" y="4463871"/>
            <a:ext cx="8915399" cy="2180769"/>
          </a:xfrm>
        </p:spPr>
        <p:txBody>
          <a:bodyPr>
            <a:normAutofit/>
          </a:bodyPr>
          <a:lstStyle/>
          <a:p>
            <a:r>
              <a:rPr lang="en-US" dirty="0" smtClean="0"/>
              <a:t>												</a:t>
            </a:r>
            <a:r>
              <a:rPr lang="en-US" b="1" dirty="0" smtClean="0"/>
              <a:t>Team Name</a:t>
            </a:r>
            <a:r>
              <a:rPr lang="en-US" dirty="0" smtClean="0"/>
              <a:t> : Maven Vane</a:t>
            </a:r>
          </a:p>
          <a:p>
            <a:r>
              <a:rPr lang="en-US" dirty="0"/>
              <a:t>	</a:t>
            </a:r>
            <a:r>
              <a:rPr lang="en-US" dirty="0" smtClean="0"/>
              <a:t>											</a:t>
            </a:r>
            <a:r>
              <a:rPr lang="en-US" b="1" dirty="0" smtClean="0"/>
              <a:t>Team Members :</a:t>
            </a:r>
          </a:p>
          <a:p>
            <a:r>
              <a:rPr lang="en-US" dirty="0"/>
              <a:t>	</a:t>
            </a:r>
            <a:r>
              <a:rPr lang="en-US" dirty="0" smtClean="0"/>
              <a:t>												Amandeep Singh</a:t>
            </a:r>
          </a:p>
          <a:p>
            <a:r>
              <a:rPr lang="en-US" dirty="0"/>
              <a:t>													</a:t>
            </a:r>
            <a:r>
              <a:rPr lang="en-US" dirty="0" smtClean="0"/>
              <a:t>Vibhaas </a:t>
            </a:r>
            <a:r>
              <a:rPr lang="en-US" dirty="0" err="1" smtClean="0"/>
              <a:t>kotwal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					Balamurugan 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4" y="107323"/>
            <a:ext cx="4509407" cy="30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0" y="163774"/>
            <a:ext cx="4253060" cy="66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09797" y="275303"/>
            <a:ext cx="1645920" cy="6572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b="1" dirty="0" smtClean="0"/>
              <a:t>TRAIN (60%)</a:t>
            </a:r>
          </a:p>
          <a:p>
            <a:pPr algn="ctr"/>
            <a:r>
              <a:rPr lang="en-US" sz="1200" dirty="0" smtClean="0"/>
              <a:t>31418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0655717" y="275302"/>
            <a:ext cx="1097280" cy="657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TEST </a:t>
            </a:r>
            <a:r>
              <a:rPr lang="en-US" sz="1200" b="1" dirty="0">
                <a:solidFill>
                  <a:sysClr val="windowText" lastClr="000000"/>
                </a:solidFill>
              </a:rPr>
              <a:t>(60</a:t>
            </a:r>
            <a:r>
              <a:rPr lang="en-US" sz="1200" b="1" dirty="0" smtClean="0">
                <a:solidFill>
                  <a:sysClr val="windowText" lastClr="000000"/>
                </a:solidFill>
              </a:rPr>
              <a:t>%)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20945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30" y="1489451"/>
            <a:ext cx="8861610" cy="483404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693030" y="6041074"/>
            <a:ext cx="6320116" cy="2689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111"/>
          <p:cNvSpPr txBox="1">
            <a:spLocks noGrp="1"/>
          </p:cNvSpPr>
          <p:nvPr/>
        </p:nvSpPr>
        <p:spPr>
          <a:xfrm>
            <a:off x="1575178" y="664395"/>
            <a:ext cx="4661849" cy="6730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OPTIMAL TREE</a:t>
            </a:r>
          </a:p>
        </p:txBody>
      </p:sp>
    </p:spTree>
    <p:extLst>
      <p:ext uri="{BB962C8B-B14F-4D97-AF65-F5344CB8AC3E}">
        <p14:creationId xmlns:p14="http://schemas.microsoft.com/office/powerpoint/2010/main" val="978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8310" y="2223395"/>
            <a:ext cx="9006975" cy="42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17"/>
          <p:cNvSpPr txBox="1">
            <a:spLocks noGrp="1"/>
          </p:cNvSpPr>
          <p:nvPr/>
        </p:nvSpPr>
        <p:spPr>
          <a:xfrm>
            <a:off x="1573316" y="604838"/>
            <a:ext cx="10515600" cy="759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OPTIMAL TREE - COMPLEXITY PARAMETER</a:t>
            </a:r>
          </a:p>
        </p:txBody>
      </p:sp>
    </p:spTree>
    <p:extLst>
      <p:ext uri="{BB962C8B-B14F-4D97-AF65-F5344CB8AC3E}">
        <p14:creationId xmlns:p14="http://schemas.microsoft.com/office/powerpoint/2010/main" val="32915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4"/>
          <p:cNvSpPr txBox="1">
            <a:spLocks noGrp="1"/>
          </p:cNvSpPr>
          <p:nvPr/>
        </p:nvSpPr>
        <p:spPr>
          <a:xfrm>
            <a:off x="1547884" y="31901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MODEL EVALUATION</a:t>
            </a:r>
          </a:p>
        </p:txBody>
      </p:sp>
      <p:pic>
        <p:nvPicPr>
          <p:cNvPr id="5" name="Shape 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8578" y="1377289"/>
            <a:ext cx="5348050" cy="5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5294841" y="2791591"/>
            <a:ext cx="2560200" cy="30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3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2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2926" y="583168"/>
            <a:ext cx="8911687" cy="69972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Problem Statement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2926" y="1574041"/>
            <a:ext cx="10075910" cy="4308143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High climate variability in farming environment depresses right Crop productivity and constrain investments in agricultural sector</a:t>
            </a:r>
          </a:p>
          <a:p>
            <a:pPr algn="just"/>
            <a:r>
              <a:rPr lang="en-US" sz="3200" dirty="0" smtClean="0"/>
              <a:t>Agricultural livelihood system with the prevailing climatic variability requires availability of information on climate, weather and geographical footprint that will yield better benefits for the farmers using Machine Learning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53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56" y="752016"/>
            <a:ext cx="76200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SOLUTION  METHODOLOGY </a:t>
            </a:r>
            <a:endParaRPr lang="en-US" alt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1210616" y="2387505"/>
            <a:ext cx="1164094" cy="1066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 smtClean="0"/>
              <a:t>Define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37603" y="3692430"/>
            <a:ext cx="1164094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smtClean="0"/>
              <a:t>Diagnose</a:t>
            </a:r>
            <a:endParaRPr lang="en-US" sz="1050" dirty="0"/>
          </a:p>
        </p:txBody>
      </p:sp>
      <p:sp>
        <p:nvSpPr>
          <p:cNvPr id="10" name="Oval 9"/>
          <p:cNvSpPr/>
          <p:nvPr/>
        </p:nvSpPr>
        <p:spPr>
          <a:xfrm>
            <a:off x="1247128" y="4997355"/>
            <a:ext cx="1164094" cy="1066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 smtClean="0"/>
              <a:t>Design</a:t>
            </a:r>
            <a:endParaRPr lang="en-US" sz="10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14889" y="2767016"/>
            <a:ext cx="6881813" cy="307777"/>
          </a:xfrm>
          <a:prstGeom prst="rect">
            <a:avLst/>
          </a:prstGeom>
          <a:noFill/>
          <a:ln w="38100" cmpd="thickThin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 smtClean="0"/>
              <a:t>Scope     </a:t>
            </a:r>
            <a:r>
              <a:rPr lang="en-US" altLang="en-US" sz="1400" dirty="0" smtClean="0"/>
              <a:t>Crop production across districts over last 5 years</a:t>
            </a:r>
            <a:endParaRPr lang="en-US" altLang="en-US" sz="1400" dirty="0"/>
          </a:p>
        </p:txBody>
      </p:sp>
      <p:sp>
        <p:nvSpPr>
          <p:cNvPr id="3085" name="TextBox 22"/>
          <p:cNvSpPr txBox="1">
            <a:spLocks noChangeArrowheads="1"/>
          </p:cNvSpPr>
          <p:nvPr/>
        </p:nvSpPr>
        <p:spPr bwMode="auto">
          <a:xfrm>
            <a:off x="2614891" y="3748776"/>
            <a:ext cx="6881813" cy="95410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 smtClean="0"/>
              <a:t>Crop Production: </a:t>
            </a:r>
            <a:r>
              <a:rPr lang="en-US" sz="1400" dirty="0">
                <a:latin typeface="Open Sans"/>
              </a:rPr>
              <a:t>district wise, crop wise, season wise and year wise data on crop covered area and production. </a:t>
            </a:r>
            <a:endParaRPr lang="en-US" altLang="en-US" sz="1400" b="1" dirty="0" smtClean="0"/>
          </a:p>
          <a:p>
            <a:pPr eaLnBrk="1" hangingPunct="1"/>
            <a:r>
              <a:rPr lang="en-US" altLang="en-US" sz="1400" b="1" dirty="0" smtClean="0"/>
              <a:t>How </a:t>
            </a:r>
            <a:r>
              <a:rPr lang="en-US" altLang="en-US" sz="1400" b="1" dirty="0"/>
              <a:t>will it be Diagnosed?  </a:t>
            </a:r>
            <a:r>
              <a:rPr lang="en-US" altLang="en-US" sz="1400" dirty="0" smtClean="0"/>
              <a:t>Indian Government Data – Crop Yield, Crop Area &amp; 											Rains</a:t>
            </a:r>
            <a:endParaRPr lang="en-US" altLang="en-US" sz="1400" dirty="0"/>
          </a:p>
        </p:txBody>
      </p:sp>
      <p:sp>
        <p:nvSpPr>
          <p:cNvPr id="3087" name="TextBox 24"/>
          <p:cNvSpPr txBox="1">
            <a:spLocks noChangeArrowheads="1"/>
          </p:cNvSpPr>
          <p:nvPr/>
        </p:nvSpPr>
        <p:spPr bwMode="auto">
          <a:xfrm>
            <a:off x="2614890" y="5161423"/>
            <a:ext cx="6881813" cy="738664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 smtClean="0"/>
              <a:t>Descriptive Analysis</a:t>
            </a:r>
          </a:p>
          <a:p>
            <a:pPr eaLnBrk="1" hangingPunct="1"/>
            <a:r>
              <a:rPr lang="en-US" altLang="en-US" sz="1400" b="1" dirty="0" smtClean="0"/>
              <a:t>Classifier (Decision Tree, Logistic regression)</a:t>
            </a:r>
          </a:p>
          <a:p>
            <a:pPr eaLnBrk="1" hangingPunct="1"/>
            <a:r>
              <a:rPr lang="en-US" altLang="en-US" sz="1400" b="1" dirty="0" smtClean="0"/>
              <a:t>Evaluation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768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82" y="1228299"/>
            <a:ext cx="9854182" cy="5502827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82126" y="699429"/>
            <a:ext cx="7620000" cy="5288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dirty="0" smtClean="0"/>
              <a:t>Comparative study: Crop yield vs. Resources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94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4" y="1344522"/>
            <a:ext cx="2369523" cy="2470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887" y="1344522"/>
            <a:ext cx="4720005" cy="523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249" y="4574065"/>
            <a:ext cx="19943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smtClean="0"/>
              <a:t>Original volume of data from Data.gov.in was 15 years. This is reduced to only 5 years for analysis and processing in limited time.</a:t>
            </a:r>
            <a:endParaRPr lang="en-US" sz="105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82126" y="699429"/>
            <a:ext cx="7620000" cy="528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dirty="0" smtClean="0"/>
              <a:t>Rainfall and Crop Area</a:t>
            </a:r>
            <a:endParaRPr lang="en-US" alt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892" y="1364074"/>
            <a:ext cx="4651608" cy="52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12" y="656003"/>
            <a:ext cx="9928604" cy="5556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8912" y="6212076"/>
            <a:ext cx="5281683" cy="25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*Coconut and Sugarcane are the outliers with most Production with less water</a:t>
            </a:r>
            <a:endParaRPr lang="en-US" sz="105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48912" y="656003"/>
            <a:ext cx="4742455" cy="55864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dirty="0" smtClean="0"/>
              <a:t>Crop Variety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44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106" y="737889"/>
            <a:ext cx="4742455" cy="55864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dirty="0" smtClean="0"/>
              <a:t>Architecture</a:t>
            </a:r>
            <a:endParaRPr lang="en-US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2" y="1941607"/>
            <a:ext cx="1990725" cy="600075"/>
          </a:xfrm>
          <a:prstGeom prst="rect">
            <a:avLst/>
          </a:prstGeom>
        </p:spPr>
      </p:pic>
      <p:pic>
        <p:nvPicPr>
          <p:cNvPr id="1028" name="Picture 4" descr="http://novasoloinventory.com/img/exce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06" y="3334841"/>
            <a:ext cx="878496" cy="6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3" idx="2"/>
            <a:endCxn id="1028" idx="0"/>
          </p:cNvCxnSpPr>
          <p:nvPr/>
        </p:nvCxnSpPr>
        <p:spPr>
          <a:xfrm flipH="1">
            <a:off x="1796954" y="2541682"/>
            <a:ext cx="1" cy="7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compu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64" y="3186752"/>
            <a:ext cx="905373" cy="90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endCxn id="1030" idx="1"/>
          </p:cNvCxnSpPr>
          <p:nvPr/>
        </p:nvCxnSpPr>
        <p:spPr>
          <a:xfrm flipV="1">
            <a:off x="2236202" y="3639439"/>
            <a:ext cx="995362" cy="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8026" y="4135113"/>
            <a:ext cx="157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 Processing </a:t>
            </a:r>
          </a:p>
          <a:p>
            <a:pPr algn="ctr"/>
            <a:r>
              <a:rPr lang="en-US" sz="1400" dirty="0" smtClean="0"/>
              <a:t>Step 1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36937" y="3639438"/>
            <a:ext cx="1212985" cy="1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49922" y="3260796"/>
            <a:ext cx="1907427" cy="7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67600" y="4135113"/>
            <a:ext cx="1907427" cy="7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67599" y="2241644"/>
            <a:ext cx="1907427" cy="7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</a:t>
            </a:r>
            <a:endParaRPr lang="en-US" dirty="0"/>
          </a:p>
        </p:txBody>
      </p:sp>
      <p:cxnSp>
        <p:nvCxnSpPr>
          <p:cNvPr id="18" name="Elbow Connector 17"/>
          <p:cNvCxnSpPr>
            <a:stCxn id="15" idx="0"/>
            <a:endCxn id="21" idx="1"/>
          </p:cNvCxnSpPr>
          <p:nvPr/>
        </p:nvCxnSpPr>
        <p:spPr>
          <a:xfrm rot="5400000" flipH="1" flipV="1">
            <a:off x="6565362" y="2358560"/>
            <a:ext cx="640510" cy="1163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2"/>
            <a:endCxn id="20" idx="1"/>
          </p:cNvCxnSpPr>
          <p:nvPr/>
        </p:nvCxnSpPr>
        <p:spPr>
          <a:xfrm rot="16200000" flipH="1">
            <a:off x="6637781" y="3683935"/>
            <a:ext cx="495675" cy="1163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www.brighter-connections.com/wp-content/uploads/2016/10/tableau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618" y="1296537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gradhacker.org/wp-content/uploads/R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63" y="2653890"/>
            <a:ext cx="908390" cy="69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487856" y="5261934"/>
            <a:ext cx="1164825" cy="5824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Decision Tree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8845593" y="5261933"/>
            <a:ext cx="1164825" cy="5824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Logistic Regression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487856" y="4135113"/>
            <a:ext cx="2522562" cy="2115562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http://www.gradhacker.org/wp-content/uploads/R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813" y="3687288"/>
            <a:ext cx="908390" cy="69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263017" y="5826842"/>
            <a:ext cx="157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60%/40%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986763" y="4014550"/>
            <a:ext cx="157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 Processing </a:t>
            </a:r>
          </a:p>
          <a:p>
            <a:pPr algn="ctr"/>
            <a:r>
              <a:rPr lang="en-US" sz="1400" dirty="0" smtClean="0"/>
              <a:t>Step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391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692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IMPUTATION (</a:t>
            </a:r>
            <a:r>
              <a:rPr lang="en-US" dirty="0" err="1" smtClean="0"/>
              <a:t>pmm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5" y="2422392"/>
            <a:ext cx="5658640" cy="3439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60" y="2422391"/>
            <a:ext cx="565864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19943" y="709684"/>
            <a:ext cx="438953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92" y="1468459"/>
            <a:ext cx="5439343" cy="51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214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Open Sans</vt:lpstr>
      <vt:lpstr>Wingdings 3</vt:lpstr>
      <vt:lpstr>Wisp</vt:lpstr>
      <vt:lpstr>Right Crop My Right</vt:lpstr>
      <vt:lpstr>Problem Statement</vt:lpstr>
      <vt:lpstr>SOLUTION 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Crop My Right</dc:title>
  <dc:creator>Poyyamozhi, Balamurugan (P.)</dc:creator>
  <cp:lastModifiedBy>Kotwal, Vibhaas (VVK.)</cp:lastModifiedBy>
  <cp:revision>23</cp:revision>
  <dcterms:created xsi:type="dcterms:W3CDTF">2017-11-10T19:23:59Z</dcterms:created>
  <dcterms:modified xsi:type="dcterms:W3CDTF">2017-11-11T08:17:13Z</dcterms:modified>
</cp:coreProperties>
</file>