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64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6AAC-B8DF-4596-924C-96F439FB6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A877E-167C-4341-8E51-91D0065DE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BA30A-3B2D-4BC3-AAE1-6BF2797FC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2D80-CFA7-436A-BA41-D6AA5CE32E82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C9648-ED45-4A40-A08E-86F5B2386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EF597-0D9D-49E7-AE11-43061F3E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B53B-57FE-4C08-BB42-E84D883BE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73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A8701-5F22-4134-9E43-F77928EA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24714-EE78-4E06-9E72-9CD071778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FD6F3-C083-4F82-BDBD-6D460DB0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2D80-CFA7-436A-BA41-D6AA5CE32E82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F695C-B27A-4CE6-892E-C24CEE89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8D551-8A79-498C-8460-621A0424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B53B-57FE-4C08-BB42-E84D883BE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79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E2326-95AC-49A7-B520-E859597D2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1CD31-4BC1-46C2-955D-54C1E2BBF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B25AA-882C-4199-A89D-1A6E8B15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2D80-CFA7-436A-BA41-D6AA5CE32E82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48F64-EF01-4463-AED4-F9E905E6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ADC1-20C6-4B3B-91C8-DF5DB504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B53B-57FE-4C08-BB42-E84D883BE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13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A01C-4B38-4926-9279-2BDB3AFF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5B29-003C-498C-898F-2C832185D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CD932-D318-44BE-A75E-4F58069CF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2D80-CFA7-436A-BA41-D6AA5CE32E82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4BDBC-B8AA-4A31-96D0-06BF1D38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2D2D9-CB09-4091-9645-670A8ED2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B53B-57FE-4C08-BB42-E84D883BE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50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9CDF-5DB2-49F2-9773-3B086646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C541F-A8A0-42C9-89D9-B663FB8F1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ACCDF-B367-4EA9-928E-9CABD2DE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2D80-CFA7-436A-BA41-D6AA5CE32E82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19B71-E828-4697-BA02-76457CBE3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E49B1-428B-47DC-909F-459CE716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B53B-57FE-4C08-BB42-E84D883BE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92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6CF66-6762-49EF-B4D2-57CFA1FB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30DAF-0FB7-4901-A32B-2CC5B9ACB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33747-F8C6-4F01-96EA-35D3BC869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D49AD-AC00-44B4-A12E-FEAD13D5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2D80-CFA7-436A-BA41-D6AA5CE32E82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A8C8E-850C-40E5-B643-E844DED6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67563-6AEB-4A29-AE7F-D2081746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B53B-57FE-4C08-BB42-E84D883BE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7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D50AF-A33B-47E2-8734-EAB8B26C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F106A-CF1C-4E6C-84D6-BF6458F0E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77301-69A0-4A07-936B-70D466D1A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7CCCB6-9907-4D35-9B2F-2CCDAD509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D0531-1807-4C57-A70C-D25F65634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374967-9EA1-4D39-9013-B9E37D38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2D80-CFA7-436A-BA41-D6AA5CE32E82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18C88B-63FF-4D25-99A7-72B4C6A9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EC08-863F-4938-99E0-D1C8CCB7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B53B-57FE-4C08-BB42-E84D883BE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254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E96D1-C97D-41DA-8641-5377522F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E621A-B276-46BC-89C3-57670B6F0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2D80-CFA7-436A-BA41-D6AA5CE32E82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413A7-54E8-4C25-B17C-A3EF5FDA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0D503-AF86-4D52-B953-D609056B1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B53B-57FE-4C08-BB42-E84D883BE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66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CB076-7624-4934-B45F-1C5D8E6AF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2D80-CFA7-436A-BA41-D6AA5CE32E82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7B3B63-A9EB-4881-9B2E-1C7018D4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DBC39-ABA8-4F0E-AE07-E57959FF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B53B-57FE-4C08-BB42-E84D883BE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54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309DA-0C68-4F05-A51F-3B378D56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3E7A3-3C1C-4BE1-8B65-2DAC7CFD0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5A72C-C94E-460F-BD13-5C8BEB2E0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DF239-729D-4099-B60C-7FB7DA18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2D80-CFA7-436A-BA41-D6AA5CE32E82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93203-AE6D-43E3-A7DD-0620F8C6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F5159-9AA6-4EB7-A50A-4CA0C7B1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B53B-57FE-4C08-BB42-E84D883BE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14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14B6-E0AF-4A2E-BE9E-F3295BC8D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0488C-0EB9-402C-9A8B-58262DC8E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2A85C-4FF1-496B-BE62-7DEBB6395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ACB12-13D6-404E-84A5-4C446B74B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2D80-CFA7-436A-BA41-D6AA5CE32E82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7DBF3-9A73-4A9E-8F59-874CBCE0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90A72-F09A-4D5B-BB78-04B82E26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B53B-57FE-4C08-BB42-E84D883BE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50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8D795-9B40-4E1A-8495-E9FEA46F8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656B1-203C-4A45-BD49-2199FC3F6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41E6A-294C-4F6B-A9CB-401425862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2D80-CFA7-436A-BA41-D6AA5CE32E82}" type="datetimeFigureOut">
              <a:rPr lang="en-IN" smtClean="0"/>
              <a:t>02-01-2021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7B9D9-8C62-4794-BCA9-FA2888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544AC-24C7-480B-B572-EF98223CE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BB53B-57FE-4C08-BB42-E84D883BE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78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B50D7EC-D35F-4E44-B740-FECD386430F5}"/>
              </a:ext>
            </a:extLst>
          </p:cNvPr>
          <p:cNvSpPr/>
          <p:nvPr/>
        </p:nvSpPr>
        <p:spPr>
          <a:xfrm>
            <a:off x="656309" y="3019520"/>
            <a:ext cx="180000" cy="18000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705965-7B0D-4068-8DE6-C62428C719B1}"/>
              </a:ext>
            </a:extLst>
          </p:cNvPr>
          <p:cNvSpPr/>
          <p:nvPr/>
        </p:nvSpPr>
        <p:spPr>
          <a:xfrm>
            <a:off x="961052" y="3694936"/>
            <a:ext cx="180000" cy="18000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F9FF93-DF66-4D99-963A-4B4541AAC1F9}"/>
              </a:ext>
            </a:extLst>
          </p:cNvPr>
          <p:cNvCxnSpPr>
            <a:cxnSpLocks/>
          </p:cNvCxnSpPr>
          <p:nvPr/>
        </p:nvCxnSpPr>
        <p:spPr>
          <a:xfrm>
            <a:off x="221675" y="1985806"/>
            <a:ext cx="267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3FE7DC-A112-46A9-8EBE-C17B285FEB6B}"/>
              </a:ext>
            </a:extLst>
          </p:cNvPr>
          <p:cNvCxnSpPr>
            <a:cxnSpLocks/>
          </p:cNvCxnSpPr>
          <p:nvPr/>
        </p:nvCxnSpPr>
        <p:spPr>
          <a:xfrm>
            <a:off x="221675" y="2345632"/>
            <a:ext cx="267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09FEA9-D17F-411C-A962-0D4D763B0787}"/>
              </a:ext>
            </a:extLst>
          </p:cNvPr>
          <p:cNvCxnSpPr>
            <a:cxnSpLocks/>
          </p:cNvCxnSpPr>
          <p:nvPr/>
        </p:nvCxnSpPr>
        <p:spPr>
          <a:xfrm>
            <a:off x="221675" y="2705458"/>
            <a:ext cx="267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463C36-9569-4D47-BCEC-EEB71F0F51C1}"/>
              </a:ext>
            </a:extLst>
          </p:cNvPr>
          <p:cNvCxnSpPr>
            <a:cxnSpLocks/>
          </p:cNvCxnSpPr>
          <p:nvPr/>
        </p:nvCxnSpPr>
        <p:spPr>
          <a:xfrm>
            <a:off x="221675" y="3065284"/>
            <a:ext cx="267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153345-F72E-460D-BCE3-FDE3D87BCB74}"/>
              </a:ext>
            </a:extLst>
          </p:cNvPr>
          <p:cNvCxnSpPr>
            <a:cxnSpLocks/>
          </p:cNvCxnSpPr>
          <p:nvPr/>
        </p:nvCxnSpPr>
        <p:spPr>
          <a:xfrm>
            <a:off x="221675" y="3425110"/>
            <a:ext cx="267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0D5545-3529-4B79-B342-15646B14367F}"/>
              </a:ext>
            </a:extLst>
          </p:cNvPr>
          <p:cNvCxnSpPr>
            <a:cxnSpLocks/>
          </p:cNvCxnSpPr>
          <p:nvPr/>
        </p:nvCxnSpPr>
        <p:spPr>
          <a:xfrm>
            <a:off x="221675" y="3784936"/>
            <a:ext cx="267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D6A691-79ED-466F-886A-EE1F9BB4EB0C}"/>
              </a:ext>
            </a:extLst>
          </p:cNvPr>
          <p:cNvCxnSpPr>
            <a:cxnSpLocks/>
          </p:cNvCxnSpPr>
          <p:nvPr/>
        </p:nvCxnSpPr>
        <p:spPr>
          <a:xfrm>
            <a:off x="221675" y="4144762"/>
            <a:ext cx="267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E98930-209A-44D6-89E2-20C6290AD87B}"/>
              </a:ext>
            </a:extLst>
          </p:cNvPr>
          <p:cNvCxnSpPr>
            <a:cxnSpLocks/>
          </p:cNvCxnSpPr>
          <p:nvPr/>
        </p:nvCxnSpPr>
        <p:spPr>
          <a:xfrm>
            <a:off x="221675" y="4504588"/>
            <a:ext cx="267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FDBE01-5D7D-4DB5-88B0-CDA34D8391AA}"/>
              </a:ext>
            </a:extLst>
          </p:cNvPr>
          <p:cNvCxnSpPr>
            <a:cxnSpLocks/>
          </p:cNvCxnSpPr>
          <p:nvPr/>
        </p:nvCxnSpPr>
        <p:spPr>
          <a:xfrm>
            <a:off x="221675" y="4864411"/>
            <a:ext cx="267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B6EC62B-6CC7-431F-9F10-6647EC303011}"/>
              </a:ext>
            </a:extLst>
          </p:cNvPr>
          <p:cNvSpPr/>
          <p:nvPr/>
        </p:nvSpPr>
        <p:spPr>
          <a:xfrm>
            <a:off x="1264323" y="3019520"/>
            <a:ext cx="180000" cy="18000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1C62789-56FA-4008-99CA-CD42D52813B8}"/>
              </a:ext>
            </a:extLst>
          </p:cNvPr>
          <p:cNvSpPr/>
          <p:nvPr/>
        </p:nvSpPr>
        <p:spPr>
          <a:xfrm>
            <a:off x="1612575" y="3694936"/>
            <a:ext cx="180000" cy="18000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145B5A2-4788-4187-8657-281E1D8401F2}"/>
              </a:ext>
            </a:extLst>
          </p:cNvPr>
          <p:cNvSpPr/>
          <p:nvPr/>
        </p:nvSpPr>
        <p:spPr>
          <a:xfrm>
            <a:off x="2453923" y="1895806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49CBF4-E4D2-4CAD-BEF7-E465B0983D8E}"/>
              </a:ext>
            </a:extLst>
          </p:cNvPr>
          <p:cNvSpPr/>
          <p:nvPr/>
        </p:nvSpPr>
        <p:spPr>
          <a:xfrm>
            <a:off x="2779923" y="374181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4BF135-C0F8-4646-BBDF-F5FC1EA98789}"/>
              </a:ext>
            </a:extLst>
          </p:cNvPr>
          <p:cNvSpPr/>
          <p:nvPr/>
        </p:nvSpPr>
        <p:spPr>
          <a:xfrm>
            <a:off x="3138249" y="3335110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730557-EBB6-46AB-B097-7970CAB1AE62}"/>
              </a:ext>
            </a:extLst>
          </p:cNvPr>
          <p:cNvSpPr/>
          <p:nvPr/>
        </p:nvSpPr>
        <p:spPr>
          <a:xfrm>
            <a:off x="3639738" y="2975284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A96B749-1E9B-4D99-A7D7-E1846438CDAA}"/>
              </a:ext>
            </a:extLst>
          </p:cNvPr>
          <p:cNvSpPr/>
          <p:nvPr/>
        </p:nvSpPr>
        <p:spPr>
          <a:xfrm>
            <a:off x="4592280" y="2975284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4CDBE15-6F0A-4BA7-A408-9D9F410909EF}"/>
              </a:ext>
            </a:extLst>
          </p:cNvPr>
          <p:cNvSpPr/>
          <p:nvPr/>
        </p:nvSpPr>
        <p:spPr>
          <a:xfrm>
            <a:off x="5712607" y="1895806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ABEA6E8-42D9-4BAF-B227-A71AAF063168}"/>
              </a:ext>
            </a:extLst>
          </p:cNvPr>
          <p:cNvSpPr/>
          <p:nvPr/>
        </p:nvSpPr>
        <p:spPr>
          <a:xfrm>
            <a:off x="5320448" y="2975284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D165BC-2EF8-46EC-A104-9E8BC4934B2F}"/>
              </a:ext>
            </a:extLst>
          </p:cNvPr>
          <p:cNvSpPr/>
          <p:nvPr/>
        </p:nvSpPr>
        <p:spPr>
          <a:xfrm>
            <a:off x="4983767" y="2615458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F15097D-61CF-4EE1-8BCE-519EFE4EACC1}"/>
              </a:ext>
            </a:extLst>
          </p:cNvPr>
          <p:cNvSpPr/>
          <p:nvPr/>
        </p:nvSpPr>
        <p:spPr>
          <a:xfrm>
            <a:off x="6765107" y="333511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F11938F-011D-493F-BC9C-1A5B4AB27AEC}"/>
              </a:ext>
            </a:extLst>
          </p:cNvPr>
          <p:cNvSpPr/>
          <p:nvPr/>
        </p:nvSpPr>
        <p:spPr>
          <a:xfrm>
            <a:off x="7100344" y="261545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5722B61-EC13-46CE-A714-77DBD076D314}"/>
              </a:ext>
            </a:extLst>
          </p:cNvPr>
          <p:cNvSpPr/>
          <p:nvPr/>
        </p:nvSpPr>
        <p:spPr>
          <a:xfrm>
            <a:off x="7458670" y="189580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90228BE-9EA3-417B-A5DA-18BEE844F284}"/>
              </a:ext>
            </a:extLst>
          </p:cNvPr>
          <p:cNvSpPr/>
          <p:nvPr/>
        </p:nvSpPr>
        <p:spPr>
          <a:xfrm>
            <a:off x="7849323" y="4054762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519B027-E4E2-4613-ABDE-69DA5EB2C2BE}"/>
              </a:ext>
            </a:extLst>
          </p:cNvPr>
          <p:cNvCxnSpPr/>
          <p:nvPr/>
        </p:nvCxnSpPr>
        <p:spPr>
          <a:xfrm>
            <a:off x="619365" y="3425110"/>
            <a:ext cx="1412636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C8FC5DB-1E7A-43CE-AB18-1B8945E7BFFC}"/>
              </a:ext>
            </a:extLst>
          </p:cNvPr>
          <p:cNvCxnSpPr/>
          <p:nvPr/>
        </p:nvCxnSpPr>
        <p:spPr>
          <a:xfrm>
            <a:off x="2453923" y="3065284"/>
            <a:ext cx="141263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5070865-3BB5-49FC-9E4B-F69BD89DE2A7}"/>
              </a:ext>
            </a:extLst>
          </p:cNvPr>
          <p:cNvCxnSpPr/>
          <p:nvPr/>
        </p:nvCxnSpPr>
        <p:spPr>
          <a:xfrm>
            <a:off x="4513132" y="2717732"/>
            <a:ext cx="141263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6CB1A69-C093-4EFF-9CFF-8197D79C9D62}"/>
              </a:ext>
            </a:extLst>
          </p:cNvPr>
          <p:cNvCxnSpPr/>
          <p:nvPr/>
        </p:nvCxnSpPr>
        <p:spPr>
          <a:xfrm>
            <a:off x="6765107" y="3065284"/>
            <a:ext cx="141263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68D3BED-CC7D-4F0B-8793-DA40EDE50813}"/>
              </a:ext>
            </a:extLst>
          </p:cNvPr>
          <p:cNvSpPr txBox="1"/>
          <p:nvPr/>
        </p:nvSpPr>
        <p:spPr>
          <a:xfrm>
            <a:off x="922636" y="4698950"/>
            <a:ext cx="52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Helvetica" pitchFamily="2" charset="0"/>
              </a:rPr>
              <a:t>4</a:t>
            </a:r>
            <a:endParaRPr lang="en-IN" b="1" dirty="0">
              <a:solidFill>
                <a:schemeClr val="accent1"/>
              </a:solidFill>
              <a:latin typeface="Helvetica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8A695C-FA30-4579-A376-A880D3B523D0}"/>
              </a:ext>
            </a:extLst>
          </p:cNvPr>
          <p:cNvSpPr txBox="1"/>
          <p:nvPr/>
        </p:nvSpPr>
        <p:spPr>
          <a:xfrm>
            <a:off x="2820726" y="4698950"/>
            <a:ext cx="52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Helvetica" pitchFamily="2" charset="0"/>
              </a:rPr>
              <a:t>5</a:t>
            </a:r>
            <a:endParaRPr lang="en-IN" b="1" dirty="0">
              <a:solidFill>
                <a:schemeClr val="accent6"/>
              </a:solidFill>
              <a:latin typeface="Helvetica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FB29BE-AF5F-4369-A64C-B9B9D41D1F42}"/>
              </a:ext>
            </a:extLst>
          </p:cNvPr>
          <p:cNvSpPr txBox="1"/>
          <p:nvPr/>
        </p:nvSpPr>
        <p:spPr>
          <a:xfrm>
            <a:off x="4932740" y="4698950"/>
            <a:ext cx="52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Helvetica" pitchFamily="2" charset="0"/>
              </a:rPr>
              <a:t>6</a:t>
            </a:r>
            <a:endParaRPr lang="en-IN" b="1" dirty="0">
              <a:solidFill>
                <a:schemeClr val="accent2"/>
              </a:solidFill>
              <a:latin typeface="Helvetica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79CA18-11F1-4F2E-8752-191F53C5CF60}"/>
              </a:ext>
            </a:extLst>
          </p:cNvPr>
          <p:cNvSpPr txBox="1"/>
          <p:nvPr/>
        </p:nvSpPr>
        <p:spPr>
          <a:xfrm>
            <a:off x="7242374" y="4698950"/>
            <a:ext cx="52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Helvetica" pitchFamily="2" charset="0"/>
              </a:rPr>
              <a:t>5</a:t>
            </a:r>
            <a:endParaRPr lang="en-IN" b="1" dirty="0">
              <a:solidFill>
                <a:srgbClr val="C0000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79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5" grpId="1" animBg="1"/>
      <p:bldP spid="16" grpId="1" animBg="1"/>
      <p:bldP spid="17" grpId="1" animBg="1"/>
      <p:bldP spid="18" grpId="1" animBg="1"/>
      <p:bldP spid="19" grpId="1" animBg="1"/>
      <p:bldP spid="20" grpId="1" animBg="1"/>
      <p:bldP spid="21" grpId="1" animBg="1"/>
      <p:bldP spid="31" grpId="1" animBg="1"/>
      <p:bldP spid="32" grpId="1" animBg="1"/>
      <p:bldP spid="33" grpId="1" animBg="1"/>
      <p:bldP spid="34" grpId="1" animBg="1"/>
      <p:bldP spid="35" grpId="1" animBg="1"/>
      <p:bldP spid="36" grpId="1" animBg="1"/>
      <p:bldP spid="37" grpId="1" animBg="1"/>
      <p:bldP spid="38" grpId="1" animBg="1"/>
      <p:bldP spid="44" grpId="0"/>
      <p:bldP spid="45" grpId="0"/>
      <p:bldP spid="46" grpId="0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B50D7EC-D35F-4E44-B740-FECD386430F5}"/>
              </a:ext>
            </a:extLst>
          </p:cNvPr>
          <p:cNvSpPr/>
          <p:nvPr/>
        </p:nvSpPr>
        <p:spPr>
          <a:xfrm>
            <a:off x="656309" y="3019520"/>
            <a:ext cx="180000" cy="18000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705965-7B0D-4068-8DE6-C62428C719B1}"/>
              </a:ext>
            </a:extLst>
          </p:cNvPr>
          <p:cNvSpPr/>
          <p:nvPr/>
        </p:nvSpPr>
        <p:spPr>
          <a:xfrm>
            <a:off x="961052" y="3681800"/>
            <a:ext cx="180000" cy="18000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3FE7DC-A112-46A9-8EBE-C17B285FEB6B}"/>
              </a:ext>
            </a:extLst>
          </p:cNvPr>
          <p:cNvCxnSpPr>
            <a:cxnSpLocks/>
          </p:cNvCxnSpPr>
          <p:nvPr/>
        </p:nvCxnSpPr>
        <p:spPr>
          <a:xfrm>
            <a:off x="221675" y="2345632"/>
            <a:ext cx="267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09FEA9-D17F-411C-A962-0D4D763B0787}"/>
              </a:ext>
            </a:extLst>
          </p:cNvPr>
          <p:cNvCxnSpPr>
            <a:cxnSpLocks/>
          </p:cNvCxnSpPr>
          <p:nvPr/>
        </p:nvCxnSpPr>
        <p:spPr>
          <a:xfrm>
            <a:off x="221675" y="2705458"/>
            <a:ext cx="267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463C36-9569-4D47-BCEC-EEB71F0F51C1}"/>
              </a:ext>
            </a:extLst>
          </p:cNvPr>
          <p:cNvCxnSpPr>
            <a:cxnSpLocks/>
          </p:cNvCxnSpPr>
          <p:nvPr/>
        </p:nvCxnSpPr>
        <p:spPr>
          <a:xfrm>
            <a:off x="221675" y="3065284"/>
            <a:ext cx="267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153345-F72E-460D-BCE3-FDE3D87BCB74}"/>
              </a:ext>
            </a:extLst>
          </p:cNvPr>
          <p:cNvCxnSpPr>
            <a:cxnSpLocks/>
          </p:cNvCxnSpPr>
          <p:nvPr/>
        </p:nvCxnSpPr>
        <p:spPr>
          <a:xfrm>
            <a:off x="221675" y="3425110"/>
            <a:ext cx="267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0D5545-3529-4B79-B342-15646B14367F}"/>
              </a:ext>
            </a:extLst>
          </p:cNvPr>
          <p:cNvCxnSpPr>
            <a:cxnSpLocks/>
          </p:cNvCxnSpPr>
          <p:nvPr/>
        </p:nvCxnSpPr>
        <p:spPr>
          <a:xfrm>
            <a:off x="221675" y="3784936"/>
            <a:ext cx="267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D6A691-79ED-466F-886A-EE1F9BB4EB0C}"/>
              </a:ext>
            </a:extLst>
          </p:cNvPr>
          <p:cNvCxnSpPr>
            <a:cxnSpLocks/>
          </p:cNvCxnSpPr>
          <p:nvPr/>
        </p:nvCxnSpPr>
        <p:spPr>
          <a:xfrm>
            <a:off x="221675" y="4144762"/>
            <a:ext cx="267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E98930-209A-44D6-89E2-20C6290AD87B}"/>
              </a:ext>
            </a:extLst>
          </p:cNvPr>
          <p:cNvCxnSpPr>
            <a:cxnSpLocks/>
          </p:cNvCxnSpPr>
          <p:nvPr/>
        </p:nvCxnSpPr>
        <p:spPr>
          <a:xfrm>
            <a:off x="221675" y="4504588"/>
            <a:ext cx="267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FDBE01-5D7D-4DB5-88B0-CDA34D8391AA}"/>
              </a:ext>
            </a:extLst>
          </p:cNvPr>
          <p:cNvCxnSpPr>
            <a:cxnSpLocks/>
          </p:cNvCxnSpPr>
          <p:nvPr/>
        </p:nvCxnSpPr>
        <p:spPr>
          <a:xfrm>
            <a:off x="221675" y="4864411"/>
            <a:ext cx="267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B6EC62B-6CC7-431F-9F10-6647EC303011}"/>
              </a:ext>
            </a:extLst>
          </p:cNvPr>
          <p:cNvSpPr/>
          <p:nvPr/>
        </p:nvSpPr>
        <p:spPr>
          <a:xfrm>
            <a:off x="1264323" y="3019520"/>
            <a:ext cx="180000" cy="18000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1C62789-56FA-4008-99CA-CD42D52813B8}"/>
              </a:ext>
            </a:extLst>
          </p:cNvPr>
          <p:cNvSpPr/>
          <p:nvPr/>
        </p:nvSpPr>
        <p:spPr>
          <a:xfrm>
            <a:off x="1612575" y="3681800"/>
            <a:ext cx="180000" cy="18000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145B5A2-4788-4187-8657-281E1D8401F2}"/>
              </a:ext>
            </a:extLst>
          </p:cNvPr>
          <p:cNvSpPr/>
          <p:nvPr/>
        </p:nvSpPr>
        <p:spPr>
          <a:xfrm>
            <a:off x="2453923" y="1895806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49CBF4-E4D2-4CAD-BEF7-E465B0983D8E}"/>
              </a:ext>
            </a:extLst>
          </p:cNvPr>
          <p:cNvSpPr/>
          <p:nvPr/>
        </p:nvSpPr>
        <p:spPr>
          <a:xfrm>
            <a:off x="2779923" y="3681800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4BF135-C0F8-4646-BBDF-F5FC1EA98789}"/>
              </a:ext>
            </a:extLst>
          </p:cNvPr>
          <p:cNvSpPr/>
          <p:nvPr/>
        </p:nvSpPr>
        <p:spPr>
          <a:xfrm>
            <a:off x="3138249" y="3335110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730557-EBB6-46AB-B097-7970CAB1AE62}"/>
              </a:ext>
            </a:extLst>
          </p:cNvPr>
          <p:cNvSpPr/>
          <p:nvPr/>
        </p:nvSpPr>
        <p:spPr>
          <a:xfrm>
            <a:off x="3639738" y="2975284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A96B749-1E9B-4D99-A7D7-E1846438CDAA}"/>
              </a:ext>
            </a:extLst>
          </p:cNvPr>
          <p:cNvSpPr/>
          <p:nvPr/>
        </p:nvSpPr>
        <p:spPr>
          <a:xfrm>
            <a:off x="4592280" y="2975284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4CDBE15-6F0A-4BA7-A408-9D9F410909EF}"/>
              </a:ext>
            </a:extLst>
          </p:cNvPr>
          <p:cNvSpPr/>
          <p:nvPr/>
        </p:nvSpPr>
        <p:spPr>
          <a:xfrm>
            <a:off x="5712607" y="1895806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ABEA6E8-42D9-4BAF-B227-A71AAF063168}"/>
              </a:ext>
            </a:extLst>
          </p:cNvPr>
          <p:cNvSpPr/>
          <p:nvPr/>
        </p:nvSpPr>
        <p:spPr>
          <a:xfrm>
            <a:off x="5320448" y="2975284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D165BC-2EF8-46EC-A104-9E8BC4934B2F}"/>
              </a:ext>
            </a:extLst>
          </p:cNvPr>
          <p:cNvSpPr/>
          <p:nvPr/>
        </p:nvSpPr>
        <p:spPr>
          <a:xfrm>
            <a:off x="4983767" y="2615458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F15097D-61CF-4EE1-8BCE-519EFE4EACC1}"/>
              </a:ext>
            </a:extLst>
          </p:cNvPr>
          <p:cNvSpPr/>
          <p:nvPr/>
        </p:nvSpPr>
        <p:spPr>
          <a:xfrm>
            <a:off x="6765107" y="333511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F11938F-011D-493F-BC9C-1A5B4AB27AEC}"/>
              </a:ext>
            </a:extLst>
          </p:cNvPr>
          <p:cNvSpPr/>
          <p:nvPr/>
        </p:nvSpPr>
        <p:spPr>
          <a:xfrm>
            <a:off x="7100344" y="261545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5722B61-EC13-46CE-A714-77DBD076D314}"/>
              </a:ext>
            </a:extLst>
          </p:cNvPr>
          <p:cNvSpPr/>
          <p:nvPr/>
        </p:nvSpPr>
        <p:spPr>
          <a:xfrm>
            <a:off x="7458670" y="189580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90228BE-9EA3-417B-A5DA-18BEE844F284}"/>
              </a:ext>
            </a:extLst>
          </p:cNvPr>
          <p:cNvSpPr/>
          <p:nvPr/>
        </p:nvSpPr>
        <p:spPr>
          <a:xfrm>
            <a:off x="7849323" y="4054762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519B027-E4E2-4613-ABDE-69DA5EB2C2BE}"/>
              </a:ext>
            </a:extLst>
          </p:cNvPr>
          <p:cNvCxnSpPr/>
          <p:nvPr/>
        </p:nvCxnSpPr>
        <p:spPr>
          <a:xfrm>
            <a:off x="656309" y="3425110"/>
            <a:ext cx="1412636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C8FC5DB-1E7A-43CE-AB18-1B8945E7BFFC}"/>
              </a:ext>
            </a:extLst>
          </p:cNvPr>
          <p:cNvCxnSpPr/>
          <p:nvPr/>
        </p:nvCxnSpPr>
        <p:spPr>
          <a:xfrm>
            <a:off x="2453923" y="3065284"/>
            <a:ext cx="141263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5070865-3BB5-49FC-9E4B-F69BD89DE2A7}"/>
              </a:ext>
            </a:extLst>
          </p:cNvPr>
          <p:cNvCxnSpPr/>
          <p:nvPr/>
        </p:nvCxnSpPr>
        <p:spPr>
          <a:xfrm>
            <a:off x="4513132" y="2717732"/>
            <a:ext cx="141263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6CB1A69-C093-4EFF-9CFF-8197D79C9D62}"/>
              </a:ext>
            </a:extLst>
          </p:cNvPr>
          <p:cNvCxnSpPr/>
          <p:nvPr/>
        </p:nvCxnSpPr>
        <p:spPr>
          <a:xfrm>
            <a:off x="6765107" y="3065284"/>
            <a:ext cx="141263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FE71739-351A-48E4-BDAD-FE293415CD41}"/>
              </a:ext>
            </a:extLst>
          </p:cNvPr>
          <p:cNvCxnSpPr/>
          <p:nvPr/>
        </p:nvCxnSpPr>
        <p:spPr>
          <a:xfrm>
            <a:off x="656309" y="3059100"/>
            <a:ext cx="7920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B78D09C-CD01-41BE-BC72-03BFBBDE403B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051052" y="3056818"/>
            <a:ext cx="6154" cy="624982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C68F2F8-34D3-433E-9D32-3290B4993AA9}"/>
              </a:ext>
            </a:extLst>
          </p:cNvPr>
          <p:cNvCxnSpPr>
            <a:cxnSpLocks/>
            <a:stCxn id="16" idx="0"/>
          </p:cNvCxnSpPr>
          <p:nvPr/>
        </p:nvCxnSpPr>
        <p:spPr>
          <a:xfrm>
            <a:off x="1354323" y="3019520"/>
            <a:ext cx="1586" cy="47860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93A7B34-48D4-453E-A376-F721F18DBDDF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702575" y="3067380"/>
            <a:ext cx="6902" cy="614420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3C9A764-C75F-4167-BAFE-C4EE48D8E8BD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3228249" y="3067380"/>
            <a:ext cx="0" cy="267730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8187036-5C1D-4452-8FD8-B7B51AE34D6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869923" y="3063240"/>
            <a:ext cx="0" cy="618560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10D2D19-A276-4BA8-8CDF-69A2484CFAA5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2543923" y="2075806"/>
            <a:ext cx="706" cy="947338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6965C8A-6628-45D3-B68D-8ACA9DDC484F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5073767" y="2795458"/>
            <a:ext cx="0" cy="263642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B8B72AD-4C9D-4580-B64D-9B708B134F46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5802607" y="2075806"/>
            <a:ext cx="9478" cy="987434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8359B8-90E5-481C-8C83-B45C7F412120}"/>
              </a:ext>
            </a:extLst>
          </p:cNvPr>
          <p:cNvCxnSpPr>
            <a:cxnSpLocks/>
            <a:stCxn id="36" idx="4"/>
          </p:cNvCxnSpPr>
          <p:nvPr/>
        </p:nvCxnSpPr>
        <p:spPr>
          <a:xfrm>
            <a:off x="7190344" y="2795458"/>
            <a:ext cx="0" cy="267782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C206E6C-7A68-42A5-A773-07CDEBAA9FBB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7548670" y="2075806"/>
            <a:ext cx="0" cy="981012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D4F52C7-FBE4-4BA6-805A-76961A76F40B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7939323" y="3056818"/>
            <a:ext cx="0" cy="997944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E0A7B4A-525F-4F16-BB3B-7C38D751664D}"/>
              </a:ext>
            </a:extLst>
          </p:cNvPr>
          <p:cNvCxnSpPr>
            <a:cxnSpLocks/>
          </p:cNvCxnSpPr>
          <p:nvPr/>
        </p:nvCxnSpPr>
        <p:spPr>
          <a:xfrm>
            <a:off x="7190344" y="2795458"/>
            <a:ext cx="0" cy="26136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55BE55C-5B23-4374-B595-2180F75C263B}"/>
              </a:ext>
            </a:extLst>
          </p:cNvPr>
          <p:cNvSpPr txBox="1"/>
          <p:nvPr/>
        </p:nvSpPr>
        <p:spPr>
          <a:xfrm>
            <a:off x="7370344" y="2637733"/>
            <a:ext cx="388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2" charset="0"/>
              </a:rPr>
              <a:t>Total Sum of Squares = 52 SST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14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7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B50D7EC-D35F-4E44-B740-FECD386430F5}"/>
              </a:ext>
            </a:extLst>
          </p:cNvPr>
          <p:cNvSpPr/>
          <p:nvPr/>
        </p:nvSpPr>
        <p:spPr>
          <a:xfrm>
            <a:off x="656309" y="3019520"/>
            <a:ext cx="180000" cy="18000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705965-7B0D-4068-8DE6-C62428C719B1}"/>
              </a:ext>
            </a:extLst>
          </p:cNvPr>
          <p:cNvSpPr/>
          <p:nvPr/>
        </p:nvSpPr>
        <p:spPr>
          <a:xfrm>
            <a:off x="961052" y="3681800"/>
            <a:ext cx="180000" cy="18000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3FE7DC-A112-46A9-8EBE-C17B285FEB6B}"/>
              </a:ext>
            </a:extLst>
          </p:cNvPr>
          <p:cNvCxnSpPr>
            <a:cxnSpLocks/>
          </p:cNvCxnSpPr>
          <p:nvPr/>
        </p:nvCxnSpPr>
        <p:spPr>
          <a:xfrm>
            <a:off x="221675" y="2345632"/>
            <a:ext cx="267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09FEA9-D17F-411C-A962-0D4D763B0787}"/>
              </a:ext>
            </a:extLst>
          </p:cNvPr>
          <p:cNvCxnSpPr>
            <a:cxnSpLocks/>
          </p:cNvCxnSpPr>
          <p:nvPr/>
        </p:nvCxnSpPr>
        <p:spPr>
          <a:xfrm>
            <a:off x="221675" y="2705458"/>
            <a:ext cx="267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463C36-9569-4D47-BCEC-EEB71F0F51C1}"/>
              </a:ext>
            </a:extLst>
          </p:cNvPr>
          <p:cNvCxnSpPr>
            <a:cxnSpLocks/>
          </p:cNvCxnSpPr>
          <p:nvPr/>
        </p:nvCxnSpPr>
        <p:spPr>
          <a:xfrm>
            <a:off x="221675" y="3065284"/>
            <a:ext cx="267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153345-F72E-460D-BCE3-FDE3D87BCB74}"/>
              </a:ext>
            </a:extLst>
          </p:cNvPr>
          <p:cNvCxnSpPr>
            <a:cxnSpLocks/>
          </p:cNvCxnSpPr>
          <p:nvPr/>
        </p:nvCxnSpPr>
        <p:spPr>
          <a:xfrm>
            <a:off x="221675" y="3425110"/>
            <a:ext cx="267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0D5545-3529-4B79-B342-15646B14367F}"/>
              </a:ext>
            </a:extLst>
          </p:cNvPr>
          <p:cNvCxnSpPr>
            <a:cxnSpLocks/>
          </p:cNvCxnSpPr>
          <p:nvPr/>
        </p:nvCxnSpPr>
        <p:spPr>
          <a:xfrm>
            <a:off x="221675" y="3784936"/>
            <a:ext cx="267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D6A691-79ED-466F-886A-EE1F9BB4EB0C}"/>
              </a:ext>
            </a:extLst>
          </p:cNvPr>
          <p:cNvCxnSpPr>
            <a:cxnSpLocks/>
          </p:cNvCxnSpPr>
          <p:nvPr/>
        </p:nvCxnSpPr>
        <p:spPr>
          <a:xfrm>
            <a:off x="221675" y="4144762"/>
            <a:ext cx="267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E98930-209A-44D6-89E2-20C6290AD87B}"/>
              </a:ext>
            </a:extLst>
          </p:cNvPr>
          <p:cNvCxnSpPr>
            <a:cxnSpLocks/>
          </p:cNvCxnSpPr>
          <p:nvPr/>
        </p:nvCxnSpPr>
        <p:spPr>
          <a:xfrm>
            <a:off x="221675" y="4504588"/>
            <a:ext cx="267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FDBE01-5D7D-4DB5-88B0-CDA34D8391AA}"/>
              </a:ext>
            </a:extLst>
          </p:cNvPr>
          <p:cNvCxnSpPr>
            <a:cxnSpLocks/>
          </p:cNvCxnSpPr>
          <p:nvPr/>
        </p:nvCxnSpPr>
        <p:spPr>
          <a:xfrm>
            <a:off x="221675" y="4864411"/>
            <a:ext cx="267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B6EC62B-6CC7-431F-9F10-6647EC303011}"/>
              </a:ext>
            </a:extLst>
          </p:cNvPr>
          <p:cNvSpPr/>
          <p:nvPr/>
        </p:nvSpPr>
        <p:spPr>
          <a:xfrm>
            <a:off x="1264323" y="3019520"/>
            <a:ext cx="180000" cy="18000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1C62789-56FA-4008-99CA-CD42D52813B8}"/>
              </a:ext>
            </a:extLst>
          </p:cNvPr>
          <p:cNvSpPr/>
          <p:nvPr/>
        </p:nvSpPr>
        <p:spPr>
          <a:xfrm>
            <a:off x="1612575" y="3681800"/>
            <a:ext cx="180000" cy="18000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145B5A2-4788-4187-8657-281E1D8401F2}"/>
              </a:ext>
            </a:extLst>
          </p:cNvPr>
          <p:cNvSpPr/>
          <p:nvPr/>
        </p:nvSpPr>
        <p:spPr>
          <a:xfrm>
            <a:off x="2453923" y="1895806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49CBF4-E4D2-4CAD-BEF7-E465B0983D8E}"/>
              </a:ext>
            </a:extLst>
          </p:cNvPr>
          <p:cNvSpPr/>
          <p:nvPr/>
        </p:nvSpPr>
        <p:spPr>
          <a:xfrm>
            <a:off x="2779923" y="3681800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4BF135-C0F8-4646-BBDF-F5FC1EA98789}"/>
              </a:ext>
            </a:extLst>
          </p:cNvPr>
          <p:cNvSpPr/>
          <p:nvPr/>
        </p:nvSpPr>
        <p:spPr>
          <a:xfrm>
            <a:off x="3138249" y="3335110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730557-EBB6-46AB-B097-7970CAB1AE62}"/>
              </a:ext>
            </a:extLst>
          </p:cNvPr>
          <p:cNvSpPr/>
          <p:nvPr/>
        </p:nvSpPr>
        <p:spPr>
          <a:xfrm>
            <a:off x="3639738" y="2975284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A96B749-1E9B-4D99-A7D7-E1846438CDAA}"/>
              </a:ext>
            </a:extLst>
          </p:cNvPr>
          <p:cNvSpPr/>
          <p:nvPr/>
        </p:nvSpPr>
        <p:spPr>
          <a:xfrm>
            <a:off x="4592280" y="2975284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4CDBE15-6F0A-4BA7-A408-9D9F410909EF}"/>
              </a:ext>
            </a:extLst>
          </p:cNvPr>
          <p:cNvSpPr/>
          <p:nvPr/>
        </p:nvSpPr>
        <p:spPr>
          <a:xfrm>
            <a:off x="5712607" y="1895806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ABEA6E8-42D9-4BAF-B227-A71AAF063168}"/>
              </a:ext>
            </a:extLst>
          </p:cNvPr>
          <p:cNvSpPr/>
          <p:nvPr/>
        </p:nvSpPr>
        <p:spPr>
          <a:xfrm>
            <a:off x="5320448" y="2975284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D165BC-2EF8-46EC-A104-9E8BC4934B2F}"/>
              </a:ext>
            </a:extLst>
          </p:cNvPr>
          <p:cNvSpPr/>
          <p:nvPr/>
        </p:nvSpPr>
        <p:spPr>
          <a:xfrm>
            <a:off x="4983767" y="2615458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F15097D-61CF-4EE1-8BCE-519EFE4EACC1}"/>
              </a:ext>
            </a:extLst>
          </p:cNvPr>
          <p:cNvSpPr/>
          <p:nvPr/>
        </p:nvSpPr>
        <p:spPr>
          <a:xfrm>
            <a:off x="6765107" y="333511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F11938F-011D-493F-BC9C-1A5B4AB27AEC}"/>
              </a:ext>
            </a:extLst>
          </p:cNvPr>
          <p:cNvSpPr/>
          <p:nvPr/>
        </p:nvSpPr>
        <p:spPr>
          <a:xfrm>
            <a:off x="7100344" y="261545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5722B61-EC13-46CE-A714-77DBD076D314}"/>
              </a:ext>
            </a:extLst>
          </p:cNvPr>
          <p:cNvSpPr/>
          <p:nvPr/>
        </p:nvSpPr>
        <p:spPr>
          <a:xfrm>
            <a:off x="7458670" y="189580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90228BE-9EA3-417B-A5DA-18BEE844F284}"/>
              </a:ext>
            </a:extLst>
          </p:cNvPr>
          <p:cNvSpPr/>
          <p:nvPr/>
        </p:nvSpPr>
        <p:spPr>
          <a:xfrm>
            <a:off x="7849323" y="4054762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519B027-E4E2-4613-ABDE-69DA5EB2C2BE}"/>
              </a:ext>
            </a:extLst>
          </p:cNvPr>
          <p:cNvCxnSpPr/>
          <p:nvPr/>
        </p:nvCxnSpPr>
        <p:spPr>
          <a:xfrm>
            <a:off x="656309" y="3425110"/>
            <a:ext cx="1412636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C8FC5DB-1E7A-43CE-AB18-1B8945E7BFFC}"/>
              </a:ext>
            </a:extLst>
          </p:cNvPr>
          <p:cNvCxnSpPr/>
          <p:nvPr/>
        </p:nvCxnSpPr>
        <p:spPr>
          <a:xfrm>
            <a:off x="2453923" y="3065284"/>
            <a:ext cx="141263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5070865-3BB5-49FC-9E4B-F69BD89DE2A7}"/>
              </a:ext>
            </a:extLst>
          </p:cNvPr>
          <p:cNvCxnSpPr/>
          <p:nvPr/>
        </p:nvCxnSpPr>
        <p:spPr>
          <a:xfrm>
            <a:off x="4513132" y="2717732"/>
            <a:ext cx="141263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6CB1A69-C093-4EFF-9CFF-8197D79C9D62}"/>
              </a:ext>
            </a:extLst>
          </p:cNvPr>
          <p:cNvCxnSpPr/>
          <p:nvPr/>
        </p:nvCxnSpPr>
        <p:spPr>
          <a:xfrm>
            <a:off x="6765107" y="3065284"/>
            <a:ext cx="141263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B78D09C-CD01-41BE-BC72-03BFBBDE403B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051052" y="3425110"/>
            <a:ext cx="0" cy="256690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93A7B34-48D4-453E-A376-F721F18DBDDF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702575" y="3425110"/>
            <a:ext cx="10073" cy="256690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3C9A764-C75F-4167-BAFE-C4EE48D8E8BD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3228249" y="3067380"/>
            <a:ext cx="0" cy="267730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8187036-5C1D-4452-8FD8-B7B51AE34D6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869923" y="3063240"/>
            <a:ext cx="0" cy="618560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10D2D19-A276-4BA8-8CDF-69A2484CFAA5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2543923" y="2075806"/>
            <a:ext cx="706" cy="947338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6965C8A-6628-45D3-B68D-8ACA9DDC484F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4682280" y="2717732"/>
            <a:ext cx="0" cy="257552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B8B72AD-4C9D-4580-B64D-9B708B134F46}"/>
              </a:ext>
            </a:extLst>
          </p:cNvPr>
          <p:cNvCxnSpPr>
            <a:cxnSpLocks/>
            <a:stCxn id="32" idx="4"/>
          </p:cNvCxnSpPr>
          <p:nvPr/>
        </p:nvCxnSpPr>
        <p:spPr>
          <a:xfrm flipH="1">
            <a:off x="5791357" y="2075806"/>
            <a:ext cx="11250" cy="641926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B8359B8-90E5-481C-8C83-B45C7F412120}"/>
              </a:ext>
            </a:extLst>
          </p:cNvPr>
          <p:cNvCxnSpPr>
            <a:cxnSpLocks/>
            <a:stCxn id="36" idx="4"/>
          </p:cNvCxnSpPr>
          <p:nvPr/>
        </p:nvCxnSpPr>
        <p:spPr>
          <a:xfrm>
            <a:off x="7190344" y="2795458"/>
            <a:ext cx="0" cy="267782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C206E6C-7A68-42A5-A773-07CDEBAA9FBB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7548670" y="2075806"/>
            <a:ext cx="0" cy="981012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D4F52C7-FBE4-4BA6-805A-76961A76F40B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7939323" y="3056818"/>
            <a:ext cx="0" cy="997944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E0A7B4A-525F-4F16-BB3B-7C38D751664D}"/>
              </a:ext>
            </a:extLst>
          </p:cNvPr>
          <p:cNvCxnSpPr>
            <a:cxnSpLocks/>
          </p:cNvCxnSpPr>
          <p:nvPr/>
        </p:nvCxnSpPr>
        <p:spPr>
          <a:xfrm>
            <a:off x="7190344" y="2795458"/>
            <a:ext cx="0" cy="26136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55BE55C-5B23-4374-B595-2180F75C263B}"/>
              </a:ext>
            </a:extLst>
          </p:cNvPr>
          <p:cNvSpPr txBox="1"/>
          <p:nvPr/>
        </p:nvSpPr>
        <p:spPr>
          <a:xfrm>
            <a:off x="7370344" y="2637733"/>
            <a:ext cx="388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2" charset="0"/>
              </a:rPr>
              <a:t>Sum of Squares Within = 44 SSW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  <a:latin typeface="Helvetica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EDAD8AF-B4FE-41DA-91EB-FBFEA067AA4B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855107" y="3063240"/>
            <a:ext cx="0" cy="271870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7E94F98-FFB6-4F90-B781-A39E7F6849B1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5410448" y="2705458"/>
            <a:ext cx="0" cy="269826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D06B239-2235-4CC5-94E3-9B6DB4FCD74E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1354323" y="3199520"/>
            <a:ext cx="0" cy="225590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1E31A3-15FF-4F80-997E-9102595ACFD3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746309" y="3199520"/>
            <a:ext cx="3043" cy="230760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9F03A61-5F84-481A-86FD-3E14C500DD0D}"/>
              </a:ext>
            </a:extLst>
          </p:cNvPr>
          <p:cNvSpPr txBox="1"/>
          <p:nvPr/>
        </p:nvSpPr>
        <p:spPr>
          <a:xfrm>
            <a:off x="922636" y="4698950"/>
            <a:ext cx="52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Helvetica" pitchFamily="2" charset="0"/>
              </a:rPr>
              <a:t>4</a:t>
            </a:r>
            <a:endParaRPr lang="en-IN" b="1" dirty="0">
              <a:solidFill>
                <a:schemeClr val="accent1"/>
              </a:solidFill>
              <a:latin typeface="Helvetica" pitchFamily="2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FA332E-44B0-4911-8D66-76AF5F988E46}"/>
              </a:ext>
            </a:extLst>
          </p:cNvPr>
          <p:cNvSpPr txBox="1"/>
          <p:nvPr/>
        </p:nvSpPr>
        <p:spPr>
          <a:xfrm>
            <a:off x="2820726" y="4698950"/>
            <a:ext cx="52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Helvetica" pitchFamily="2" charset="0"/>
              </a:rPr>
              <a:t>14</a:t>
            </a:r>
            <a:endParaRPr lang="en-IN" b="1" dirty="0">
              <a:solidFill>
                <a:schemeClr val="accent6"/>
              </a:solidFill>
              <a:latin typeface="Helvetica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1C1A472-DD40-4DCB-B647-904585A3C1DC}"/>
              </a:ext>
            </a:extLst>
          </p:cNvPr>
          <p:cNvSpPr txBox="1"/>
          <p:nvPr/>
        </p:nvSpPr>
        <p:spPr>
          <a:xfrm>
            <a:off x="4932740" y="4698950"/>
            <a:ext cx="52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Helvetica" pitchFamily="2" charset="0"/>
              </a:rPr>
              <a:t>6</a:t>
            </a:r>
            <a:endParaRPr lang="en-IN" b="1" dirty="0">
              <a:solidFill>
                <a:schemeClr val="accent2"/>
              </a:solidFill>
              <a:latin typeface="Helvetica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1CE8992-5939-4311-A9C4-FDBBB7CF0FCC}"/>
              </a:ext>
            </a:extLst>
          </p:cNvPr>
          <p:cNvSpPr txBox="1"/>
          <p:nvPr/>
        </p:nvSpPr>
        <p:spPr>
          <a:xfrm>
            <a:off x="7242374" y="4698950"/>
            <a:ext cx="52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Helvetica" pitchFamily="2" charset="0"/>
              </a:rPr>
              <a:t>20</a:t>
            </a:r>
            <a:endParaRPr lang="en-IN" b="1" dirty="0">
              <a:solidFill>
                <a:srgbClr val="C0000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00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76" grpId="0"/>
      <p:bldP spid="63" grpId="0"/>
      <p:bldP spid="64" grpId="0"/>
      <p:bldP spid="65" grpId="0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B50D7EC-D35F-4E44-B740-FECD386430F5}"/>
              </a:ext>
            </a:extLst>
          </p:cNvPr>
          <p:cNvSpPr/>
          <p:nvPr/>
        </p:nvSpPr>
        <p:spPr>
          <a:xfrm>
            <a:off x="656309" y="3019520"/>
            <a:ext cx="180000" cy="18000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705965-7B0D-4068-8DE6-C62428C719B1}"/>
              </a:ext>
            </a:extLst>
          </p:cNvPr>
          <p:cNvSpPr/>
          <p:nvPr/>
        </p:nvSpPr>
        <p:spPr>
          <a:xfrm>
            <a:off x="961052" y="3681800"/>
            <a:ext cx="180000" cy="18000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3FE7DC-A112-46A9-8EBE-C17B285FEB6B}"/>
              </a:ext>
            </a:extLst>
          </p:cNvPr>
          <p:cNvCxnSpPr>
            <a:cxnSpLocks/>
          </p:cNvCxnSpPr>
          <p:nvPr/>
        </p:nvCxnSpPr>
        <p:spPr>
          <a:xfrm>
            <a:off x="221675" y="2345632"/>
            <a:ext cx="267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09FEA9-D17F-411C-A962-0D4D763B0787}"/>
              </a:ext>
            </a:extLst>
          </p:cNvPr>
          <p:cNvCxnSpPr>
            <a:cxnSpLocks/>
          </p:cNvCxnSpPr>
          <p:nvPr/>
        </p:nvCxnSpPr>
        <p:spPr>
          <a:xfrm>
            <a:off x="221675" y="2705458"/>
            <a:ext cx="267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463C36-9569-4D47-BCEC-EEB71F0F51C1}"/>
              </a:ext>
            </a:extLst>
          </p:cNvPr>
          <p:cNvCxnSpPr>
            <a:cxnSpLocks/>
          </p:cNvCxnSpPr>
          <p:nvPr/>
        </p:nvCxnSpPr>
        <p:spPr>
          <a:xfrm>
            <a:off x="221675" y="3065284"/>
            <a:ext cx="267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153345-F72E-460D-BCE3-FDE3D87BCB74}"/>
              </a:ext>
            </a:extLst>
          </p:cNvPr>
          <p:cNvCxnSpPr>
            <a:cxnSpLocks/>
          </p:cNvCxnSpPr>
          <p:nvPr/>
        </p:nvCxnSpPr>
        <p:spPr>
          <a:xfrm>
            <a:off x="221675" y="3425110"/>
            <a:ext cx="267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0D5545-3529-4B79-B342-15646B14367F}"/>
              </a:ext>
            </a:extLst>
          </p:cNvPr>
          <p:cNvCxnSpPr>
            <a:cxnSpLocks/>
          </p:cNvCxnSpPr>
          <p:nvPr/>
        </p:nvCxnSpPr>
        <p:spPr>
          <a:xfrm>
            <a:off x="221675" y="3784936"/>
            <a:ext cx="267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D6A691-79ED-466F-886A-EE1F9BB4EB0C}"/>
              </a:ext>
            </a:extLst>
          </p:cNvPr>
          <p:cNvCxnSpPr>
            <a:cxnSpLocks/>
          </p:cNvCxnSpPr>
          <p:nvPr/>
        </p:nvCxnSpPr>
        <p:spPr>
          <a:xfrm>
            <a:off x="221675" y="4144762"/>
            <a:ext cx="267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E98930-209A-44D6-89E2-20C6290AD87B}"/>
              </a:ext>
            </a:extLst>
          </p:cNvPr>
          <p:cNvCxnSpPr>
            <a:cxnSpLocks/>
          </p:cNvCxnSpPr>
          <p:nvPr/>
        </p:nvCxnSpPr>
        <p:spPr>
          <a:xfrm>
            <a:off x="221675" y="4504588"/>
            <a:ext cx="267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FDBE01-5D7D-4DB5-88B0-CDA34D8391AA}"/>
              </a:ext>
            </a:extLst>
          </p:cNvPr>
          <p:cNvCxnSpPr>
            <a:cxnSpLocks/>
          </p:cNvCxnSpPr>
          <p:nvPr/>
        </p:nvCxnSpPr>
        <p:spPr>
          <a:xfrm>
            <a:off x="221675" y="4864411"/>
            <a:ext cx="267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B6EC62B-6CC7-431F-9F10-6647EC303011}"/>
              </a:ext>
            </a:extLst>
          </p:cNvPr>
          <p:cNvSpPr/>
          <p:nvPr/>
        </p:nvSpPr>
        <p:spPr>
          <a:xfrm>
            <a:off x="1264323" y="3019520"/>
            <a:ext cx="180000" cy="18000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1C62789-56FA-4008-99CA-CD42D52813B8}"/>
              </a:ext>
            </a:extLst>
          </p:cNvPr>
          <p:cNvSpPr/>
          <p:nvPr/>
        </p:nvSpPr>
        <p:spPr>
          <a:xfrm>
            <a:off x="1612575" y="3681800"/>
            <a:ext cx="180000" cy="180000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145B5A2-4788-4187-8657-281E1D8401F2}"/>
              </a:ext>
            </a:extLst>
          </p:cNvPr>
          <p:cNvSpPr/>
          <p:nvPr/>
        </p:nvSpPr>
        <p:spPr>
          <a:xfrm>
            <a:off x="2453923" y="1895806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49CBF4-E4D2-4CAD-BEF7-E465B0983D8E}"/>
              </a:ext>
            </a:extLst>
          </p:cNvPr>
          <p:cNvSpPr/>
          <p:nvPr/>
        </p:nvSpPr>
        <p:spPr>
          <a:xfrm>
            <a:off x="2779923" y="3681800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4BF135-C0F8-4646-BBDF-F5FC1EA98789}"/>
              </a:ext>
            </a:extLst>
          </p:cNvPr>
          <p:cNvSpPr/>
          <p:nvPr/>
        </p:nvSpPr>
        <p:spPr>
          <a:xfrm>
            <a:off x="3138249" y="3335110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730557-EBB6-46AB-B097-7970CAB1AE62}"/>
              </a:ext>
            </a:extLst>
          </p:cNvPr>
          <p:cNvSpPr/>
          <p:nvPr/>
        </p:nvSpPr>
        <p:spPr>
          <a:xfrm>
            <a:off x="3639738" y="2975284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A96B749-1E9B-4D99-A7D7-E1846438CDAA}"/>
              </a:ext>
            </a:extLst>
          </p:cNvPr>
          <p:cNvSpPr/>
          <p:nvPr/>
        </p:nvSpPr>
        <p:spPr>
          <a:xfrm>
            <a:off x="4592280" y="2975284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4CDBE15-6F0A-4BA7-A408-9D9F410909EF}"/>
              </a:ext>
            </a:extLst>
          </p:cNvPr>
          <p:cNvSpPr/>
          <p:nvPr/>
        </p:nvSpPr>
        <p:spPr>
          <a:xfrm>
            <a:off x="5712607" y="1895806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ABEA6E8-42D9-4BAF-B227-A71AAF063168}"/>
              </a:ext>
            </a:extLst>
          </p:cNvPr>
          <p:cNvSpPr/>
          <p:nvPr/>
        </p:nvSpPr>
        <p:spPr>
          <a:xfrm>
            <a:off x="5320448" y="2975284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D165BC-2EF8-46EC-A104-9E8BC4934B2F}"/>
              </a:ext>
            </a:extLst>
          </p:cNvPr>
          <p:cNvSpPr/>
          <p:nvPr/>
        </p:nvSpPr>
        <p:spPr>
          <a:xfrm>
            <a:off x="4983767" y="2615458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F15097D-61CF-4EE1-8BCE-519EFE4EACC1}"/>
              </a:ext>
            </a:extLst>
          </p:cNvPr>
          <p:cNvSpPr/>
          <p:nvPr/>
        </p:nvSpPr>
        <p:spPr>
          <a:xfrm>
            <a:off x="6765107" y="333511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F11938F-011D-493F-BC9C-1A5B4AB27AEC}"/>
              </a:ext>
            </a:extLst>
          </p:cNvPr>
          <p:cNvSpPr/>
          <p:nvPr/>
        </p:nvSpPr>
        <p:spPr>
          <a:xfrm>
            <a:off x="7100344" y="261545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5722B61-EC13-46CE-A714-77DBD076D314}"/>
              </a:ext>
            </a:extLst>
          </p:cNvPr>
          <p:cNvSpPr/>
          <p:nvPr/>
        </p:nvSpPr>
        <p:spPr>
          <a:xfrm>
            <a:off x="7458670" y="189580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90228BE-9EA3-417B-A5DA-18BEE844F284}"/>
              </a:ext>
            </a:extLst>
          </p:cNvPr>
          <p:cNvSpPr/>
          <p:nvPr/>
        </p:nvSpPr>
        <p:spPr>
          <a:xfrm>
            <a:off x="7849323" y="4054762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519B027-E4E2-4613-ABDE-69DA5EB2C2BE}"/>
              </a:ext>
            </a:extLst>
          </p:cNvPr>
          <p:cNvCxnSpPr/>
          <p:nvPr/>
        </p:nvCxnSpPr>
        <p:spPr>
          <a:xfrm>
            <a:off x="656309" y="3425110"/>
            <a:ext cx="1412636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C8FC5DB-1E7A-43CE-AB18-1B8945E7BFFC}"/>
              </a:ext>
            </a:extLst>
          </p:cNvPr>
          <p:cNvCxnSpPr/>
          <p:nvPr/>
        </p:nvCxnSpPr>
        <p:spPr>
          <a:xfrm>
            <a:off x="2453923" y="3065284"/>
            <a:ext cx="1412636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5070865-3BB5-49FC-9E4B-F69BD89DE2A7}"/>
              </a:ext>
            </a:extLst>
          </p:cNvPr>
          <p:cNvCxnSpPr/>
          <p:nvPr/>
        </p:nvCxnSpPr>
        <p:spPr>
          <a:xfrm>
            <a:off x="4513132" y="2717732"/>
            <a:ext cx="141263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6CB1A69-C093-4EFF-9CFF-8197D79C9D62}"/>
              </a:ext>
            </a:extLst>
          </p:cNvPr>
          <p:cNvCxnSpPr/>
          <p:nvPr/>
        </p:nvCxnSpPr>
        <p:spPr>
          <a:xfrm>
            <a:off x="6765107" y="3065284"/>
            <a:ext cx="141263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FE71739-351A-48E4-BDAD-FE293415CD41}"/>
              </a:ext>
            </a:extLst>
          </p:cNvPr>
          <p:cNvCxnSpPr/>
          <p:nvPr/>
        </p:nvCxnSpPr>
        <p:spPr>
          <a:xfrm>
            <a:off x="656309" y="3059100"/>
            <a:ext cx="792000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B78D09C-CD01-41BE-BC72-03BFBBDE403B}"/>
              </a:ext>
            </a:extLst>
          </p:cNvPr>
          <p:cNvCxnSpPr>
            <a:cxnSpLocks/>
          </p:cNvCxnSpPr>
          <p:nvPr/>
        </p:nvCxnSpPr>
        <p:spPr>
          <a:xfrm>
            <a:off x="1792575" y="3049038"/>
            <a:ext cx="0" cy="376072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C68F2F8-34D3-433E-9D32-3290B4993AA9}"/>
              </a:ext>
            </a:extLst>
          </p:cNvPr>
          <p:cNvCxnSpPr>
            <a:cxnSpLocks/>
            <a:stCxn id="16" idx="0"/>
          </p:cNvCxnSpPr>
          <p:nvPr/>
        </p:nvCxnSpPr>
        <p:spPr>
          <a:xfrm>
            <a:off x="1354323" y="3019520"/>
            <a:ext cx="1586" cy="47860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6965C8A-6628-45D3-B68D-8ACA9DDC484F}"/>
              </a:ext>
            </a:extLst>
          </p:cNvPr>
          <p:cNvCxnSpPr>
            <a:cxnSpLocks/>
          </p:cNvCxnSpPr>
          <p:nvPr/>
        </p:nvCxnSpPr>
        <p:spPr>
          <a:xfrm>
            <a:off x="5802607" y="2717732"/>
            <a:ext cx="1895" cy="325718"/>
          </a:xfrm>
          <a:prstGeom prst="line">
            <a:avLst/>
          </a:prstGeom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55BE55C-5B23-4374-B595-2180F75C263B}"/>
              </a:ext>
            </a:extLst>
          </p:cNvPr>
          <p:cNvSpPr txBox="1"/>
          <p:nvPr/>
        </p:nvSpPr>
        <p:spPr>
          <a:xfrm>
            <a:off x="7370344" y="2650188"/>
            <a:ext cx="388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Helvetica" pitchFamily="2" charset="0"/>
              </a:rPr>
              <a:t>Sum of Squares Between = 8 SSB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  <a:latin typeface="Helvetica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CAA217-A9E8-4BD2-A643-7DEDE0AFCDC8}"/>
              </a:ext>
            </a:extLst>
          </p:cNvPr>
          <p:cNvSpPr txBox="1"/>
          <p:nvPr/>
        </p:nvSpPr>
        <p:spPr>
          <a:xfrm>
            <a:off x="3160240" y="5519372"/>
            <a:ext cx="5678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" pitchFamily="2" charset="0"/>
              </a:rPr>
              <a:t>SSB + SSW = SST</a:t>
            </a:r>
            <a:endParaRPr lang="en-IN" sz="4000" b="1" dirty="0">
              <a:solidFill>
                <a:schemeClr val="tx2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65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76" grpId="0"/>
      <p:bldP spid="4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artistofanalytics@gmail.com</dc:creator>
  <cp:lastModifiedBy>artistofanalytics@gmail.com</cp:lastModifiedBy>
  <cp:revision>12</cp:revision>
  <dcterms:created xsi:type="dcterms:W3CDTF">2021-01-02T10:25:17Z</dcterms:created>
  <dcterms:modified xsi:type="dcterms:W3CDTF">2021-01-02T11:35:09Z</dcterms:modified>
</cp:coreProperties>
</file>