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84" r:id="rId10"/>
  </p:sldIdLst>
  <p:sldSz cx="9144000" cy="5143500" type="screen16x9"/>
  <p:notesSz cx="6858000" cy="9144000"/>
  <p:embeddedFontLst>
    <p:embeddedFont>
      <p:font typeface="Oswald" panose="020B0604020202020204" charset="0"/>
      <p:regular r:id="rId13"/>
      <p:bold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8C741-A54C-40E5-BDF1-98F2447F9D95}">
  <a:tblStyle styleId="{9B58C741-A54C-40E5-BDF1-98F2447F9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1347-1BA3-4E5B-9E3D-3B256DF95B4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Computer Applications( BMSCE)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360FB-FDF2-41BE-86D8-E53ACD94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85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0" y="474921"/>
            <a:ext cx="5872655" cy="1465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Meeting Summarization Using NLP</a:t>
            </a:r>
            <a:endParaRPr sz="4400" dirty="0"/>
          </a:p>
        </p:txBody>
      </p:sp>
      <p:sp>
        <p:nvSpPr>
          <p:cNvPr id="5" name="Google Shape;167;p12"/>
          <p:cNvSpPr txBox="1">
            <a:spLocks/>
          </p:cNvSpPr>
          <p:nvPr/>
        </p:nvSpPr>
        <p:spPr>
          <a:xfrm>
            <a:off x="370489" y="1644982"/>
            <a:ext cx="339221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800" dirty="0"/>
              <a:t>Guided by:--</a:t>
            </a:r>
          </a:p>
          <a:p>
            <a:r>
              <a:rPr lang="en-US" sz="1800" dirty="0"/>
              <a:t>Dr. </a:t>
            </a:r>
            <a:r>
              <a:rPr lang="en-US" sz="2000" dirty="0"/>
              <a:t>Ram</a:t>
            </a:r>
            <a:r>
              <a:rPr lang="en-US" sz="1600" dirty="0"/>
              <a:t> </a:t>
            </a:r>
            <a:r>
              <a:rPr lang="en-US" sz="2000" dirty="0"/>
              <a:t>Mohan</a:t>
            </a:r>
            <a:r>
              <a:rPr lang="en-US" sz="1600" dirty="0"/>
              <a:t> Reddy Ch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0489" y="337382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5000"/>
            </a:pPr>
            <a:r>
              <a:rPr lang="en-US" sz="1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Presenting by:-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5000"/>
            </a:pPr>
            <a:r>
              <a:rPr lang="en-US" sz="1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Sumedha Roy , </a:t>
            </a:r>
            <a:r>
              <a:rPr lang="en-US" sz="16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Vibha</a:t>
            </a:r>
            <a:r>
              <a:rPr lang="en-US" sz="1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 </a:t>
            </a:r>
            <a:r>
              <a:rPr lang="en-US" sz="1600" b="1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71" y="0"/>
            <a:ext cx="2776607" cy="2804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CONTENTS: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1031424" y="1937075"/>
            <a:ext cx="6042037" cy="2519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EXISTING SYSTEM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SOFTWARE AND HARDWARE REQUIRMENT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DEMONSTRATION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CONCLUSIONS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860875"/>
            <a:ext cx="5884382" cy="2774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Recognize the human voice .</a:t>
            </a:r>
          </a:p>
          <a:p>
            <a:pPr>
              <a:lnSpc>
                <a:spcPct val="150000"/>
              </a:lnSpc>
            </a:pPr>
            <a:r>
              <a:rPr lang="en-US" dirty="0"/>
              <a:t>Record the Audio.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Recognize the human language(English).</a:t>
            </a:r>
          </a:p>
          <a:p>
            <a:pPr>
              <a:lnSpc>
                <a:spcPct val="150000"/>
              </a:lnSpc>
            </a:pPr>
            <a:r>
              <a:rPr lang="en-US" dirty="0"/>
              <a:t>Covert the Audio into text.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 date wise report.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 daily Word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860875"/>
            <a:ext cx="5569072" cy="3064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Manual writing of meeting discussion</a:t>
            </a:r>
          </a:p>
          <a:p>
            <a:pPr>
              <a:lnSpc>
                <a:spcPct val="200000"/>
              </a:lnSpc>
            </a:pPr>
            <a:r>
              <a:rPr lang="en-US" dirty="0"/>
              <a:t>Manual translation of Project summary</a:t>
            </a:r>
          </a:p>
          <a:p>
            <a:pPr>
              <a:lnSpc>
                <a:spcPct val="200000"/>
              </a:lnSpc>
            </a:pPr>
            <a:r>
              <a:rPr lang="en-US" dirty="0"/>
              <a:t>Time consuming analyzation of meeting outcome</a:t>
            </a:r>
          </a:p>
        </p:txBody>
      </p:sp>
    </p:spTree>
    <p:extLst>
      <p:ext uri="{BB962C8B-B14F-4D97-AF65-F5344CB8AC3E}">
        <p14:creationId xmlns:p14="http://schemas.microsoft.com/office/powerpoint/2010/main" val="2757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860875"/>
            <a:ext cx="5390396" cy="28316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Auto recording of Meeting discussion.</a:t>
            </a:r>
          </a:p>
          <a:p>
            <a:pPr>
              <a:lnSpc>
                <a:spcPct val="200000"/>
              </a:lnSpc>
            </a:pPr>
            <a:r>
              <a:rPr lang="en-US" dirty="0"/>
              <a:t>Auto summarization of meeting point.</a:t>
            </a:r>
          </a:p>
          <a:p>
            <a:pPr>
              <a:lnSpc>
                <a:spcPct val="200000"/>
              </a:lnSpc>
            </a:pPr>
            <a:r>
              <a:rPr lang="en-US" dirty="0"/>
              <a:t>Daily important point Word Cloud produce for faster data analyze.</a:t>
            </a:r>
          </a:p>
        </p:txBody>
      </p:sp>
    </p:spTree>
    <p:extLst>
      <p:ext uri="{BB962C8B-B14F-4D97-AF65-F5344CB8AC3E}">
        <p14:creationId xmlns:p14="http://schemas.microsoft.com/office/powerpoint/2010/main" val="369019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43" y="1051034"/>
            <a:ext cx="6672658" cy="103163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SOFTWARE AND HARDWARE REQUIRMENT: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466" y="1692708"/>
            <a:ext cx="7568510" cy="3283329"/>
          </a:xfrm>
        </p:spPr>
        <p:txBody>
          <a:bodyPr/>
          <a:lstStyle/>
          <a:p>
            <a:r>
              <a:rPr lang="en-US" dirty="0"/>
              <a:t> SOFTWARE REQUIREMENT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Operating System : Platform independent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Technology Used: Flask framework, Python, Machine learning and Deep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Libraries Needed: </a:t>
            </a:r>
            <a:r>
              <a:rPr lang="en-US" dirty="0" err="1"/>
              <a:t>speech_recognition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wordcloud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PIL,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 HARDWARE REQUIREMENT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Internet Connection : Not Required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RAM : 2GB minimum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Storage : 2GBminimum</a:t>
            </a:r>
          </a:p>
        </p:txBody>
      </p:sp>
    </p:spTree>
    <p:extLst>
      <p:ext uri="{BB962C8B-B14F-4D97-AF65-F5344CB8AC3E}">
        <p14:creationId xmlns:p14="http://schemas.microsoft.com/office/powerpoint/2010/main" val="411279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860875"/>
            <a:ext cx="7042231" cy="1087888"/>
          </a:xfrm>
        </p:spPr>
        <p:txBody>
          <a:bodyPr/>
          <a:lstStyle/>
          <a:p>
            <a:r>
              <a:rPr lang="en-US" dirty="0"/>
              <a:t>Lets start the demonstration of Meeting Summarization using NLP…</a:t>
            </a:r>
          </a:p>
        </p:txBody>
      </p:sp>
    </p:spTree>
    <p:extLst>
      <p:ext uri="{BB962C8B-B14F-4D97-AF65-F5344CB8AC3E}">
        <p14:creationId xmlns:p14="http://schemas.microsoft.com/office/powerpoint/2010/main" val="28299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860875"/>
            <a:ext cx="5989485" cy="30648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Meeting Summarization Using NLP is solution for auto and faster way to record and analyze Meeting discussion.</a:t>
            </a:r>
          </a:p>
        </p:txBody>
      </p:sp>
    </p:spTree>
    <p:extLst>
      <p:ext uri="{BB962C8B-B14F-4D97-AF65-F5344CB8AC3E}">
        <p14:creationId xmlns:p14="http://schemas.microsoft.com/office/powerpoint/2010/main" val="7136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648" y="2217683"/>
            <a:ext cx="567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3796BF"/>
              </a:buClr>
              <a:buSzPts val="3000"/>
            </a:pPr>
            <a:r>
              <a:rPr lang="en-US" sz="8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215</Words>
  <Application>Microsoft Office PowerPoint</Application>
  <PresentationFormat>On-screen Show (16:9)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</vt:lpstr>
      <vt:lpstr>Arial</vt:lpstr>
      <vt:lpstr>Oswald</vt:lpstr>
      <vt:lpstr>Roboto Condensed</vt:lpstr>
      <vt:lpstr>Wolsey template</vt:lpstr>
      <vt:lpstr>Meeting Summarization Using NLP</vt:lpstr>
      <vt:lpstr>CONTENTS:</vt:lpstr>
      <vt:lpstr>INTRODUCTION:</vt:lpstr>
      <vt:lpstr>EXISTING SYSTEM:</vt:lpstr>
      <vt:lpstr>PROPOSED SYSTEM:</vt:lpstr>
      <vt:lpstr>       SOFTWARE AND HARDWARE REQUIRMENT: </vt:lpstr>
      <vt:lpstr>DEMONSTRATION: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CLASS</dc:title>
  <dc:creator>Sumedha Roy</dc:creator>
  <cp:lastModifiedBy>vibha bs</cp:lastModifiedBy>
  <cp:revision>39</cp:revision>
  <dcterms:modified xsi:type="dcterms:W3CDTF">2021-02-17T06:27:23Z</dcterms:modified>
</cp:coreProperties>
</file>