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659374-1712-4759-B013-7BF6662374F9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1525A-C8AA-4EC4-BDE5-491BD8DA787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7C6A6-F65E-4309-9DAE-A3D6642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51A4-F803-4983-BD39-345A84A1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8C654-B1CA-4B06-BFE7-8B01301F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68A6-1ACB-4F30-83BA-48398551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AD86-DAAD-434E-A3AD-1FC489B7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8E12-647E-41B6-AED1-56EA0EA1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5151-F4B1-496E-94B4-949B74EA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651CB-DCFF-442B-B56F-5EED0C5A8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1991-60F2-45AA-B618-412AB55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0F704-733B-49F6-92DE-125340A2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ADE3-D817-4004-A057-69C25410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D82B2-399D-4766-974B-C2AC063A2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38682-313D-4232-9C35-0CCAAEAF3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A050-F457-4AB0-8200-64DE770D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8703-58D8-4003-9C11-1862F39A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C16A-C9C5-4ECF-9476-FE512DDA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DC22-C572-4409-A64D-43E8B90F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EA2C-0118-47D4-80CA-8DFEC397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F12A-30CB-4C61-B346-D1C0C3A8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A9B13-C75E-4786-B2BA-F89E7BC3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A388-41F8-4091-B8B9-02DFAC23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8B25-59D9-4CC3-B7F4-A3E40F3E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F30D-815A-41D6-B009-940D202C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636F-1C16-4B16-9D1F-541DF75D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FA94-5E91-4DBF-A457-055B03A6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5214-299F-47DB-84DC-37937CD0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BA48-89BF-41D2-957D-D90C4FD5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2D55-06F4-4ACC-BEAE-4B7013177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3E6E-80E0-4857-9196-DD6D96616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152C0-6100-4A3E-BD7F-74884073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2232D-F350-4EF3-9484-7FBF408E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1FEA-491B-4613-AFBB-46B980E4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2654-6FE0-4232-B87C-42228778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689FF-4BAB-4E77-A207-4F4AFC753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F9DCB-245E-45E7-BA6F-7682B6499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1727C-0E1C-4B91-84CC-0F33A03BB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9C6-C3A0-4C0E-834C-2888431C0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1C5EF-B95A-40EF-A11F-26BC6BF5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6CE1A-F0D9-46AB-B3B7-0E59838C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20175-1F16-4606-8156-BC9D6C7E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2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695C-240F-45E8-8A2D-16AFC5B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B1F9F-2A59-493A-A1B0-BF69FA1A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6F7F2-C4CA-4DE7-81D3-ED9D9A9E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9E83F-5EA9-4CC2-9251-22308AC8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6FBE1-1B8D-4E9F-9E24-3C1BD326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4BAC3-33BF-46D9-81BA-17DDD99C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8EE11-C8AF-43D9-928D-720581F1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20E8-8249-4DAF-80CD-36991311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9A13-18CF-4311-8F73-C34BE24A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75258-EC8D-42B7-B23D-E29E5009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1401-3C6C-4ADB-872A-68B1DF04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4420B-F93D-41A7-8369-180B21AE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C5ED2-8434-4FB5-A47E-AA228E14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11CB-FED2-4BBB-99B8-923F67D0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30BF9-C0B9-45A0-8770-141758C89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CFF4C-CB0D-4093-B5CB-03D66F163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97A92-A2A2-460F-8056-973E154B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6AE8F-FDFC-43C4-943E-616738DA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D4F2-35F3-4C6E-9BA4-D58C47C7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11442-91DC-4C29-AA59-5F51509D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B6E6-B214-494B-934D-DA6EE535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D307-8E46-4512-A2E3-16411EAB7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0B7D-F5A3-400C-8C6F-752DEB112F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C1DE-32C6-4C07-82DC-8BBC6B06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F201E-B7F6-4FDF-B4A1-80DA6EE3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E40A-710B-43D5-A2F8-34C8A301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89A3FD-4564-45E0-9808-1048AAAAD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469" b="6555"/>
          <a:stretch/>
        </p:blipFill>
        <p:spPr>
          <a:xfrm>
            <a:off x="0" y="-10959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ED9948-1C62-4E05-82A3-36B63312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1700"/>
            <a:ext cx="9144000" cy="1851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Problems Faced by Patients who are in Isolation.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698E7D-4184-4586-A2BA-97EC2D13B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159404"/>
            <a:ext cx="7620000" cy="220329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Disconnection from the outside world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solidFill>
                  <a:srgbClr val="FFFFFF"/>
                </a:solidFill>
              </a:rPr>
              <a:t>Desiring familiarity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solidFill>
                  <a:srgbClr val="FFFFFF"/>
                </a:solidFill>
              </a:rPr>
              <a:t>Anxiety related to uncertainties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solidFill>
                  <a:srgbClr val="FFFFFF"/>
                </a:solidFill>
              </a:rPr>
              <a:t>Fear of stigmatization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solidFill>
                  <a:srgbClr val="FFFFFF"/>
                </a:solidFill>
              </a:rPr>
              <a:t>Need for communication</a:t>
            </a:r>
            <a:endParaRPr lang="en-US" sz="2800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US" sz="600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6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1224-CF4F-4418-9276-543A1FEC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610" y="1597955"/>
            <a:ext cx="4818888" cy="810727"/>
          </a:xfrm>
        </p:spPr>
        <p:txBody>
          <a:bodyPr anchor="b">
            <a:normAutofit/>
          </a:bodyPr>
          <a:lstStyle/>
          <a:p>
            <a:r>
              <a:rPr lang="en-US" sz="5000" dirty="0"/>
              <a:t>Features</a:t>
            </a:r>
          </a:p>
        </p:txBody>
      </p:sp>
      <p:pic>
        <p:nvPicPr>
          <p:cNvPr id="4" name="Content Placeholder 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B5A9ECAA-85B3-483B-BEE7-8D91B6BC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2" y="702437"/>
            <a:ext cx="5457600" cy="5457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F1E4D-57C8-4E52-997A-24786B60EA54}"/>
              </a:ext>
            </a:extLst>
          </p:cNvPr>
          <p:cNvSpPr txBox="1"/>
          <p:nvPr/>
        </p:nvSpPr>
        <p:spPr>
          <a:xfrm>
            <a:off x="6740610" y="2598309"/>
            <a:ext cx="467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Helping the person to socialize with loved ones far away by reminding of them timely.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Reference to nearest available hospital bed if required.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Diet Chart of nutritious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657D2FB7-8F3A-472E-A371-47DB17C1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0" y="1725385"/>
            <a:ext cx="3625934" cy="34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1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62D5DC-AA97-4D87-84AA-9FD6D316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61" y="307730"/>
            <a:ext cx="2338617" cy="39976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68D2C-1F6D-4CF7-9DDA-528189AC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Insights of our Application :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57A8C6-3408-4402-9A9D-11EE08488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7" y="307730"/>
            <a:ext cx="2338617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42D3CA7-26E9-40AC-B2B9-04FD2F8E9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83" y="307730"/>
            <a:ext cx="2338617" cy="399763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1BF11C-891C-4A60-8672-25AEEB8E1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93" y="307729"/>
            <a:ext cx="23386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3DDD16-6CA8-47B6-9A2E-2A8CCBCB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307731"/>
            <a:ext cx="2338617" cy="399763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68D2C-1F6D-4CF7-9DDA-528189AC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Insights of our Application :</a:t>
            </a: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92762B-CD11-44B3-A5F4-C1608C304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01" y="330044"/>
            <a:ext cx="2338617" cy="3997637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8C0F37-779F-4C21-B5F5-3D3C6A980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84" y="330044"/>
            <a:ext cx="2338617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683FD05-0C2A-406A-9796-5C840AF1F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46" y="330045"/>
            <a:ext cx="2338617" cy="399763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4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137DC0E-3903-42E5-8AB6-9D376941A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307731"/>
            <a:ext cx="2338617" cy="39976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9E334-AC14-4015-A3BE-A80F9087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Insights of our Application :</a:t>
            </a:r>
          </a:p>
        </p:txBody>
      </p:sp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5874C3B8-48D9-4BA5-8499-7D4F00B7E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08" y="292467"/>
            <a:ext cx="2338617" cy="3997637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5ED763B-BE0E-479A-A685-BE7743370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218" y="307730"/>
            <a:ext cx="2338617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F617386-FE0F-45D3-931D-421AD9D81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98" y="307731"/>
            <a:ext cx="2338617" cy="399763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9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942C-12A1-4F0D-B0AD-D1D6C4DF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 of our Application :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AE21234-8885-433C-A6B7-64CFA23E4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62" y="492573"/>
            <a:ext cx="344026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6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a stethoscope&#10;&#10;Description automatically generated">
            <a:extLst>
              <a:ext uri="{FF2B5EF4-FFF2-40B4-BE49-F238E27FC236}">
                <a16:creationId xmlns:a16="http://schemas.microsoft.com/office/drawing/2014/main" id="{768E83F2-C283-4122-B3C2-CA011CD49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8" b="148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DB4FC-525B-446E-A63C-315EE858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badi" panose="020B0604020104020204" pitchFamily="34" charset="0"/>
              </a:rPr>
              <a:t>Solution is Our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9179-B644-402A-A2AA-E3B49012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It monitors your daily health by Routine Checkup.</a:t>
            </a:r>
          </a:p>
          <a:p>
            <a:r>
              <a:rPr lang="en-US" dirty="0">
                <a:solidFill>
                  <a:srgbClr val="FFFFFF"/>
                </a:solidFill>
              </a:rPr>
              <a:t>It shows the progress charts of your health.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b="0" i="0" u="none" strike="noStrike" baseline="0" dirty="0">
                <a:solidFill>
                  <a:srgbClr val="FFFFFF"/>
                </a:solidFill>
                <a:latin typeface="Calibri (Body)"/>
              </a:rPr>
              <a:t>Timely reminder of medicines by alarm system. </a:t>
            </a:r>
            <a:endParaRPr lang="en-US" b="0" i="0" u="none" strike="noStrike" baseline="0" dirty="0">
              <a:solidFill>
                <a:srgbClr val="FFFFFF"/>
              </a:solidFill>
            </a:endParaRPr>
          </a:p>
          <a:p>
            <a:r>
              <a:rPr lang="en-US" b="0" i="0" u="none" strike="noStrike" baseline="0" dirty="0">
                <a:solidFill>
                  <a:srgbClr val="FFFFFF"/>
                </a:solidFill>
                <a:latin typeface="Calibri (Body)"/>
              </a:rPr>
              <a:t>Consultancy with the doctor.</a:t>
            </a:r>
          </a:p>
          <a:p>
            <a:r>
              <a:rPr lang="en-US" b="0" i="0" u="none" strike="noStrike" baseline="0" dirty="0">
                <a:solidFill>
                  <a:srgbClr val="FFFFFF"/>
                </a:solidFill>
                <a:latin typeface="Calibri (Body)"/>
              </a:rPr>
              <a:t>Reference to nearest available hospital bed if required. </a:t>
            </a:r>
          </a:p>
          <a:p>
            <a:r>
              <a:rPr lang="en-US" b="0" i="0" u="none" strike="noStrike" baseline="0" dirty="0">
                <a:solidFill>
                  <a:srgbClr val="FFFFFF"/>
                </a:solidFill>
                <a:latin typeface="Calibri (Body)"/>
              </a:rPr>
              <a:t>Helping the person to socialize with loved ones far away by reminding of them timely. </a:t>
            </a:r>
          </a:p>
          <a:p>
            <a:r>
              <a:rPr lang="en-US" b="0" i="0" u="none" strike="noStrike" baseline="0" dirty="0">
                <a:solidFill>
                  <a:srgbClr val="FFFFFF"/>
                </a:solidFill>
                <a:latin typeface="Calibri (Body)"/>
              </a:rPr>
              <a:t>Briefing about the guidelines to be followed given by </a:t>
            </a:r>
            <a:r>
              <a:rPr lang="en-US" b="1" i="0" u="none" strike="noStrike" baseline="0" dirty="0">
                <a:solidFill>
                  <a:srgbClr val="FFFFFF"/>
                </a:solidFill>
                <a:latin typeface="Calibri (Body)"/>
              </a:rPr>
              <a:t>WHO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alibri (Body)"/>
              </a:rPr>
              <a:t>. </a:t>
            </a:r>
          </a:p>
          <a:p>
            <a:endParaRPr lang="en-US" b="0" i="0" u="none" strike="noStrike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en-US" b="0" i="0" u="none" strike="noStrike" baseline="0" dirty="0">
              <a:solidFill>
                <a:srgbClr val="FFFFFF"/>
              </a:solidFill>
            </a:endParaRPr>
          </a:p>
          <a:p>
            <a:endParaRPr lang="en-US" b="0" i="0" u="none" strike="noStrike" baseline="0" dirty="0">
              <a:solidFill>
                <a:srgbClr val="FFFFFF"/>
              </a:solidFill>
              <a:latin typeface="Calibri (Body)"/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6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B3C920-8715-4607-9037-93BA39DDE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b="5547"/>
          <a:stretch/>
        </p:blipFill>
        <p:spPr bwMode="auto">
          <a:xfrm>
            <a:off x="2920998" y="552874"/>
            <a:ext cx="6420379" cy="483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White letter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2975EA7-1206-404C-9474-5E0B15A3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88" y="5515363"/>
            <a:ext cx="42672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7F3AC-0587-4495-98C3-989B1D5A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features of our application :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525677-F1D3-4E6C-B58B-203BEC828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r="638" b="1736"/>
          <a:stretch/>
        </p:blipFill>
        <p:spPr>
          <a:xfrm>
            <a:off x="1205992" y="1396588"/>
            <a:ext cx="9780015" cy="54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2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1224-CF4F-4418-9276-543A1FEC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76" y="1662574"/>
            <a:ext cx="4818888" cy="828295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Doctor Consultancy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459D5B-AEA7-4365-A494-B3E3EC0F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840" y="2612571"/>
            <a:ext cx="4632960" cy="35968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Medicine </a:t>
            </a:r>
          </a:p>
          <a:p>
            <a:pPr>
              <a:lnSpc>
                <a:spcPct val="100000"/>
              </a:lnSpc>
            </a:pPr>
            <a:r>
              <a:rPr lang="en-US" dirty="0"/>
              <a:t>Diet </a:t>
            </a:r>
          </a:p>
          <a:p>
            <a:pPr>
              <a:lnSpc>
                <a:spcPct val="100000"/>
              </a:lnSpc>
            </a:pPr>
            <a:r>
              <a:rPr lang="en-US" dirty="0"/>
              <a:t>Rest</a:t>
            </a:r>
          </a:p>
          <a:p>
            <a:pPr>
              <a:lnSpc>
                <a:spcPct val="100000"/>
              </a:lnSpc>
            </a:pPr>
            <a:r>
              <a:rPr lang="en-US" dirty="0"/>
              <a:t>Sleeping Hours</a:t>
            </a:r>
          </a:p>
          <a:p>
            <a:pPr>
              <a:lnSpc>
                <a:spcPct val="100000"/>
              </a:lnSpc>
            </a:pPr>
            <a:r>
              <a:rPr lang="en-US" dirty="0"/>
              <a:t>Expected Recovery</a:t>
            </a:r>
          </a:p>
          <a:p>
            <a:pPr>
              <a:lnSpc>
                <a:spcPct val="100000"/>
              </a:lnSpc>
            </a:pPr>
            <a:r>
              <a:rPr lang="en-US" dirty="0"/>
              <a:t>Family Health Details</a:t>
            </a:r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C6970731-6AEB-4245-BA24-24E3A720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1224-CF4F-4418-9276-543A1FEC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1545258"/>
            <a:ext cx="4818888" cy="827610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Alarm &amp; Reminder</a:t>
            </a:r>
          </a:p>
        </p:txBody>
      </p:sp>
      <p:pic>
        <p:nvPicPr>
          <p:cNvPr id="4" name="Content Placeholder 3" descr="A clock with a smiley face&#10;&#10;Description automatically generated with low confidence">
            <a:extLst>
              <a:ext uri="{FF2B5EF4-FFF2-40B4-BE49-F238E27FC236}">
                <a16:creationId xmlns:a16="http://schemas.microsoft.com/office/drawing/2014/main" id="{5EA92B9E-1724-4441-989E-35DE4A31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9" y="700200"/>
            <a:ext cx="5457600" cy="5457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E4AB40-3A64-4549-B5F0-A4AC85E32F93}"/>
              </a:ext>
            </a:extLst>
          </p:cNvPr>
          <p:cNvSpPr txBox="1"/>
          <p:nvPr/>
        </p:nvSpPr>
        <p:spPr>
          <a:xfrm>
            <a:off x="6739128" y="2372868"/>
            <a:ext cx="433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label by voice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Set alarm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your daily tasks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Medicine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Office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Breakfast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Assignments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Shows recorded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402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1224-CF4F-4418-9276-543A1FEC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975" y="1256755"/>
            <a:ext cx="5102787" cy="941941"/>
          </a:xfrm>
        </p:spPr>
        <p:txBody>
          <a:bodyPr anchor="b">
            <a:normAutofit/>
          </a:bodyPr>
          <a:lstStyle/>
          <a:p>
            <a:r>
              <a:rPr lang="en-US" sz="5000" dirty="0"/>
              <a:t>Yoga &amp; Meditation</a:t>
            </a:r>
          </a:p>
        </p:txBody>
      </p:sp>
      <p:pic>
        <p:nvPicPr>
          <p:cNvPr id="4" name="Content Placeholder 3" descr="Icon&#10;&#10;Description automatically generated">
            <a:extLst>
              <a:ext uri="{FF2B5EF4-FFF2-40B4-BE49-F238E27FC236}">
                <a16:creationId xmlns:a16="http://schemas.microsoft.com/office/drawing/2014/main" id="{62B7EF14-BEFD-44CB-A83B-58018686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702818"/>
            <a:ext cx="5457600" cy="545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F86AC-5B74-4BB2-ABD0-EBDF12B27258}"/>
              </a:ext>
            </a:extLst>
          </p:cNvPr>
          <p:cNvSpPr txBox="1"/>
          <p:nvPr/>
        </p:nvSpPr>
        <p:spPr>
          <a:xfrm>
            <a:off x="6734400" y="2351097"/>
            <a:ext cx="545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yoga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Surya Namaskar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Pranayama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Bhujangasana, &amp; so on.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meditation techniques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Mindfulness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Focused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Movement, &amp; so on.</a:t>
            </a:r>
          </a:p>
        </p:txBody>
      </p:sp>
    </p:spTree>
    <p:extLst>
      <p:ext uri="{BB962C8B-B14F-4D97-AF65-F5344CB8AC3E}">
        <p14:creationId xmlns:p14="http://schemas.microsoft.com/office/powerpoint/2010/main" val="124944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1224-CF4F-4418-9276-543A1FEC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610" y="1325813"/>
            <a:ext cx="4818888" cy="810727"/>
          </a:xfrm>
        </p:spPr>
        <p:txBody>
          <a:bodyPr anchor="b">
            <a:normAutofit/>
          </a:bodyPr>
          <a:lstStyle/>
          <a:p>
            <a:r>
              <a:rPr lang="en-US" sz="5000" dirty="0"/>
              <a:t>Guidelines</a:t>
            </a:r>
          </a:p>
        </p:txBody>
      </p:sp>
      <p:pic>
        <p:nvPicPr>
          <p:cNvPr id="4" name="Content Placeholder 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B5A9ECAA-85B3-483B-BEE7-8D91B6BC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2" y="702437"/>
            <a:ext cx="5457600" cy="5457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F1E4D-57C8-4E52-997A-24786B60EA54}"/>
              </a:ext>
            </a:extLst>
          </p:cNvPr>
          <p:cNvSpPr txBox="1"/>
          <p:nvPr/>
        </p:nvSpPr>
        <p:spPr>
          <a:xfrm>
            <a:off x="6740610" y="2330450"/>
            <a:ext cx="467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leave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Stay in a separate, well-ventilated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Wash hands with soap and water.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a tissue for sneezing.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 and wash laundry separately. &amp; so 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165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FB56A8C-0E36-483E-8C2D-20DEE6616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7662E-CB5F-4126-B1A7-1386AB21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 Routine</a:t>
            </a:r>
            <a:br>
              <a:rPr lang="en-US" sz="5400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</a:br>
            <a:r>
              <a:rPr lang="en-US" sz="5400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 Checkup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C5F7B7EB-8D13-4E22-B053-B8922E97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Blood Pressure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Body Temperature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Oxygen Level</a:t>
            </a:r>
          </a:p>
          <a:p>
            <a:r>
              <a:rPr lang="en-US" sz="2800" dirty="0">
                <a:solidFill>
                  <a:srgbClr val="FFFFFF"/>
                </a:solidFill>
              </a:rPr>
              <a:t>Sugar Level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36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263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Arial</vt:lpstr>
      <vt:lpstr>Arial</vt:lpstr>
      <vt:lpstr>Calibri</vt:lpstr>
      <vt:lpstr>Calibri (Body)</vt:lpstr>
      <vt:lpstr>Calibri Light</vt:lpstr>
      <vt:lpstr>Wingdings</vt:lpstr>
      <vt:lpstr>Office Theme</vt:lpstr>
      <vt:lpstr>Problems Faced by Patients who are in Isolation.</vt:lpstr>
      <vt:lpstr>Solution is Our App.</vt:lpstr>
      <vt:lpstr>PowerPoint Presentation</vt:lpstr>
      <vt:lpstr>Some features of our application :</vt:lpstr>
      <vt:lpstr>Doctor Consultancy</vt:lpstr>
      <vt:lpstr>Alarm &amp; Reminder</vt:lpstr>
      <vt:lpstr>Yoga &amp; Meditation</vt:lpstr>
      <vt:lpstr>Guidelines</vt:lpstr>
      <vt:lpstr> Routine  Checkup</vt:lpstr>
      <vt:lpstr>Features</vt:lpstr>
      <vt:lpstr>Insights of our Application :</vt:lpstr>
      <vt:lpstr>Insights of our Application :</vt:lpstr>
      <vt:lpstr>Insights of our Application :</vt:lpstr>
      <vt:lpstr>Insights of our Application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Faced by Patients who are in Isolation.</dc:title>
  <dc:creator>vibhanshu verma</dc:creator>
  <cp:lastModifiedBy>vibhanshu verma</cp:lastModifiedBy>
  <cp:revision>37</cp:revision>
  <dcterms:created xsi:type="dcterms:W3CDTF">2021-06-12T08:41:57Z</dcterms:created>
  <dcterms:modified xsi:type="dcterms:W3CDTF">2021-06-12T19:05:02Z</dcterms:modified>
</cp:coreProperties>
</file>