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tsTthkcj/3oGe3OBA9iy33xL4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Design and Analysis of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CS202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986320" y="811658"/>
            <a:ext cx="9738830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 of Linear 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A[1,…,n],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position of x in A, if present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Lin_Search: For i=1 to n, if x=A[i] return 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T(n)=n</a:t>
            </a:r>
            <a:endParaRPr/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1438382" y="441788"/>
            <a:ext cx="9719352" cy="632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correctness and time 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instructions&lt;3n^2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which can execute 3*10^9 instructions per second.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10^6	Time: 1000s (3*10^12/3*10^9) ~ 16 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10^7	Time: 1600 min ~1.16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10^8	Time: 116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Closest pair admits O(n log n) time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10^6	Time: 20 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10^7	Time: 0.23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10^8	Time: 2.7 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ocessor" id="146" name="Google Shape;146;p12"/>
          <p:cNvSpPr/>
          <p:nvPr/>
        </p:nvSpPr>
        <p:spPr>
          <a:xfrm>
            <a:off x="5629719" y="1953747"/>
            <a:ext cx="932563" cy="932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>
            <a:off x="5059819" y="3329252"/>
            <a:ext cx="2072362" cy="1575000"/>
            <a:chOff x="3004105" y="2075921"/>
            <a:chExt cx="2072362" cy="1575000"/>
          </a:xfrm>
        </p:grpSpPr>
        <p:sp>
          <p:nvSpPr>
            <p:cNvPr id="148" name="Google Shape;148;p12"/>
            <p:cNvSpPr/>
            <p:nvPr/>
          </p:nvSpPr>
          <p:spPr>
            <a:xfrm>
              <a:off x="3004105" y="2075921"/>
              <a:ext cx="2072362" cy="15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 txBox="1"/>
            <p:nvPr/>
          </p:nvSpPr>
          <p:spPr>
            <a:xfrm>
              <a:off x="3004105" y="2075921"/>
              <a:ext cx="2072362" cy="15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IN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 model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/>
        </p:nvSpPr>
        <p:spPr>
          <a:xfrm>
            <a:off x="986320" y="811658"/>
            <a:ext cx="9738830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positive integer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Find √n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size: Number of bits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log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986320" y="811658"/>
            <a:ext cx="973883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Two positive integers m,n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Find mn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Log_2 m + log _2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 in terms of space (#bits) to store m,n.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1421424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8342414	12	k bits: 00000 (k times) to 11111 (k times): 0 to 2^k-1  m&lt;=2^k-1 	=&gt;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#bits to represent an integer m: log_2 (m+1)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986320" y="811658"/>
            <a:ext cx="973883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access: Unit cost for read/write of A[i] 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of data is limited in size (#bits)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is unit cost: arithmetic operations (+,-,*), comparison.</a:t>
            </a:r>
            <a:endParaRPr/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/>
        </p:nvSpPr>
        <p:spPr>
          <a:xfrm>
            <a:off x="1665849" y="2256764"/>
            <a:ext cx="101579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x, y in {1,2,…,n}. Output: xy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log_2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 startAt="2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A,B: n by n matrix. Output: AB (n^2)</a:t>
            </a:r>
            <a:endParaRPr/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size: 2n^2 (number of elements)* size of each element (measured in bits)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4191000" y="1038225"/>
            <a:ext cx="4352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 the input size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1081570" y="2030858"/>
            <a:ext cx="1015793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x, y in {1,2,…,n}. Output: xy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Input: A,B: n by n matrix. Output: AB</a:t>
            </a:r>
            <a:endParaRPr/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2095500" y="1038225"/>
            <a:ext cx="9014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 the time complexity of the natural algo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/>
        </p:nvSpPr>
        <p:spPr>
          <a:xfrm>
            <a:off x="1082211" y="610136"/>
            <a:ext cx="10027578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 0: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r>
              <a:rPr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search, Adding x to all the elements, calculating Fibonacci numbers, finding the minimum element of an unsorted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1082211" y="610136"/>
            <a:ext cx="1002757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Inductive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A[1,2,…,n]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f(A[1,2,…,n])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 to 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value of f on seeing A[i]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f(A[1]),f(A[1,2]),f(A[1,2,3]),…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Grading Policy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Weekly Quizzes: 20 marks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Programming + Written Assignments: 20 marks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Exams: 3*20 = 60 marks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1335641" y="1027416"/>
            <a:ext cx="1002757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2: Finding the Minimum in an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A[1,2,…,n]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Min(A[1,2,…,n])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Input: 14,3,-7,5,0,-2,8,5,10,4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Output: -7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1199505" y="1068512"/>
            <a:ext cx="997877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find minimum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Min_so_far=A[1]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i=2 to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Min_so_far=min(Min_so_far,A[i])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3041151" y="1263721"/>
            <a:ext cx="58048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&amp; Conquer Strategy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1212351" y="719666"/>
            <a:ext cx="1002757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positive integer n, find √n.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(i*i&lt;n)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Increment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(i-1)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1212351" y="719666"/>
            <a:ext cx="1002757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E.x.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 local minimum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3,7,0,-2,12,8,10,1,4,2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local minimum is an element A[i] such that it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A[i]&lt;=A[i-1] and A[i]&lt;=A[i+1]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2003461" y="1284270"/>
            <a:ext cx="732547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Inductive Design</a:t>
            </a:r>
            <a:endParaRPr/>
          </a:p>
          <a:p>
            <a:pPr indent="-488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and Conquer Paradigm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407560" y="863029"/>
            <a:ext cx="9102903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collection of webpages, and a keyword, find the webpages most relevant to the keyword.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my current location, find all petrol pumps near me.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time-table for CSE courses at IITH.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positive integer n, check if n is a prime.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sequence of elements, arrange them in increasing order.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1407560" y="863029"/>
            <a:ext cx="910290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correct and efficient algorithms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and apply standard algorithms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broad design techniques</a:t>
            </a:r>
            <a:endParaRPr/>
          </a:p>
          <a:p>
            <a:pPr indent="-2857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1407560" y="863029"/>
            <a:ext cx="9102903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1: Closest pair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),…,(x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A pair 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such that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sqrt[(x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)^2+(x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)^2] is minimized.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Instance: (0,0),(0.3,0.4),(-0.5,3.6),(3,4)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Size: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1407560" y="863029"/>
            <a:ext cx="910290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1: Closest pair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pair of points, compute the distance between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minimum of all these distances, and return the corresponding points.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1407560" y="863029"/>
            <a:ext cx="910290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1: Closest pair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Min_so_far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 in 1 to n-1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each j&gt;i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Find d= sqrt[(x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)^2+(x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  <a:r>
              <a:rPr baseline="-25000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)^2]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Min_so_far=min(d,Min_so_far)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986320" y="811658"/>
            <a:ext cx="9738830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 of algorithm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size: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number of instructions made by A over all inputs of size n-&gt; T(n)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[Worst-case complexity]</a:t>
            </a:r>
            <a:endParaRPr/>
          </a:p>
          <a:p>
            <a:pPr indent="-5143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2020-09-01T05:51:52Z</dcterms:created>
  <dc:creator>Aravind NR</dc:creator>
</cp:coreProperties>
</file>