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40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71" d="100"/>
          <a:sy n="71" d="100"/>
        </p:scale>
        <p:origin x="1044" y="5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5" y="6613525"/>
            <a:ext cx="518081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7a.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7a: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structure of a reader process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6585627" cy="4418437"/>
          </a:xfrm>
        </p:spPr>
        <p:txBody>
          <a:bodyPr/>
          <a:lstStyle/>
          <a:p>
            <a:r>
              <a:rPr lang="en-US" altLang="en-US" dirty="0"/>
              <a:t>The</a:t>
            </a:r>
            <a:r>
              <a:rPr lang="en-US" altLang="en-US" b="1" i="1" dirty="0"/>
              <a:t> </a:t>
            </a:r>
            <a:r>
              <a:rPr lang="en-US" altLang="en-US" dirty="0"/>
              <a:t>solution</a:t>
            </a:r>
            <a:r>
              <a:rPr lang="en-US" altLang="en-US" b="1" i="1" dirty="0"/>
              <a:t> </a:t>
            </a:r>
            <a:r>
              <a:rPr lang="en-US" altLang="en-US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dirty="0"/>
              <a:t>Once a writer is ready to write, no “newly arrived reader” is allowed  to read.</a:t>
            </a:r>
          </a:p>
          <a:p>
            <a:r>
              <a:rPr lang="en-US" altLang="en-US" dirty="0"/>
              <a:t>Both the first and second may result in starvation. leading to even more variations</a:t>
            </a:r>
          </a:p>
          <a:p>
            <a:r>
              <a:rPr lang="en-US" altLang="en-US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spend their lives alternating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They do not </a:t>
            </a:r>
            <a:r>
              <a:rPr lang="en-US" altLang="ja-JP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Shared Data</a:t>
            </a:r>
          </a:p>
          <a:p>
            <a:pPr lvl="1"/>
            <a:r>
              <a:rPr lang="en-US" altLang="en-US" dirty="0"/>
              <a:t>Data set</a:t>
            </a:r>
          </a:p>
          <a:p>
            <a:pPr lvl="1"/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12933</TotalTime>
  <Words>1065</Words>
  <Application>Microsoft Office PowerPoint</Application>
  <PresentationFormat>On-screen Show (4:3)</PresentationFormat>
  <Paragraphs>180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7a: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End of Chapter 7a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266</cp:revision>
  <cp:lastPrinted>2013-09-18T17:45:18Z</cp:lastPrinted>
  <dcterms:created xsi:type="dcterms:W3CDTF">2011-01-13T23:43:38Z</dcterms:created>
  <dcterms:modified xsi:type="dcterms:W3CDTF">2020-02-12T19:16:25Z</dcterms:modified>
</cp:coreProperties>
</file>