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88" r:id="rId4"/>
    <p:sldId id="261" r:id="rId5"/>
    <p:sldId id="293" r:id="rId6"/>
    <p:sldId id="269" r:id="rId7"/>
    <p:sldId id="294" r:id="rId8"/>
    <p:sldId id="266" r:id="rId9"/>
    <p:sldId id="317" r:id="rId10"/>
    <p:sldId id="319" r:id="rId11"/>
    <p:sldId id="320" r:id="rId12"/>
    <p:sldId id="321" r:id="rId13"/>
    <p:sldId id="315" r:id="rId14"/>
    <p:sldId id="310" r:id="rId15"/>
    <p:sldId id="287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03:24:5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3170 242 2248,'-3'4'9,"-8"15"25,9-14 76,-2-5 24,3 0-121,1 1 0,-1-1 0,0 0 0,1 0 0,-1 0 0,0 1 0,1-1 0,-1 0 0,0 0 0,1 0 0,-1 0 0,0 0 0,1 0 0,-1-1 0,1 1 0,-1 0 0,0 0 0,1 0 0,-1-1 0,0 1 0,0-1 0,-95-43 314,-30-16-3,72 41-133,-67-13 1,103 28-172,-23-2 169,21 5-66,-1 0 0,1 1 0,-1 2 1,-38 6-1,55-7-103,-35 13 79,16-4 198,-171 66 797,170-65-1044,-38 11 334,-179 58 489,172-51-786,43-16 113,-174 118 333,99-65-394,-59 41-10,128-82-41,-117 113 40,122-109-40,-24 32-18,-102 118 176,134-158-230,5-6 19,-1 0 1,-18 14 0,-97 81 84,102-86-40,-108 109 40,111-103 0,9-9-59,-96 141 183,-27 71 252,95-154-264,42-76-226,-93 177 605,84-158-580,4-8 44,1 0-1,-9 26 0,-62 184 494,70-203-543,-9 46 118,-13 150 198,26-187-326,0 57 85,10 94 9,-3-145-41,52 243 165,-20-172-131,14 72 2,-40-141-24,-6-22-52,14 47 50,28 70 1,64 117 177,-59-146-161,43 67-3,-72-136-31,107 125 31,-100-131-24,5 3-36,167 163 169,-116-99-82,48 55 8,-103-120-46,142 115 36,-136-121-42,144 89 32,-145-92-47,244 146 136,-190-119-175,-52-30 26,158 82 15,-156-80-27,153 77 16,-153-80-30,176 73 14,-170-73-15,184 68 5,-184-70-17,163 66 8,-166-66-8,184 65 8,-179-66-9,320 94 30,-267-87-30,-58-15 13,187 14 9,-181-20-2,173 1 10,-178-4-9,188-23 17,-183 18-10,203-33 17,-199 30-24,190-45 16,-194 42-17,217-67 10,-210 62-9,202-89 16,-246 102-35,-1-1 0,17-10-1,224-157 28,-198 134-14,195-165 12,-202 164-14,180-156 7,-181 158-12,181-172 10,-182 166-12,148-158 6,-160 165-4,104-156 10,-112 152-10,93-174 11,-94 171-6,91-162 7,-93 167-12,72-160 10,-78 157-10,45-170 11,-51 170-6,33-279 55,-42 237-64,-3 50 17,-35-150 17,27 146-12,-91-248 73,50 181-60,-31-47 0,66 120-18,-66-136 14,66 136-20,-71-118 12,67 122-14,-185-195 40,138 154-54,40 40 2,-117-130 8,115 127-8,4 5-2,-111-109 10,66 71-9,-73-66 9,55 66-13,-80-62 5,138 101-2,-115-112 4,118 111-4,-34-32 13,-91-69 0,142 122-17,-57-34 6,44 26 2,-138-63 15,80 41 3,54 22-23,0 2-1,-47-27 14,-143-71 34,195 100-50,4 2 6,-33-10 0,-108-26 11,47 12 8,8 2-17,-125-48 13,147 59-20,-176-26 18,172 39-18,7 5 2,9 4-4,6 5-1,3 2 0,-1-5 0,-6-4 0,-161-23-8,135 6 2,71 10 7,7 2-5,0 0 1,-1 0 0,1 2 0,-1 0-1,0 1 1,0 1 0,-32 4-1,20 4-7,-50 22 0,38-10-5,-32 30-5,38-26 10,-4 2 1,-128 62-18,141-72 4,0 0 0,1 2 0,1 1 0,-33 32 0,52-46 19,-55 50-64,-51 30-2099,46-40-8385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1 728,'0'0'0,"0"0"0,-69 68 0,-2 1-72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3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86 5472,'-3'-1'296,"-59"-28"313,-58-14 83,107 38-662,10 3 3,0 1-1,0 0 1,0 0-1,0 0 1,-1 1 0,1-1-1,0 1 1,0-1-1,-7 1 1,-13 1 156,-38 6-1,44 0 67,-87 62 100,90-58-227,1-1 1,-18 18 0,10-7-69,-46 38 171,2 8 12,56-56-207,0 0 0,1 0 0,0 1 0,1 0 0,-7 16 0,12-15 25,6 5-33,1 0 1,10 24-1,-5-24 7,-8-14-28,4 4 0,1 1 1,-1-1-1,1 0 0,1-1 1,0 0-1,-1 0 1,2 0-1,-1-1 0,1-1 1,12 7-1,161 71 178,-135-70-147,-30-12 83,-9-1-63,-2 0-30,1-1 1,-1 1-1,1-1 0,-1 0 0,1-1 0,-1 0 0,0 0 1,0 0-1,0-1 0,11-6 0,-1-2 130,0 0 1,-1-1-1,21-22 0,-29 26-125,13-21 212,-13 13-165,0 1 0,-1-1 0,-1-1 1,6-32-1,-5-3-1468,0-2-5625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3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2872,'0'11'6,"-1"35"165,8 52 0,2-60-167,7-7-4,7-3 0,-17-23 1,0 1 1,1-1-1,0-1 0,0 1 1,0-1-1,0-1 0,1 1 1,-1-1-1,1 0 0,15 3 1,-10-4 11,0-1 1,0 0 0,0-1 0,0-1 0,0 0 0,23-5 0,-20 2-115,0-2 0,18-8 0,0-3-1612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3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1160 3680,'3'7'88,"-1"-3"-58,0 1-1,0-1 1,0 0 0,0 0 0,1 0-1,0 0 1,0 0 0,0-1-1,0 1 1,1-1 0,-1 0 0,1 0-1,0 0 1,0 0 0,0-1-1,8 4 1,-1-1 9,29 7 361,84 8 119,-92-17 75,154-3 181,-145-3-495,203-17 152,-187 14 48,258-22 186,-246 22-212,306-30 166,-296 28-239,319-55 158,-320 46-158,313-96 147,-316 86-201,288-121 125,-294 117-152,292-133 373,-331 151-554,221-95 393,-199 88-337,124-53 203,-53 17-98,-118 53-250,0 1 0,0-1 1,-1 1-1,1-1 0,-1-1 1,1 1-1,-1-1 0,0 1 1,0-1-1,-1 0 0,7-9 0,-6 7-6,-4 6-21,0-1 1,1 1-1,-1 0 1,0 0-1,0-1 1,0 1-1,1 0 1,-1-1-1,0 1 0,0 0 1,0-1-1,0 1 1,0 0-1,1-1 1,-1 1-1,0-1 1,0 1-1,0 0 1,0-1-1,0 1 1,0 0-1,0-1 1,-1 1-1,1 0 1,0-1-1,0 1 1,0 0-1,0-1 1,-5-11 22,1 1 0,-1 0-1,-1 0 1,-13-19 0,15 23-21,-1 0 0,-1 0-1,1 0 1,-1 1 0,-13-11 0,0 0 0,-49-43-1825,-3-2-7300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4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8608,'3'2'24,"2"0"1,0 0 1,0 0 0,1 0 0,-1-1-1,0 0 1,1 0 0,-1 0 0,10-1-1,49-1 364,-44 1-352,35-1 1094,52 4-223,75 7 8,-96-10-824,67-2-26,-63 4-36,-70-1-26,5 0-1,50 8 14,27 11 1,-86-13-4,-1 3 5,-1 0 1,0 2 0,-1-1 0,0 2 0,21 25-1,-29-30-6,16 28 105,-11-13-39,11 40 1,-16-41-10,-1-1 0,-1 1 0,-1-1 0,-1 27 0,-1-24-30,1 22 170,-9 78 0,5-92-171,-1 3 129,-44 234 376,43-252-519,-24 72 142,27-84-151,-64 174 193,51-143-74,-73 126 57,69-136-65,-89 74 29,85-86-136,-94 35 1,115-48-22,1 0 0,-1-1 0,1 0 0,-1 1 0,1-1 0,-1 0 0,0 0 0,1 1 1,-1-1-1,0-1 0,1 1 0,-3 0 0,-9-3-233,0 0 1,1 0-1,-1-1 1,1-1-1,0 0 1,0-1-1,-22-14 1,-32-24-9060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4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9328,'2'0'25,"1"1"-17,13 2-3,0 2 1,-1-1-1,0 2 1,0 0 0,0 1-1,27 17 1,18 29 88,-49-38 60,2 11 15,-1 2 1,13 43 0,8 48 174,-28-95-195,2 0 0,0 0 0,2 0-1,20 37 1,-23-48-57,83 199 617,-57-114-426,43 173 701,-73-265-932,-1 0-1,1-1 1,0 1 0,0 0-1,4 7 1,-4-11-32,-1 0 1,1 0-1,0 0 1,-1 0-1,1 0 1,0-1-1,0 1 1,0-1 0,1 1-1,-1-1 1,0 0-1,0 1 1,1-1-1,-1 0 1,1-1-1,2 2 1,6 1 3,-5-1 7,1-1 1,0 0-1,0 0 0,13 0 1,14-2 61,52-7-1,-74 6-44,-1 0-1,1-1 0,-1 0 0,12-6 1,3 0-11,0 1-14,43-17 174,163-55 347,-203 70-520,-10 4 68,38-9 0,17 0 22,123-30 381,-169 34-204,-22 8-235,1 1-1,-1-1 0,1 2 0,0-1 1,0 1-1,7-1 0,-9 1 67,2-3-17,-5 3-52,-5-2-19,-8-8-32,0 0-1,0 0 1,-16-10 0,-3-1-91,-54-39-2046,38 30-8105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4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9592,'47'119'-56,"-18"-55"34,-3-7-142,27 81 0,-51-121-61,-5-3 140,-1 0 1,0 0-1,-9 21 0,13-35 70,0 1 0,-1 0 0,1-1 0,0 1-1,0-1 1,-1 1 0,1-1 0,0 1-1,-1-1 1,1 1 0,0-1 0,-1 1 0,1-1-1,-1 0 1,1 1 0,-1-1 0,1 1-1,-1-1 1,1 0 0,-1 0 0,0 1 0,1-1-1,-2 0 1,-3 2-80,-1-1 0,1 1 0,-1-2 0,0 1-1,0 0 1,0-1 0,1 0 0,-1-1 0,0 1 0,0-1 0,1 0-1,-1-1 1,-5-1 0,-40-13-4398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4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6280,'0'0'0,"0"0"0,6-12 0,-6 12-8,0 0 8,14-20 0,13-7 0,-3-1-4224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4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2696,'8'18'0,"5"15"0,1 16 0,-3 10 1,17 72 13,-19-104 20,16 30 30,32 54 0,53 101 170,-99-190-224,21 33 73,-7-13 112,36 90 1,-59-125-3,-2 5 59,0-12-236,0 0-1,0 1 1,0-1 0,0 1 0,0-1 0,0 0-1,0 1 1,0-1 0,0 1 0,0-1 0,-1 0-1,1 1 1,0-1 0,0 0 0,0 1 0,-1-1-1,1 0 1,0 1 0,0-1 0,-1 0 0,1 1-1,0-1 1,0 0 0,-1 1 0,1-1 0,0 0-1,-1 0 1,1 0 0,-1 1 0,1-1 0,0 0-1,-1 0 1,1 0 0,0 0 0,-1 0 0,1 0-1,-1 0 1,0 0 0,0 0 23,1 0 1,-1 0-1,0 0 0,0-1 1,0 1-1,0 0 0,0-1 1,0 1-1,0-1 1,0 1-1,1-1 0,-1 1 1,0-1-1,0 0 0,1 1 1,-1-1-1,0 0 0,0-1 1,-7-10 258,0 0 0,2 0-1,-1 0 1,-6-20 0,-27-69 650,35 87-752,1 0 1,1 0-1,0 0 0,1-1 1,0 1-1,1-18 1,0 16-81,2-6 405,2 1-276,2 0 0,0 1 0,1-1 0,1 1 0,1 0 0,17-31 0,-17 45 96,2 3-248,0 1 1,0 1-1,0-1 0,18 1 1,-8 4 167,9 8-141,0 1 1,36 22-1,-39-16 95,174 155 429,-143-118-465,-52-51-157,31 39 115,-35-41-132,1 1 0,0-1 1,-1 1-1,1 0 0,-1-1 1,0 1-1,0 0 0,0 0 1,0 0-1,0 0 0,-1 0 0,1 0 1,-1 0-1,0 0 0,0 0 1,-1 6-1,1-9-5,-1 1 1,1 0-1,-1-1 1,0 1-1,1-1 1,-1 1-1,0-1 1,0 0-1,1 1 0,-1-1 1,0 1-1,0-1 1,0 0-1,1 0 1,-1 0-1,0 1 1,0-1-1,0 0 0,0 0 1,0 0-1,0 0 1,1 0-1,-1-1 1,0 1-1,0 0 1,0 0-1,0-1 1,-1 1-1,-5-1 1,4 1-2,-1-1 0,1 1 1,0-1-1,-1 0 1,1-1-1,0 1 1,0 0-1,0-1 0,-5-3 1,-81-48-1708,38 21-6825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4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4 681 8072,'-3'-11'9,"2"9"38,1 2 19,2-1-44,0 1 0,-1-1-1,1 0 1,0 0-1,0 1 1,0-1 0,0 1-1,-1-1 1,5 1-1,60-6 82,73-12-14,-92 11-70,54-16-1,-75 16-15,2-2 12,117-60 10,-116 52-10,116-77 18,-118 76 21,46-44 37,-65 54-65,0 0 0,-1 0 0,0 0 0,0-1 0,-1 0 0,0 0 1,9-18-1,-15 16 114,-1 6-109,-1-1 0,0 0 0,0 1 0,-1 0 0,0 0 0,0-1 0,0 2 0,0-1 0,-1 0 0,0 1 0,0-1 0,0 1 0,-7-5 0,4 3 13,0 1 0,-1 0 0,0 0 0,0 1-1,-1 0 1,-16-6 0,8 8 304,-8 3-95,-36 8 1,45-2 167,-8 10-120,-24 24 1,34-23 159,-6 20-140,-21 62 1,32-66 99,-22 143 146,29-144-286,4 16-89,10 52 0,-4-76 16,39 69 68,-46-93-269,-1 0-1,1 0 1,-1-1 0,1 1 0,0 0-1,-1 0 1,1 0 0,0-1 0,0 1-1,-1 0 1,1-1 0,0 1 0,0-1-1,0 1 1,2 0 0,25 11 68,44 13-1,-48-22 0,0-4-43,0-2 1,42-9-1,-46 3 4,15-14-10,-1-1 1,60-55-1,-79 65-23,-6 4 0,-1 1 0,1-1 0,7-13 1,12-18 3,-6 2-3,-12 10 2,-7 9-3,-4 19-3,0 0 1,1 0 0,-1 0 0,0 0 0,1 0 0,-1 0 0,0 0 0,0 0 0,0 0 0,0 0 0,0 0 0,0 1 0,0-1 0,0 0 0,0 1 0,0-1 0,0 1 0,-1-1 0,1 1 0,0-1 0,0 1 0,-2 0 0,1-1-1,-9 2-4,3 2 4,-5 1-1,-1 1 0,1 1 1,0 0-1,-18 12 1,15-9-5,6-4-1,0 1 1,0 1 0,1-1 0,0 2 0,0-1-1,-13 15 1,16-16-15,-3 3 2,7-6-3,2-3-4,0 0-4,28 3-50,-25-3 73,49 0 6,-44 1 1,32-2 0,15-5 0,-46 6 0,16-6 0,-7 0 0,10-2 0,3-11 0,-23 14 0,0-1 1,0 0 0,-1-1-1,0 1 1,0-1 0,-1-1 0,0 0-1,0 1 1,-1-2 0,6-10 0,14-29 13,35-95 1,-56 128-11,12-52 35,-8-12 6,-7 67-36,-1 0 0,0 0 0,-1-1-1,0 1 1,-4-14 0,2 15-4,2 7-3,0 1 0,0-1 1,-1 1-1,1-1 1,-1 1-1,0-1 0,0 1 1,0 0-1,0 0 0,-4-4 1,-1-2 10,-1 1 1,1-1 0,-2 1-1,1 1 1,-18-13-1,25 19 1,-2 2-1,-8 0-9,9 1 1,5 7-3,2-6-2,0 0 0,0 0 0,0-1 0,1 1 0,-1-1 0,10 2 0,-3-1-2,11 6-1,46 12 0,8 1-4,52 30 4,-105-38-3,83 65-4,-89-61 5,6 15 2,21 41 1,-36-51-17,1 21-45,-2-1 0,3 86 0,-11-124 45,-1-1 1,1 1-1,-1-1 0,0 0 1,0 1-1,-1-1 0,1 0 1,-1 0-1,0 0 0,0 0 1,0 0-1,0 0 0,-5 5 1,3-4-16,2-2 1,1 0 0,-1-1 0,0 1 0,0-1 0,0 0 0,-1 0 0,1 0 0,0 0 0,-1 0 0,1 0 0,-5 2 0,-4 2-24,-30 20-1740,-2 1-6963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43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68 512 8344,'-13'14'36,"1"0"0,-19 31 0,29-42-28,0 0 22,1 0 1,0 0-1,0 0 1,0 0-1,0 0 1,0 0-1,1 0 1,-1 1-1,1-1 1,0 0-1,0 1 1,0-1-1,0 0 1,1 0 0,0 1-1,-1-1 1,3 4-1,4 13 151,0 0 0,21 34 0,33 52 447,-33-59-516,28 52 220,76 140 505,-100-180-732,-23-36 170,0 15-52,-2 1 0,-1 0 0,1 50 0,-7-72-180,0-7 25,-1 0 0,0 0 0,-2 14 0,-8 32 234,11-56-291,0 1-1,0-1 0,-1 1 1,1-1-1,0 1 1,-1-1-1,1 1 1,0-1-1,-1 0 0,1 1 1,-1-1-1,1 1 1,0-1-1,-1 0 0,1 0 1,-1 1-1,1-1 1,-1 0-1,1 0 0,-1 0 1,0 1-1,1-1 1,-1 0-1,1 0 0,-1 0 1,1 0-1,-1 0 1,1 0-1,-1 0 0,1 0 1,-1 0-1,0 0 1,1-1-1,-2 1 0,1 0 20,-4 0 0,3 0-20,0 0-1,0 0 1,1-1-1,-1 1 0,0 0 1,0-1-1,1 1 1,-1-1-1,0 0 0,0 1 1,1-1-1,-1 0 1,1 0-1,-1 0 0,1 0 1,-1 0-1,-1-2 1,-21-20 111,1-1 1,-30-41 0,15 16-38,-1 0-11,39 48-71,-1 0-1,0 0 0,1 0 1,-1 0-1,1 0 1,-1 0-1,1-1 0,0 1 1,-1 0-1,1 0 0,0 0 1,0 0-1,0-1 1,0 1-1,0 0 0,0 0 1,0 0-1,0 0 0,0-1 1,1 0-1,0-3 4,5-26-1,11-7-4,19-12 0,79-71-3,-113 119 3,24-25-13,113-132-6,-112 126 6,-7 8 5,14-17-4,44-73 0,60-119-22,-136 230 34,0 1-1,0-1 0,0 1 0,0-1 1,-1 0-1,0 0 0,2-5 0,-1-2 1,4-26 0,-11 1 0,-6 4 0,-3 5 0,-3 12 1,17 14-1,-1 1 1,0-1 0,1 0-1,-1 1 1,0 0-1,0-1 1,1 1-1,-1-1 1,0 1-1,0 0 1,1 0 0,-1-1-1,0 1 1,0 0-1,0 0 1,0 0-1,1 0 1,-1 0-1,0 0 1,0 0 0,0 0-1,0 0 1,1 1-1,-1-1 1,0 0-1,0 0 1,0 1-1,1-1 1,-1 0 0,0 1-1,0-1 1,1 1-1,-1-1 1,0 1-1,1-1 1,-1 1-1,1 0 1,-1-1 0,1 1-1,-1 0 1,1-1-1,-1 1 1,1 0-1,0 0 1,-1 1-1,-1 3 6,1 1 0,0 0 0,0-1 0,1 1-1,-1 0 1,1 0 0,1 7 0,10 94 41,-8-86-30,1 1 0,1-1 0,1 0 1,12 29-1,-10-29-10,3 3 21,60 86 15,-53-92-23,4-3-12,1-1 0,35 15 1,-56-28-9,0-1 1,-1 1 0,1 0-1,0-1 1,0 0 0,0 1-1,0-1 1,-1 0-1,1 0 1,3 0 0,56-4 5,-47 2-5,0-1-1,0-1 0,21-8 1,-19 5-1,0-1 0,-1 0 0,14-11 0,41-38 0,-3-9 0,-9 1 0,-11-2 0,-9-1 0,-13 8 0,-12 17 0,-8 12 0,-5 30 0,0 0 0,0 0 0,0 0 0,0 1 0,0-1 0,0 0 0,0 0 0,0 0 0,0 0 0,0 0 0,-1 0 0,1 0 0,0 0 0,-1 0 0,1 0 0,-1 1 0,1-1 0,-1 0 0,0-1 0,0 2 0,0-1 0,0 1 0,1-1 0,-1 1 0,0-1 0,0 1 0,0 0 0,0-1 0,0 1 0,0 0 0,0 0 0,0 0 0,0 0 0,0 0 0,0 0 0,0 0 0,-1 0 0,1 0 0,-1 1 0,-2 1 0,1 0-1,0 0 1,0 1 0,0-1 0,0 1 0,1 0 0,-1 0 0,1 0 0,0 0 0,-1 0 0,1 1 0,1-1 0,-3 4 0,2-2-1,-4 5-6,1 1-1,0 0 0,0 1 0,2-1 1,-1 1-1,1 0 0,1 0 1,0 0-1,1 0 0,0 0 1,2 23-1,-1-34 4,1 1-26,1 5-4,0-3-4,4 3-2,-3-5 1,4 0 6,-4-1 27,0-1 0,0-1 1,-1 1-1,1 0 0,0-1 1,0 1-1,-1-1 0,1 0 0,0 0 1,4-2-1,-2 1-1,10-2-24,-9 1 26,1 2 1,0-1 0,0 1-1,0 0 1,0 0-1,0 0 1,10 2 0,117 10-18,-84-6 20,0-2 2,-1-3 0,8 0 1,15 0 7,-69 0-7,-1 0 1,1-1-1,0 1 1,-1-1-1,1 0 1,0 0-1,-1 0 1,1 0-1,-1-1 0,1 1 1,-1 0-1,0-1 1,0 0-1,1 0 1,-1 1-1,3-5 1,-2 3 1,1-1 2,-1-1 0,1 0 0,-1 1-1,0-1 1,0-1 0,0 1 0,-1 0 0,1-1 0,-1 1 0,-1-1 0,1 0-1,-1 1 1,1-7 0,-1 4 2,1 3 1,-1-1 1,0 0 0,0 1-1,-1-1 1,1 0 0,-1 1 0,-1-11-1,-1-4 3,2 0-5,0 7 6,-1 0-1,-4-24 1,3 24 1,1 1-5,-1-1 0,-1 0 1,0 0-1,-1 1 0,0 0 0,-11-23 1,3 15 4,-1 1 1,0 0-1,-1 1 1,-21-20 0,1 13-9,-1 10 0,2 8-3,1 7-2,2 4 0,25-2-1,1 0 1,0 1-1,0 0 1,0-1-1,0 1 1,0 1-1,1-1 1,-1 0-1,1 1 1,0 0-1,0 0 1,0 0-1,1 0 1,-1 0-1,1 0 1,0 1-1,0-1 1,1 1-1,-1 0 1,1-1-1,-1 9 1,1-11-1,1 0 0,0-1 0,0 1-1,-1 0 1,1 0 0,0-1 0,1 1 0,-1 0 0,0-1 0,0 1-1,1 0 1,-1 0 0,1-1 0,0 1 0,0 1 0,2 5-1,1 3 0,-3-5-3,1-1 0,1 1 0,-1-1 0,1 1 0,4 6 0,74 128-123,-44-86 55,2 4-18,-18-25-47,1-1 0,51 55-1,-68-82 13,6 3-14,-8-6-15,-3-7 27,3-22-1480,1-7-6305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4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1 2336,'-40'15'0,"-31"13"0,54-21 0,-152 51-8,133-48-5,-2 0 1078,0 1 0,-42 20-1,79-31-1006,1 1 0,0-1 0,-1 1 0,1-1 0,-1 1 0,1-1 0,0 1 0,0 0 0,-1-1 0,1 1 1,0-1-1,0 1 0,0 0 0,0-1 0,-1 1 0,1 0 0,0-1 0,0 1 0,0-1 0,0 1 0,1 0 0,-1 0 0,0 2 107,0 4-54,1 0 1,0 0-1,1 0 0,0 0 1,0 0-1,0 0 0,1 0 1,-1-1-1,2 1 0,-1-1 1,1 0-1,0 0 0,6 7 1,-5-6-68,11 13 337,117 109 136,-96-99-242,184 130 112,-170-126-126,224 124 104,-217-127-130,247 121 85,-242-124-152,307 119-1348,-164-72-5753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44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104 684 3504,'-7'5'10,"1"0"0,0 1 0,0 0 0,0 0 0,0 0 1,1 1-1,0 0 0,1 0 0,-1 0 0,1 0 0,-5 15 0,-9 28 150,14-37-81,0 0 0,1 0-1,1 0 1,-1 22-1,3-30-32,-1-1-1,2 1 0,-1 0 0,1-1 0,-1 1 0,1-1 0,0 1 0,1-1 0,-1 0 0,1 1 0,0-1 0,0 0 0,0 0 0,1 0 0,-1 0 0,1-1 0,0 1 0,4 3 1,-7-7-28,1 1 0,0-1 1,-1 1-1,1-1 0,0 0 1,0 1-1,0-1 1,-1 0-1,1 1 0,0-1 1,0 0-1,0 0 0,0 0 1,0 0-1,-1 0 1,1 0-1,0 0 0,0 0 1,0 0-1,0 0 0,0 0 1,-1-1-1,3 1 0,21-14 252,-7 3-130,-1 0-43,-1-1 1,24-21-1,-12 3 15,34-47 0,-45 50 15,48-108 42,-56 108-81,-6 17-62,2-6-5,-1-1-1,0 0 1,-2 0-1,0 0 1,0 0 0,-2 0-1,-4-28 1,-23-122 71,6 57 28,3 21-52,16 75-36,0 5 9,1 1-1,0-2 0,0 1 1,1 0-1,0-15 0,7 30 87,56 101 30,-51-84-77,7 13-1,1-1 0,2 0-1,41 50 1,-55-75-45,13 17 23,2-1 0,1-1 1,31 28-1,59 43 245,-111-93-187,-2-3-85,1 0-1,-1 1 0,1-1 1,-1 1-1,1-1 1,-1 0-1,1 1 1,-1-1-1,1 0 1,-1 1-1,1-1 1,-1 0-1,1 0 0,-1 0 1,1 1-1,0-1 1,-1 0-1,1 0 1,-1 0-1,2 0 1,4-8 249,-1 0 1,-1 0-1,8-17 1,1-2 119,-11 25-356,-1 0-1,1 0 1,1 0-1,-1 0 1,0 0-1,0 0 1,1 1-1,-1-1 1,1 1 0,-1-1-1,1 1 1,0 0-1,-1 0 1,5-1-1,-3 1 7,8 0 191,16 3-78,39 7 1,-43-1 25,107 54 57,-105-45-171,88 81 15,-96-76-81,17 37 4,-30-48-12,-1 0 1,0 0-1,-1 0 1,0 0-1,2 12 1,-4-12 53,0-1 1,-1 1-1,0-1 1,-1 1 0,0-1-1,-4 15 1,-21 58-1752,25-79 1480,-30 87-7443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6:41:37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22477 11555 987 0,'0'0'0'0,"0"0"0"15,60-24 0-15,-60 24 36 0,0 0-36 16,69-26 36-16,33-11-36 0,-102 37 79 0,0 0-79 0,122-48 79 15,17-13-79-15,-139 61 69 0,0 0-69 0,164-71 70 16,15-3-70-16,-179 74 42 0,0 0-42 0,201-93 43 16,5-13-43-16,-206 106 30 0,0 0-30 0,221-112 31 15,4-1-31-15,-225 113 29 0,0 0-29 0,242-135 30 16,17-17-30-16,-259 152 27 0,0 0-27 0,275-156 28 16,23-1-28-16,-298 157 23 0,0 0-23 0,297-154 24 15,-1-4-24-15,-296 158 25 0,0 0-25 0,282-159 26 16,-17 3-26-16,-265 156 30 0,0 0-30 0,243-147 31 0,-12 10-31 15,-231 137 28-15,0 0-28 0,217-130 29 0,-16 13-29 16,-201 117 27-16,0 0-27 0,193-116 28 0,-10 7-28 16,-183 109 24-16,0 0-24 0,164-102 24 0,-31 15-24 15,-133 87 21-15,0 0-21 0,116-71 21 0,-14 19-21 16,-102 52 8-16,0 0-8 0,76-55 9 0,-25-2-9 16,0 0-1436-16</inkml:trace>
  <inkml:trace contextRef="#ctx0" brushRef="#br0" timeOffset="374.3">27333 8495 1423 0,'0'0'0'0,"23"-10"0"16,30-13 0-16,-53 23-20 0,0 0 20 0,69-31-20 15,10-5 20-15,-79 36-2 0,0 0 2 0,88-40-1 16,6 4 1-16,-94 36-1 0,0 0 1 0,90-26-1 16,-20 15 1-16,-70 11 6 0,0 0-6 0,64 7 6 15,5 12-6-15,-69-19 30 0,0 0-30 0,67 33 31 16,-6 9-31-16,-61-42 42 0,0 0-42 0,53 45 43 15,-3 7-43-15,-50-52 42 0,0 0-42 0,39 64 43 16,-11 21-43-16,-28-85 38 0,0 0-38 0,14 93 39 0,-18 7-39 16,4-100 32-16,0 0-32 0,-23 115 33 0,-22 27-33 15,45-142 19-15,0 0-19 0,-62 148 20 0,-17 17-20 16,79-165 11-16,0 0-11 0,-110 154 12 0,-29-16-12 16,-2 4-1309-16</inkml:trace>
  <inkml:trace contextRef="#ctx0" brushRef="#br0" timeOffset="17700.91">30972 6751 404 0,'0'0'0'0,"0"0"0"0,20-7 0 16,-20 7 16-16,0 0-16 0,35-12 16 0,28-9-16 15,-63 21 50-15,0 0-50 0,85-33 50 0,17-7-50 16,-102 40 59-16,0 0-59 0,103-51 60 0,-1-12-60 16,-102 63 54-16,0 0-54 0,100-64 55 0,1 7-55 15,-101 57 34-15,0 0-34 0,99-48 35 0,-13 4-35 0,-86 44 30 16,0 0-30-16,65-33 30 0,-24 13-30 0,-41 20 14 15,0 0-14-15,34-21 14 0,-1-3-14 0,-33 24 2 16,0 0-2-16,28-25 3 0,-14 1-3 0,0 2-635 16</inkml:trace>
  <inkml:trace contextRef="#ctx0" brushRef="#br0" timeOffset="17928.99">31992 6164 471 0,'0'0'0'0,"8"5"0"16,10 4 0-16,-18-9 2 0,0 0-2 0,21 16 3 16,-1 3-3-16,-20-19 7 0,0 0-7 0,14 24 7 15,-5 14-7-15,-9-38 17 0,0 0-17 0,0 55 18 16,-13 23-18-16,13-78 17 0,0 0-17 0,-30 89 18 15,-21 1-18-15,0 1-360 0</inkml:trace>
  <inkml:trace contextRef="#ctx0" brushRef="#br0" timeOffset="19905.88">9931 15234 169 0,'0'0'0'0,"0"0"0"0,0 0 0 0,0 0 6 0,0 0-6 15,0 0 6-15,35-24-6 0,-35 24 18 0,0 0-18 16,32-21 19-16,5-3-19 0,-37 24 38 0,0 0-38 15,40-26 39-15,4 0-39 0,-44 26 49 0,0 0-49 16,55-28 50-16,3 1-50 0,-58 27 37 0,0 0-37 16,60-30 38-16,-7 1-38 0,-53 29 27 0,0 0-27 0,51-33 27 15,-1-2-27-15,-50 35 27 0,0 0-27 0,49-36 28 16,9-4-28-16,-58 40 25 0,0 0-25 16,64-38 26-16,-6 3-26 0,-58 35 27 0,0 0-27 15,55-29 28-15,-1 3-28 0,-54 26 26 0,0 0-26 0,53-24 27 16,-7 1-27-16,-46 23 28 0,0 0-28 0,46-19 29 15,3 7-29-15,-49 12 29 0,0 0-29 0,50-8 30 16,5-1-30-16,-55 9 30 0,0 0-30 0,49-9 31 16,0-1-31-16,-49 10 26 0,0 0-26 0,41-12 26 15,-8 1-26-15,-33 11 22 0,0 0-22 0,27-10 23 16,-10 0-23-16,-17 10 16 0,0 0-16 0,13-11 16 0,-4 1-16 16,-9 10 5-16,0 0-5 0,5-11 5 0,-5 5-5 15,0 6 1-15,0 0-1 0,-9-7 1 0,-14-11-1 16,-3 1-732-16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6:42:16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7876 7291 270 0,'0'0'0'0,"0"0"0"15,0 0 0-15,0 0 9 0,0 0-9 0,0 0 10 16,0 0-10-16,0 0 20 0,0 0-20 0,0 0 21 16,0 0-21-16,0 0 26 0,0 0-26 0,0 0 27 15,-4-16-27-15,4 16 31 0,0 0-31 0,0 0 32 0,-10-8-32 16,10 8 21-16,0 0-21 0,-9-7 22 0,-9 0-22 15,18 7 22-15,0 0-22 0,-21-9 22 0,-2 0-22 16,23 9 32-16,0 0-32 0,-32-8 33 0,-14 4-33 16,46 4 35-16,0 0-35 0,-45 0 36 0,1 4-36 15,44-4 35-15,0 0-35 0,-45 8 36 0,0 8-36 16,45-16 37-16,0 0-37 0,-52 24 38 0,5 9-38 16,47-33 35-16,0 0-35 0,-43 36 36 0,3 4-36 15,40-40 31-15,0 0-31 0,-41 42 31 0,3 1-31 0,38-43 19 16,0 0-19-16,-46 38 19 0,-5-1-19 0,51-37 13 15,0 0-13-15,-53 38 14 0,1 3-14 0,52-41 6 16,0 0-6-16,-47 42 7 0,4 4-7 0,43-46 3 16,0 0-3-16,-40 51 3 0,8 0-3 0,32-51 1 15,0 0-1-15,-32 52 2 0,6 0-2 0,26-52 0 0,0 0 0 16,-27 47 1-16,5 0-1 0,22-47 1 0,0 0-1 16,-22 48 2-16,3 2-2 0,19-50 3 0,0 0-3 15,-14 59 3-15,0 2-3 0,14-61 4 0,0 0-4 16,-13 60 5-16,8-8-5 0,5-52 3 0,0 0-3 15,2 47 4-15,7-4-4 0,-9-43 3 0,0 0-3 0,14 42 4 16,2 1-4-16,-16-43 4 0,0 0-4 0,17 49 4 16,6-1-4-16,-23-48 3 0,0 0-3 0,23 52 3 15,4-7-3-15,-27-45 2 0,0 0-2 0,28 43 3 16,0 2-3-16,-28-45 3 0,0 0-3 0,30 42 3 16,-2-6-3-16,-28-36 3 0,0 0-3 0,36 35 4 15,8-2-4-15,-44-33 1 0,0 0-1 0,47 32 1 16,1-4-1-16,-48-28 0 0,0 0 0 0,46 26 0 15,-9 2 0-15,-37-28-1 0,0 0 1 0,35 24 0 0,-3-5 0 16,-32-19-2-16,0 0 2 0,32 9-2 0,-1-4 2 16,-31-5-3-16,0 0 3 0,41 0-3 0,3-5 3 15,-44 5-4-15,0 0 4 0,46-9-4 0,3-12 4 16,-49 21-1-16,0 0 1 0,50-22-1 0,4 1 1 16,-54 21 0-16,0 0 0 0,50-24 0 0,-4-6 0 15,-46 30 1-15,0 0-1 0,40-27 1 0,-5-1-1 16,-35 28 4-16,0 0-4 0,41-29 4 0,-4-3-4 0,-37 32 8 15,0 0-8-15,37-41 9 0,-2-15-9 0,-35 56 15 16,0 0-15-16,30-65 15 0,2-6-15 0,-32 71 18 16,0 0-18-16,32-73 19 0,-7 7-19 0,-25 66 18 0,0 0-18 15,21-67 19-15,-12-8-19 0,-9 75 16 0,0 0-16 16,5-83 17-16,-9-7-17 0,4 90 14 0,0 0-14 16,-10-84 14-16,-8 6-14 0,18 78 12 0,0 0-12 0,-28-80 12 15,-13-12-12-15,41 92 11 0,0 0-11 0,-47-86 11 16,-4 13-11-16,51 73 10 0,0 0-10 0,-55-64 10 15,5 9-10-15,50 55 9 0,0 0-9 0,-44-49 10 16,0 8-10-16,44 41 12 0,0 0-12 0,-39-37 13 16,6 13-13-16,33 24 15 0,0 0-15 0,-28-21 16 15,5 2-16-15,23 19 14 0,0 0-14 0,-23-17 14 16,2-4-14-16,21 21 13 0,0 0-13 0,-14-15 13 16,3 3-13-16,11 12 7 0,0 0-7 0,-7-7 7 15,7 7-7-15,0 0 2 0,0 0-2 0,-19-12 2 16,-17 3-2-16,-1-3-1055 0</inkml:trace>
  <inkml:trace contextRef="#ctx0" brushRef="#br0" timeOffset="4263.09">4098 7277 91 0,'0'0'0'0,"0"0"0"15,0 0 0-15,0 0 16 0,0 0-16 0,0 0 16 16,-20-10-16-16,20 10 35 0,0 0-35 0,0 0 35 15,-12 1-35-15,12-1 60 0,0 0-60 0,-6 4 61 16,-8-1-61-16,14-3 47 0,0 0-47 0,-21-3 48 16,-2 3-48-16,23 0 44 0,0 0-44 0,-28-5 45 0,-2 1-45 15,30 4 33-15,0 0-33 0,-26-3 33 16,6-1-33-16,20 4 24 0,0 0-24 0,-21-3 24 0,-4 1-24 16,25 2 18-16,0 0-18 0,-26-3 19 0,-1 6-19 15,27-3 25-15,0 0-25 0,-28 4 26 16,-7 6-26-16,35-10 28 0,0 0-28 0,-37 15 29 0,-2 10-29 15,39-25 25-15,0 0-25 0,-33 31 25 0,1 2-25 16,32-33 22-16,0 0-22 0,-30 40 23 0,-2-2-23 16,32-38 20-16,0 0-20 0,-28 38 20 0,-4 0-20 15,32-38 18-15,0 0-18 0,-26 43 19 0,-3 5-19 0,29-48 15 16,0 0-15-16,-26 61 16 0,8 8-16 0,18-69 13 16,0 0-13-16,-17 73 14 0,3 0-14 0,14-73 7 0,0 0-7 15,-15 64 8-15,7 0-8 0,8-64 6 0,0 0-6 16,-7 65 7-16,5 8-7 0,2-73 3 0,0 0-3 15,5 73 3-15,0-4-3 0,-5-69 1 0,0 0-1 0,13 64 2 16,1-10-2-16,-14-54 1 0,0 0-1 0,21 52 1 16,4 8-1-16,-25-60 1 0,0 0-1 0,30 66 1 15,5 7-1-15,-35-73 1 0,0 0-1 0,34 67 1 16,4-6-1-16,-38-61 1 0,0 0-1 0,37 53 1 16,4-1-1-16,-41-52 1 0,0 0-1 0,40 47 1 15,-2-2-1-15,-38-45 0 0,0 0 0 0,40 45 1 16,1-5-1-16,-41-40 0 0,0 0 0 0,40 38 1 15,6-7-1-15,-46-31 0 0,0 0 0 0,53 24 1 16,2-6-1-16,-55-18 0 0,0 0 0 0,53 19 0 16,-11-4 0-16,-42-15-2 0,0 0 2 0,41 9-1 15,-1-4 1-15,-40-5-4 0,0 0 4 0,41 3-3 0,3 1 3 16,-44-4-5-16,0 0 5 0,42 0-5 0,6-5 5 16,-48 5-8-16,0 0 8 0,49-7-7 0,-7-5 7 15,-42 12-8-15,0 0 8 0,45-19-8 0,-8-4 8 16,-37 23-8-16,0 0 8 0,35-28-8 0,-7-8 8 15,-28 36-4-15,0 0 4 0,27-43-3 0,-5 1 3 16,-22 42-1-16,0 0 1 0,18-48-1 0,-4-4 1 16,-14 52 0-16,0 0 0 0,6-55 0 0,1-3 0 0,-7 58 3 15,0 0-3-15,0-60 3 0,0-6-3 0,0 66 9 16,0 0-9-16,-4-67 9 0,-5 6-9 0,9 61 16 16,0 0-16-16,-10-54 16 0,-12 8-16 0,22 46 20 15,0 0-20-15,-22-47 20 0,-7-5-20 0,29 52 22 0,0 0-22 16,-26-61 23-16,-1-8-23 0,27 69 20 0,0 0-20 15,-23-64 21-15,-3 4-21 0,26 60 17 0,0 0-17 16,-26-61 17-16,6 9-17 0,20 52 8 0,0 0-8 16,-21-50 8-16,5 2-8 0,16 48 6 0,0 0-6 15,-21-52 6-15,-2 0-6 0,23 52 4 0,0 0-4 0,-23-49 4 16,5 13-4-16,18 36 3 0,0 0-3 0,-14-30 4 16,5 11-4-16,9 19 4 0,0 0-4 0,-12-15 5 15,-2 1-5-15,14 14 5 0,0 0-5 0,-18-14 6 16,-1 0-6-16,19 14 7 0,0 0-7 0,-23-12 7 15,5 0-7-15,18 12 8 0,0 0-8 0,-22-12 8 16,-14 0-8-16,36 12 8 0,0 0-8 0,-40-10 8 16,-4 8-8-16,44 2 11 0,0 0-11 0,-43-4 11 15,-1 4-11-15,44 0 9 0,0 0-9 0,-37 0 10 16,5 0-10-16,32 0 9 0,0 0-9 0,-26 4 9 16,3-4-9-16,23 0 7 0,0 0-7 0,-27 0 8 15,5 2-8-15,22-2 1 0,0 0-1 0,-27 6 2 16,4-2-2-16,23-4 0 0,0 0 0 0,-40 9 0 0,-20 10 0 15,-2 1-963-15</inkml:trace>
  <inkml:trace contextRef="#ctx0" brushRef="#br0" timeOffset="7894.32">10816 7332 169 0,'0'0'0'0,"0"0"0"15,9-20 0-15,-9 20 7 0,0 0-7 0,4-16 7 16,-8 4-7-16,4 12 21 0,0 0-21 0,-4-12 21 0,3-4-21 16,1 16 44-16,0 0-44 0,-9-15 45 0,-5-3-45 15,14 18 46-15,0 0-46 0,-21-15 46 0,-2 3-46 16,23 12 35-16,0 0-35 0,-36-9 35 0,-6 4-35 16,42 5 33-16,0 0-33 0,-49-2 34 0,8 4-34 15,41-2 38-15,0 0-38 0,-40 5 38 0,2-2-38 0,38-3 36 16,0 0-36-16,-38 13 36 0,-3-1-36 0,41-12 51 15,0 0-51-15,-42 20 51 0,-2 8-51 0,44-28 47 16,0 0-47-16,-44 33 47 0,3 12-47 0,41-45 41 16,0 0-41-16,-37 52 41 0,0-4-41 0,37-48 24 15,0 0-24-15,-35 52 24 0,6-1-24 0,29-51 14 0,0 0-14 16,-21 58 14-16,4 15-14 0,17-73 10 0,0 0-10 16,-11 76 10-16,2 11-10 0,9-87 3 0,0 0-3 15,-9 88 4-15,4-10-4 0,5-78 3 0,0 0-3 16,-7 86 4-16,2 10-4 0,5-96 3 0,0 0-3 15,-4 93 4-15,2-10-4 0,2-83 4 0,0 0-4 16,0 74 4-16,6-3-4 0,-6-71 2 0,0 0-2 0,9 70 3 16,-1 8-3-16,-8-78 1 0,0 0-1 0,18 74 2 15,8-5-2-15,-26-69 1 0,0 0-1 0,38 66 2 16,2 1-2-16,-40-67 1 0,0 0-1 0,46 70 1 16,7-5-1-16,-53-65 1 0,0 0-1 0,51 59 1 15,-7-10-1-15,-44-49 1 0,0 0-1 0,46 41 1 16,-2-6-1-16,-44-35 1 0,0 0-1 0,46 24 1 0,-5-14-1 15,-41-10 0-15,0 0 0 0,44-1 1 16,7-15-1-16,-51 16 1 0,0 0-1 0,58-29 1 0,-3-9-1 16,-55 38 1-16,0 0-1 0,49-47 1 0,-8-12-1 15,-41 59 2-15,0 0-2 0,35-62 2 0,-3-1-2 16,-32 63 1-16,0 0-1 0,28-65 2 0,-7-17-2 16,-21 82 2-16,0 0-2 0,19-88 3 0,1-12-3 15,-20 100 3-15,0 0-3 0,16-102 3 0,-15-4-3 16,-1 106 6-16,0 0-6 0,-5-107 6 0,-7-6-6 15,12 113 8-15,0 0-8 0,-20-114 8 0,-2 2-8 16,22 112 14-16,0 0-14 0,-30-108 14 0,1 1-14 0,29 107 24 16,0 0-24-16,-31-93 24 0,-10 11-24 0,41 82 28 15,0 0-28-15,-41-76 29 0,-8 9-29 0,49 67 25 0,0 0-25 16,-49-63 26-16,3 11-26 0,46 52 18 0,0 0-18 16,-41-39 19-16,9 13-19 0,32 26 13 0,0 0-13 15,-31-16 14-15,-1 4-14 0,32 12 6 0,0 0-6 16,-41 0 7-16,-8 21-7 0,49-21 3 0,0 0-3 0,-60 36 3 15,-16 28-3-15,-3-3-1014 0</inkml:trace>
  <inkml:trace contextRef="#ctx0" brushRef="#br0" timeOffset="9889.6">13638 7242 113 0,'0'0'0'0,"0"0"0"15,0 0 0-15,0 0 1 0,0 0-1 0,-5-19 1 16,5 19-1-16,0 0 21 0,0 0-21 0,-5-12 21 16,-4 4-21-16,9 8 49 0,0 0-49 0,-12-7 49 15,-2 3-49-15,14 4 63 0,0 0-63 0,-18 0 63 0,-3 2-63 16,21-2 44-16,0 0-44 0,-28 5 45 0,-8 2-45 16,36-7 39-16,0 0-39 0,-33 12 39 0,1 5-39 15,32-17 35-15,0 0-35 0,-32 25 35 0,-1 8-35 16,33-33 33-16,0 0-33 0,-30 39 33 0,3 6-33 15,27-45 27-15,0 0-27 0,-26 47 28 0,3 0-28 16,23-47 25-16,0 0-25 0,-21 47 26 0,1-2-26 16,20-45 18-16,0 0-18 0,-23 48 18 0,0 0-18 0,23-48 21 15,0 0-21-15,-22 52 21 0,4 5-21 0,18-57 21 16,0 0-21-16,-18 54 22 0,4-5-22 0,14-49 20 0,0 0-20 16,-12 46 20-16,-1-8-20 0,13-38 17 15,0 0-17-15,-10 40 17 0,-4 3-17 0,14-43 8 0,0 0-8 16,-16 51 8-16,-4 7-8 0,20-58 2 0,0 0-2 15,-19 63 3-15,3 6-3 0,16-69 1 0,0 0-1 16,-14 67 1-16,0-13-1 0,14-54 1 0,0 0-1 0,-12 52 2 16,3 3-2-16,9-55 1 0,0 0-1 15,-6 61 2-15,5 8-2 0,1-69 1 0,0 0-1 0,5 66 2 16,4-5-2-16,-9-61 1 0,0 0-1 16,14 55 2-16,5-7-2 0,-19-48 1 0,0 0-1 0,25 45 1 15,3-1-1-15,-28-44 1 0,0 0-1 0,27 48 1 16,4 1-1-16,-31-49 2 0,0 0-2 0,29 45 2 15,6-6-2-15,-35-39 3 0,0 0-3 0,33 28 3 16,6-4-3-16,-39-24 4 0,0 0-4 0,41 18 4 16,5-15-4-16,-46-3 5 0,0 0-5 0,49-3 5 15,-5-10-5-15,-44 13 2 0,0 0-2 0,43-20 3 16,2-11-3-16,-45 31 1 0,0 0-1 0,45-39 2 16,-7-4-2-16,-38 43 1 0,0 0-1 0,37-48 1 0,-8 3-1 15,-29 45 1-15,0 0-1 0,30-47 1 16,-2 6-1-16,-28 41 1 0,0 0-1 0,30-49 2 0,2-17-2 15,-32 66 1-15,0 0-1 0,28-67 1 0,-5-2-1 16,-23 69 4-16,0 0-4 0,21-73 5 0,-2 9-5 16,-19 64 7-16,0 0-7 0,14-68 7 0,-5-10-7 15,-9 78 9-15,0 0-9 0,5-86 10 0,-3-4-10 16,-2 90 15-16,0 0-15 0,-2-87 15 0,1 8-15 16,1 79 14-16,0 0-14 0,-6-75 14 0,3-8-14 15,3 83 11-15,0 0-11 0,-9-74 12 0,0 13-12 0,9 61 12 16,0 0-12-16,-10-52 12 0,-3 7-12 0,13 45 11 15,0 0-11-15,-21-43 11 0,-7-2-11 0,28 45 10 0,0 0-10 16,-32-48 10-16,-3-1-10 0,35 49 8 0,0 0-8 16,-35-52 8-16,1 4-8 0,34 48 9 0,0 0-9 15,-32-40 10-15,1 14-10 0,31 26 14 16,0 0-14-16,-36-21 14 0,-1 9-14 0,37 12 15 0,0 0-15 16,-31-7 16-16,1 0-16 0,30 7 18 0,0 0-18 0,-27-1 18 15,-5 4-18-15,32-3 16 0,0 0-16 0,-28 9 16 16,-4 8-16-16,32-17 6 0,0 0-6 0,-31 28 7 15,-1 12-7-15,0-4-1015 0</inkml:trace>
  <inkml:trace contextRef="#ctx0" brushRef="#br0" timeOffset="11273.6">15850 7229 583 0,'0'0'0'0,"0"0"0"0,0 0 0 0,0 0 3 16,0 0-3-16,0 0 4 0,0 0-4 0,0 0 9 16,0 0-9-16,0 0 9 0,0 0-9 0,0 0 9 0,0 0-9 15,0 0 9-15,0 0-9 0,0 0 9 0,0 0-9 0,0 0 9 16,0 0-9-16,0 0 7 0,0 0-7 0,0 0 7 16,0 0-7-16,0 0 7 0,0 0-7 0,-40 3 7 15,8 0-7-15,32-3 8 0,0 0-8 0,-41 0 9 16,1 0-9-16,40 0 13 0,0 0-13 0,-46 0 14 15,5 4-14-15,41-4 28 0,0 0-28 0,-38 2 29 16,6 1-29-16,32-3 41 0,0 0-41 0,-28 7 41 16,-4 2-41-16,32-9 43 0,0 0-43 0,-32 8 43 15,4 3-43-15,28-11 49 0,0 0-49 0,-30 14 50 16,-5 8-50-16,35-22 42 0,0 0-42 0,-36 26 43 16,3 2-43-16,33-28 35 0,0 0-35 0,-37 27 35 0,2 10-35 15,35-37 25-15,0 0-25 0,-36 33 26 16,-1 3-26-16,37-36 17 0,0 0-17 0,-37 33 18 0,7 3-18 15,30-36 12-15,0 0-12 0,-23 43 12 0,0 8-12 16,23-51 9-16,0 0-9 0,-21 55 9 0,4 6-9 16,17-61 6-16,0 0-6 0,-15 64 7 0,1-2-7 15,14-62 9-15,0 0-9 0,-12 55 9 0,3-5-9 0,9-50 11 16,0 0-11-16,-7 51 11 0,-2 1-11 16,9-52 10-16,0 0-10 0,-3 58 11 0,6 6-11 0,-3-64 10 15,0 0-10-15,6 64 11 0,6-3-11 0,-12-61 9 16,0 0-9-16,14 52 10 0,5-7-10 0,-19-45 8 0,0 0-8 15,22 45 8-15,1 0-8 0,-23-45 7 0,0 0-7 16,28 48 8-16,5 4-8 0,-33-52 9 0,0 0-9 16,37 49 9-16,6-13-9 0,-43-36 9 0,0 0-9 15,44 31 9-15,-4-5-9 0,-40-26 9 16,0 0-9-16,43 23 9 0,-3-6-9 0,-40-17 8 0,0 0-8 16,39 16 9-16,-7-8-9 0,-32-8 7 15,0 0-7-15,33 4 7 0,8-1-7 0,-41-3 5 0,0 0-5 16,44 0 5-16,9-3-5 0,-53 3 3 0,0 0-3 0,55-11 3 15,3 1-3-15,-58 10 1 0,0 0-1 0,58-19 2 16,-9-14-2-16,-49 33 0 0,0 0 0 0,48-45 1 16,-4-10-1-16,-44 55 1 0,0 0-1 0,41-56 1 15,-1-3-1-15,-40 59 0 0,0 0 0 0,41-58 1 16,-9 1-1-16,-32 57 4 0,0 0-4 0,31-70 5 16,-10-15-5-16,-21 85 10 0,0 0-10 0,16-93 10 15,-9 10-10-15,-7 83 11 0,0 0-11 0,-1-81 11 0,-6-1-11 16,7 82 11-16,0 0-11 0,-18-81 12 0,-5-2-12 15,23 83 12-15,0 0-12 0,-26-78 13 0,-4 17-13 16,30 61 11-16,0 0-11 0,-25-57 12 0,-7 11-12 16,32 46 11-16,0 0-11 0,-32-42 11 0,-3 6-11 15,35 36 10-15,0 0-10 0,-30-33 10 0,5 2-10 16,25 31 9-16,0 0-9 0,-28-21 10 0,0 2-10 0,28 19 7 16,0 0-7-16,-32-10 8 0,-10 8-8 15,42 2 6-15,0 0-6 0,-51 7 6 0,1 5-6 16,50-12 0-16,0 0 0 0,-47 17 1 0,1 11-1 15,46-28-4-15,0 0 4 0,-51 33-3 0,-15 10 3 0,1-3-1275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2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1 939 6280,'0'8'41,"0"-4"-64,0 20 267,4 36-1,-2-49-165,0-1 1,1 0-1,0 1 0,0-1 0,1-1 0,0 1 1,1 0-1,10 14 0,92 123 378,-8-5-81,-92-132-281,-1-1-1,2 0 1,-1-1 0,1 1 0,1-1 0,-1-1 0,1 0 0,1 0 0,19 11-1,-27-18-66,-1 0 0,1-1-1,0 1 1,-1 0 0,1-1-1,-1 1 1,1 0 0,-1-1 0,0 0-1,1 1 1,-1-1 0,1 0-1,-1 0 1,0 0 0,0 0-1,1 0 1,-1 0 0,0 0-1,1-2 1,-2 3-7,5-6 40,0 0 1,-1 0 0,0-1-1,0 1 1,0-1 0,-1 0 0,4-13-1,-3 9-13,9-16 173,28-43 0,-30 53-179,5-8 142,31-38 0,-29 40-148,-7 10 14,1-1 0,0 1 0,0 1 0,2 0 0,21-15-1,-22 17-21,22-16 122,48-26 0,-58 38-117,189-108 429,-47 12-285,-131 86-89,174-98 38,-165 99-17,183-83 51,-184 89-38,274-102 330,-206 82-318,39-3-17,-142 39-108,0-1-1,0 0 1,0-1 0,-1 0 0,10-5 0,-1 0-2,27-13 1,-43 20-7,0 1 1,0-1-1,0 1 1,0-1-1,-1 1 1,1-1-1,0 1 0,0-1 1,-1 0-1,1 1 1,0-1-1,-1 0 1,1 0-1,-1 0 1,1 1-1,-1-1 0,1-2 1,7-13-236,-2 0 1,0-1-1,-1 0 0,-1 0 1,0-1-1,1-18 0,6-56-8051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1595 6640,'-12'-7'44,"9"5"-10,0 1 0,0-1-1,1 0 1,-1 0 0,1 0 0,-1 0-1,1 0 1,0 0 0,0-1 0,0 1-1,-2-3 1,-12-19 166,2 0 0,-17-35 0,19 27 527,-59-166 254,55 154-433,-55-183 168,58 180-449,-56-211 91,56 203-164,6 24-113,-36-224 231,40 232-250,-1-12 0,1 1 1,2-1-1,3-35 0,8-16 96,-10 86-154,0-1-1,0 1 0,0-1 0,0 1 1,0-1-1,0 1 0,1 0 0,-1-1 1,0 1-1,0-1 0,0 1 0,0 0 0,1-1 1,-1 1-1,0 0 0,0-1 0,1 1 1,-1 0-1,0-1 0,1 1 0,-1 0 1,1-1-1,3-1 6,0 0-1,1 0 1,-1 0 0,0 0-1,1 1 1,-1 0 0,1 0-1,-1 0 1,1 1 0,0-1-1,5 1 1,9 4 38,13 11-16,49 31 0,-54-26 4,116 98 16,-113-89-31,122 154 6,-122-143-12,122 196 10,-100-153-18,7 3-3,-8-11 2,-7-7-2,-11-4 2,-9-2-3,-20-47-383,0-1 0,0 1 0,2 25 0,-3-9-7239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1035 10136,'57'-69'-7,"-5"7"6,31-40 1,118-100 1,-160 167 6,157-155-7,-162 149-39,144-176-1180,-86 100-4667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1044 1 8248,'-3'3'1,"1"1"0,-1 0 0,0 0 1,0-1-1,0 0 0,-7 6 0,-11 9 7,-27 24 5,-32 22-10,25-30-3,-110 52 1,119-67 7,-209 72 87,233-83-61,-132 55 109,130-53-87,2-2 20,-40 22 0,11 3 56,50-31-122,0-1 0,0 1 0,0-1 0,0 1-1,0 0 1,0 0 0,0-1 0,0 1 0,1 0 0,-1 0 0,1 0 0,-1 0 0,1 0-1,0 0 1,-1 0 0,1 0 0,0 0 0,1 0 0,-1 0 0,0 0 0,0 0 0,1 0-1,0 0 1,1 3 0,-2-3 4,4 11 22,1 1-1,0-1 1,0 1 0,2-2-1,10 18 1,-8-15-12,14 25 69,2 0-1,42 52 1,-56-79-73,-6-6 14,0-1 0,1 0-1,9 8 1,183 142 175,-156-126 5,149 120 99,-159-120-26,-23-20-203,26 29 218,59 84 0,-38-40 72,-54-80-350,-1-1 0,1 1 0,0-1 0,0 1 1,1-1-1,-1 0 0,0 0 0,1 0 0,-1 0 0,1-1 0,-1 1 0,1-1 0,4 2 0,-4-1-5,-3-2-17,0 0 0,0 0-1,0 0 1,0 0 0,1 0-1,-1 0 1,0 0 0,0 0 0,0 0-1,0 0 1,0 0 0,1 0-1,-1 0 1,0 0 0,0 0-1,0 0 1,0 0 0,1 0 0,-1 0-1,0 0 1,0 0 0,0 0-1,0 0 1,0 0 0,0 0-1,1-1 1,-1 1 0,0 0 0,0 0-1,0 0 1,0 0 0,0 0-1,0 0 1,0 0 0,0-1-1,1 1 1,-1 0 0,0 0-1,0 0 1,0 0 0,0 0 0,0-1-1,0 1 1,0 0 0,0 0-1,0 0 1,0 0 0,0 0-1,0-1 1,0 1 0,0 0 0,0 0-1,0 0 1,0 0 0,41-101-1370,-12 27-6032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8432,'56'21'17,"-27"-10"18,41 21 1,-65-29-33,13 6 35,1 2 0,-2 0 0,1 1 0,21 19 0,-35-27 50,5 2 32,-6-3 40,4 0 17,-5-2 13,-3-4-132,0 0 0,0 0 1,0 0-1,0 0 0,-1 0 0,0 0 1,-3-4-1,-5-10 26,5 6-56,-11-31 138,-6-53 12,21 75-83,1 9-54,1-1-19,-1-1 0,2 1 0,0 0 0,0 0 0,1 0-1,1 0 1,6-15 0,21-36 94,-31 63-114,0 0 1,1-1-1,-1 1 0,0 0 0,0 0 1,0 0-1,0-1 0,0 1 0,1 0 1,-1 0-1,0-1 0,0 1 0,1 0 1,-1 0-1,0 0 0,0 0 1,0-1-1,1 1 0,-1 0 0,0 0 1,1 0-1,-1 0 0,0 0 0,0 0 1,1 0-1,-1 0 0,0 0 0,1 0 1,-1 0-1,7 0 11,0 0-1,0 1 1,0 0-1,0 0 1,-1 1-1,1-1 0,12 6 1,-2 3 54,-5-1-49,-1 0 0,0 1 0,0 0 0,-1 1 0,-1 0 0,0 1 0,11 17 0,65 122 156,-84-148-140,-1-3 7,-5-17 52,-10-33-19,-12-135 187,24 166-246,2 12 13,1 1 0,-1-1 0,1 1 0,2-13 0,5-42 153,-6 54-149,0-1 1,1 1-1,0 0 0,1 0 0,0 0 0,0 0 0,4-6 0,-7 12-23,1 0 0,0 1-1,-1-1 1,1 1 0,0-1 0,0 1-1,-1-1 1,1 1 0,0-1-1,0 1 1,0 0 0,0-1-1,0 1 1,-1 0 0,1 0 0,0 0-1,0-1 1,0 1 0,0 0-1,0 0 1,0 1 0,0-1 0,1 0-1,1 0 17,25 3 19,-14 2 56,9 10-34,40 34 1,-45-30 0,72 92 19,-74-88-52,13 28-1,-9 2-25,-15-37-7,-3-11-4,0 0 1,-1-1-1,0 1 0,0 0 1,0 0-1,0 7 1,6-81-1586,0 16-6232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378 694 7176,'0'0'0,"11"9"0,15 14 0,-26-23 8,0 0-8,31 35 16,4 22-16,-35-57 0,0 0 0,28 61 8,-3 12-8,-25-73-96,0 0 96,13 64-96,-26-19 96,3 1-4784</inkml:trace>
  <inkml:trace contextRef="#ctx0" brushRef="#br0" timeOffset="1">0 560 4936,'39'-28'-15,"2"-2"7,28-18 7,16-15 1,9-18 0,-2-7 0,-12 2 0,18-16-535,-68 69-2138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96 369 5112,'11'101'33,"38"111"350,-22-139 1,-23-59-200,0-3-29,-1 0-1,2-1 1,-1 0 0,2 0-1,5 10 1,0-44 475,-8 12-580,-1 6-2,-1 0 0,0 0 0,0 0 0,0 0 1,-1 0-1,0-9 0,-8-112 332,3 98-152,-45-133 84,36 127-145,-7-20-75,-99-238 465,99 244-393,20 45-56,6 9 4,1-1-93,-3-1-2,0-1-1,-1 0 1,1 1-1,0-1 1,-1 1-1,0 0 1,0 0-1,3 4 1,85 122 160,-63-94-43,61 61-1,21 1-78,-63-59 86,1-2-53,155 122 143,-12 8-1395,-172-149-5616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73 438 6552,'-72'27'280,"72"-26"-258,-1-1 0,1 1 0,0 0 0,0-1 0,0 1-1,1 0 1,-1-1 0,0 1 0,0-1 0,0 1 0,0-1 0,1 1 0,-1 0 0,0-1 0,0 1 0,1-1 0,-1 1 0,0-1 0,1 1 0,-1-1 0,1 1 0,-1-1 0,1 0-1,0 1 1,-1 0-10,5 5 38,20 17 324,16 11 103,69 43 0,-50-46-375,-32-20 138,148 29 89,-134-36-122,199 2 66,-190-8-146,191-32 50,-193 21-50,214-81 47,-209 71-59,202-111 50,-208 107-51,211-101 55,-203 106-1,224-64 73,-224 73-67,227-44 75,-228 47-41,213-30 85,-218 34-98,181-14 81,-186 18-89,202 2 65,-197 1-111,317 10 319,-269-6-412,-58-3 59,169 16 38,-169-13-57,27 3 0,-1 3 0,1 4 0,83 29 0,-141-41-78,115 47 143,-119-48-133,2-2-1780,-5 0-7136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7800,'0'-30'64,"1"29"-51,-1 0 1,0 0-1,1 0 1,-1 0-1,1 0 1,-1 0 0,1 0-1,-1 1 1,1-1-1,0 0 1,-1 0-1,1 0 1,0 1-1,0-1 1,0 0-1,-1 1 1,1-1 0,2 0-1,1-2 20,36-27 230,50-51 10,-68 62-176,-1-2 0,-1 0 0,-1-1 0,29-44 0,-27 36 56,3-6-1,48-69 449,-68 101-534,0-1 0,0 1 1,1 0-1,-1 1 0,1-1 0,0 1 0,10-5 0,-15 8-63,0 0 0,0 0 0,1-1 0,-1 1 0,0 0 0,0 0 0,1 0 0,-1 0 0,0 0 0,0 0-1,0 0 1,1 0 0,-1 0 0,0 0 0,0 0 0,1 0 0,-1 0 0,0 0 0,0 0 0,1 0 0,-1 0 0,0 0 0,0 1-1,1-1 1,-1 0 0,0 0 0,0 0 0,0 0 0,1 0 0,-1 1 0,0-1 0,0 0 0,0 0 0,11 8 30,-1 1 1,0 0-1,0 0 0,9 13 1,-17-19-29,18 20 59,-2 1 0,18 29-1,26 38 13,61 52 7,-96-117-16,102 102 32,-107-103-33,71 111 27,-78-107-20,35 130 35,-45-127-1,-3 126 52,-8-126-33,-53 152 49,41-142-55,-100 187 36,90-183-122,-126 191-1500,74-119-6095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0 9328,'-5'13'-9,"0"1"0,-1-1 1,0-1-1,-1 1 0,0-1 1,-1 0-1,0-1 0,-1 0 1,-13 13-1,13-14-6,-17 16-90,-129 124-22,123-119 102,-48 47 4,-10 8 18,77-75 9,-25 24 31,-74 51 0,100-78-32,-41 28 135,48-32-109,1-1-1,-1 1 1,1-1 0,0 1 0,1 0-1,-1 0 1,1 1 0,0-1-1,-3 6 1,8-5 157,3 0-137,1 0-1,0-1 1,1 1-1,-1-1 1,1-1-1,0 1 1,0-1-1,9 3 1,290 95 953,-263-89-623,176 59 135,-179-57-248,29 14 101,97 52-1,-158-76-233,1 0-1583,-6-3-6457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9592,'0'0'0,"19"-8"0,33-7 0,-52 15 168,0 0-168,71-26 168,12-14-168,-83 40 48,0 0-48,76-37 56,-24 10-56,-52 27 0,0 0 0,37-23 0,-18 0 0,3 2-7048</inkml:trace>
  <inkml:trace contextRef="#ctx0" brushRef="#br0" timeOffset="1">339 560 8248,'0'0'0,"32"-11"0,45-14 0,-77 25 16,0 0-16,97-39 24,9-14-24,-106 53 40,0 0-40,89-48 48,-45 23-48,-44 25-8,0 0 8,27-15 0,-16 6 0,1 2-5800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1279 11568,'2'-4'-1,"1"-36"3,-3-20 3,-6-30-2,-26-112 42,24 161 150,-41-204 98,40 191-19,-19-196 100,26 209-139,9-106 80,-2 128-174,1 8-103,0 0 0,0 0 0,1 0-1,14-15 1,-20 25-33,-1 1-1,1-1 1,0 0 0,0 1-1,-1-1 1,1 0-1,0 1 1,0-1-1,0 1 1,0-1 0,0 1-1,0 0 1,0-1-1,0 1 1,1 0 0,15-3 11,1 1 0,-1 0 0,0 2 0,1 0 1,16 2-1,-29-1-9,-1-1-1,0 1 1,0 0 0,0 0-1,0 0 1,5 3 0,199 91 54,-162-68-34,63 52-1,-16 6-18,-93-85-8,7 6 4,-1 0-1,0 0 0,7 11 1,48 72 9,-46-63-12,-1 1 1,10 28-1,-12-23 2,8 39-1,-15-53-1,-2 0-1,-1 1 0,1 19 1,-5-16-2,0 1 1,-2-1-1,0 0 1,-2 0-1,-12 32 1,17-51-1,0 0-1,0-1 1,0 1 0,0 0-1,-1-1 1,1 1 0,-1-1-1,-3 5 1,-3 3-1,-1 0 0,0 0 0,-18 15 0,13-15-413,-1-1 0,0-1 0,-24 10 0,39-18 404,-89 39-8335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1064 10040,'28'-27'0,"47"-56"5,46-70 54,-101 126-53,8-13 28,115-195 7,-115 184-34,126-239-1195,-70 132-4792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1032 13 9328,'32'-12'224,"-81"23"-112,11-4 216,-90 23 50,75-16-165,1-3 0,-74 7 0,113-16-181,-284 33 108,268-32-138,14-2-5,0 1 1,-23 6 0,12-2-8,-32 14 0,46-15-3,0 1 0,0-1 1,0 2-1,1 0 0,-16 11 1,-5 18-7,31-35 16,1 0-1,-1 0 1,0 0 0,1 0 0,-1 0-1,1 0 1,-1 0 0,1 0 0,-1 0-1,1 0 1,0 0 0,-1 0 0,1 0-1,0 0 1,0 2 0,-1 19-13,0 0-1,2 0 1,6 35 0,0-25-23,22 57 4,19 29 29,71 104 7,-94-181 7,104 165 21,-105-165 46,-2-6-25,71 131 163,-39-47 161,-54-119-372,0 0-1,0 0 0,0 0 1,1 0-1,-1 0 0,0 0 0,0 0 1,0 0-1,0-1 0,0 1 1,0 0-1,0 0 0,0 0 1,0 0-1,0 0 0,0 0 1,0 0-1,1 0 0,-1 0 0,0 0 1,0 0-1,0 0 0,0 0 1,0 0-1,0 0 0,0 0 1,0 0-1,0 0 0,1 0 1,-1 0-1,0 0 0,0 0 0,0 0 1,0 0-1,0 0 0,0 0 1,0 0-1,0 0 0,0 0 1,0 0-1,1 0 0,-1 0 1,0 0-1,0 0 0,0 0 0,0 1 1,0-1-1,0 0 0,0 0 1,0 0-1,2-5-30,0 0 1,0 0-1,0 0 1,-1-1-1,0 1 1,0 0-1,-1-1 1,1 1-1,-1-1 1,-1 1-1,1-1 1,-2-7-1,0-13-925,-2-54-5986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7352,'33'10'0,"-14"-3"4,-11-2-2,-3-2 3,0 0 0,1 0 0,-1 1 0,0 0 0,-1 0 0,1 0 0,-1 1 0,1-1 0,-1 1 0,-1 0 0,1 0 0,-1 1 0,5 8 0,6 11 63,-12-21 12,1 1 1,-1 1-1,0-1 1,-1 0-1,2 6 1,-2-7-88,0-1 148,-1-3 35,0-2 7,0-5 5,0 3-124,0 0 0,0 1 0,1-1 0,-1 1 1,1-1-1,1-5 0,-1 8 124,0-2 4,2-6-120,-2 6 95,-1 3 26,4 0-26,9 2-118,-1 0 1,0 0 0,0 1-1,0 1 1,0 0 0,-1 0-1,12 7 1,-17-8 18,1 2 12,-2-2-24,4 3-4,-7-5-9,-1-2-40,-1 1 0,0-1 0,1 0 0,-1 0 1,0 0-1,0 0 0,1 0 0,-1 1 0,0-1 0,0 0 1,0 0-1,0 0 0,-1 0 0,1 0 0,0 0 1,0 0-1,0 1 0,-1-1 0,1 0 0,0 0 0,-1 0 1,0 0-1,-7-18 14,2 12 4,5 6-19,0-1 0,0 1 0,0 0 0,0-1 0,0 0 0,1 1 0,-1-1 0,0 1 0,1-1 0,-1 0 0,1 0 0,-1 1 1,1-1-1,0 0 0,0 0 0,0 1 0,0-1 0,0 0 0,1-2 0,-1 3-1,0 1 0,0-1-1,0 1 1,0-1 0,0 1 0,0-1 0,0 1 0,0 0 0,0-1 0,0 1 0,1-1 0,-1 1 0,0-1 0,0 1 0,1-1-1,-1 1 1,0 0 0,1-1 0,-1 1 0,0 0 0,1-1 0,-1 1 0,1 0 0,-1-1 0,0 1 0,1 0 0,-1 0 0,1 0 0,-1-1-1,1 1 1,0 0 0,0 0 1,1 0 0,0-1 0,-1 2 0,1-1 0,-1 0 0,1 0 0,0 0 1,-1 1-1,1-1 0,-1 0 0,1 1 0,1 1 0,110 48 47,-93-40-34,6 2 7,-1 1 0,40 28 0,-40-22-15,-9-7-1314,-13-10-5251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83 535 7624,'0'0'0,"0"0"0,21 0 0,-21 0 24,0 0-24,18 2 32,-4 4-32,-14-6 40,0 0-40,12 7 48,-1 0-48,-11-7 0,0 0 0,9 18 0,-9 3 0,0 2-5352</inkml:trace>
  <inkml:trace contextRef="#ctx0" brushRef="#br0" timeOffset="1">1 86 4760,'0'0'0,"21"-7"0,31-16 0,-52 23-16,0 0 16,53-23-8,-18 7 8,-5 0-3072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3320,'12'34'4,"-4"1"-64,4-2 8,27 55 0,-37-85 92,-2-3 40,3-1-55,-1 0 1,1 0-1,0 1 1,-1-1-1,1-1 0,-1 1 1,0 0-1,1-1 1,-1 1-1,0-1 0,0 0 1,0 0-1,0 1 1,0-1-1,0-1 1,0 1-1,-1 0 0,3-5 1,-1 4 35,5-12 379,0-7-236,-1 0 0,7-43 0,-13 54-58,1 0 0,-2-1 0,0 1-1,-1-15 1,-1 0-35,3 0-44,-1 14 51,0-1 0,-1 1 1,-3-18-1,-9-36 421,-25-80 0,31 123-494,4 14 8,0-1-1,0 1 0,-2-1 1,-6-11-1,-1 1 93,5 10-48,0-2 0,0 1-1,1-1 1,-6-16-1,12 27-88,0 1 0,0 0-1,0-1 1,-1 1 0,1-1 0,0 1 0,0 0 0,0-1-1,0 1 1,0-1 0,0 1 0,0 0 0,0-1-1,0 1 1,0-1 0,0 1 0,0-1 0,0 1-1,0 0 1,0-1 0,0 1 0,0-1 0,0 1-1,1 0 1,-1-1 0,0 1 0,0-1 0,0 1-1,1 0 1,-1-1 0,0 1 0,1 0 0,-1 0-1,0-1 1,1 1 0,-1 0 0,0 0 0,1-1-1,-1 1 1,0 0 0,1 0 0,-1 0 0,1-1-1,-1 1 1,0 0 0,1 0 0,-1 0 0,1 0-1,-1 0 1,1 0 0,-1 0 0,0 0 0,1 0-1,-1 0 1,1 0 0,-1 1 0,1-1 0,-1 0-1,0 0 1,1 0 0,-1 0 0,0 1 0,1-1 0,-1 0-1,1 0 1,-1 1 0,1-1 0,85 74 304,115 84 162,-122-93-332,-79-65-145,48 44 212,-41-38-376,-1 0-1,0 1 0,-1 0 0,1 1 0,-2-1 1,8 14-1,-7-7-5632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8248,'9'8'-2,"13"19"-12,33 63-9,-49-79 10,0 0 0,-1 1-1,8 23 1,-6-14 6,14 54 3,-14-40 9,-2 1 1,-2-1-1,0 48 0,-7-36-1,0-29 10,-5 5-479,-21 35 0,3-17-4261</inkml:trace>
  <inkml:trace contextRef="#ctx0" brushRef="#br0" timeOffset="1">1 637 6728,'10'-12'55,"2"0"0,20-16 0,9-6 221,-18 9-45,-1-1 0,34-53 0,-47 65-203,15-28 3,13-53-922,-20 39-3675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8520,'88'0'89,"52"3"22,-105-1-30,160 27 24,-155-21-90,147 47 45,-155-41 128,-21-8-115,7 2-8,-2 1 1,1 1-1,-1 1 1,-1 0-1,0 1 1,0 1 0,-1 0-1,13 17 1,143 191 1311,-118-149-801,-46-64-417,-2-2-100,1 1 0,-1-1 0,0 1 1,-1 0-1,0 0 0,0 0 0,0 0 0,-1 1 0,0-1 0,0 1 1,-1-1-1,1 11 0,-6 75 438,-1-74-203,-41 82 108,33-81-147,2-6-138,1 0-64,0-1 1,-1-1 0,0 0-1,-1 0 1,-26 18 0,-91 55 84,125-82-129,0-1 0,-1 0 0,1 1 0,-1-2 0,-6 3 0,-91 26 44,-30-7-1506,122-21 1139,-138 20-8572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114 476 5832,'2'5'8,"8"22"-2,13 17-4,58 119 320,-60-103 4,-1-11 26,-19-46-72,-6-6 0,-22-13-1078,-5-4-3468</inkml:trace>
  <inkml:trace contextRef="#ctx0" brushRef="#br0" timeOffset="1">1 63 6816,'111'-36'198,"-106"34"-20,7-2 28,-7 2 28,5-6 4,-8 7-4,-1 0-189,1 0 1,-1 0-1,0 0 1,0 0 0,1 0-1,-1 1 1,1-1-1,-1 0 1,1 1-1,-1 0 1,3-1-1,0 1-24,0 0-1,0 0 0,-1 0 0,1 1 0,0-1 0,0 1 0,0 0 1,0 0-1,-1 1 0,1-1 0,-1 1 0,1 0 0,-1 0 0,0 0 1,1 0-1,-1 1 0,4 3 0,6 4-12,-6-5 1,0 1 0,-1 0 0,12 13 0,126 145 110,-125-142-113,-7-7 16,-1-1 0,12 21 0,63 119 59,-73-119 7,1 21-23,6 64 1,-19-115-49,-1-1-1,0 1 1,0-1 0,0 1 0,-2 6 0,-5 30 54,-21 60 1,27-98-61,0 0 1,0 0 0,-1 0-1,1 0 1,-1 0-1,-3 4 1,-97 122-1077,44-60-4775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8432,'19'1'31,"28"-3"210,67-13 131,-27 3 565,51-11-293,19-5-115,-130 25-314,-6 1-100,-5 1-54,0 0-1,0 1 0,0 0 0,29 6 0,-35-5-17,0 1 0,0 1-1,0 0 1,-1 0 0,1 1 0,-1 0 0,1 1-1,14 10 1,3 14-5,-18-14 43,-3 5-52,0 1 1,-2 0-1,3 28 0,-5-34 3,-2 0 0,1 0 0,-4 18-1,1-1-11,-3 55 5,3-50 30,-22 162 28,18-157-22,-33 179 30,30-175-30,2-6-26,-45 180 66,0-39 11,47-164-173,2-3-299,-1 1 1,-1 0 0,-11 21-1,14-32-7550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8160,'13'23'17,"-8"-15"19,0 0-1,-1 0 1,5 16 0,28 89 180,-32-88 65,-2 115 107,-6-102-218,-1 0-1,-13 57 1,4-34-43,8-33-67,-26 111 87,14-77-1261,12-44-4812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1000 9864,'-7'-14'4,"1"0"0,1 0 1,-7-27-1,6 19 9,0 0 0,-11-22 0,-100-197 99,60 139 1,-14-54 28,60 125 14,1-10-42,-6-56-1,16 74 63,3 8-113,1 0 0,1 0 0,10-26 0,-15 40-53,1 1 1,-1-1-1,0 0 0,1 0 1,-1 1-1,1-1 0,0 0 1,-1 1-1,1-1 0,-1 0 1,1 1-1,0-1 0,-1 1 1,1-1-1,0 1 0,0-1 1,0 1-1,19-10 69,1 2 0,40-11-1,-58 18-60,0 0 0,0 1-1,0-1 1,0 1 0,0 0-1,0 0 1,5 0 0,47 7 73,57 15 1,-75-10 16,162 77 35,-159-69-67,-16-8-44,39 21 21,68 47 0,0 26-10,-128-104-40,-1 0 0,0 0-1,-1 0 1,1 0 0,0 0-1,0 0 1,1 4 0,-2-4-48,2 3-54,0 0 0,0 0 0,-1 0 0,0 0 0,0 1 0,0-1 0,-1 1-1,1-1 1,-1 1 0,0-1 0,-1 1 0,0 0 0,0 11 0,-6 22-7213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3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8344,'0'0'0,"12"-16"0,17-23 0,-29 39 128,0 0-128,39-63 136,12-17-136,-51 80 128,0 0-128,55-82 136,-3 7-136,-52 75 0,0 0 0,42-78 0,-3-9 0,2 3-6176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4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 9504,'-4'6'-4,"0"1"0,-1-1 0,0 0 1,0-1-1,-9 9 0,-29 16 3,-16 8 1,-20 5 1,-65 26 7,90-44 0,44-21-4,-29 14 9,-57 37 1,57-28-1,4 4-10,12-5-3,21-23 0,0 0 0,0 0 0,1 0 0,-1 1 0,1-1 0,0 0 0,-1 4 0,1 0 0,1-1 0,0 0-1,0 0 1,1 0 0,0 0 0,0 0 0,0 0 0,1 0 0,-1 0 0,4 6 0,-4-9-1,8 15-4,10 10 4,37 41-1,-33-49-3,144 82 5,-126-81 7,162 86 10,-167-84 31,-24-15-27,32 23 38,-1 2 0,41 40 1,-71-60-8,6 6 9,0-1 0,2-1 0,34 22 0,2-5 125,-56-34-183,-1 0 0,0 0 0,0 0-1,0 1 1,0-1 0,0 0 0,0 0 0,0 0-1,1 0 1,-1 0 0,0 0 0,0 0-1,0 0 1,0 0 0,0 0 0,1 0 0,-1 0-1,0 0 1,0 0 0,0 1 0,0-1-1,0 0 1,1 0 0,-1-1 0,0 1 0,0 0-1,0 0 1,0 0 0,1 0 0,-1 0-1,0 0 1,0 0 0,0 0 0,0 0 0,0 0-1,0 0 1,1 0 0,-1 0 0,0 0-1,0-1 1,0 1 0,0 0 0,0 0 0,0 0-1,0 0 1,0 0 0,1-1 0,1-2-27,0 0 0,0 0 0,0-1 0,-1 1 0,1-1 0,-1 1 0,0-1 0,0 1 0,0-1 0,0 0 0,-1 0 0,1 0 0,-1-4 0,2-6-723,5-40-5466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4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7536,'66'22'16,"-47"-16"-5,-6-3 15,0 1 0,0 1 0,-1 0 0,1 1 0,-1 0 0,13 9 0,-17-7 104,0-1 1,12 18-1,-19-23-10,-1-2 24,0 0 1,-4-13 166,-1 0-220,1 0 1,0 0-1,1 0 1,1 0-1,0 0 1,1 0-1,0-1 0,1 1 1,2-18-1,-1 28-66,1 0-1,-1 0 0,0 0 0,1 0 1,-1 0-1,1 0 0,0 1 0,0-1 1,0 0-1,0 1 0,3-3 0,-1 1 1,-3 3-14,0 1-1,0-1 1,-1 0-1,1 0 1,0 1-1,0-1 1,0 0-1,0 1 1,1-1-1,-1 1 1,0 0-1,0-1 1,0 1-1,0 0 1,0 0-1,0-1 1,1 1-1,1 0 1,2 0 16,4-2 0,-1 1-1,1 0 1,-1 1 0,1 0 0,0 0-1,-1 1 1,14 3 0,-4 1 27,0 0 1,25 13-1,-43-18-51,1 1-1,0-1 1,0 1 0,-1-1-1,1 1 1,0-1-1,0 0 1,0 1-1,0-1 1,0 0-1,-1 0 1,1 1 0,0-1-1,0 0 1,0 0-1,0 0 1,0 0-1,0 0 1,0 0-1,0-1 1,0 1-1,0 0 1,-1-1-1,0 0-1,0 1 0,0-1 1,0 0-1,0 1 1,-1-1-1,1 0 1,0 1-1,0-1 1,-1 1-1,1-1 1,-1 1-1,1-1 1,0 1-1,-1-1 1,1 1-1,-1-1 1,0 0-1,0-1 1,0 0 0,0 0 0,0 0 0,0 0 0,1 0 0,-1 0-1,1 0 1,-1 0 0,1 0 0,0-1 0,0 1 0,0-4 0,0 4 2,-1-32 82,1 31-26,7-2 13,-7 5-70,1-1 0,-1 1 0,0-1 0,1 1 0,-1 0 0,1-1-1,-1 1 1,0 0 0,1-1 0,-1 1 0,1 0 0,-1 0 0,1-1 0,-1 1 0,1 0 0,0 0 0,-1 0 0,1 0 0,-1 0 0,1 0 0,-1 0 0,1 0-1,-1 0 1,1 0 0,0 0 0,-1 0 0,1 0 0,-1 0 0,2 1 0,4 0 14,0 1 0,0 0 0,0 1 1,11 5-1,30 15 72,77 35-5,-39-15-38,-28-13-40,-34-15-32,-16-10-202,1-1 0,-1 1 0,1-1 0,0-1 0,16 6 0,-21-8-6482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4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389 588 6904,'0'0'0,"0"0"0,25 20 0,-25-20 16,0 0-16,23 14 16,0-5-16,-23-9 0,0 0 0,19 0 8,-5 0-8,1 0-4728</inkml:trace>
  <inkml:trace contextRef="#ctx0" brushRef="#br0" timeOffset="1">0 219 7088,'0'0'0,"29"-14"0,45-25 0,-74 39-320,0 0 320,87-45-320,2 3 320,-89 42-504,0 0 504,80-34-496,-20 12 496,0-1-3608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4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43 425 2424,'23'74'25,"-9"-43"16,1 0 0,1-1-1,32 43 1,-39-61-27,-6-8 7,0-1 0,0 1 0,0-1 0,0 0 0,1 0 0,-1 0-1,6 3 1,32 20 225,-37-23-198,1-1 1,-1 0 0,1 0 0,-1 0-1,1-1 1,0 1 0,0-1-1,8 0 1,-9-1 2,-1-1 0,1 0 0,-1 0 0,1 0 0,-1 0 0,0-1 0,1 1 0,-1-1 0,3-2 0,0 1 23,2-4 313,-2-4-276,0 0 1,0-1-1,-1 1 1,4-15-1,-5 13 17,-1 0 0,-1 0-1,0 0 1,-1 0 0,-1 0-1,0 0 1,-3-24 0,2 21-43,-4-11 316,-41-107 150,33 110-230,8 16-236,-11-16 79,-1 1 1,-1 0-1,-33-31 1,10 10 68,8 9 231,-69-59 0,72 76-177,30 18-273,0 1 1,0-1-1,-1 0 1,1 1-1,0-1 1,-1 0-1,1 1 1,0-1-1,0 1 1,0-1-1,-1 0 1,1 1 0,0-1-1,0 1 1,0-1-1,0 1 1,0-1-1,0 1 1,0-1-1,0 0 1,0 1-1,0-1 1,0 1-1,0-1 1,0 1-1,0-1 1,1 1-1,1 8 28,1-1-1,1 0 0,0 0 1,0 0-1,0 0 0,1 0 1,0-1-1,0 0 0,1 0 0,9 8 1,-4-3-18,6 5 124,115 75 59,-99-71-87,136 92 42,-135-91-67,0-3-57,247 138 173,-270-151-205,-1-1 0,1-1 0,12 3 0,-7-2-3,28 6 0,-39-11-100,0 0 0,-1 0 0,1 0 1,-1-1-1,1 0 0,-1 1 0,1-2 1,-1 1-1,1 0 0,-1-1 0,0 0 1,0 0-1,6-4 0,22-10-6676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4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6456,'11'9'1,"-9"-8"6,-2 0-4,1-1 0,-1 1-1,1-1 1,-1 1 0,1-1 0,-1 1 0,1-1 0,-1 0 0,1 1-1,0-1 1,-1 0 0,1 1 0,0-1 0,-1 0 0,1 0 0,0 0 0,0 0-1,-1 0 1,2 0 0,25-8 42,18-6 117,-10 0 28,-1-2-1,47-30 1,-32 4 89,-32 28-362,-1-1 0,-1-1 1,0-1-1,-2 0 0,13-21 1,-8 8-4518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6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1 4128,'-90'79'313,"-67"57"67,121-107-73,-154 121 114,152-122-154,13-11-127,-10 6 37,2 1 0,-48 45 1,0 15 215,70-69-186,4 2-129,1 0 1,1 0 0,-5 24-1,9-39-44,1 0-1,0 0 0,0 0 1,0 0-1,0 0 0,0 0 1,0 0-1,0 0 0,2 3 1,8 30 199,25 62 0,-17-67 101,26 23-102,51 50 1,-57-73 95,171 109 141,-164-116-114,202 83 117,-195-88-264,208 73 61,-210-74-195,188 51-1314,-121-37-5400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4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6192,'33'16'1,"-19"-7"1,-1 0 0,1 1 0,22 23 0,-34-31-2,26 25 11,-1 2 1,30 41-1,-45-55 2,112 159 264,-118-166-129,3 2-773,-6-7-3231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4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6368,'21'-13'0,"21"-15"0,12-11 0,1-8 0,-10-3 74,-4 4 5,-41 45-58,1 1 0,-1-1 0,1 0 0,0 0 0,-1 1 0,1-1 1,0 0-1,0 1 0,-1-1 0,1 1 0,0-1 0,0 1 0,0-1 0,0 1 0,0 0 0,0-1 0,0 1 0,-1 0 0,1 0 0,0 0 0,0 0 0,0-1 0,0 1 0,2 1 1,-2 0 9,0 0 1,0 0 0,0 0-1,-1 0 1,1 0-1,0 1 1,0-1 0,-1 0-1,1 1 1,0-1 0,-1 0-1,0 1 1,1-1 0,-1 1-1,0-1 1,1 1 0,-1-1-1,0 2 1,6 55 352,14 32-7,-18-81-333,1-1-1,0 0 0,1 0 0,0-1 0,0 1 0,1-1 1,0 0-1,0 0 0,1 0 0,10 10 0,-8-9-10,9 9 36,1-1-1,0 0 1,1-1-1,32 18 0,-30-19-38,69 49 212,-75-52-217,8 6-1,-2 0 58,29 28 0,62 69 110,-94-91-65,-2 7-43,22 54 0,-33-60-3,-5 6-26,-6 57 1,-2-63-15,-13 17-632,-46 64 1,8-21-5590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4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8706 668 7448,'3'-25'124,"0"1"1,-2-1-1,-1 0 1,-4-31-1,1 43-95,2 7 2,-1 0 1,1 0-1,-2 0 1,1 0-1,-6-9 1,-43-71 170,36 70-107,-86-54 38,73 54-91,-1 0 1,-1 2-1,-36-12 0,42 18-28,-28-13 74,-7-2-2,-78-19 0,-86-17 57,174 48-23,-198-27 62,197 33 13,-210 2 82,205 7-82,-238 36 78,231-28-99,-263 72 64,258-65-84,-267 89 54,265-84-88,-315 108 41,301-101-74,83-31-87,-208 89 86,2 14-63,126-60 5,-301 167 12,306-167-33,-117 70-1,-47 30-4,-4 12-2,5 9 0,-154 128-1,353-263-1,-40 32-10,-326 260-1,326-254-7,-275 276-11,289-275-2,-259 260-15,261-261 8,-223 292-16,234-286 17,-210 273-9,211-280 15,-184 279-13,194-275 20,-132 262-10,141-269 16,-130 242-6,129-245 20,-128 241-4,130-241 5,-39 89 4,-1 25 1,10 0 0,10-5 0,9 4 0,10 2 0,1-6 0,5-10 0,-2 140-1,28-294 0,-2 51-4,5 200 2,0-208-2,25 194 2,-19-193-2,48 187 2,-43-193-2,27 59 4,21 13 1,19 1 0,17 6 0,106 87 1,-165-177 6,166 111 3,-161-117 5,206 91 14,-195-96 5,221 70 15,-220-76-2,241 58 21,-235-59-7,235 41 28,-240-48-34,249 20 20,-242-24-54,238 8 14,-242-10-14,256-6 11,-250 3-24,238-10 8,-246 10-8,247-14 8,-244 10-9,220-31 2,-229 28-2,221-45 3,-217 44 5,198-47 16,-206 44 10,198-53 26,-196 52-6,199-47 35,-202 51-8,302-83 213,-247 65-266,-60 15 53,180-59 33,-179 55-67,290-132 83,-237 101-128,-57 30 6,255-112 37,-206 96-49,-9 3-3,-10 2 0,7-2 0,15-5 0,93-38-2,-151 59-4,124-77-6,-128 72-7,4-7 8,-1-2 0,55-61 0,-22 20-5,84-69 1,-73 83 12,-45 33-2,123-96 2,-126 93-2,104-119 2,-107 113-2,37-51 4,13-21 1,5 1 0,1 7 0,2 6 0,-1-4 0,-5-8 0,-6-7 0,-8 4 0,-9 10 0,-21 37-2,33-67-11,-37 53-14,26-105 1,-35 90 16,-13 51-15,13-168-23,2-36 16,-15 127 24,-4 20 7,2-22 1,-1 5 0,-3 9 0,-3-1 0,-4-10 0,-1-12 0,-2-18 0,-4-7 0,-4-2 0,-3-9 0,-2-10 1,-25-172 14,14 78-6,26 210-2,3 26-5,-45-236 12,22 151-8,-13-22-4,-12-8-2,-13-5 0,-13 9 0,-9 13 0,-3 4 0,-2-4 0,2-8 0,4 0 0,-9 11 0,-12 15 1,-103-79 8,173 153 5,-48-45-1,-4-12-9,0 13 1,71 65-4,0 1 0,-40-21 0,41 26 0,-1 0 0,0 1 0,0 1 0,-21-3 0,-90-4 2,126 12-3,-323-37-1544,155 10-6209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5446 555 5920,'168'-74'136,"71"-16"34,-187 73 5,357-94 457,-296 92-571,-69 13 53,86-13 15,141-22 150,-16-8-83,-140 26-119,-18 2 134,105-38-1,-180 52-135,-13 5 46,-1-1-1,0 0 1,14-7 0,-20 10 19,-2 0-8,0 0-122,1 0 1,0 1 0,0-1-1,0 1 1,-1-1 0,1 1-1,0-1 1,-1 1-1,1 0 1,0-1 0,-1 1-1,1 0 1,-1 0 0,1-1-1,-1 1 1,1 0 0,-1 0-1,0 0 1,1 0-1,-1 0 1,0-1 0,0 1-1,1 0 1,-1 2 0,1 25 82,-1-21-55,1 15 41,1 0 1,1 1-1,11 35 0,-6-22-2,6 45 0,43 183 175,-47-223-248,14 42 134,-14-52-116,-1 0-9,18 47 127,62 200 267,-60-173-358,-17-61 79,50 164 56,-50-169-57,35 158 51,-39-156-43,35 176 60,-34-174-54,59 331 611,-35-195-299,-20-97-322,0 99 149,-9-102-124,-2-58-107,-1 0 0,0-1 0,-4 28 0,0-42-34,1 0 0,-1 0 0,0-1 1,0 1-1,-1-1 0,1 0 0,-1 0 0,0 0 0,-1-1 0,-8 9 1,-4-2 20,1 0 1,-1-2 0,-30 14-1,-6 2 39,-4 8 9,-47 21 8,83-43-56,0 2 1,1 0 0,-33 29-1,37-28-21,-6 4 37,1 0-1,-26 31 0,-1 3 21,-62 55 0,86-87-32,-109 74 14,3-21 16,33-21-42,94-51-27,-37 22 12,0 2 1,-57 47-1,-40 43 12,108-92-10,-138 90 10,131-93-10,-263 119 52,188-92-38,-50 12 6,127-48-14,-158 38 15,152-40-9,-281 81 55,226-59-71,56-18 16,-179 57 9,174-55-15,-165 66 14,170-64-14,-159 60 12,158-63-19,-164 46 3,163-50-9,-266 56 21,214-46-26,1-1 2,-4-2-2,-120 31 12,-16 22 7,161-40-19,-2 1 2,-10-1-2,-5-2 2,-2-6-3,-1-2-2,5 0 0,0 5 0,-1 7 0,-9 4 0,-14 1 0,-7 3 0,-6 3 0,53-18-1,-111 34-5,-11-13 2,153-38-8,26-5 12,-284 56-47,192-45 6,64-8 26,-138 16-70,157-21 80,6 0-6,1-1 0,-22-2 1,-205-19-89,148 11 63,-95-27-41,123 20 50,16 6 11,25 7-20,-48-15 1,66 16 24,-24-4-87,29 7 62,2 0-8,-2-2-40,-6-4-17,6 5-47,-3-3 14,-19-15-1660,-4-3-7046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5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1214 94 7176,'55'-30'296,"-45"25"-84,-5 3-66,0-1 0,0 0 0,0 0-1,0 0 1,0-1 0,-1 0 0,0 0-1,0 0 1,0 0 0,4-6 0,0 1 328,-35 5 324,-8 3-477,-32 3-114,-207 43 282,256-41-492,-117 17 248,95-16-199,13-1 68,-1-2 1,0-1-1,-35-3 1,44 1-68,-14 0 166,1-1-1,-51-12 0,49 7 14,26 6-144,-4-2-9,1 2 0,0-1 0,0 1 0,-1 1-1,1 0 1,-19 2 0,16 0 47,0 1 0,0 0 0,0 1 0,1 1 0,-21 9 0,3 8-49,20-9 89,0 8-87,0 0 0,-7 26 1,13-24 66,-2 113 50,9-105-76,1-2-46,1 5-3,1 0 1,13 46 0,-12-57-35,7 26 142,30 72 0,-40-115-147,1 0 0,0 1-1,0-1 1,1-1 0,-1 1 0,1-1-1,10 9 1,-9-8-5,0-2 6,-1 1 0,1-1 0,0-1 0,0 1 0,0-1 0,0 0 0,1 0 0,12 3 0,-10-3-4,0 1 15,0-2-1,-1 1 1,1-1-1,0 0 0,0-1 1,17 1-1,15 0 119,81 18 211,-99-15-265,0 1 0,0 0 0,26 13-1,-43-16-48,-1 0 0,0 0 0,0 1 0,7 5 0,-3-1-22,-5-5 6,-1 0-1,0 0 0,0 0 0,0 1 0,0-1 0,0 1 0,-1 0 0,0-1 0,0 1 0,4 8 0,10 39 96,-13-39-131,-1-3 17,0 0 0,-1 0 0,0 0 0,0 0 0,-1 0 0,0 0 0,-1 1 1,0-1-1,0 0 0,-4 11 0,3-10-4,-2 12 28,-2-1 0,0 0-1,-12 26 1,10-28-26,6-12 1,-1 0 0,0 0 1,0-1-1,0 1 0,-1-1 1,-7 10-1,-1 1 2,1 2-7,8-13 0,-1 0-1,0 1 1,0-2 0,-1 1 0,0 0 0,-9 7-1,-29 25 110,-95 64 0,113-85-110,-46 25 32,-151 87 27,155-83-74,9-6-32,54-37-136,4-10 4,-2-28-2183,-1-6-9235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4:5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205 422 9056,'-24'30'-199,"-1"-1"183,-36 62 35,47-68 15,2 0 0,1 2 0,-15 47 1,22-57-22,-4 16 82,-11 162 42,20-150-42,34 151 37,-34-190-123,0 0-1,0-1 1,1 1-1,-1-1 1,1 1-1,0-1 1,2 4-1,8 13 28,22 27 0,-22-33-30,1-1 0,16 12 1,-29-25-7,2 2 2,0 0 0,0-1 0,0 1 0,0-1 0,1 0 1,-1 1-1,0-1 0,1 0 0,2 1 0,30 8 14,63 12 0,-96-21-15,0-1-1,-1 0 1,1 0-1,0 0 1,0 0-1,-1 0 1,1 0 0,0 0-1,-1-1 1,1 1-1,0-1 1,-1 1-1,4-2 1,-5 2-1,14-5 4,0-1 0,23-13 0,-21 9 0,-1-2 1,14-13-1,-29 25-4,4-3 11,0-1 0,-1 0-1,1 1 1,5-10 0,107-169 74,-91 139 23,96-180 55,-99 177-22,59-199 87,-72 195 40,6-177 128,-15 222-338,0 0 0,0 0-1,-1 0 1,1-1 0,-3-5 0,-5-19 103,-2 1 0,-27-55 1,37 82-131,-1 0 0,-1 1 0,1-1 0,0 0 0,0 1 0,-1-1 0,1 0 0,-1 1 0,1 0 0,-3-2 0,-19-13 129,-1 1-1,-33-15 1,55 29-131,1 0 0,-1 0 0,0 1 0,0-1 0,0 1 0,0-1 0,1 1 0,-1 0 0,0 0 1,-3 0-1,-28 2 175,-64 11 1,68-3-77,-126 90 41,150-96-158,0 0 0,1 0 0,-1 0 0,-7 9 0,-40 54-808,-46 77-1,20-21-7528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0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7984,'-5'5'369,"-32"29"639,36-31-875,0-1 0,1 1 0,-1-1 0,1 1 0,0 0 0,0-1 0,0 1 0,0 0-1,0-1 1,2 6 0,-1 2-47,4 53 310,55 240 316,-14-78-426,-40-189-259,4 17 107,40 218 50,-39-219-63,50 215 54,-49-215-55,-3-8-51,38 147 142,-37-149-142,-4-15 76,1 0 0,1-1 0,20 47 0,-27-71-98,-1-2-1683,0 0-6768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0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5656,'-13'14'19,"1"1"0,0 1 1,-15 27-1,21-33-12,-80 153 55,73-132-7,-35 132 22,41-128-42,0 176 26,11-164 13,48 173 34,-37-182-8,-7-23-59,2 8-1,2 0 0,1-2 0,0 1 0,1-2 0,28 31 0,37 22 148,-79-72-181,1-1-1,0 1 1,-1-1 0,1 1-1,0-1 1,-1 1 0,1-1-1,0 0 1,0 1 0,0-1-1,-1 0 1,1 1 0,0-1-1,0 0 1,1 0 0,7 0 20,0 0 0,0 0-1,0-1 1,0 0 0,16-4 0,-11-4 140,8-11-43,30-37 0,-39 35 116,36-126 104,-42 112-64,17-156 112,-22 154-111,-4-97 121,1 102-231,-2-1 0,-11-49 0,-12 9-71,13 47 141,-59-84 99,55 94-113,-6 2-123,0 0 0,-27-11 0,48 25-84,0 0 0,1 0 0,-1 1 0,0-1 0,0 1 0,0-1 0,1 1 0,-1 0 0,-3 0 0,-32 0 116,-44 7 1,55 0 31,-101 51 71,105-43-78,-57 58 79,67-61-208,0 1 0,1 1 0,1 0 1,1 0-1,-12 22 0,14-15-1524,2-2-5994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0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155 493 3232,'26'26'0,"27"29"0,20 20 0,10 9 0,-32-32-1,85 80-22,-68-77 3,-45-38 18,29 16 0,-44-28 3,-1-1-1,1-1 1,0 0 0,0 0 0,0 0 0,0-1-1,0 0 1,1 0 0,-1-1 0,0 0-1,10-1 1,-17 0 1,0 0 1,-1 0-1,1 0 0,0 0 0,-1 0 0,1 0 1,0 0-1,0 0 0,-1-1 0,1 1 0,0 0 0,-1-1 1,1 1-1,-1 0 0,1-1 0,0 1 0,-1 0 1,1-1-1,-1 1 0,1-1 0,0 0 0,9-11 17,0 0 0,-1-1 0,0 0 0,-1 0 0,8-18 0,-6 4 234,30-126 180,-34 120 215,6-147 283,-15 142-190,-42-161 278,31 161-399,-84-117 222,76 130-348,-11-1-160,-51-32 0,82 56-287,0 1 1,-1 0-1,1 0 1,0 0-1,-1 0 1,1 0-1,-6-1 1,-18-2 125,-1 2 0,-39 0 1,41 6 147,-19 12-105,-49 24 0,88-38-181,1 1-1,0-1 1,0 1 0,0 0-1,-5 5 1,-140 144 253,121-115-120,-85 143 40,99-147-200,6-4-377,1-1 1,2 1-1,-4 54 0,6 5-7077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0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10312,'0'0'0,"0"0"0,-62 76 0,62-76 240,0 0-240,-57 68 240,-3-7-240,60-61 176,0 0-176,-66 53 176,-5-8-176,71-45-160,0 0 160,-78 42-160,11-2 160,-2-1-7640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9776,'6'1'209,"82"8"96,-50-4 26,-1 1 0,46 14 0,-52-11-234,4 3 323,148 90 133,-144-72-305,175 173 85,-169-153-179,174 211 59,-180-208-66,129 220 57,-135-219-63,24 31 43,87 99 0,-138-178-170,225 276 464,-179-208-439,-34-49 22,-1-9-485,0 0 0,0-1 0,26 17 0,7 0-8449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0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 13896,'0'0'0,"0"0"0,-47 91 0,47-91-32,0 0 32,-42 98-24,-4 21 24,46-119-40,0 0 40,-57 123-40,-9-6 40,66-117-1000,0 0 1000,-62 118-992,11-2 992,1-4-8352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0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8792,'0'0'289,"1"5"-44,6 14-137,-6-9 187,-21 76 108,-35 77 68,43-132-444,-2 5 47,-84 143 19,75-142-66,-107 163 7,102-158-20,-44 55-1,-7 4-9,79-101-4,-38 48 72,-2-2-1,-2-2 1,-71 59 0,110-101 88,3-2 42,1 1-171,0-1 0,0 1 0,0 0 0,0 0 0,0-1 0,0 1 0,0-1 0,0 1 1,1-1-1,-1 0 0,0 1 0,0-1 0,0 0 0,3 0 0,4 2 7,-3-1-6,0-1-1,0 1 1,0-1 0,0 0 0,0-1-1,0 1 1,6-3 0,137-22 258,-111 16-76,165-59 74,-158 50-128,203-80 57,-194 78-90,209-78 35,-214 80-107,-22 9-33,205-62 59,-142 49-55,6 2-20,37-8-1670,-77 14-6656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0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12280,'89'33'-308,"-73"-27"217,-1 0 0,0 1 1,0 0-1,-1 1 1,15 11-1,-12-8 77,5 5 49,103 99 60,-96-86 146,130 157 131,-124-144 16,129 169 168,-136-169-129,86 179 145,-95-174-271,-14-31-228,74 235 349,-29-61-262,-37-141-134,-3-7-19,-6 1 109,-4-35-505,1 0 0,0 0 0,0 0 0,3 11 0,0-8-8631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0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431 297 7536,'2'0'-23,"8"-4"-2,-8 4 0,-1 6-5,-1 92-24,0-94 53,0 28 16,24 157 33,-14-150 80,72 153 84,-61-157 55,112 119 111,-129-150-329,0 0 0,0 0 0,1-1 0,-1 0 0,5 3 0,40 22 160,66 26 0,-112-53-172,1 1 0,-1-1 0,0 0 1,1-1-1,-1 1 0,0 0 0,1-1 0,3 0 0,31-1 118,-1-1 0,56-11 0,-88 12-108,-1 0-1,0 0 1,0-1 0,0 1-1,-1-1 1,7-3 0,142-96 391,-124 76-203,103-131 105,-105 119-73,84-163 109,-93 159-95,1-18-84,13-77-1,-30 133-167,-1 0-1,1 0 0,-1-1 0,0 1 1,0 0-1,0 0 0,-1 0 1,0-6-1,1 9-28,-4-20 129,-12-36 1,9 39-98,-1 1 0,-12-19 0,20 35-32,-2-3 27,1 0 1,-1 0 0,0 1-1,0-1 1,-1 0 0,1 1-1,-4-3 1,-130-98 281,104 87-114,-25-1-62,-72-13-1,123 29-110,0 0 1,1 1-1,-1-1 0,0 1 0,-7 1 1,-214 35 161,180-22-64,-183 84 41,185-73-74,-68 46-1,-29 32-68,60-35-915,-99 107 0,60-48-8069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2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10136,'0'0'272,"2"4"-46,51 96 937,-40-75-1018,-2 0-1,-1 1 1,12 43 0,-16-46-117,29 92 92,-2-9-83,-14-46-12,-6 3-19,-10-34-754,0 47 1,-3-26-6726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6904,'11'-7'8,"0"1"0,1 0 1,-1 0-1,1 1 0,1 0 0,-1 1 1,0 1-1,14-2 0,-5-1 8,-7 3 4,1 0 0,0 0 0,0 2-1,-1-1 1,27 3 0,-32-1-13,14 3 33,105 32 16,-96-24-28,-1 1 0,38 20 0,1 3 17,-63-32-46,96 43 80,-80-37-26,0 0-1,46 9 1,-58-19 94,-2-4-89,-1 0 1,1 0 0,14-13-1,-15 6 237,-6 8-206,1-4-18,0 0 1,0 1 0,0-1 0,-1 0 0,0 0 0,-1-1-1,0 1 1,0 0 0,-1 0 0,0-12 0,-2-26 238,-8-105 933,-3 62-667,6 53-509,-12-64 763,18 88-991,0-1 0,0 1 0,1-1 0,1 1 0,0-1-1,3-14 1,5-7-7265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2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4936,'51'35'97,"69"47"130,-79-49-111,81 44 189,-117-74-217,3 1 28,-7-5-103,0 1-1,-1-1 1,1 1 0,-1-1-1,0 0 1,1 1 0,-1-1-1,1 0 1,-1 1-1,0-1 1,0 0 0,1 1-1,-1-1 1,0 0 0,0 0-1,0 1 1,0-1 0,0 0-1,0 0 1,0 0-1,1-8 56,-1 1 0,-1 0 0,0-1-1,-3-14 1,-4-29 188,-5-72 345,12 115-535,1 0 0,-1 0 0,2 0 0,-1 0 0,1 0 0,0 0 0,1 0 0,0 0 0,1 0 0,4-12 0,0 8 159,-6 13-217,-1 0-1,0-1 1,0 1 0,0 0 0,0 0-1,0-1 1,1 1 0,-1 0-1,0 0 1,0 0 0,0-1-1,1 1 1,-1 0 0,0 0-1,0 0 1,0 0 0,1-1-1,-1 1 1,0 0 0,0 0 0,1 0-1,-1 0 1,0 0 0,1 0-1,-1 0 1,0 0 0,0 0-1,1 0 1,-1 0 0,6 0 30,-1-1 1,1 2 0,0-1 0,-1 1-1,1-1 1,-1 1 0,1 1 0,-1-1-1,0 1 1,1 0 0,4 3 0,54 31 239,-57-32-288,7 5 86,-1 2 0,0-1 0,18 20-1,14 9 14,-40-35-62,4 1 2,-6-3-10,5 4-2,-8-6-15,1 0 0,0 0 0,0 0 0,0 0 0,0 0 0,-1-1 1,1 1-1,0 0 0,0-1 0,-1 1 0,1-1 0,0 1 0,0-1 0,-1 1 0,1-1 0,0 1 0,-1-1 0,1 1 0,-1-1 1,1 0-1,-1 1 0,1-2 0,-1 2-1,2-8 26,0 0 0,-1 1 0,0-1-1,0 0 1,-1-11 0,1 5-16,2-28 207,-2 29-98,0-1-1,0 1 1,2 0 0,-1 0 0,2 0 0,5-15-1,-9 28-114,0 0-1,0 0 0,0 0 1,1-1-1,-1 1 0,0 0 1,0 0-1,0 0 1,0 0-1,0 0 0,0 0 1,0 0-1,0-1 0,0 1 1,0 0-1,1 0 0,-1 0 1,0 0-1,0 0 1,0 0-1,0 0 0,0 0 1,0 0-1,1 0 0,-1 0 1,0 0-1,0 0 0,0 0 1,0 0-1,0 0 0,0 0 1,1 0-1,-1 0 1,0 0-1,0 0 0,0 0 1,0 0-1,0 0 0,1 0 1,-1 0-1,0 0 0,0 0 1,0 0-1,0 0 0,0 0 1,0 0-1,0 1 1,0-1-1,1 0 0,-1 0 1,0 0-1,10 4 49,0 1 1,-1 0-1,1 1 0,9 7 1,-15-10-15,0 0 0,0 0 0,0 0 0,-1 0 0,1 1 0,-1 0 0,5 6 1,2 4 7,2-2-19,-8-7 11,1 0-1,-1 1 1,0-1-1,5 9 1,117 208-1074,-88-150-6411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2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6640,'27'58'201,"-15"-28"129,-1 2 1,11 53-1,-9-1-113,-9-44-594,-1 40 1,-3-69-4384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2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8968,'0'0'0,"11"-19"0,24-40 0,-35 59-40,0 0 40,48-77-40,9 2 40,-57 75-160,0 0 160,51-73-160,-17 14 160,-2-1-5952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2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196 950 5296,'2'34'-5,"5"24"-22,37 168-152,-39-203 165,0-6-57,13 34 0,22 59-77,-31-91 95,10 9 22,1-2 1,1 0-1,27 26 0,-46-51 30,2 4 0,1-1 0,0 0 0,0 0 0,0 0 0,1 0 0,-1-1-1,1 0 1,0-1 0,-1 1 0,11 2 0,17-2 9,-20-6 32,0-4-15,-1-1-1,-1 0 1,15-12 0,-15 6 229,-7 6-153,3-3 0,-1-1 0,0 0 0,-1 0-1,0-1 1,-1 0 0,5-25 0,14-97 480,-16 94-267,-1 0 1,-3-1-1,-2-72 0,-2 103-232,-7-177 374,3 154-176,1 16-163,-2-13 12,-1 0 0,-1 1-1,-19-44 1,20 57-22,-4-10 3,-1 1-1,-1 1 1,-29-42-1,-59-74 183,24 38 88,22 34-309,33 44 89,12 15-130,-86-83 218,78 77-158,0 1 1,-2 1-1,0 0 1,-27-12-1,45 25-76,0-1-1,-1 2 1,1-1 0,0 0-1,-1 0 1,1 1-1,0-1 1,-1 1-1,1 0 1,-1 0 0,1 0-1,-1 0 1,1 0-1,0 0 1,-1 1-1,1-1 1,-1 1-1,1-1 1,0 1 0,0 0-1,-1 0 1,-3 2-1,2 5 82,-1 15-26,-2 29 1,8-29 30,36 129 40,-35-147-124,-1-1 1,1 1 0,0-1-1,0 1 1,6 7 0,52 76 83,19 0-60,-79-88-40,36 34 101,161 129 46,-158-129-46,147 141 46,-150-140-46,148 131 35,-145-135-88,-20-17-32,182 121 40,37-8-71,-159-90-1549,1-1-6242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1085 1 11032,'-3'0'408,"0"1"-322,0 1 0,0-1 1,0 1-1,0 0 0,0 0 1,1 0-1,-1 0 0,0 0 1,1 0-1,0 1 0,-1-1 1,1 1-1,0 0 0,0 0 1,-2 5-1,-1-2-77,-5 8 59,4-8 3,1 1 1,1 0 0,-1 0-1,-6 15 1,-55 134 296,53-115-208,-49 221 50,49-199-116,-68 291 31,61-280-58,-85 299 22,83-299-41,-89 295 25,91-300-18,16-58-45,-100 304 131,74-228-94,-64 179 147,84-242-186,-25 45 0,28-58-157,-1-1 1,0 0-1,-1 0 0,0-1 1,-1 0-1,0 0 0,0-1 1,-1-1-1,0 0 0,0 0 1,-13 5-1,-51 27-8804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2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1 661 1264,'0'0'0,"9"-16"0,14-23 0,-23 39 200,0 0-200,37-55 208,18-25-208,-55 80 136,0 0-136,58-89 144,6-15-144,-64 104 96,0 0-96,62-98 104,4 9-104,0-2-1136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5384,'22'21'11,"29"33"75,44 63 69,-62-73 211,73 94 193,-93-121-451,60 69 291,-65-77-313,1 0 1,0-1-1,1 0 0,0 0 0,0-1 0,1 0 0,18 8 0,-27-15 61,2-6 33,-3 6-176,-1 0 1,0 0-1,1-1 0,-1 1 1,0 0-1,1 0 1,-1-1-1,0 1 1,0 0-1,1-1 1,-1 1-1,0 0 1,0-1-1,0 1 1,1 0-1,-1-1 0,0 1 1,0 0-1,0-1 1,0 1-1,0-1 1,0 1-1,0 0 1,0-1-1,0 1 1,0 0-1,0-1 1,0 1-1,0-1 0,0 1 1,0 0-1,0-1 1,0 1-1,-1-1 1,-11-47 196,6 26-124,0 1 0,2-1 0,0 0-1,0-36 1,6 23 53,1 0-1,1 0 1,16-56 0,-15 76-103,-3 8 3,1 0 0,-1 0 0,1 1 1,1 0-1,4-7 0,34-48 172,-38 57-177,0 1 0,0-1 0,0 1-1,1 0 1,-1 0 0,1 1-1,-1-1 1,1 1 0,0 0-1,0 0 1,7-1 0,-4 0-6,1 0-2,-1 1-1,1-1 1,0 1-1,-1 1 1,1 0-1,0 0 1,0 0-1,0 1 0,0 1 1,0-1-1,0 2 1,13 2-1,29 3 12,-45-4-28,1-2 0,24-2 0,-25 1 0,24-8 0,-21 4-2,0 0 1,0 1-1,0 0 1,1 1-1,0 0 1,11-1-1,14 5-4,52 10-1,-80-11 7,58 10 1,-34-10 2,12-2 34,-41 1-29,-2 0 7,0 0 2,1 0-15,-1 0-1,1 1 1,-1-1-1,1 0 1,-1 1 0,1-1-1,-1 0 1,0 1 0,1-1-1,-1 1 1,1-1-1,-1 1 1,0-1 0,1 1-1,-1-1 1,0 1 0,0-1-1,1 1 1,-1-1-1,0 1 1,0-1 0,0 1-1,0 0 1,0-1 0,0 1-1,0-1 1,0 1-1,0-1 1,0 1 0,0 0-1,0-1 1,0 1-1,0-1 1,-1 1 0,1 0-1,-5 25 29,5-26-30,-19 64 56,-38 74 105,56-137-156,0 0-1,1 0 0,-1 0 1,0-1-1,0 1 1,0 0-1,1 0 0,-1 0 1,0-1-1,0 1 0,0 0 1,0-1-1,0 1 0,-1-1 1,1 1-1,0-1 1,0 0-1,0 1 0,0-1 1,0 0-1,-2 0 0,-1 1 7,-21 1 5,14-6 12,0-4-19,1-1 0,0 0 0,0 0 0,-8-13 0,7 5 26,-10-37 72,-21-80 1,29 66 52,7 47-87,2 6 46,0-1 0,-2-25 0,6 38-5,0 3-107,0 0 1,0-1 0,0 1 0,0 0 0,0-1-1,0 1 1,0 0 0,0-1 0,0 1 0,0 0-1,0-1 1,0 1 0,1 0 0,-1-1 0,0 1-1,0 0 1,0-1 0,1 1 0,-1 0-1,0-1 1,0 1 0,1 0 0,-1 0 0,0 0-1,0-1 1,1 1 0,-1 0 0,0 0 0,1 0-1,-1-1 1,1 1 0,10 6 77,-7-3-71,1 0 0,-1 0 0,0 0 0,1 1 0,-1-1 0,6 8 0,71 86 56,-61-70-36,86 145 10,-84-135-23,30 48 4,0-6-18,4 5-2,-56-83-5,0-1 0,0 0 0,0 0-1,0 1 1,0-1 0,1 0 0,-1 1 0,0-1-1,0 0 1,0 0 0,1 1 0,-1-1-1,0 0 1,0 0 0,1 0 0,-1 1 0,0-1-1,0 0 1,1 0 0,-1 0 0,0 0 0,1 0-1,-1 0 1,0 1 0,1-1 0,-1 0-1,0 0 1,1 0 0,-1 0 0,0 0 0,0 0-1,1 0 1,-1 0 0,0 0 0,1 0-1,-1-1 1,0 1 0,1 0 0,-1 0 0,0 0-1,1 0 1,-1 0 0,0-1 0,0 1 0,1 0-1,-1 0 1,0 0 0,0-1 0,1 1-1,-1 0 1,0 0 0,0-1 0,0 1 0,0 0-1,1 0 1,-1-1 0,0 1 0,0 0-1,0-1 1,0 1 0,0 0 0,7-28-1477,-2-5-5903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262 747 5744,'0'0'0,"7"24"0,19 42 0,-26-66-40,0 0 40,34 79-40,9-1 40,-43-78-128,0 0 128,32 64-128,-18-30 128,0-2-3576</inkml:trace>
  <inkml:trace contextRef="#ctx0" brushRef="#br0" timeOffset="1">1 444 5472,'0'0'0,"0"-11"0,4-18 0,-4 29-8,0 0 8,7-51-8,9-31 8,-16 82-96,0 0 96,16-89-96,15-2 96,1 0-3472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4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134 589 3416,'2'1'1,"0"1"1,-1-1-1,1 1 1,-1-1-1,0 1 1,1 0-1,-1 0 0,0-1 1,0 1-1,0 0 1,1 4-1,-1-2 6,1 0-1,0 0 1,0 1 0,0-2 0,1 1-1,2 4 1,17 19 51,1-1 0,1-1 0,38 30 0,-47-42-45,-8-7 4,-1-1-1,1 0 1,0-1 0,11 6 0,56 28 102,-71-37-95,0 0 0,0 0 0,0 0 0,0-1 0,1 1 0,-1-1 0,0 0 0,0 0-1,1 0 1,-1 0 0,0 0 0,1-1 0,-1 1 0,5-3 0,-2 2 10,-3 0-12,-1-1 1,1 1-1,-1-1 0,1 1 0,-1-1 0,0 0 0,1 0 1,-1 0-1,0 0 0,0 0 0,0-1 0,-1 1 0,1 0 1,-1-1-1,1 0 0,1-3 0,-2 3 7,1-1-5,0 0 1,0 0 0,-1 0-1,0 0 1,0 0 0,0-1 0,0 1-1,0 0 1,-1-1 0,0 1 0,0-1-1,0 1 1,-2-8 0,1 6-1,-2-16 55,-2-1 1,0 1-1,-2 0 0,0 1 1,-1 0-1,-2 0 0,-15-26 1,24 44-80,-14-22 103,-1-1 0,-37-42 0,39 50-66,-17-21 219,-90-109 291,116 142-511,-51-58 962,-79-72-1,130 131-660,-2-2-24,7 7-309,0 0 0,0 0 0,0 0 0,0 0 0,0 0-1,0 1 1,0-1 0,0 0 0,0 0 0,0 0 0,0 0-1,0 0 1,0 0 0,0 0 0,0 0 0,0 0 0,0 0 0,0 0-1,0 1 1,0-1 0,0 0 0,0 0 0,0 0 0,0 0-1,0 0 1,0 0 0,0 0 0,0 0 0,0 0 0,0 0-1,-1 0 1,1 0 0,0 0 0,0 0 0,0 0 0,0 0 0,0 0-1,0 0 1,0 0 0,0 0 0,0 0 0,0 0 0,0 0-1,-1 0 1,1 0 0,0 0 0,0 0 0,0 0 0,0 0 0,0 0-1,0 0 1,0 0 0,0 0 0,0 0 0,0 0 0,0 0-1,0 0 1,-1 0 0,1 0 0,0 0 0,0 0 0,0 0-1,0 0 1,0 0 0,0 0 0,0 0 0,0-1 0,-1 4 15,0 0 1,0-1-1,0 1 1,0 0-1,1-1 1,-1 1-1,1 0 1,-1 0-1,1 0 1,0-1-1,0 1 1,1 0-1,-1 0 1,0 0-1,1-1 1,0 1-1,0 0 1,0-1-1,0 1 1,1 2-1,47 116 161,-33-92-112,102 130 27,-87-126-55,130 118 10,-129-125-35,0-1-7,214 149 33,-241-172-39,0 1 0,0-1 0,0 0 0,0 0 0,1 0 0,-1-1 0,0 1 0,1-1 0,0-1 0,-1 1 0,1-1 0,0 0 0,-1 0 0,10-2 0,-7 1 0,-8 1-1,1 0-1,0 0 1,-1 0 0,1 0-1,0 0 1,-1-1-1,1 1 1,0 0 0,-1 0-1,1 0 1,0-1-1,-1 1 1,1 0-1,-1-1 1,1 1 0,-1 0-1,1-1 1,-1 1-1,1-1 1,-1 1 0,1-1-1,0 0 1,3-5-106,1 0 1,-1-1-1,0 1 1,-1-1-1,0 0 1,0 0 0,-1 0-1,1 0 1,-1-1-1,-1 1 1,2-16-1,6-44-6241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0 606 8248,'0'0'0,"14"2"0,22 3 0,-36-5 24,0 0-24,48-5 24,8-15-24,-56 20 0,0 0 0,57-41 8,-11-21-8,2-3-5752</inkml:trace>
  <inkml:trace contextRef="#ctx0" brushRef="#br0" timeOffset="1">305 0 8248,'22'26'0,"4"14"0,8 20 1,42 97 9,-75-154-9,17 32 20,105 137 20,-93-139 13,130 141 28,-131-141 13,87 94-980,-72-77-4135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4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4216,'14'15'0,"17"24"16,-24-30-7,-1-1 9,0 0-1,-1 0 0,9 17 1,-14-23 8,10 4 214,-23-31-71,1-1 1,-8-29-1,9 25-125,4 9 177,1-1 0,0 1 0,2-1 1,1 0-1,-2-43 0,4 60-175,1 0 0,0-1 0,0 1 0,0-1 0,1 1 0,0-1 0,0 1 0,0 0 0,0 0 0,1-1 0,0 1 0,0 0 0,1 0 0,-1 1-1,1-1 1,0 0 0,0 1 0,1 0 0,-1 0 0,1 0 0,0 0 0,0 0 0,0 1 0,0 0 0,1 0 0,0 0 0,-1 0 0,1 1 0,0-1 0,0 1 0,0 1 0,7-2 0,11-3-939,0 0-3707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5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5384,'4'-3'7,"-1"-1"-1,0 1 1,-1 0 0,1-1-1,0 0 1,-1 0 0,0 0-1,0 0 1,0 0-1,0 0 1,-1 0 0,2-8-1,5-11 217,-5 19-52,4 0 22,-5 3 39,0-1-27,-1 2-170,0-1-1,1 1 0,-1-1 0,0 1 0,1-1 0,-1 1 0,0 0 0,1 0 0,-1-1 0,0 1 0,1 0 0,-1 0 0,1 0 0,-1 1 0,0-1 0,1 0 0,-1 1 0,0-1 0,1 0 0,-1 1 0,0-1 0,0 1 1,1 0-1,-1-1 0,0 1 0,0 0 0,2 2 0,18 17 385,-1 2 0,26 34 0,-2-3 128,-37-44-499,0 0 0,-1 1 1,0 0-1,0 0 1,-1 0-1,7 21 0,1 1 59,-12-28-83,0-2-15,-1 1-1,1-1 0,0 1 0,0-1 1,0 1-1,0-1 0,0 0 0,0 1 1,1-1-1,-1 0 0,1 0 1,0 0-1,3 3 0,8-4-5,3-13-3,9-15 0,-21 19 0,0 0 0,7-11 0,-1 10 0,-4 10 0,-1 8 0,1 10 0,-3-12 0,3 24 0,-6-18 0,-2-4 0,-2-9 0,-3-8 0,-6-25 0,-1-22 0,3-8 0,5-1 0,3 8 0,2 42 0,0 9 0,1 1 0,0-1 0,0 0 0,0 1 0,1-1 0,0 0 0,-1 1 0,2-1 0,1-4 0,-3 8 0,0 1 0,0-1 0,0 1 0,0-1 0,0 1 0,0-1 0,0 1 0,1-1 0,-1 0 0,0 1 0,0-1 0,0 1 0,1-1 0,-1 1 0,0-1 0,1 1 0,-1 0 0,0-1 0,1 1 0,-1-1 0,0 1 0,1 0 0,-1-1 0,1 1 0,-1 0 0,1-1 0,0 1 0,1 0 0,0 0 0,0 0 1,0 1-1,0-1 1,0 1-1,-1-1 0,1 1 1,0 0-1,0 0 0,0-1 1,-1 1-1,1 0 1,0 1-1,-1-1 0,1 0 1,1 3-1,29 30 8,-21-21-6,2 4 2,20 36 0,118 193-1164,-126-206-4600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5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6904,'0'0'0,"0"0"0,18 25 0,-18-25 32,0 0-32,14 28 32,4 6-32,-18-34 0,0 0 0,23 45 0,7 15 0,2 6-4752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5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151 564 1080,'-8'29'0,"-10"28"0,-7 20 0,1 7 0,6 7 0,4 5 0,13-92 1,-3 23 152,2-1 0,0 1 1,1 0-1,2-1 1,1 1-1,7 37 1,-8-61 444,15-2 154,-10-4-185,2-7-378,-1-1 1,0 1-1,9-20 1,-15 28-169,3-5 121,-1 0 1,0-1 0,0 1 0,0-1-1,2-12 1,1-3-13,1 1-51,-3 11 56,-1-1 0,0 0 0,2-16 0,16-108 465,-19 108-200,-7-120 146,3 107-197,-15-70-1,1 16 26,-14-88 178,25 141-419,3 23-57,0-1-1,-1 1 1,-1 0-1,-11-31 1,1 19 93,-12-18-37,25 47-104,-1 1 1,0 0-1,0 1 1,0-1-1,-1 0 1,1 1-1,0-1 1,0 1-1,0-1 1,0 1-1,-1 0 1,1 0-1,0 0 1,0 0-1,-1 1 1,-1 0-1,8 19 51,-3-15-68,0 0 0,1 0 0,-1 0 0,1 0 0,0 0 1,1 0-1,4 7 0,61 104 92,28 20 69,-60-87-158,-10-14 40,-4-5-26,117 137 57,-14-41 2,-10-20-42,-115-105-70,1-1 0,-1 1 1,1 0-1,0-1 0,0 1 0,-1-1 0,1 1 0,0-1 1,0 0-1,-1 1 0,1-1 0,0 0 0,0 0 1,0 1-1,0-1 0,0 0 0,-1 0 0,1 0 0,0 0 1,0 0-1,0 0 0,0 0 0,0 0 0,0-1 1,-1 1-1,3-1 0,-1 1-704,10-2-6157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5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4848,'0'0'0,"29"-29"0,20-15 0,-49 44-8,0 0 8,68-70-8,6-11 8,4 0-3144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8432,'8'32'22,"-6"-20"11,1-1-1,1 0 0,5 12 1,57 107 147,-46-100-40,105 135 46,-92-127-92,166 189 59,-154-175 54,181 201 71,-183-206-124,155 161 64,-161-173-43,148 118 76,-150-128-71,5-2-52,75 30 1,-113-52-106,1 0 0,-1-1 0,0 1 0,1-1 0,-1 1 0,1-1 0,-1 0 0,5 0 0,7-1 32,1 0 1,-1-2 0,0 0 0,0 0 0,21-9-1,-16 0 380,2-8-163,-1 0 0,-1-2 0,20-29 0,125-149 1248,-88 111-1025,34-46-61,-89 106-300,99-146-1878,-57 77-7776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5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 9688,'19'19'0,"18"23"0,21 16 0,15 12 0,59 84-4,-113-124-15,18 42 4,-5 6 13,-15-15 2,-12-16 1,-6-40 0,0 0 0,0 0 1,-1 0-1,0 0 0,0 0 0,-1 0 0,1 0 1,-7 8-1,9-14 0,0 0 0,-1-1 0,1 1 0,0 0 0,-1-1 0,1 1 0,-1-1 0,1 1 0,-1-1 0,1 1 0,-1-1 0,1 1 0,-1-1 0,1 1 0,-1-1 0,0 0 0,1 1 0,-1-1 0,0 0 0,-11 5-160,-1-1 1,1 0-1,-1-2 1,1 1-1,-1-1 1,-22 0-1,-38 1-5507</inkml:trace>
  <inkml:trace contextRef="#ctx0" brushRef="#br0" timeOffset="1">1 619 7088,'25'-14'50,"-1"-2"0,33-26 1,50-50 206,-47 40-171,23-13-75,62-56-7,-122 98-16,10-16-427,30-48 1,-20 20-3902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5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5656,'20'132'-24,"9"23"-32,-20-123-103,49 136-27,-43-134 180,78 143 6,-73-142 8,11 13 40,64 79 0,-76-103-303,25 38 0,-22-26-2732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5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5968 144 10040,'-125'-29'400,"-57"-17"104,139 37 17,-227-31 184,204 34-331,-296-8 104,284 15-323,-355 20 54,334-12-115,-455 62 32,440-53-51,-445 63 33,451-67-41,-410 46 27,419-51-20,-350 40 31,367-39-17,-277 32 37,295-36-51,-252 19 30,255-20-24,-254 17 96,-2-6 13,231-10-174,52-5 5,-4-5-612,-1-2 0,-62-17 1,5-7-8402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5:5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1 835 7712,'56'4'14,"85"3"203,-139-7-215,271 5 321,-214-7 97,268-15 165,-258 10-177,284-37 152,-282 34-232,276-34 108,-277 35-248,292-35 68,-289 34-128,269-41 48,-276 41-88,262-45 49,-265 43-2,227-50 57,-235 48-64,230-58 53,-227 57-67,211-73 31,-220 68-98,9-2-17,154-67 20,-18-9-1574,-93 43-6216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3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27 3592,'0'0'160,"0"0"40,0-4 160,0-14 41,0 13 7,0 5-1,-2 1-31,-8 0-26,10 0-319,-1 0-1,1 0 0,-1 0 0,1 0 0,0 0 0,-1 0 1,1 0-1,0 0 0,0 0 0,0 0 0,0 0 0,-1 0 0,2 0 1,-1 2-1,0 0 25,-12 79 422,-3 46-48,12-49-169,4 161 559,0-197-809,9 165 492,-7-170-452,1 9 177,22 195 82,-19-194-122,36 217 65,-33-209-111,45 210 56,-45-216-83,33 192 46,-36-195-40,36 317 214,-25-243-251,4 119 82,-22-218-158,6 40 28,-4-48-17,0 2 27,0 0 0,-1 24 0,0-35 27,1 7 8,-1-9 8,-1-2-29,-1-1 0,1 1 0,0-1 0,0 1 1,0-1-1,0 1 0,0-1 0,0 1 0,0-1 0,0 1 0,0-1 1,1 1-1,-1-1 0,0 1 0,0-1 0,0 1 0,0-1 0,1 1 0,0 0 1,6-1-15,-6 0-10,6-2-9,2 3 20,26 19-22,36 21-24,-34-15 0,8 11 0,3-5-4,2-2 1,95 43 0,25 6-10,-105-50 9,93 40-1,-137-61 4,62 19-5,-1-3 5,16 10 1,-6 2 0,-11 7 0,-41-19-10,147 94-179,-143-92-1488,-28-17-6063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1814 3144,'39'-11'27,"21"-10"106,88-43 78,-115 48 42,154-87 128,-142 81 6,224-90 148,-209 90-181,256-86 153,-251 87-126,257-83 152,-257 85-178,266-66 134,-265 70-195,258-55 106,-258 55-159,289-69 91,-280 65-145,296-76 62,-299 76-122,295-82 57,-296 81-24,258-70 62,-267 73-67,241-68 64,-242 69-78,233-56 60,-236 61-67,259-32 50,-251 37-63,272-10 54,-270 15-55,260 1 46,-264-1-52,255-3 43,-257 3-49,223-8 51,-232 5-38,189-24 59,-195 20-32,-17 3-78,208-43 212,-45 0 14,-173 42-228,38-14 0,-58 20-67,0 0-1,-1 0 1,1 0 0,0 0-1,0 0 1,0 0 0,0 0-1,0 0 1,0 0 0,-1 0-1,1 0 1,0 0 0,0-1 0,0 1-1,0 0 1,0 0 0,0 0-1,0 0 1,0 0 0,0 0-1,0-1 1,-1 1 0,1 0-1,0 0 1,0 0 0,0 0-1,0 0 1,0 0 0,0-1 0,0 1-1,0 0 1,0 0 0,0 0-1,0 0 1,0 0 0,0-1-1,0 1 1,0 0 0,0 0-1,1 0 1,-1 0 0,0 0-1,0-1 1,0 1 0,0 0 0,0 0-1,0 0 1,0 0 0,0 0-1,0 0 1,0 0 0,1-1-1,-1 1 1,0 0 0,0 0-1,0 0 1,0 0 0,0 0-1,0 0 1,1 0 0,-1 0-1,0 0 1,0 0 0,0 0 0,0 0-1,0 0 1,1 0 0,-34-25 45,-52-22-1654,-13-3-6478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35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2248,'0'0'65,"8"5"-6,25 15-22,-32-19-30,-1-1 0,1 1-1,0-1 1,-1 1 0,1-1-1,-1 0 1,1 1 0,0-1-1,0 0 1,-1 0 0,1 1-1,0-1 1,-1 0 0,1 0-1,0 0 1,0 0 0,-1 0-1,2 0 1,25-4 196,-1-2 0,0 0-1,45-18 1,-42 14-183,-6 2 175,1 1 0,25-3 1,7-1 108,158-25 444,-123 32-521,146-10 359,-118 1-275,77-13 9,-154 20-112,260-55 516,-219 42-643,-48 13 113,151-12 74,-59 14 98,-3 3-143,61 1-4,-147 1-79,169 16 48,-163-12-88,298 40 181,-221-33-202,164 11 138,-175-16-146,119 18 58,-208-22-122,52 3 49,84 1 8,77 0 73,-164-2-101,159 7 184,-212-12-199,121 3 243,-68 6-133,86 11 316,-151-19-422,0-1-5,-7-2-16,-12-5-5,-36-6-1341,-8-2-5364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3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7000,'24'-3'-22,"27"1"-148,-10 4-80,-1 2 0,61 14 0,-33 4 201,-42-9 103,0 2 0,-1 0 1,0 2-1,42 39 0,-7-7 338,-38-29-137,-1 1 0,0 0 0,-2 2 1,23 33-1,-40-51-208,0 0 0,0 0 0,0 0 0,-1 0 0,0 1 0,0-1 0,0 0-1,-1 1 1,1-1 0,-1 0 0,-1 1 0,1-1 0,-2 6 0,1-3 4,-1 10 53,0 0 1,-2 1-1,0-1 1,-8 19-1,7-21-61,2-4 2,-1-1 1,-1 0-1,0 0 0,0 0 1,-1-1-1,-1 0 0,0 0 0,-11 13 1,11-14-25,-16 17 25,-39 36 0,28-30-1078,-24 27-4734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3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0 3592,'0'0'81,"0"3"-9,-1 1-39,0 0 0,0 0 0,0 0 0,0 0-1,-1 0 1,1 0 0,-1 0 0,0-1 0,0 1 0,-1-1 0,1 1-1,-1-1 1,1 0 0,-1 0 0,0 0 0,0 0 0,0-1 0,-5 4-1,-6 4 6,-1-1 0,-22 12 0,34-20-37,-32 16 108,-62 19-1,71-27-86,-107 35 170,48-17-74,-167 45 403,225-65-489,11-3 68,1 1 1,-22 10 0,-92 41 827,127-55-895,0 0 1,0 0 0,0 1-1,0-1 1,0 1-1,1 0 1,-1-1 0,1 1-1,-1 0 1,1 0-1,-1 0 1,1 0 0,0 0-1,0 0 1,-1 3 0,1-3 1,1 6 192,6 7-124,0-1 0,10 15 0,-4-14 84,-4-6-111,2 2-35,0-1 1,1 0 0,0-1-1,1 0 1,-1-1 0,1-1-1,14 8 1,107 45 175,-104-49-118,0-1 0,55 11 0,-58-16-72,15 4 57,0-3 0,42 2 0,-57-6-53,156 5 345,-112-7-184,-46 0-108,8-1-17,0 2 0,0 1 0,39 8 0,66 19 94,-111-20-106,120 62-1224,-64-26-5031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5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1388 0 4936,'0'0'200,"-7"5"-33,0-1-130,4-2 5,1-1 0,-1 1-1,1-1 1,-1 1 0,1 0 0,0 0 0,0 0-1,-1 0 1,2 1 0,-4 4 0,-58 71 524,18-17 392,24-33-632,-31 34 1,-49 49 205,80-85-265,-96 138 90,90-126-170,-132 171 61,124-166-127,-141 153 35,143-160-128,-45 51 4,-13 9-25,45-56-394,-1-2 0,-72 43 1,5-6-5414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9144,'1'7'201,"4"26"158,11 37 1,12 62 260,4 101 549,-27-190-1077,2 14 276,35 253 128,-33-243-248,50 322 97,-45-296-131,57 440 83,-56-412-90,70 548 102,-68-524-2,65 624 119,-66-613-131,59 591 113,-59-607-160,53 511 97,-57-529-130,41 459 82,-46-472-124,-3 393 54,-8-413-134,-17 106 1,-6-22-66,17-118 18,-30 119-2121,24-106-8585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5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3952,'0'0'232,"-5"0"-39,-19 0 847,24 3-568,-3 6-15,-4 8 302,6-15-735,0 0 0,0-1 0,0 1 0,0 0 0,1 0 0,-1-1 0,0 1 0,1 0 0,0 0 0,-1 0 0,1 0 0,0 2 0,-1 43 325,7 57 1,-2-84-210,3-2-58,-1 2-14,2 0-1,1-1 0,17 29 1,50 96 161,-59-110-2,113 252 734,-94-190-586,32 121 479,-41-134-572,-15-41-32,-2 1 1,9 79 0,-13-56-1589,-3-35-6028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5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1128 220 3952,'1'-5'280,"-2"-1"-160,1 0 1,-1 0-1,0 0 1,-1 0-1,0 0 1,0 0-1,0 0 1,0 0-1,-1 1 1,0-1-1,0 1 1,-8-9-1,2 1 214,0 1 0,-1 0 0,-1 1 0,-14-13 0,-16-2-121,40 25-176,-1 0 0,1 0 0,-1 0 0,1 0 1,-1 1-1,0-1 0,1 1 0,-1-1 0,0 1 0,-2 0 0,-35-4 234,-62 2-1,67 6-36,-159 48 75,152-38-162,-183 79 158,-47 55 52,270-147-350,-1 0 0,1 0 0,-1 0 0,1 1-1,-1-1 1,1 0 0,0 1 0,0-1-1,0 1 1,-2 1 0,-6 14 15,0 1 0,1-1 0,0 1 1,-7 30-1,15-45-13,-1-1-1,1 1 1,-1 0 0,1 0 0,0 0 0,0 0 0,0 0 0,1 3 0,5 40 46,19 63 0,-24-105-44,0 0-1,0 0 1,1-1-1,-1 1 1,1-1-1,3 5 1,25 36 41,36 39 0,-44-64 29,84 48 35,-85-60-49,-4-6-49,-1-1-1,1 0 1,0-1 0,18-4 0,-14-4 30,88-72 21,-88 58-35,6-15-11,35-68 0,-48 73 11,40-126 14,-46 131-8,6-95 18,-15 100-4,1 21-48,-2-15 15,-1 1-1,-1 0 1,0 0-1,-1 0 1,-9-19-1,7 20 17,-1-1 1,0 1-1,-1 0 0,-1 1 1,-16-19-1,17 26 5,-1 0-1,1 1 1,-1 0-1,0 1 1,-18-7-1,25 11 54,2 1-80,1 0 1,-1 0-1,0 0 1,1 0-1,-1 0 0,0 0 1,1 0-1,-1 0 1,0 0-1,1 0 0,-1 0 1,1 1-1,-1-1 0,0 0 1,1 0-1,-1 1 1,1-1-1,-1 1 0,0-1 1,1 0-1,-1 1 1,1-1-1,0 1 0,-1-1 1,1 1-1,-1-1 1,1 1-1,0 0 0,-1-1 1,1 1-1,0-1 1,0 1-1,-1 0 0,1-1 1,0 1-1,0 0 1,0-1-1,0 1 0,0 0 1,0 0-1,0 4 10,1-1-1,0 1 0,0 0 1,0-1-1,2 6 1,0-2 4,2 10-3,-3-9 7,1 0 0,0-1 0,0 1 0,1-1 0,5 9 0,72 121 185,-61-108-84,89 159 44,-86-145-83,89 182 48,-89-183-23,153 295 273,-132-245-348,-27-58 69,-5-10-56,11 22 49,43 64 0,15 13 109,-67-102-208,-4-9-12,-9-10-16,2-9 0,12-24-1772,1-7-7148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6:5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1 576 6904,'23'58'-3,"-8"-17"-2,8 15-2,8 28 6,9 2 1,-30-69 0,0 0 0,20 24 0,-22-32 0,0 0 0,1 0 0,0-1 0,20 14 0,-19-16 0,-1-1 0,1 0 0,0-1 0,0 0 0,20 5 0,-18-6 0,0-2 0,1 1 0,-1-1 0,0-1 0,14-1 0,-15 0 0,1-1 0,-1 0 0,1-1 1,-1 0-1,16-6 0,-17 4 1,0 0 0,0-1-1,-1 0 1,0 0 0,0-1 0,10-9-1,-7 3 1,0-1 0,0 0-1,16-26 1,64-143 20,-88 175-15,11-29 95,41-142 76,-48 144 77,9-144 118,-18 145-32,-21-113 153,15 124-65,0 10-310,-1 1 0,0 0 0,0 0 0,-21-20-1,29 31-93,-1 0 0,0 0-1,0 0 1,0 1 0,0-1-1,0 0 1,0 1 0,0-1-1,0 1 1,0-1-1,0 1 1,0 0 0,0-1-1,-3 1 1,-13-2 74,-1 0 0,0 1 0,0 1-1,-27 3 1,41-2-61,1-1 0,0 1-1,-1 0 1,1 0 0,0 0-1,0 0 1,-3 2 0,-40 22 155,-65 45 1,79-43-26,-119 127 45,126-120-151,-28 52 4,0 19-50,32-47-475,2 1 0,-14 77 0,2 5-6473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7:0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7352,'0'0'177,"0"0"46,0 0 161,0 0 25,0 0-57,0 0-36,0 0-105,-3 5-58,-13 18-102,16-23-44,-1 1 1,1-1-1,-1 1 1,1-1 0,0 1-1,-1-1 1,1 1-1,0-1 1,-1 1-1,1-1 1,0 1-1,0 0 1,0-1 0,-1 1-1,1 0 1,0-1-1,0 1 1,0-1-1,0 1 1,0 0 0,0-1-1,0 2 1,1 2 18,-12 115 199,12-95-158,25 111 34,30 35 139,-37-118-209,-2-6 110,106 208 71,-93-199-24,134 239 88,-131-234-49,-4-7-92,111 219 347,-40-46 206,-36-76 631,-58-141-767,-14-24-324,-18-27 49,-39-61 0,-26-62 152,76 134-388,-4-9 140,-79-175 74,79 173-96,-29-56-26,-91-207 406,104 215-384,33 87-136,1 0-1,0 0 1,0 0-1,0 0 1,0-1-1,0 1 1,1 0 0,0 0-1,-1 0 1,1-6-1,1 2 7,-1 7-23,0 0-1,0 0 1,0 0-1,0 0 0,0 0 1,0 0-1,0 0 0,0 0 1,0 0-1,0 0 0,0 0 1,0 0-1,0 1 0,0-1 1,0 0-1,0 0 1,1 0-1,-1 0 0,0 0 1,0 0-1,0 0 0,0 0 1,0 0-1,0 0 0,0 0 1,0 0-1,0 0 0,0 0 1,0 0-1,1 0 0,-1 0 1,0 0-1,0 0 1,0 0-1,0 0 0,0 0 1,0 0-1,0 0 0,0 0 1,0 0-1,0 0 0,1 0 1,-1 0-1,0 0 0,0 0 1,0 0-1,0 0 1,0-1-1,0 1 0,0 0 1,0 0-1,0 0 0,0 0 1,0 0-1,0 0 0,0 0 1,0 0-1,0 0 0,0 0 1,9 5 39,0 0-19,0 2-1,0-1 0,-1 1 1,0 0-1,0 1 0,10 12 0,89 103 77,-84-93-52,91 150 16,-92-138-34,32 71 4,3 33-24,38 136-26,-83-245 2,36 114-102,-19-68-2146,-17-53-8529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7:0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3144,'-39'0'2297,"42"9"-2042,1 0-1,-1 0 1,6 8 0,27 43 166,41 54 16,-37-57 156,48 76 72,8 44-125,-76-138-200,95 148 121,-88-153-194,139 145 445,-144-158-532,6 5 8,-1 1 1,40 54-1,60 118 757,-92-140-595,-5-15-17,-28-41-145,3 4 31,-3-5-187,-3-6 300,-17-33-115,-37-78 142,-11-11-169,-9 4 54,53 90-217,-53-76 196,6 12-91,-29-63-4,82 127-47,-110-217 214,121 240-223,-7-12-3,-26-26 236,36 45-246,6 3-7,8 6-20,0 0-1,0 1 1,21 18 0,-28-21-29,16 14 19,-1 0 0,-1 2 0,25 34 0,-29-36-14,8 12 32,109 151 16,-105-143-14,177 248 92,-196-275-127,40 67 38,-40-65-23,-2-2-1,20 34 52,28 69-1,28 79 226,-62-158-89,-19-34-116,-1-2 19,0 0 2,-8-5-16,-20-17-60,14 8 48,-55-87 41,26 24 95,30 53-164,-1 0-1,-30-38 1,-71-78 107,89 112-50,-111-108 45,110 107-72,12 12-50,-22-28 38,-44-68 0,-100-170 198,144 229-208,35 52-46,-1-2 4,5 5 6,21 25-26,12 20 1,10 21-4,14 24-1,13 19 0,80 88-1,-124-167-4,198 206-6,-219-229 8,0 1-1,0-1 1,6 14 0,-6-12 0,0 0 0,0 0 0,1-1 0,0 0 0,9 9 0,-11-14 3,-7-11 0,-8-12 0,-21-27 2,-161-194 32,145 190 4,-48-62 0,59 68-25,-129-150 40,144 173-45,-1-2 5,-2 1 0,-27-20-1,45 37-4,-5-7 0,18 16 5,9 11-11,30 32-1,16 21-1,18 19 0,12 11 0,3 3 0,-6-6 0,-12-10 2,-36-42 1,-10-9 3,38 50-1,64 123 33,-122-185-36,21 29 16,57 56 55,-68-82-66,-1 7-2,-17-25-5,0 0 1,0 1-1,-1-1 0,3 9 0,-5-12 6,0 1-1,0 0 1,-1 0-1,1 0 1,-1 0-1,0 0 1,-1 0-1,1 0 1,-1-1-1,-2 9 1,-1 1-759,-2 0 0,-7 15-1,12-26 493,-31 65-12038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7:0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0 10936,'-16'92'225,"6"46"91,-2 72 652,12-202-931,-6 34 298,-66 289 262,42-243-567,16-53 30,-71 151 14,64-148-60,-101 164-1620,53-93-6500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7:1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7712,'0'0'80,"0"0"17,5 0 71,-2-1-114,0 1 0,0-1-1,0 1 1,0 0 0,0 0 0,0 0 0,0 0-1,0 1 1,-1-1 0,1 1 0,0 0-1,0 0 1,0 0 0,-1 0 0,1 0 0,-1 1-1,1-1 1,-1 1 0,1 0 0,-1 0-1,0-1 1,0 1 0,3 4 0,3 2 27,17 25 411,27 63 51,38 99 230,-71-154-466,157 294 639,-126-240-852,-31-56 106,59 162 73,-65-163-106,45 143 138,-50-152-257,23 77-1509,-29-100-6735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7:1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7176,'20'2'0,"-8"-1"5,1 1 0,20 5 1,-27-5-5,142 35 30,-115-25 9,-33-12-40,27 12 20,29 19 0,25 28-6,-76-55-8,-1-1 0,0 1 0,0 0 0,-1-1-1,7 9 1,30 47 35,36 70-1,-58-89 134,46 161 90,-56-163 17,-6-21-179,6 31 91,-3 1-1,0 55 1,-10 27 208,5-125-332,-1-1 0,1 1 0,-1-1 0,-1 1 0,1-1 0,-1 0 0,0 1 0,-5 8 0,1-3 6,1-6 180,-4-2-184,0-1-1,0-1 1,-1 1 0,-11-1-1,5-3 145,-6-4-117,0-1 0,-26-14 1,30 8 61,-6-12-49,-31-43 0,51 62-72,-1-1 0,1 1 0,1-1 0,-1 0 0,1 0 0,-4-11 0,1-1 2,-2 2-14,6 12-6,0 0 0,0 0 0,0 0 0,1 0 0,0 0 0,0 0 0,0 0 0,0-7 0,0 2 31,0 0 0,1 0 0,0 0 0,1 0 0,0 0 0,0 0 1,1 0-1,1 0 0,6-17 0,-5 18-26,-3 7-12,0-1-1,1 1 0,-1 0 0,0 0 1,1-1-1,0 1 0,-1 0 0,1 0 1,0 1-1,0-1 0,0 0 0,4-2 1,8-4 39,-1 0 0,1 1 0,1 0 0,-1 1 0,1 1 0,0 0 0,28-5 0,-26 7-34,-9 1-1,0 1 0,0 0 0,0 1 0,0 0 0,9 1 1,27 2 61,0 3 1,72 19 0,-47-4-58,-40-10 24,208 115 126,-217-113-163,-8-6 8,0 1 1,-1 0-1,10 11 1,7 9 36,45 60-1,-73-88-54,1 1 0,-1-1 0,0 0 0,0 0-1,1 1 1,-1-1 0,0 0 0,1 0 0,-1 1 0,0-1 0,1 0-1,-1 0 1,0 0 0,1 0 0,-1 0 0,0 0 0,1 1 0,-1-1-1,0 0 1,1 0 0,-1 0 0,1 0 0,-1 0 0,0 0-1,1 0 1,-1 0 0,0-1 0,1 1 0,-1 0 0,0 0 0,1 0-1,-1 0 1,0 0 0,1-1 0,-1 1 0,0 0 0,1 0-1,-1 0 1,0-1 0,0 1 0,1 0 0,-1-1 0,1 1 0,-1-1 0,11-18-1659,1-2-6634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7:1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4 230 6816,'10'40'0,"-3"-13"44,11 28 1,43 92 76,-46-119 14,5 3-74,2-2 1,33 35-1,-31-45 27,17 7-17,46 21 1,-61-38 89,0-3-78,1-2 0,29 2 0,-38-8 171,-8-2-194,0-1 1,-1 0-1,0 0 1,0-1-1,12-9 0,-11 1 234,-7 8-206,3-4-23,-1 1 0,-1-1-1,0 0 1,0 0 0,-1-1 0,-1 1-1,0-1 1,0 1 0,0-15 0,0-115 397,-5 108-67,-37-135 160,28 135-174,-62-97 158,57 111-158,9 11-231,1 0-85,0 1 0,-1 0-1,1 0 1,-1 1 0,-1 0 0,1 1 0,0 0-1,-1 0 1,0 1 0,-15-4 0,4 3 163,-38 0 0,57 4-211,0 0 1,0 0-1,0 0 1,1 0-1,-1 1 1,0-1-1,0 0 1,0 0-1,1 1 1,-1-1-1,0 0 1,0 1-1,1-1 1,-1 1-1,-1 0 1,-84 64 340,84-63-346,0 0-1,0 0 0,0 0 1,0 0-1,1 0 0,-1 0 1,1 0-1,-1 0 0,0 3 1,-21 40 56,-30 88 1,41-87-62,-48 226-1741,28-118-6972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7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71 551 4848,'-7'-2'76,"1"0"0,-1-1 0,1 0 0,-1-1 0,1 1 0,0-1 0,1 0 0,-10-9 0,14 12-47,1 0 0,-1 0 0,0 0 1,1 0-1,-1 0 0,1 0 0,0 0 0,-1 0 0,1-1 1,0 1-1,0 0 0,-1 0 0,1 0 0,0-1 1,0 1-1,0 0 0,0 0 0,1 0 0,-1 0 0,1-2 1,-1-1 43,1-2-22,0 0 0,1 1 0,0-1 0,0 0 0,0 1 0,0 0 0,1-1 0,0 1 0,0 0 0,1 0 0,4-5 0,22-20 25,-13 19 58,26-7-48,53-16 1,-59 25-19,182-37 33,-171 37-26,221-27 33,-210 30-40,247-36 35,-243 31-23,266-55 28,-262 54-47,316-44-910,-173 29-3791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1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24 142 3864,'-7'19'44,"4"-13"6,1 0 1,0 0 0,1 0 0,-1 0 0,1 1 0,0 8 0,-4 99 469,9-89 80,9 17-232,20 43 1,-32-83-359,0 0 0,0 1-1,1-1 1,-1 0 0,1 1 0,-1-1 0,1 0-1,3 2 1,24 24 49,63 42-1,-89-67-54,0-2 0,1 1 0,-1 0-1,0 0 1,1-1 0,-1 0-1,1 0 1,4 1 0,105 23 29,25-10-24,-123-14-4,0 0-1,19-2 1,144-10 8,22-9 3,-112 8 52,415-54 51,-390 50 41,504-73 128,-488 69 193,542-94 228,-533 90-74,555-91 249,-554 95-296,574-66 225,-567 73-299,584-27 183,-584 36-289,580 0 164,-584 5-184,548 12 148,-558-7-209,489 46 115,-505-38-187,438 63 96,-451-61-151,351 66 69,-372-67-122,309 55 54,-322-56-73,-23-5-63,235 63 166,-75 3-69,-168-57-62,130 104 35,-162-117-117,-1 0 1,1 0-1,7 10 0,26 38 33,37 66 0,-59-82 15,45 140 25,-54-143-38,10 153 19,-18-145-30,-1 189 18,0-183-34,-2 178 10,4-180-16,14 220 7,-10-207-12,31 235 10,-29-235-12,32 277 6,-31-260-4,43 338 13,-39-327-2,41 349 18,-43-349 16,39 354 32,-38-350 10,56 379 44,-53-374-46,56 368 43,-57-374-28,57 331 50,-57-339-50,41 319 50,-46-322-52,11 320 46,-18-324-46,-2-31-56,-1 65 67,-16 110-1,-20 38 72,29-207-62,0 3-48,-36 162 142,40-194-168,-1 6 0,-2 0 0,0-1 1,-23 47-1,17-50 40,0 0-1,-2-1 0,-35 39 1,42-51-79,7-8-3,0 1 0,-1-1 0,1 0 1,-1 0-1,0 0 0,1 0 0,-1 0 0,0-1 0,-5 3 1,-14 4 114,0 0 0,-43 9 0,-38 1 37,72-15-16,-176-1 57,156-4-84,-219-7 50,211 8-56,-279-11 35,261 9-100,-342-14 21,325 13-50,-435-17 8,414 18-28,-186-3 1,-78 6-6,-349 12-2,594-9-6,-532 29-5,536-27-8,-491 6-13,504-12-12,-445-13-15,453 11 8,-421-21-19,428 19 4,-383-16-29,391 18 18,-363-15-29,369 15 22,-352-14-29,354 13 34,-300-20-30,318 20 36,-242-22-28,253 20 30,13 2 35,-215-36-72,27-6 36,187 37 28,6 1 20,-145-37-54,78 10 24,105 34 53,0 1 1,0 0-1,0 0 0,0-1 1,0 1-1,0-1 0,0 1 0,0-1 1,0 0-1,1 1 0,-1-1 1,0 0-1,0 1 0,0-2 1,-4-5-2,0-1-1,1 1 1,0 0 0,0-1 0,1 0 0,0 0 0,0 0 0,-2-13 0,5-1-11,8-21 6,15-42-1,-12 58 4,23-37 3,-19 40 2,20-24 0,-14 22-4,2 1 0,42-37 0,-30 31-30,94-97-34,-105 100-66,95-144-2582,-62 75-10063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7:2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10781 1499 1888,'-4'-33'0,"2"12"20,-10-39 0,-34-110 51,32 132 82,-84-147 94,76 150 67,-118-136 534,-45-34-54,164 180-773,7 9 99,-24-24 0,19 22-43,0 1 1,-1 0-1,-1 2 0,0 1 1,-32-17-1,-108-44 194,125 61-77,-151-51 86,149 52-73,-158-40 82,154 44-81,-199-25 81,188 28-114,-205-30 70,205 29-91,-235-26 54,226 28-88,-245-16 37,246 18-90,-267-9 17,257 11-63,-304 8 11,297-4-24,-120 6 4,-49 2-8,-14-2 1,-21 1-2,-14 0 2,-9-2-3,-276 7-4,470-12-3,-472 12 1,463-14-9,-496-8-13,492 4-20,-507-6-26,502 9-7,-524 0-37,521 2-17,-535 32-53,534-21 61,-199 33 4,-66 21-719,1 2-3240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01:2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2165 1624,'4'-2'8,"13"0"4,-1 0 0,1 0 0,-1 2 0,1 0 0,0 1 0,18 3 0,-20-2 25,178 24 513,-150-19-533,-15-4 71,1 0 0,33-2 1,-43-1-57,1-1 41,0 0 0,0-1 1,0-1-1,25-8 0,-27 7-39,90-26 303,7-1-131,193-24 263,-194 42-297,57-2 11,-134 13-22,153 9 62,-152-2-103,230 49 339,-164-28-253,68 14-6,-68-21-37,-65-12-105,75 23 0,-50-9 6,76 36 1,32 14-10,-135-58-14,158 48 18,-156-49-39,267 77 98,-214-67-99,-53-15 29,171 17 28,-166-21-8,301 2 209,-249-10-243,-56 2 46,174-21 30,-170 17-35,163-34 38,-170 31-19,136-56 32,-138 50-52,156-80 30,-152 75-24,-35 19-72,205-96 129,44-3 27,-155 63-121,161-43 77,-233 74-113,-15 4 8,0 0 0,0-1-1,0-1 1,12-6 0,86-50 78,-89 46-18,-1-2-31,-1-1-1,0 0 1,26-38 0,85-115 153,-80 104-129,-49 67-67,18-22 40,0 1 0,1 1 0,1 1 0,31-23 1,-48 40-34,-1 0 0,0 0 0,-1 0 0,1 0 0,0 0 0,-1 0 0,1-1 0,-1 1 0,1 0 0,-1-1 1,0 1-1,0-1 0,0 0 0,-1 1 0,1-1 0,-1 0 0,1 1 0,-1-1 0,0 0 0,0-3 0,0 0 2,-1 0 0,0 0 0,0 1-1,0-1 1,-1 0 0,0 1 0,0-1-1,-3-5 1,-24-36 38,-67-91 87,47 75-55,-88-91 174,119 132-241,9 10 18,-2 0 0,-13-13 0,-88-70 70,85 78-34,-128-68 23,44 32 17,7 6-32,-131-57 83,159 71-142,43 21 18,-147-39 10,141 42-23,-284-79 39,228 60-56,55 17 3,-65-18-1,-27-5-4,4 5-2,7 6 0,3 2 0,-4 0 0,-6-1 0,-9 6 1,1 8 4,8 10-2,-4 3 2,-7 1-3,-127 19-4,218-19-4,-26 4 5,-233 34-50,185-21 39,73-12-27,-181 44-5,186-45 32,-170 36 1,171-37 6,-66 11 4,-29 3 1,92-15-1,-176 33-5,36 4 3,148-36-2,-57 13 4,-21 2 1,0-2 0,8 0 0,7 1 0,10-2 0,0 3 0,-5 0 0,-62 6-6,114-23 5,-38 8-11,-90 31 0,-14 18-67,138-49 43,34-11 22,0 0-1,0 1 1,-17 9 0,27-11 12,-1-1 0,1 1 0,0 0 0,0 1 0,0-1 0,1 1 0,-1-1 0,1 1 0,0 0 0,0 0 0,0 1 0,0-1 0,-2 7 0,0 3-1,1 0 1,0 0-1,1 0 1,1 0-1,0 0 1,0 26-1,-1 16-3,-4 0 2,-11 110-1,16-133 5,3 1 0,7 2 0,2 6 0,3 5 0,2 15 0,3 19 0,18 114-16,-35-188 20,19 85-47,-17-79 26,1 0 0,0-1 0,1 0 1,1 1-1,10 16 0,-9-23-42,-1-6 49,0 1 0,0-1-1,0 0 1,0-1 0,0 0 0,-1 0-1,1 0 1,0 0 0,0-1 0,-1 0-1,1 0 1,9-6 0,10-5-28,27-20 0,-40 24 43,55-37-105,-40 27 64,57-30 0,56-9-31,-113 53-18,-17 5-26,1 1 1,-1-1-1,0 2 1,0-1-1,0 2 1,0-1-1,0 1 1,0 1-1,-1 0 1,15 7-1,36 23-5482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09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2424,'0'0'0,"0"0"0,62 1 0,-62-1 0,0 0 0,64 15 0,-2 8 0,-62-23-32,0 0 32,71 41-24,12 32 24,-3 0-1296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3:4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7000,'8'16'173,"0"0"0,0 0 0,-2 1 0,8 30 0,10 64 376,-17-82-154,48 117 132,-41-116-287,134 225 488,-95-163-656,-30-53 89,92 159 63,-93-162-97,-8-12-105,136 238 409,-142-245-366,-1 1-1,0-1 1,-2 2-1,0-1 1,-1 1-1,3 34 1,-7-51-90,0 0-1,0 0 1,0 0 0,-1 1 0,1-1-1,0 0 1,-1 0 0,0 0 0,1 0-1,-1 0 1,0 0 0,0-1 0,0 1-1,0 0 1,-1 0 0,1-1 0,0 1-1,-1-1 1,1 1 0,-4 2 0,1 0-750,-16 16-6265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5656,'13'32'9,"23"45"62,-24-53-16,1 3 29,0-1 1,2-1 0,22 29-1,39 54 611,-68-98-518,5 6 210,25 25 1,-36-39-99,-2-2 2,0 0-15,-7-7 1,6 6-264,0 1 0,0-1-1,0 1 1,0-1 0,1 1 0,-1-1 0,0 1 0,0-1 0,1 0 0,-1 1-1,0-1 1,1 0 0,-1 0 0,1 0 0,-1 1 0,0-3 0,-8-14 99,0 0 1,1-1 0,0 0-1,2-1 1,-9-35 0,14 47-68,0 0 0,1 0 0,0 1 0,0-1 1,0 0-1,1 0 0,0 1 0,2-9 0,-1 8-13,-1 5-12,0 0 0,-1 0 0,1 0 0,1 0 0,-1 0 0,0 0-1,0 1 1,1-1 0,-1 0 0,1 1 0,0-1 0,-1 1 0,1-1 0,0 1-1,0 0 1,0-1 0,0 1 0,0 0 0,3-1 0,-3 1 0,7 1 120,4 5-92,0 0 0,0 1 1,18 11-1,-15-4 79,70 82 46,-69-70-66,72 133 31,-71-125-83,75 128-1363,-43-82-5585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7088,'0'0'0,"9"18"0,10 32 0,-19-50 40,0 0-40,25 78 48,-2 11-48,-23-89 88,0 0-88,23 91 88,-3-12-88,-20-79 0,0 0 0,23 55 0,5-27 0,1 1-5040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8344,'23'7'1,"30"12"39,-13-2 59,-2 1-1,58 37 1,-39-5-27,-38-31-40,30 29-1,-34-37-23,-4-6 1,-13-25 26,-22-62 102,23 80-115,1 1 0,0 0 0,-1 0 0,1-1 0,0 1 0,0 0 0,0-1 1,0 1-1,0 0 0,0 0 0,0-1 0,1 1 0,-1 0 0,0-1 0,1 1 0,-1 0 0,1 0 0,-1 0 0,1 0 0,-1-1 0,1 1 0,0 0 0,0 0 0,0 0 1,-1 0-1,1 0 0,0 1 0,0-1 0,0 0 0,0 0 0,2 0 0,0 0 15,-1 0 1,1 0-1,0 0 1,0 0-1,0 1 1,0 0-1,0-1 1,0 1-1,0 0 1,0 0-1,0 1 1,-1-1-1,1 1 1,5 1-1,74 29 350,-64-20-126,3 10-144,-2 1 1,22 30-1,-27-27 51,48 113 67,-53-110-94,-5-12-319,-2 0 0,0 0 0,-1 0 0,0 0 0,-1 1 1,-4 19-1,-5 28-6922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8432,'33'6'0,"9"-2"0,18-6 1,-39-2 7,-1-1-1,0 0 0,0-1 1,28-14-1,-22 8 97,-1-1 0,34-23 0,8-6 227,79-44 29,-116 66-112,16-17-683,50-51-1,-25 15-5430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1253 8792,'27'12'9,"4"5"15,48 14 177,106 28-1,-156-49-26,1 5-90,-1 1 0,33 24 0,-61-39-66,1 0 1,-1 0-1,1 1 0,-1-1 1,1 0-1,-1 1 1,0-1-1,0 1 1,0-1-1,0 1 1,1 2-1,8 18 56,-2-1-1,-1 1 1,10 44 0,-17-62-57,1-1 0,-1 1 0,0-1 0,0 1 0,0-1 1,-1 8-1,-41 167 135,28-142-112,7-22-30,-6 13-2,-1-1 0,-2-1 0,0 0-1,-1-1 1,-22 22 0,-13 10 4,1-9-8,15-18 1,10-15-3,24-14-2,0 0 0,1 0 1,-1 0-1,0-1 0,0 1 1,0 0-1,1-1 0,-1 1 1,0-1-1,0 1 0,1-1 1,-1 0-1,1 0 0,-1 1 1,1-1-1,-1 0 0,1-1 1,-1 1-1,1 0 0,-2-3 1,1 3 5,-3-9 61,3-9-9,0-33 1,5 34 128,6-6-48,25-44 0,-33 67-111,0-1-1,0 0 0,0 1 1,0-1-1,1 1 0,-1-1 1,0 1-1,1 0 0,2-2 1,22-15 101,1 0-1,32-13 1,-28 18 162,34-10 0,-39 15-203,0-2 1,33-17-1,84-59 136,-116 65-136,-3-5-451,0-1-1,-2-1 1,23-37 0,10-22-7457</inkml:trace>
  <inkml:trace contextRef="#ctx0" brushRef="#br0" timeOffset="1">1368 0 9504,'0'0'0,"0"0"0,23 25 0,-23-25 16,0 0-16,27 45 24,3 31-24,-30-76 0,0 0 0,26 98 8,-15 20-8,-11-118-88,0 0 88,4 114-88,-4-16 88,0 4-6552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8696,'98'-13'145,"35"9"58,-108 7 58,-10 1-202,0 0 1,-1 0-1,0 2 1,0 0-1,0 0 1,24 16-1,-29-16-26,-1-1-16,-1 0 1,1 1-1,-1 0 0,0 0 1,0 1-1,10 12 1,-12-14-5,7 1 0,-9-5-2,-3-1 4,-5-11 10,5 11-23,-1-1 0,1 0-1,-1 1 1,1-1 0,-1 0 0,1 1 0,0-1 0,-1 0 0,1 0-1,0 1 1,0-1 0,-1 0 0,1 0 0,0 0 0,0 0 0,0 1-1,0-1 1,0 0 0,0 0 0,0 0 0,1 1 0,-1-1-1,0 0 1,0 0 0,1-1 0,2-5 1,-1-1 18,1 1 0,0-1 0,0 1 0,0 0 1,1 0-1,0 0 0,1 1 0,0 0 0,5-7 1,25-13 15,-18 18 70,14 2-27,46-4 0,-51 12 80,123 44 58,-118-31-83,-19-8-91,23 14 37,-1 1 1,40 33-1,29 23-1306,-48-41-5535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03:24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2673 0 5472,'-9'9'73,"-15"13"-51,5-5 96,0 1-1,1 1 1,0 0-1,2 1 0,-27 44 1,-54 121 834,61-105-703,-51 104 272,47-110-283,-17 47 7,46-93-58,-37 135 83,41-127-35,2-13-120,-6 40 123,-3 63 0,11-83-124,-12 203 610,15-149-628,2-56 138,33 204 287,-1-42-241,-29-160-112,10 194 75,-13-185-63,0 10-101,8 292 439,-12-226-454,0-76 84,-14 191 59,11-196-86,-37 178 50,33-177-70,-26 216 43,29-209-57,-34 247 137,4-41-82,30-206-27,-25 203 57,24-209-25,-31 199 57,31-197-64,-27 194 53,26-200-65,-31 162 55,30-166-62,-26 169 50,28-167-70,-33 180 40,31-180-66,-41 174 29,39-172-56,-49 188 25,48-187-20,2-11-25,-5 15 1,-1 0-1,-28 55 1,-38 57 32,81-161-59,-112 222 111,109-213-109,-116 235 89,63-152-64,-59 119 46,104-191-70,-21 34 27,-85 106 59,74-110-52,19-26 1,-1-1 0,0-1 0,-45 30 0,44-37 10,-1-1-1,-50 19 1,57-26-15,1 1-1,0 0 1,-26 18-1,45-27-33,-38 24 39,11-3-3,2 1 0,-30 30 1,46-41-33,-17 24 30,-52 71 77,70-95-107,-17 16 22,25-26-70,-14 14-475,-1-1 0,0-1 0,-29 18 0,28-22-10328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1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10040,'0'50'50,"-3"69"261,-8 57-83,11-138-40,28 303 284,-16-222-428,-6-69 64,29 193 51,-26-193-38,44 227 59,-41-215-32,47 254 69,-48-249-43,39 302 71,-41-284-57,26 406 87,-29-382-55,13 475 92,-17-462-72,-2 506 94,-1-500-100,-7 530 87,7-525-114,9 516 82,-5-524-81,24 479 84,-20-490-104,24 425 79,-26-435-88,25 383 71,-23-398-82,31 303 68,-30-320-88,35 285 61,-34-288-74,44 241 55,-41-252-68,44 232 55,-44-235-44,52 228 163,10 3 82,-42-184-258,-27-85-87,-1 0 33,1 0-1,1-1 1,1 1-1,1-1 1,17 28-1,-24-42-19,-1-23-623,-2 0 0,0 1 1,-6-25-1,-6-25-11229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 9952,'0'0'0,"28"-10"0,40-19 0,-68 29 64,0 0-64,97-50 64,26-28-64,-123 78 16,0 0-16,126-80 24,-4 7-24,-122 73-40,0 0 40,112-59-32,-10 7 32,5 2-7056</inkml:trace>
  <inkml:trace contextRef="#ctx0" brushRef="#br0" timeOffset="1">536 815 7536,'-65'114'184,"-13"43"64,25-40 392,7-10-256,3 15-36,41-102-207,2-13-116,1 0-1,0 0 1,1 0-1,0 0 1,0 0 0,1 0-1,-1-1 1,8 13-1,-9-18-11,-1 0-1,0-1 0,1 1 0,-1-1 1,1 1-1,-1 0 0,1-1 1,-1 1-1,1-1 0,-1 0 0,1 1 1,0-1-1,-1 1 0,1-1 1,0 0-1,-1 1 0,1-1 0,1 0 1,10 4 53,0-2 1,1 1 0,0-2-1,19 1 1,-10-5 201,103-45 95,-98 34-183,-13 6-109,10-6 8,-1-1-1,0-1 1,39-36-1,-28 16 19,-2-1 1,50-72-1,-71 91-90,-2 3 0,-1 0 0,7-20 0,29-65-1380,-23 52-5607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 7800,'-4'-1'-1,"2"0"-1,0 0-1,-1 0 1,1 1 0,0-1-1,0 1 1,0 0 0,-1-1 0,-2 1-1,4 0 2,0 1 0,0-1 0,1 0-1,-1 0 1,0 1 0,1-1 0,-1 1-1,0-1 1,1 0 0,-1 1 0,1 0-1,-1-1 1,0 1 0,1-1 0,-1 1-1,1-1 1,0 1 0,-1 0 0,1 0-1,-1-1 1,1 1 0,0 0 0,0-1-1,-1 1 1,1 0 0,0 0 0,0-1-1,0 1 1,0 0 0,0 0 0,0 0-1,0-1 1,0 2 0,-4 78-49,5-56 85,25 120 44,-16-112 81,53 134 89,-46-130 38,88 164 109,-82-158-136,156 290 169,-121-234-1538,2-5-4491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7088,'0'0'0,"-3"30"0,-4 57 0,7-87 0,0 0 0,-13 113 0,2 1 0,11-114-8,0 0 8,-12 131 0,-2 24 0,14-155-80,0 0 80,-11 152-72,6-15 72,-2 0-4720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10488,'0'0'0,"0"0"0,23 19 0,-23-19-8,0 0 8,29 14-8,12-5 8,-41-9-296,0 0 296,47-17-288,14-33 288,-1 2-6936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47 8608,'-98'-45'352,"87"44"-31,-3 3-198,0 0 1,0 1-1,0 0 1,0 1-1,-21 9 1,12-2-7,-41 24 0,44-20 4,-4 12-39,-24 31 0,40-40-14,4 2-43,2 0 1,0 0-1,2 39 0,5-30 50,50 130 36,-39-125-30,74 158 42,-71-150-22,71 167 50,-75-169-31,68 271 258,-80-293-364,0 10 26,1 38 0,-3-3 20,-1-55-58,-1 0 1,0 1 0,0-1-1,-5 14 1,3-14-129,-1 0 1,0-1-1,-1 1 1,1-1-1,-1 0 1,-1-1-1,1 1 1,-10 8-1,12-12-161,-29 30-6833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15 564 6104,'-4'-18'0,"-5"-14"0,8 23-3,1-1 1,0 1-1,0 0 1,1-1-1,0 1 1,1 0-1,-1-1 1,2 1-1,0 0 1,0 1-1,0-1 1,1 0-1,0 1 1,7-10-1,28-33 1,6 0 2,6 4 0,-6 10 10,2 3-1,52-30 1,-25 22-690,1 0-2733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366 253 7624,'0'0'0,"0"0"0,35 31 0,-35-31 48,0 0-48,29 30 48,-6 4-48,-23-34 96,0 0-96,10 44 104,-13 13-104,3-57 16,0 0-16,-11 66 16,-12 11-16,0-2-5488</inkml:trace>
  <inkml:trace contextRef="#ctx0" brushRef="#br0" timeOffset="1">1 264 4400,'0'0'0,"0"-11"0,3-17 0,-3 28 16,0 0-16,5-38 16,1-1-16,-6 39 32,0 0-32,7-44 32,-5-10-32,1 4-2896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7984,'31'12'-3,"21"12"-10,72 52-9,-100-56-4,74 100-28,-84-93-52,34 102-70,-44-105-64,-3 10 90,-1-1 0,-2 1-1,-1 0 1,-10 43 0,11-68 37,1 4-13,1-12 124,0-1-1,0 0 1,-1 0-1,1 0 0,0 0 1,0 1-1,0-1 1,0 0-1,0 0 0,0 0 1,0 0-1,0 1 0,0-1 1,-1 0-1,1 0 1,0 0-1,0 0 0,0 0 1,0 0-1,0 1 1,-1-1-1,1 0 0,0 0 1,0 0-1,0 0 0,0 0 1,-1 0-1,1 0 1,0 0-1,0 0 0,0 0 1,-1 0-1,1 0 1,0 0-1,0 0 0,0 0 1,0 0-1,-1 0 0,1 0 1,0 0-1,0 0 1,0 0-1,-1 0 0,1 0 1,0-1-1,-9-3-13,6 1 15,-1 1-1,1-1 0,-1-1 0,1 1 1,-5-7-1,3 1 4,0-1 0,1 0 0,-1 0-1,2 0 1,0 0 0,-4-22 0,5 11 65,11-107 54,18-24 329,-18 113-377,10-50 523,-11 63-512,-2-2-29,-2 13 32,1 0 1,0 0 0,8-15-1,-7 14 38,1-2-33,1-1-1,0 2 1,2-1-1,14-20 1,12-4 164,-33 38-235,1 1-1,0-1 1,1 1-1,-1 0 1,1 0-1,-1 0 1,1 0-1,0 1 1,7-3-1,-12 6-18,1-1 1,0 0-1,0 1 0,0-1 1,-1 1-1,1-1 0,0 1 0,-1-1 1,1 1-1,0 0 0,-1-1 1,1 1-1,-1 0 0,1 0 0,-1-1 1,1 1-1,-1 0 0,0 0 1,1 0-1,-1 0 0,1 2 3,13 25 2,6 20-2,11 24-11,-25-62 5,-3-5-1,0 0-1,0 0 1,0 0 0,1-1-1,6 7 1,16 16-6,8 1 7,-8-6 14,-1 1 0,-1 1 1,29 37-1,-45-50 23,-2-1 0,1 1 0,8 20 1,-8-14-2,-4-11 2,-1 0 0,0 1 0,0-1 0,0 1 0,-1 0 0,0-1 0,0 1 0,-1 0 0,0 9 0,0-6-8,0-2 4,0 0 0,-1-1 0,0 1 1,0-1-1,0 1 0,-1-1 0,-4 11 1,4-10-19,1-4-9,-1-1-1,1 1 0,-1-1 1,0 1-1,1-1 1,-2 1-1,1-1 1,-3 4-1,-4 5-1129,-2 5-4802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8432,'17'37'1,"6"13"4,11 23-3,72 106-4,-80-142-3,126 168 6,-120-161 14,102 188 32,-112-188 74,85 174 302,-47-92 413,-54-118-705,-2-9 86,-4-1-190,0-1 1,0 1-1,0-1 1,0 1 0,0-1-1,0 1 1,-1 0-1,0-4 1,-21-89-1146,8 34-5108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9240,'31'-17'0,"25"-15"0,15-13 0,2-6 0,130-99-88,-127 100-71,33-27-1013,-51 34-3961</inkml:trace>
  <inkml:trace contextRef="#ctx0" brushRef="#br0" timeOffset="1">992 222 6816,'0'0'0,"14"-2"0,20-7 0,-34 9 24,0 0-24,48-9 24,10-2-24,-58 11-8,0 0 8,67-19-8,12-15 8,-79 34-32,0 0 32,67-43-24,-17-3 24,-3-2-4616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1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1 316 9688,'0'0'208,"0"0"44,10-7 177,-3 2-314,4-1-23,0-1 1,0 1 0,0 1-1,1 0 1,0 0 0,0 1-1,23-4 1,100-8 327,88 8-15,-166 7-367,5-2 122,288-27 57,-273 22-90,353-39 50,-332 36-49,434-42 59,-419 41-47,479-38 53,-471 43-65,484-5 59,-487 14-47,465 26 50,-469-17-75,438 72 49,-443-61-56,438 112 48,-437-108-48,433 86 45,-436-95-59,416 44 34,-421-53-47,393 16 36,-396-22-43,398 6 27,-399-7-33,396 5 31,-395-5-38,397 2 30,-397-1-30,385 21 30,-394-17-31,325 16 20,-337-19-40,305-3 16,-307-3-16,283-19 14,-292 17-21,248-24 14,-257 24-14,208-23 13,-216 22-18,-15 1-12,203-19 46,-220 23-47,2-1-5,-1 0 0,1 2 0,0 0 0,-1 2 0,1 0 0,37 9-1,-56-11-8,1 0-1,-1 1 0,0-1 1,1 1-1,-1-1 0,0 1 0,0-1 1,0 1-1,0 0 0,0-1 0,0 1 1,0 0-1,0 0 0,0 0 0,0 0 1,0 0-1,0 0 0,0 0 1,0 2-1,-1-2 0,0 1 0,0-1 1,0 1-1,-1 0 0,1-1 0,-1 1 1,1-1-1,-1 1 0,1-1 0,-1 1 1,0-1-1,0 1 0,0-1 0,1 0 1,-1 1-1,-1-1 0,1 0 0,0 0 1,0 0-1,-2 2 0,-46 38-4,47-40 2,1 1 1,-1-1-1,0 0 0,0 0 0,0 0 0,0 0 0,0 0 1,0 0-1,0 0 0,0-1 0,-1 1 0,1-1 1,-3 1-1,5-1 2,-22 4-7,-1 0 0,-43 0-1,-108-20-1978,173 16 1951,-186-25-10051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1386 8432,'0'0'0,"0"0"0,3 25 0,-3-25 8,0 0-8,16 20 8,21-11-8,-37-9 8,0 0-8,46-6 16,2-19-16,-48 25 0,0 0 0,46-44 0,-8-22 0,-1 2-5880</inkml:trace>
  <inkml:trace contextRef="#ctx0" brushRef="#br0" timeOffset="1">346 0 11296,'2'7'-88,"26"94"-83,28 125-952,-52-205 1002,53 220-223,-41-190 272,66 190-11,-64-196 77,85 212-1082,-47-111-4312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5472,'0'0'0,"0"0"0,22 14 0,-22-14-8,0 0 8,21 22-8,-5 11 8,2-2-3616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180 471 3592,'9'78'-41,"-10"-73"327,-3-12-142,-6-15-25,9 21-82,-5-12 203,0 0-1,1 0 1,0 0-1,1-1 1,-4-22-1,4 19 164,-43-151 1602,28 107-1458,0 16-75,-29-30 505,47 73-907,1 2-9,0 0-10,0 0-5,0 1-41,-1 0-1,1 1 0,0-1 0,0 0 1,0 0-1,0 0 0,0 0 1,1 0-1,-1 1 0,0-1 0,0 0 1,1 0-1,-1 0 0,1 0 0,-1 0 1,1 0-1,-1 0 0,2 1 1,10 15-4,-11-16 4,9 12 14,1 0-1,1-1 0,24 20 0,-23-21-11,1 2 13,1-1-1,0 0 0,32 17 0,8 5 42,-48-30-51,16 11 8,-2 0 0,39 36 0,-29-22-12,-3-2-4,-14-13-1246,-11-12-4976</inkml:trace>
  <inkml:trace contextRef="#ctx0" brushRef="#br0" timeOffset="1">396 1 7800,'29'44'0,"-2"-12"0,29 18 9,-52-47 2,0 0-1,0-1 1,1 1-1,-1-1 0,1 0 1,-1 0-1,1 0 1,-1-1-1,9 2 1,15 5 148,-27-8-159,3 1 37,0 0 0,0 1 0,0-1 0,0 1 0,0 0 0,0 0 0,-1 0 0,1 0-1,-1 1 1,0 0 0,0-1 0,0 1 0,0 0 0,0 1 0,2 3 0,0 4 19,-2 0 0,1 0 1,-2 0-1,1 1 0,-2-1 1,0 1-1,0 0 0,-2 23 1,1-18-38,0 14 81,-1 0-1,-1 0 0,-2 0 1,-1-1-1,-12 40 0,15-63-84,1 5-1144,1-9-4607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10040,'2'3'-3,"0"0"0,1 0 0,-1 0 0,-1 0 0,1 1 0,0-1 0,-1 0 0,0 1 0,0-1 0,0 1 0,1 4 0,1 37-63,-2-36 46,28 183-156,-24-165 168,-4-19 7,1 0 0,0 0-1,6 13 1,101 215 2,-80-190 13,142 166 26,-134-172 80,-7-9-42,25 27 107,47 65 0,-12-14 185,-75-96-35,-9-10-277,0 0-1,0-1 1,0 1 0,1-1-1,-1 0 1,1-1 0,12 2-1,-18-3-47,-1 0 0,0 0 0,1 0-1,-1 0 1,1 0 0,-1 0 0,1 0-1,-1 0 1,1 0 0,-1 0 0,0 0-1,1-1 1,-1 1 0,1 0 0,-1 0-1,0 0 1,1-1 0,-1 1 0,0 0 0,1 0-1,-1-1 1,0 1 0,1 0 0,-1-1-1,0 1 1,0 0 0,1-1 0,7-10 64,-1 0 1,0-1 0,-1 1-1,7-20 1,-12 29-52,0 0-1,0 0 1,-1 0 0,1 0-1,-1 0 1,0 0 0,0 0-1,0-1 1,0-1 0,-2-35 129,-10-62 1,1 71 14,-87-137-1521,38 75-6412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7984,'0'0'0,"23"-15"0,28-13 0,-51 28-120,0 0 120,52-36-112,-18-3 112,-34 39-224,0 0 224,14-37-216,-23 15 216,2-1-5008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145 146 8072,'2'-13'-56,"0"-1"0,-1 0 0,0 0 0,-1 0 1,-1 1-1,0-1 0,-4-17 0,3 24-177,-4-3-51,1 9-15,0 2 261,1 1-1,0 0 0,1 1 1,-1-1-1,0 1 1,1-1-1,-1 1 1,1 0-1,0 0 0,0 1 1,0-1-1,0 1 1,1-1-1,-1 1 1,-2 5-1,-7 13-81,-11 25 0,20-39 150,-1-1-66,0 1 0,1 0 0,0 0 0,0 1 0,-3 14 0,3-4 6,-7 33-5,10-33-17,5 2 35,0 1-1,2-1 1,1-1 0,20 40-1,-5-29 17,-21-29 6,-1-1 0,1 1 0,0-1 0,-1 0 0,1 1 0,0-1 0,0 0 0,0 0 0,0 0 0,0 0 0,0-1 0,0 1 0,0-1 0,0 1-1,1-1 1,-1 0 0,0 1 0,0-1 0,0 0 0,1 0 0,2-1 0,-1 0 71,1-1 1,-1 1-1,0-1 0,1 0 0,-1 0 0,0 0 0,0-1 1,0 1-1,5-6 0,4-4 327,0-1 0,-1 0 1,18-26-1,-30 37-387,7-7 361,-3 3-216,0 1 0,0-1 0,0 1 0,0 0 0,7-5 0,-9 9-144,-1 0 0,1 0 0,-1 0 0,1 0-1,0 1 1,0-1 0,-1 0 0,1 1-1,0-1 1,0 1 0,0 0 0,-1 0 0,1 0-1,0 0 1,0 0 0,0 0 0,0 0-1,-1 0 1,1 1 0,0-1 0,0 1 0,2 0-1,44 23 31,13 13-38,-31-17-87,30 7-1126,-28-15-4456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0:1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6816,'-6'15'-40,"0"1"1,0-1-1,2 1 0,0 1 1,-3 31-1,5-33 23,-10 88-283,1-15 215,7-51 61,2 0 1,2 39-1,8-39 24,-7-34 4,0 0-1,0 0 1,0 0-1,1 0 1,-1 0-1,1 0 1,0 0-1,0-1 1,0 1-1,0-1 1,0 1-1,1-1 1,4 4-1,-5-5 10,0 0 0,0 0 0,0-1 0,0 1 0,0-1 0,0 1 0,0-1-1,0 0 1,0 0 0,0 0 0,1 0 0,-1 0 0,0 0 0,0 0-1,0-1 1,0 1 0,0-1 0,0 0 0,0 1 0,0-1 0,0 0 0,3-2-1,3-3 49,0 0-1,0 0 0,-1 0 0,11-13 0,22-19 230,-28 28-320,1 2 0,0-1 0,0 2-1,1-1 1,0 2 0,0 0 0,24-7 0,-11 8-4370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0 918 11480,'37'-16'16,"0"0"180,36-23-1,-64 35-169,221-127 551,-180 100 118,185-125 234,-191 127-474,173-97 105,-176 104-512,142-83 16,-149 83-57,125-118-1827,-77 60-7320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8432,'-17'44'56,"14"-34"-53,-7 16 89,2 0-1,0 1 1,2 0 0,1 0-1,-3 49 1,8 69 31,2-96-54,11 64 0,-8-80-53,0 0 58,32 132 27,27 76 59,-50-199-93,5 7-6,2-1 1,41 68 0,17 18 54,-75-127-108,1 0 0,-1 0-1,1 0 1,0-1 0,10 10-1,-2-2 0,27 25-1,-35-35-91,0-1 1,-1 0 0,1 0 0,0-1-1,1 1 1,-1-1 0,0 0-1,1-1 1,-1 1 0,1-1 0,-1 0-1,1 0 1,6-1 0,29 4-5816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7000,'-5'9'97,"-62"131"38,52-100 25,-41 173 74,51-171-19,14 186 85,0-180-112,73 203 73,-59-202-106,-10-24-78,11 20 25,1-1 1,2-1-1,39 47 1,51 51 211,-98-120-219,4-2-32,48 32 1,-55-45-24,-13-6-93,-1 1 1,1-1-1,0 0 0,0 0 1,0 0-1,0-1 1,-1 1-1,1 0 1,0-1-1,0 0 0,-1 0 1,1 0-1,0 0 1,-1 0-1,1 0 1,-1-1-1,1 1 0,-1-1 1,0 0-1,4-3 1,18-16-5708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1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12552,'9'7'393,"76"63"127,-67-53 88,81 109 225,-77-89-339,34 86-1,4 35-350,-35-84 77,104 367 73,-103-338-147,104 474 53,-106-461-86,28 152 1,-8-26-76,-29-161 42,-3-7-32,35 190 48,-21-141-46,-24-115-44,-3-12 1,-46-196-435,29 139-1244,-22-85-8834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8520,'28'19'41,"0"1"1,31 28-1,-53-43-25,4 4 44,0-1 1,1 0 0,17 10-1,-2-2-22,68 45 414,-71-45-334,70 49 395,-84-58-427,0 1 1,0 1-1,-1-1 0,0 1 0,0 1 1,-1-1-1,12 22 0,-12-16 77,-5-9-46,2 1-16,-4-6-64,-3-2-7,-5-2-21,0-1 1,1 0-1,0 0 1,0-1-1,0 0 1,0 0-1,1 0 1,0-1-1,-6-7 1,-11-12 10,-25-36 1,38 41 27,-20-87 31,30 106-72,-1-1 0,1 0 1,0 0-1,0 1 1,0-1-1,0 0 0,0 0 1,0 1-1,0-1 1,1-3-1,4-14 24,1 1 0,0-1 0,11-20 0,-5 25 77,-2 6-64,0 1 0,1 0 1,-1 1-1,1 0 0,1 1 0,-1 0 1,1 1-1,0 0 0,0 1 0,0 0 0,19-1 1,27 5 27,-33 4 109,25 12-52,48 25 1,14 19 230,-7-3-171,-63-32-653,-2 1 0,53 46 0,-77-59-7609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11480,'22'1'0,"26"1"0,105 9-2,-118-9-3,152 31 9,-182-32 1,1 0-1,-1 1 1,0 0 0,0 0-1,7 4 1,76 43 27,-8 13 0,-76-59-18,-1 0 0,0 0 1,0 0-1,0 0 0,0 0 0,-1 1 1,1-1-1,2 6 0,58 101 118,-5 25-61,-52-121 2,-1 0 0,4 20 1,30 138 146,-13 11-130,-26-183-90,5 75 234,-20 316-1493,-6-184-6434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4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10848,'31'-6'1,"37"-12"14,77-35 3,-36 5 16,-83 36-33,54-18-30,50-5-25,-107 33-51,-16 2-19,0 1-1,0 0 1,0 0 0,0 1-1,0 0 1,0 0-1,-1 1 1,1-1 0,-1 2-1,11 6 1,19 15-6109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9328,'23'-5'14,"0"-1"0,-1-1 0,0-1 0,22-11 0,71-42 142,-83 43-93,0 2 264,147-62 141,-142 61-87,-14 7-236,10-4-45,-1-1-1,-1-2 1,54-38 0,78-83-1361,-75 59-5479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12016,'144'-79'57,"64"-31"94,-138 73-78,-6-7-57,-39 25-35,-1-1 1,-1-1-1,27-32 0,-18 8-1437,-1-3-5790</inkml:trace>
  <inkml:trace contextRef="#ctx0" brushRef="#br0" timeOffset="1">352 118 6640,'-23'68'16,"15"-48"-38,0-1 101,1 0 0,1 0 0,-6 31 0,9-33-52,2-6 19,0 0 0,1 1 1,0-1-1,2 13 0,19 151 223,-12-136-82,68 152 69,-57-154-95,-13-23-112,23 37 94,64 85 0,-65-98-77,115 140 165,-79-117-1228,0-3-4063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8608,'-17'58'-6,"14"-39"-20,3 22 9,9 49 0,-2-57 11,59 173-4,-46-159 5,109 186 5,-101-188 7,109 179 15,-109-181 52,111 149 44,-111-160 37,119 88 54,-119-104-115,99 39 20,-126-54-113,0-1 0,1 1 0,-1-1 0,0 1 0,0-1 0,1 0 0,-1 1-1,0-1 1,1 0 0,-1 0 0,0 0 0,1 0 0,-1 0 0,3-1 0,4 0-91,0-1 1,0 0 0,-1 0-1,1-1 1,-1 0 0,1-1-1,-1 1 1,0-1 0,0-1-1,0 1 1,9-10 0,32-28-5351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3 223 9776,'-1'4'-1,"0"-4"1,1 0 0,0 0 0,0 1 0,0-1 1,0 0-1,0 0 0,0 0 0,0 0 0,0 0 0,0 0 0,0 0 0,0 0 0,0 0 1,0 0-1,0 1 0,0-1 0,0 0 0,-1 0 0,1 0 0,0 0 0,0 0 0,0 0 1,0 0-1,0 0 0,0 1 0,0-1 0,1 0 0,-1 0 0,0 0 0,0 0 0,0 0 1,0 0-1,0 0 0,0 0 0,0 1 0,0-1 0,0 0 0,0 0 0,0 0 0,0 0 1,0 0-1,0 0 0,0 0 0,0 0 0,1 0 0,-1 0 0,0 0 0,0 0 0,0 0 1,0 0-1,0 1 0,0-1 0,0 0 0,0 0 0,0 0 0,1 0 0,-1 0 0,0 0 1,0 0-1,0 0 0,0 0 0,0 0 0,0 0 0,11 3 34,-3 2 15,0 0 1,-1 1 0,1 0-1,-1 0 1,0 1 0,-1 0-1,0 0 1,8 11 0,0 1 146,-1 0 0,13 28 1,-2 11 88,-19-39-32,-1 0 1,3 30-1,-9-65-220,-1 0 0,-1 0-1,-9-24 1,-11-44 116,15 35 94,-5-81-1,13 113-212,1 11 9,0 0 1,0 0-1,1 1 1,-1-1-1,4-11 1,-3 9 20,1 1 1,0 0-1,0 0 0,1 0 1,0 0-1,0 1 0,0-1 1,1 1-1,0 0 1,8-10-1,-8 13-29,1 0 0,-1 0 0,1 0 1,0 0-1,0 1 0,0 0 0,0 0 0,0 0 1,0 0-1,1 1 0,-1 0 0,7-1 0,2 0-5,-10 1-14,0 1-1,0-1 1,0 1 0,0 0 0,0 0-1,0 0 1,0 1 0,0-1-1,0 1 1,6 2 0,29 8 54,-2 1 1,1 2-1,44 23 0,-65-27-56,-7-5-1,0 1 0,-1 0 0,0 0 0,9 9 0,-14-12-3,113 99 71,-93-72-72,-9-5 0,-7-3-3,-6-8-1744,-1-12-6964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1 428 10400,'22'-13'0,"27"-22"-7,-3-2 6,10-14 1,-1 1 0,-2 5 0,-3 3 0,-2 2 0,35-36-1220,-47 38-4880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9864,'31'-1'-1,"30"3"74,69 14 31,-103-9 57,-5 2-100,-1 1 1,0 1-1,29 20 0,-33-14 173,-1 7-138,-1 0 1,16 37-1,-24-36-48,8 113 16,-16-111-56,-4-1-4,-1-1 0,-17 43 0,11-48-16,-5 0-27,0 0 1,-2-1-1,-1-1 0,-28 21 1,8-17-12,24-16-115,3-4 121,0-1 1,0-1-1,0 1 1,0-2-1,-1 0 0,2-1 1,-1 0-1,0-1 1,-15-5-1,17 4 31,7 2 10,0 1 0,1-1 0,-1 0 0,0 0-1,1 0 1,0-1 0,-1 1 0,1-1 0,-3-4 0,-31-30-11,33 33 16,0-1 0,1 0 0,0 0 0,0 0 0,0 0 0,0 0 0,1 0 0,-3-6 0,3-17 15,5 17 58,3 2-53,1 1 0,0 0 1,0 0-1,0 1 0,9-7 0,1 5 172,86-22 91,-78 28-17,123 3 115,-131 0-220,-1 1 0,32 7 0,-23-3-92,0-1-28,-12-2 15,-1 1-1,1 0 0,20 8 1,159 69 406,-131-55-1972,0-1-6145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12192,'27'-15'0,"30"-10"0,-9 11-2,87-16 1,-94 26-11,68 8 4,-77-1 8,0 2-1,33 9 1,-23 0 1,0 2 1,-1 2 0,60 36-1,-96-52 4,0 1 0,0 0 0,-1 1 0,1-1 0,-1 1 0,6 6 0,77 83 34,-3 17-17,-78-102-7,-1 0 0,0 0-1,0 0 1,4 11 0,97 257 89,-103-267-84,0 1 0,-1 1 0,2 17 0,14 287 89,-21-252-41,-35 223 24,27-237-64,-67 215-1517,32-118-6151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19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1 407 11384,'103'-81'-2,"-66"56"-3,85-43 4,25 2 50,-86 42 199,239-68 133,-240 79 14,262-22 220,-252 32 66,287 6 212,-284 0-538,313 23 120,-303-20-254,378 24 82,-359-25-143,434 9 52,-424-12-111,462 7 40,-459-7-68,463 19 26,-462-14-46,457 45 21,-462-39-26,422 64 28,-432-58-10,363 80 29,-375-78-20,342 69 34,-346-76-34,339 38 46,-345-45 14,-26-4-65,299 15 188,-289-16-170,194 8 144,-223-9-161,12 1 14,0 2 1,51 11 0,-10 7 114,-83-20-182,0-1 0,-1 1 1,1 0-1,-1 0 0,1 1 1,-1-1-1,0 1 0,0 0 1,0-1-1,0 1 0,-1 1 1,1-1-1,-1 0 0,1 0 1,1 5-1,-1-3 9,1 3 14,0 0 1,0 0 0,0 0-1,-1 0 1,-1 1-1,1-1 1,-1 1-1,1 13 1,-2-10-8,2 0 18,-1 0 1,-1 0-1,0 0 1,-1 0-1,0 0 0,-3 16 1,-2 21 100,-5 100 20,4 45 98,6-137-163,16 238 209,-2-181-288,-7-65 33,35 205 27,-34-200-34,35 240 26,-34-232-28,57 269 75,-19-99-56,-39-190-30,28 184 76,-30-200-87,-1-2 4,-1 0 1,2 36 0,-6-51-18,0-1 1,0 1-1,-2-1 1,1 0-1,-1 1 0,0-1 1,0 0-1,-1 0 1,0 0-1,-1 0 1,0-1-1,-7 11 1,5-8-6,4-7-6,0 0 1,0 0-1,0-1 0,-1 1 1,1-1-1,0 0 1,-1 0-1,0 1 1,1-2-1,-1 1 1,-4 2-1,-15 7 38,0 0-1,0-2 0,-40 11 0,-61 10 19,-34 6 20,26-5-44,-104 14 1,184-38-32,-90 10 4,-54 6-10,-218 39-4,330-46-10,-369 99-8,356-87-34,-403 123-28,397-120-12,-400 120-40,400-119 20,-413 134-48,412-133 30,-409 111-47,409-120 54,-424 74-45,420-83 50,-431 32-45,431-42 60,-421-4-35,425-5 48,-389-42-30,398 31 44,-366-92-22,376 82 48,-103-40 4,27-1 29,103 40-28,-176-93-13,195 96 42,-12-19 8,-49-53 1,96 92 8,1 1 1,-1-1-1,1 0 1,0 0-1,0 0 0,1 0 1,-1 0-1,-2-7 1,-6-14-1,-13-48 0,18 46 1,1 1 0,1-2 0,0-33 0,6 11 1,3 0-1,1 0 0,22-75 1,-12 72 5,84-236 6,-79 226 10,91-218 16,-92 230 2,68-200 26,-74 202 20,1-10-27,42-135 108,4 42 47,-27 77-20,-32 71-170,-3 3-24,0 0 1,1 0 0,-1-1 0,1 1 0,0 0 0,-1 0 0,1-1 0,-1 1 0,1 0 0,-1 0 0,1 0-1,0 0 1,-1 0 0,1 0 0,-1 0 0,1 0 0,-1 0 0,1 0 0,0 0 0,46 30-2557,-18-12-10243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12376,'45'-7'0,"47"-11"0,33-10 0,12-6 0,-55 11 3,118-26 162,-157 43-73,5-1 54,51-15 1,0-10 102,-92 29-274,0 0-1,-1-1 1,1 0-1,-1 0 0,1 0 1,-1-1-1,-1 0 1,1 0-1,-1-1 1,0 1-1,9-13 0,-3 4-977,26-31-7017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9240,'-12'107'425,"12"-103"-377,-1 1 1,1-1-1,0 0 0,0 1 0,1-1 1,-1 1-1,1-1 0,2 7 0,1 5 18,-2 3-27,-1-11-5,1 0 0,-1 0 0,1-1 1,1 1-1,4 10 0,53 123 191,-42-107-91,94 175 47,-87-161-73,92 188 41,-98-190-75,58 229-1328,-40-117-5452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9688,'28'-3'36,"-11"1"59,0 1-1,20 0 1,127 12 329,-126-6 96,150 41 150,-185-45-641,1 0 1,-1 0-1,1 1 0,-1-1 0,1 1 0,-1 0 0,5 3 1,-8-5-30,21 14 116,27 23 1,-39-28-110,-1-1 0,0 1 0,0 1-1,-1-1 1,0 1 0,7 16 0,-7-10-6,0 1 0,-1 0 0,-1 1 0,-1-1 0,2 21-1,3 66-1,-8-102 1,-1 6-2,0-1-1,0 0 1,0 0-1,-3 14 1,-11 46-721,-43 126 1,6-55-6458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4:5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253 299 7984,'-41'14'31,"2"1"26,-34 8 64,64-23 47,-1-4-92,1-1 0,-1-1 0,-11-8 0,10 3 412,8 6-315,0 2-117,0 0 1,1-1-1,-1 0 1,1 1-1,0-1 1,0 0 0,0 0-1,0 0 1,1-1-1,0 1 1,0 0-1,0 0 1,0-1-1,1 1 1,-1-1 0,1 1-1,1-6 1,2-3 115,1 0 0,0 1 0,10-20 0,-3 19 268,21-9-134,37-20 0,-40 30 114,168-39 153,-152 45-226,181-6 121,-182 14-207,173 28 82,-172-20-222,210 62-1737,-116-33-7217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5:1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1712,'1'0'-3,"2"1"9,0 0-1,1 0 1,-1 0-1,1-1 1,-1 0-1,1 1 1,-1-1-1,1 0 1,-1-1-1,0 1 1,1-1-1,-1 1 1,1-1-1,3-2 1,7-5 54,0 0-1,-1-2 1,-1 1-1,14-15 1,-4 5 139,122-117 771,-75 58-148,-64 73-758,0 0-1,0-1 0,0 0 1,-1 0-1,0 0 1,-1 0-1,1-1 1,-1 0-1,0 1 0,-1-1 1,0 0-1,0-1 1,0 1-1,-1 0 0,1-8 1,1-49-552,-1 22-2352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5:1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3504,'149'-71'226,"-16"6"69,-132 65-288,17-8 137,-1 0 0,1 2 0,-1 0 0,2 1 0,-1 1 0,36-3 0,-52 6-123,1 1 0,-1 0 0,0 0 0,0 0 0,1 0 0,-1 0 0,0 1 0,0-1 0,1 1 1,-1-1-1,0 1 0,0 0 0,0 0 0,0 0 0,0 0 0,0 0 0,0 0 0,0 1 0,0-1 0,0 1 0,-1-1 0,1 1 0,-1 0 0,1-1 1,-1 1-1,0 0 0,0 0 0,1 0 0,0 4 0,8 19 100,-2 1 1,8 37-1,7 58 193,-11-46-1006,-2 4-2894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7:15:1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1935 227 2520,'-8'0'73,"-27"9"12,-1 1 0,1 2-1,-35 17 1,54-23-94,-4 3 51,-1 1 1,1 1-1,1 0 1,-18 15-1,22-15-24,-6 4 41,0 0 0,-19 21-1,-19 16 70,-70 48 8,100-77-49,-128 127 34,127-114-33,-109 155 39,114-152-46,-93 158 37,94-154-44,-96 207 34,97-195-40,-100 225 32,97-224-33,-101 259 29,103-246-15,-85 285 39,90-282-32,-61 282 42,65-283-36,-54 301 38,57-299-65,-34 265 22,41-273-41,-7 277 24,11-274-24,4 253 29,-1-258-2,14 266 42,-12-260-3,13 283 51,-15-282-17,8 269 73,-7-272-27,13 297 75,-12-288-81,12 294 79,-14-298-86,5 305 72,-4-299-98,16 308 64,-15-312-79,23 263 48,-21-273-88,30 273 34,-28-270-60,43 236 23,-40-246-50,60 245 14,-54-242-34,-5-22-15,10 32 6,59 129 1,-28-91 0,10 17-14,-1 1 0,-3-3-3,-29-68-3,63 89 0,-67-113-4,118 105 2,-114-111-3,136 102-4,-132-101 5,130 112 2,-132-111-2,127 84 2,-125-93-2,58 19 4,24 2 1,-1-9 0,-6-9 0,-7-8 0,-6-7 0,3-4 0,7-2 0,10-5 0,2-3 0,-104 6 0,19-1-2,-1-1 1,0-2 0,-1-1-1,61-23 1,106-49-2,-157 59-3,168-106-6,-168 97-8,152-118-12,-156 118-7,151-122-8,-149 116 21,156-172-13,-157 160 6,145-189-10,-147 188 31,149-215 1,-147 207 6,62-82 4,25-25 1,-10-5 0,-18-10 0,-8-2 0,-3 6 1,0-4 4,1-9-2,64-146 5,-126 273 0,92-263 9,-97 255-2,51-256 12,-61 262-6,30-256 16,-35 255-2,2-229 20,-8 236-15,-14-243 17,9 238-10,-41-223 18,34 229-18,-68-238 14,61 234-34,-98-216 7,92 222-20,-102-237 3,103 230-10,-92-228 2,93 232-2,-39-89-1,-19-45-3,-11 8 2,-9 16-2,-3-1 2,6-17-2,9 3 2,6 7-3,-2-3-2,-8-8 0,-5 3 0,-7 17 0,-83-128-2,157 240-3,-123-201 2,122 209-3,-156-151-5,147 160-2,-160-142-6,164 141 7,-138-159 0,142 158-1,-152-126-5,146 137 12,-167-95-4,166 100 4,-271-160-10,193 118 16,-105-48 1,184 96 6,-142-50 5,150 57 8,-137-16 8,164 24-25,0 1 1,0 0-1,0 0 1,0 0-1,-7 2 1,-87 17 21,71-11-23,2 1 0,-47 22 0,19 1-213,2 1 0,1 3 0,-52 47 0,92-74-61,-129 106-5308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1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60 4216,'0'0'33,"0"0"18,-4-4 50,-14-14 34,13 14 66,3 1-15,-1 1-141,-1-1-79,-5-14 593,9 16-546,-1 1 0,1-1 0,-1 1-1,1-1 1,0 1 0,-1-1 0,1 1-1,-1-1 1,1 1 0,-1 0 0,1-1 0,-1 1-1,1 0 1,-1-1 0,1 1 0,-1 0-1,0 0 1,1-1 0,-1 1 0,0 0 0,1 0-1,-1 0 1,1 0 0,-1 0 0,0 0 0,1 0-1,-1 0 1,0 0 0,1 0 0,-1 0-1,1 0 1,-1 1 0,0-1 0,1 0 0,-1 0-1,1 1 1,-1-1 0,0 0 0,1 1 0,-1-1-1,1 1 1,0-1 0,-1 0 0,1 1-1,-1-1 1,1 1 0,-1-1 0,1 1 0,0 0-1,-1 0 1,-31 73 260,25-49-59,-17 159 91,21-136-57,-4 225 120,6-211-40,-14 288 141,10-274-114,-26 297 149,25-303-136,-22 272 143,22-279-190,-34 198 120,29-220-186,-43 118 96,52-154-308,1 0 1,-1 0 0,0 0 0,0-1-1,-1 1 1,1-1 0,-7 9-1,1-4 8,-9 12 9,17-21-59,0 0 1,-1 0-1,1 1 1,0-1 0,0 0-1,0 0 1,0 0 0,0 0-1,0 0 1,0 0-1,-1 1 1,1-1 0,0 0-1,0 0 1,0 0-1,0 0 1,0 0 0,-1 0-1,1 0 1,0 0-1,0 0 1,0 0 0,0 0-1,0 0 1,-1 0-1,1 0 1,0 0 0,0 0-1,0 0 1,0 0-1,-1 0 1,1 0 0,0 0-1,0 0 1,0 0 0,0 0-1,-1 0 1,1 0-1,0 0 1,0 0 0,0-1-1,0 1 1,0 0-1,0 0 1,-1 0 0,1 0-1,0 0 1,0 0-1,0-1 1,0 1 0,0 0-1,0 0 1,0 0-1,0 0 1,0 0 0,0-1-1,0 1 1,0 0 0,0 0-1,0 0 1,0 0-1,0-1 1,-10-12-95,1-1 0,1-1 1,0 0-1,-7-19 0,5 11-755,-29-68-6345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1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9056,'3'17'7,"0"0"1,-1 0 0,-1 0 0,-1 25 0,0-29-1,-10 192 75,7-172-57,-2 20 143,-33 252 71,30-236-79,-23 307 65,27-297-58,-11 350 61,12-339-88,-16 331 48,14-344-87,2-40-61,-28 308 135,-2-93-73,24-206-28,-53 153 27,61-196-94,0 0 1,0 0-1,0 0 1,-1 0-1,1-1 0,-1 1 1,1 0-1,-5 4 1,-2 4-150,-2-1 1,1-1-1,-1 1 1,0-1-1,-1-1 1,0 0-1,0-1 1,-24 12-1,-36 12-6624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8696,'239'-71'49,"113"-39"44,-277 87 102,311-84 88,-312 89-62,-44 11-146,316-65 321,-92 32-195,-207 35-193,-25 2-7,191-12-18,-119 10-1200,-61 3-4743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1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8880,'204'2'42,"-157"0"92,226 22 68,-214-18 13,253 31 96,-245-30-70,308 19 102,-288-24-103,406-3 116,-382-3-16,487-27 134,-474 24-139,507-14 148,-504 21-103,498 17 142,-501-12-188,484 28 135,-486-28-121,491 6 141,-490-13-154,481-27 132,-486 21-166,460-40 115,-465 39-170,429-32 93,-440 34-126,370-6 74,-387 13-132,286 5 42,-305-4-164,283 14-2184,-163-4-8809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1 799 9592,'10'-13'7,"-6"8"4,0 0 1,0 1-1,1 0 1,-1 0 0,1 0-1,7-4 1,183-130 77,-138 101-82,238-137 29,-279 165 34,28-10 1,280-94 160,-255 95 49,282-55 137,-280 62-10,273-33 161,-276 38-167,273-16 146,-273 19-246,261-3 110,-264 6-190,275 2 64,-273-2-210,229 3 29,-246-6-56,190-44-1695,-118 14-6899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0 9144,'-39'36'97,"-88"82"54,93-82 90,-149 199 104,175-225-281,1 0-1,1 1 0,-8 16 1,14-27-64,-77 167 253,9 22-180,68-189-73,-8 24 58,-7 37-1,15-61-57,-47 230 119,11 16-78,36-246-41,-9 102 87,9-102-87,-6 258 86,14 1-56,-8-259-30,8 97 61,50 322 28,-45-353-34,57 184 25,-54-213-33,2-6-26,2 0-1,23 30 1,-42-60-19,0 0 0,-1 0 0,1 0 0,0 0 1,0-1-1,0 1 0,0 0 0,0 0 0,0-1 0,0 1 0,0-1 0,0 1 0,0-1 0,0 1 0,0-1 0,2 1 0,5 1 4,1-1 0,0 0 0,0 0-1,0-1 1,1 0 0,-1 0 0,0-1 0,0 0 0,12-4 0,-19 5 0,0-1 1,1 0 0,-1 0 0,0 0 0,0 0 0,0 0-1,0 0 1,3-2 0,30-24 41,38-35 0,-25 9 107,-30 32-130,-1 1-10,-11 12 13,0 0 0,1 1 0,0 0 0,10-8 0,-9 8 21,-3 2-31,0 0 1,1 0 0,0 1-1,0-1 1,0 1 0,0 1-1,1-1 1,0 1 0,-1 0 0,1 0-1,8-1 1,-4 3 18,0 0 0,0 1 0,1 1 0,-1 0 0,0 0 0,0 1-1,0 0 1,0 1 0,14 6 0,32 14 90,22 1-2,-61-24-50,2-5-39,-1 0 0,35-16 0,-36 10 32,7-12-18,31-33 0,-42 36 17,0-9-21,19-52 0,-29 59 15,-4-8-12,-9-55-1,2 64 46,-41-68 40,34 74-20,-12-1-35,-55-27 0,55 35 36,4 4-73,0 2-1,0 1 1,-41 2 0,61-1-32,0 0 1,0 0 0,0 1 0,0-1 0,1 1 0,-1 0 0,0-1 0,0 1 0,0 0 0,-1 1 0,-19 12 38,1 1 1,-34 32 0,39-27-22,-22 34 4,0 15-24,32-56-112,1 0 0,0 0 0,1 0 1,0 1-1,1 0 0,0 0 0,1 0 0,1 0 0,0 0 0,1 0 1,1 0-1,0 0 0,1 0 0,0 0 0,1 0 0,6 15 1,7 21-8677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8792,'18'5'3,"15"8"19,60 44 42,-71-40 103,101 102 57,-98-91-104,2 4-48,27 32 16,90 139 0,-104-138-20,-35-59-7,3 0 32,-9-30 207,-15-35-46,-20-63 14,30 100-169,1 0-1,1 0 1,1-1 0,-1-41 0,4 46-56,-1 6 56,0-1-1,1 0 1,4-21-1,-1 9-39,4-37 24,-3 41 104,-1 14-159,0 0 1,0 0-1,1 1 0,0-1 1,0 1-1,1 0 1,-1 0-1,9-8 1,-12 14-23,-1 0 0,0-1 1,1 1-1,-1 0 1,0-1-1,1 1 0,-1 0 1,0 0-1,1-1 1,-1 1-1,1 0 0,-1 0 1,0 0-1,1 0 1,-1 0-1,1-1 0,-1 1 1,1 0-1,-1 0 1,1 0-1,-1 0 0,0 0 1,1 0-1,0 1 1,6 0 21,-1 1 1,0 0 0,0 0 0,0 1 0,0 0 0,0 0 0,0 0-1,-1 1 1,1 0 0,-1 0 0,5 5 0,53 55 176,-47-47-214,33 36 217,26 23-38,-17-27-29,-57-48-129,1 0 1,-1 0-1,1-1 0,0 1 0,-1 0 1,1-1-1,0 1 0,-1 0 1,1-1-1,2 0 0,-4 1-9,1-1-1,-1 0 0,1 0 0,-1 0 1,1 0-1,-1 0 0,1 0 0,-1-1 1,1 1-1,-1 0 0,1 0 0,-1 0 1,1 0-1,-1 0 0,1-1 0,-1 1 1,1 0-1,-1-1 0,0 1 0,1 0 1,-1 0-1,0-1 0,1 1 0,-1-1 1,0 1-1,1 0 0,-1-1 0,0 1 1,0-1-1,1 1 0,-1-1 0,0 1 1,0-1-1,0 1 0,0-1 0,1 0 1,10-116 126,7-50-48,-6 44 33,-3 42-89,-3 50 42,9-18-19,23-49 1,-23 72 38,11-5-25,39-39 1,-64 69-55,0 0 1,0 0-1,1 0 0,-1 0 0,0 0 1,1 0-1,-1 0 0,1 0 1,-1 0-1,1 1 0,0-1 1,1 0-1,11-2 16,0 1-1,1 0 1,-1 0-1,1 2 1,-1 0 0,20 2-1,-33-2-11,1 0 0,0 1 0,0-1 0,0 1 0,0-1 0,-1 1-1,1-1 1,0 1 0,-1 0 0,1 0 0,0 0 0,2 2 0,31 24 97,51 51-1,-82-73-81,0-1 0,0 1-1,0 0 1,3 7 0,100 184 158,-103-188-153,-1 1-1,0-1 1,4 13 0,52 239 141,-51-205-66,15 222 26,-19-222-106,6 73-1,-1 10-20,-1 20-1918,-5-111-7648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9864,'6'-1'-1,"-1"1"0,1 0 0,-1 1 1,1-1-1,0 1 0,-1 0 0,1 0 0,-1 1 1,6 2-1,21 12-7,-31-16 5,0 1 0,0 0 0,1 0 1,-1 0-1,0-1 0,0 1 0,0 0 1,0 1-1,0-1 0,-1 0 0,1 0 1,0 0-1,1 2 0,23 42-14,35 83 1,-40-77 56,101 267 36,-93-246 64,132 331 72,-127-312 9,-33-91-221,74 241 225,-11 8-135,-42-148 130,56 380 68,-67-398-168,31 283 96,1-133-100,-38-206-1500,-1-4-5556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1 912 10040,'40'-115'10,"-24"79"44,102-160 59,-89 158 135,129-150 116,-125 152-57,131-137 109,-133 145-175,4 2-129,1 1 0,40-19 0,-75 43-97,1 0-1,0 0 1,-1 0 0,1 1 0,0-1 0,0 0-1,-1 1 1,1 0 0,0-1 0,0 1-1,0 0 1,0 0 0,3 0 0,6 1 26,0-1 0,0 1 1,0 1-1,13 4 0,-11-2-22,-1 1 0,0 1-1,17 11 1,-27-16-4,0 0 0,0 1 1,0-1-1,0 0 0,0 1 1,0 0-1,0-1 0,-1 1 0,1 0 1,2 3-1,7 10 42,-1 1 1,12 21-1,-11-13-25,10 36 0,-19-56-14,-1 0 1,0 1-1,0-1 1,0 0-1,-1 1 1,0-1-1,1 5 1,-13 220 190,3-180-75,-55 199 44,48-201-83,-84 154 36,77-167-71,-157 183 33,129-170-90,-11-1-6,58-43-9,4-8 4,-2-17-1669,-1-7-6703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6456,'0'12'0,"-2"18"1,-4-6 3,0-1 1,-14 32-1,18-49-1,-68 170 114,60-142-42,-21 168 41,30-158-8,1-21-59,0 10-2,2 0 1,1 0 0,2 0-1,11 43 1,-13-65 1,2 9 15,1-1 1,0 0 0,2 0 0,0-1-1,21 33 1,-13-26-21,-15-23-37,0-1 0,0 0 0,0 0-1,0 0 1,1 0 0,-1 0 0,0 0 0,0-1-1,1 1 1,-1 0 0,0-1 0,1 1 0,-1 0-1,0-1 1,1 0 0,-1 1 0,1-1 0,-1 0 0,1 0-1,-1 0 1,1 0 0,-1 0 0,1 0 0,-1 0-1,1 0 1,-1-1 0,1 1 0,1-1 0,-2 0 4,7-3 84,-2-1-43,-1 0-27,0 0 0,0 0 0,0 0 0,-1-1 0,0 1 0,0-1 0,-1 0 1,1 0-1,3-11 0,7-22 92,11-48 0,-17 46 169,8-83 0,-11 56 84,0 18-211,10-160 852,-16 191-846,-1 0 0,-1 0 0,-1 0 0,0 1 0,-2-1 0,-7-17 0,-28-55 648,40 89-678,1 2-129,0 0-1,0 0 1,-1 0 0,1 0-1,0 0 1,-1 0-1,1 0 1,0 0 0,0 0-1,-1 0 1,1-1 0,0 1-1,0 0 1,-1 0 0,1 0-1,0 0 1,0-1 0,-1 1-1,1 0 1,0 0-1,0 0 1,0-1 0,0 1-1,-1 0 1,1 0 0,0-1-1,0 1 1,0 0 0,0-1-1,0 1 1,-1-1 0,1 1 0,0-1 1,-1 1-1,1-1 0,0 1 0,-1-1 0,1 1 0,0 0 0,-1-1 0,1 1 0,-1-1 0,1 1 0,-1 0 0,1 0 0,-1-1 0,1 1 0,-1 0 0,1 0 0,-1-1 1,0 1-1,0 0-4,0-1 8,0 1-1,0 0 1,0-1-1,0 1 1,0 0-1,0-1 0,0 1 1,-1 0-1,1 0 1,0 0-1,0 0 1,0 0-1,0 0 0,-1 0 1,1 1-1,0-1 1,0 0-1,0 1 1,0-1-1,0 0 0,0 1 1,0 0-1,0-1 1,0 1-1,0-1 1,0 1-1,0 0 1,0 0-1,1 0 0,-1-1 1,0 1-1,0 0 1,1 0-1,-1 0 1,1 0-1,-1 0 0,1 0 1,-1 2-1,-2 2 8,-6 29 74,8-29-65,-1 7-2,1 0 1,0 1-1,0-1 1,2 1-1,0-1 1,0 1-1,1-1 1,0 0 0,1 1-1,1-1 1,6 15-1,-3-11-9,1 3 30,21 32 1,57 117 52,-66-130-43,107 146 26,-97-151-27,-9-13-31,8 9-4,2-1-1,1-2 0,44 28 1,-2-7 13,0 1-25,10 1-13,-84-48 4,1-1 1,0 0-1,0 1 0,0-1 0,0 0 0,0 1 0,0-1 0,0 0 1,0 0-1,0 0 0,0 0 0,0 0 0,0 0 0,0 0 0,0 0 1,0 0-1,0-1 0,0 1 0,0 0 0,-1-1 0,1 1 1,0 0-1,0-1 0,0 1 0,1-2 0,1 0-3,20-16-1706,0-5-6815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0 362 8520,'8'-8'3,"0"1"1,1 0-1,-1 1 1,1 0-1,1 0 1,-1 1 0,1 0-1,13-4 1,-10 4 0,6-2 8,0 0 0,1 2 0,0 0 0,34-4-1,-33 7 12,11-1 131,136 13 74,-133-3-8,124 43 90,-133-36-76,-7-1-154,-2 1 0,0 1 1,25 29-1,-41-43-61,1 1 0,-1 0-1,0-1 1,0 1 0,0 0 0,0 0 0,0 0-1,-1 0 1,1 0 0,0 2 0,7 32 117,6 69 0,-15-73-15,-1-21-85,-1 18 19,-2 0-1,-1-1 1,-17 47 0,-4 3 58,26-73-65,1-6-47,0 1 1,0 0-1,0 0 1,0 0-1,0 0 1,0 0-1,0 0 0,0-1 1,0 1-1,0 0 1,0 0-1,0 0 0,0 0 1,0 0-1,0 0 1,0 0-1,0-1 1,0 1-1,-1 0 0,1 0 1,0 0-1,0 0 1,0 0-1,0 0 1,0 0-1,0 0 0,0-1 1,0 1-1,0 0 1,-1 0-1,1 0 1,0 0-1,0 0 0,0 0 1,0 0-1,0 0 1,0 0-1,-1 0 0,1 0 1,0 0-1,0 0 1,0 0-1,0 0 1,-1 0-1,1 0 0,0 0 1,-1 0-1,1 0 0,-1 0 1,1-1-1,0 1 1,-1 0-1,1 0 0,0 0 1,-1-1-1,1 1 0,0 0 1,-1 0-1,1-1 1,0 1-1,-1 0 0,1-1 1,0 1-1,0 0 0,-1-1 1,1 1-1,0 0 0,0-1 1,0 1-1,-1-1 1,1 1-1,0 0 0,0-1 1,0 1-1,0-1 0,0 1 1,0 0-1,0-1 0,0 1 1,0-1-1,0 1 1,0 0-1,0-1 0,1 0 1,-6-119 71,9-95 131,-4 203-191,4-26 122,21-128 73,-18 138-1,48-99 89,-41 106-56,14-9-75,40-31 0,-66 59-141,1 1 0,-1-1 0,0 1 0,0-1 0,1 1-1,-1 0 1,1 0 0,3-1 0,27-7 75,-1 2 1,64-5 0,-91 11-75,-1 1 1,0 0 0,0 1 0,1-1 0,-1 1 0,7 1 0,81 24 159,-5 14-121,-54-21 71,115 91 56,-124-86-70,75 111 43,-82-103-97,48 164 21,-55-152-48,30 181 9,-36-184-41,-3 15-884,-8 73 0,-4-41-7957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10136,'0'0'0,"0"0"0,42-6 0,-42 6-56,0 0 56,36 0-48,-6 9 48,-30-9-216,0 0 216,28 7-216,3-3 216,-31-4-352,0 0 352,33-4-344,6-3 344,2-2-6200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8968,'-26'36'-6,"-21"24"-28,-74 79-8,41-55 36,59-65 16,15-14 4,0 1 0,0 0 0,1 0 1,-10 13-1,11-13 1,1-1 0,-1 1 0,1-1-1,0 1 1,1 0 0,0 0 0,-3 11 0,5-17-11,-1 0 1,1 1 0,0-1 0,0 0-1,0 0 1,0 1 0,0-1-1,0 0 1,0 0 0,0 1-1,0-1 1,0 0 0,0 0 0,0 1-1,0-1 1,1 0 0,-1 1-1,0-1 1,0 0 0,0 0 0,0 0-1,0 1 1,1-1 0,-1 0-1,0 0 1,0 1 0,0-1-1,0 0 1,1 0 0,-1 0 0,0 0-1,0 0 1,1 1 0,5 3 47,0 1 1,0-1-1,0 0 0,0-1 1,1 0-1,0 0 1,8 3-1,57 10 497,-35-9-300,46 14 167,-69-14-168,-7-2-189,0 1 0,0 1 0,0-1 0,-1 1-1,8 12 1,-8-4 195,3 87 96,-10-70-220,-2 0-1,0-1 1,-13 48-1,11-55-84,-4 13 162,3-14-112,-1 8-6,-1-1-1,-2 0 1,-22 44-1,-11 8 132,43-81-216,0-1 1,0 1 0,0-1-1,-1 1 1,1-1-1,0 1 1,-1-1 0,1 1-1,0-1 1,-1 1-1,1-1 1,-1 0-1,1 1 1,0-1 0,-1 1-1,1-1 1,-1 0-1,1 0 1,-1 1-1,1-1 1,-1 0 0,0 0-1,1 0 1,-1 1-1,1-1 1,-1 0 0,1 0-1,-1 0 1,0 0-1,1 0 1,-1 0-1,1 0 1,-1 0 0,1-1-1,-1 1 1,0 0-1,1 0 1,-1 0-1,1-1 1,-1 1 0,0-1-1,-13-13-1271,13 13 867,-13-19-7746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488 393 7896,'35'25'11,"17"9"42,20 3 43,-58-30-22,1 0 0,1-1 1,25 6-1,0-8 11,-25-6 189,-4-3-209,-1 0 1,1-1-1,-1 0 1,0-1 0,10-9-1,-6 0 262,44-98 109,-52 87-216,4-113 118,-15 114 36,-2 11-286,0 1 0,0 0 0,-2 0 0,0 0 0,-16-20 0,23 32-52,0 1 1,-1-1-1,1 1 1,0-1-1,-1 1 1,1 0-1,-1 0 1,0 0-1,1 0 0,-4-1 1,-13-6 76,-1 2 0,0 0-1,0 1 1,-31-4 0,20 9 275,-10 4-119,-71 20 1,82-12 70,-140 88 120,132-75-199,-3 3-98,-119 86 121,152-109-401,-86 59-1416,54-42-7353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23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25 219 7088,'-3'-5'224,"0"0"-153,0 0 0,0 1 0,1-1 0,0-1 0,0 1 0,1 0 0,-1 0 0,1-1 0,0 1 0,0-10 0,1 12-10,0 0 0,0-1 0,0 1 0,1 0 0,-1 0 0,1 0 0,0 0 0,0-1-1,0 1 1,0 0 0,0 1 0,1-1 0,-1 0 0,1 0 0,0 1 0,0-1 0,0 1-1,0-1 1,0 1 0,1 0 0,2-2 0,-2 2-26,1 0-1,0 0 1,0 1-1,0 0 1,0-1 0,-1 2-1,2-1 1,-1 0 0,0 1-1,0 0 1,0 0-1,7 0 1,-5 1-5,-2-2-5,0 1 0,1 1 0,-1-1 0,1 1 0,-1-1 0,0 1 1,1 0-1,4 3 0,8 1 9,65 21 113,44 18-15,-101-36-72,120 14 18,-109-20-43,187-3 21,-173-2-8,207-21 27,-202 18-14,260-31 32,-245 30-19,298-22 32,-292 25-11,321-26 44,-312 23-38,373-20 50,-361 24-31,396-6 42,-395 9-68,365 9 30,-377-6-64,316 18 26,-325-16-12,324 18 23,-321-17-49,299 31 24,-309-28-25,277 36 25,-277-37 8,279 35 36,-281-34-16,247 29 44,-257-30-23,217 27 54,-222-29-54,212 15 51,-213-19-65,355 6 197,-288-11-276,-72 3 32,-13 1-30,23 0 23,98 13 0,-136-11-31,15 2 11,55 16 1,-11 7-5,-73-26-96,0 0 0,-1 1 0,1-1 1,-1 1-1,1 0 0,-1 0 0,0 1 0,-1-1 0,1 1 0,0 0 0,-1 0 0,5 7 0,-3-4-797,15 22-7776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9592,'31'18'0,"38"19"0,17 16 0,4 13 0,-60-40 0,27 31 0,23 39 0,-43-41 1,40 77 0,-64-100 13,-9-21-5,0 0-2,-1-1 0,0 1 0,0 0 1,-1 0-1,-1 1 0,1-1 0,-2 0 0,0 0 0,0 1 1,-4 19-1,0-10 42,-11 27 0,14-46-38,1 0 0,-1-1 0,0 1 0,0-1 0,0 1-1,0-1 1,-1 0 0,1 1 0,0-1 0,0 0 0,-1 0-1,1 0 1,-1 0 0,1 0 0,-1 0 0,1-1 0,-1 1-1,0 0 1,1-1 0,-1 1 0,0-1 0,0 0 0,1 1-1,-1-1 1,0 0 0,0 0 0,-2 0 0,1 0 12,-9-3 144,0-3-115,1 0 0,-1-1 0,1-1 1,-12-11-1,9 3 256,-53-98 145,56 85-58,-29-130 157,36 129-184,1-94 140,3 119-459,1 0 0,0 0 0,0 0 0,0 0 1,0 1-1,1-1 0,0 0 0,0 1 0,0-1 0,1 1 0,-1-1 0,1 1 0,6-7 1,-5 7-10,7-4 187,5 2-152,0 1 0,1 1 1,27-4-1,-17 8 72,31 9-49,57 15 0,-76-12 2,-18-4-61,35 11 42,87 45 0,25 32 63,-74-40-73,-87-52-64,0-1 0,0 0 1,0 0-1,1-1 0,-1 0 1,1 0-1,0-1 0,-1 0 1,1 0-1,0-1 0,9-1 1,-7 1-2,9-3 28,8-9-10,36-22 1,-46 19 22,25-36 50,44-70 0,-73 102-84,-8 12 11,-1-1 1,1 0-1,-1 0 0,0 0 1,3-11-1,3-12 67,8-42 1,-18 52 68,-3-3-85,-2 0 0,-10-30 0,4 35 93,2 10-134,0 0 0,-1 0 0,0 1-1,0 0 1,-1 1 0,-13-7 0,4 9 121,-8 5-88,1 1 1,-34 6-1,40-1-5,-7 8-22,-27 18 1,53-31-39,0 1-1,0-1 1,0 0-1,0 1 1,0-1 0,1 1-1,-1 0 1,1 0-1,-1-1 1,1 1-1,-1 0 1,1 0 0,0 0-1,-2 4 1,0 1 1,-6 17 1,9-24-4,0 0 0,0 0 0,0 1 1,0-1-1,0 0 0,0 1 0,0-1 0,0 0 1,0 1-1,0-1 0,0 0 0,0 0 0,0 1 1,0-1-1,0 0 0,0 1 0,0-1 0,0 0 1,0 0-1,0 1 0,1-1 0,-1 0 0,0 1 0,0-1 1,0 0-1,0 0 0,1 0 0,-1 1 0,0-1 1,0 0-1,1 0 0,-1 0 0,1 1 0,27 23 7,-16-17-6,1-1-1,20 8 0,2-1-2,1-2 0,72 13 0,-71-16-4,0 1 0,-1 2 0,51 21 0,-43-3 0,-29-14-12,-2 5 10,-1 1 1,13 31-1,-24-49 5,0-1 0,0 1 0,-1-1-1,1 0 1,-1 1 0,1-1 0,-1 6 0,-5 155-27,-1-126 12,-46 126-2,51-160 18,0 0 1,0 0-1,0 0 1,-1-1-1,0 1 1,1 0-1,-5 4 1,-20 21-3,-1-1 1,-32 25-1,55-50 3,1 0 1,0 1-1,0-2 0,-1 1 0,1 0 1,-7 2-1,-177 49-2,143-47-4,-185 3-7,221-9 6,0 0 0,0-1 0,-15-2 0,23 3 8,-120-26-28,-20-19-1644,129 42 1287,-141-49-9875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9952,'27'37'312,"20"37"77,-37-57-251,-1 0 0,-1 1 0,-1-1 0,-1 2 0,7 28 0,-8-28-98,0-2 12,0 0 0,2 24 0,-3-16-28,0-2-14,-2-11-22,0 1 0,-1-1 1,0 16-1,-1 79-1416,-4-54-5432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7264,'0'0'0,"11"-12"0,17-15 0,-28 27-144,0 0 144,44-38-144,18 3 144,1 1-4752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6728,'90'83'-20,"-65"-56"-79,89 139-86,-96-131-174,19 46 4,-1-1 285,-21-42 112,11 24 124,-32-85 197,2 3-304,-2 0-27,-9-43 274,-16-105 59,18 73 250,10 67-530,-3-55 72,6 50 278,19-135 173,-11 136-200,7-10-128,28-53 0,-42 93-244,0 0 1,0 0-1,0 0 0,1 0 1,-1 0-1,1 1 0,-1-1 0,4-3 1,-5 5-37,7-5 65,-1-1 0,1 1 1,0 0-1,14-8 0,-12 10-40,0 0 0,0 0 1,0 1-1,14-2 0,-23 4-25,1 0 20,1 0 0,0-1 0,-1 1 0,1 0 0,0 0 0,-1 0 0,1 0 0,-1 1 0,1-1 0,0 0 0,-1 1 0,1-1 0,-1 1 0,3 1 0,14 4 80,0 1 0,19 12 0,43 36 8,-48-25 132,128 157 78,-131-143-164,104 214 48,-109-200-108,81 231 31,-85-231-58,92 264-1483,-50-144-6064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48 6552,'-33'-19'0,"24"14"7,-1 1 0,1 0 0,-1 1 1,0 0-1,0 0 0,0 1 0,0 0 1,0 1-1,0 0 0,-1 0 0,1 1 1,0 1-1,0 0 0,-1 0 0,1 1 0,0 0 1,0 1-1,-12 4 0,11-3 15,6-2 17,0 0-1,0 0 1,0 0 0,0 1 0,-6 4 0,1-2 89,-33 22 857,41-25-506,-6 4 1502,14-10-1424,-4 2-343,-2 2 40,0 0-4,11-8 856,-26 25-970,2 1 0,1 0 0,0 1 0,1 1 0,-15 37 0,20-42-112,4-9-8,0-1 1,0 1 0,1 0 0,0 0-1,0-1 1,0 1 0,0 7 0,1 17 56,0 0 0,10 57 1,15 48 4,-25-132-79,9 33 48,57 214 21,-48-190-7,82 270 30,-80-261-31,62 279 30,-71-277 4,34 272 38,-39-279-31,9 226 44,-17-239-51,-32 176 32,33-221-114,0 0 1,-1-1-1,1 1 0,-1-1 0,-3 6 1,-21 39 36,-43 64 0,67-112-44,1 0 0,-1 1 0,0-1 0,0 0 0,0 0 0,0 0 0,0 0 0,0-1 0,0 1 0,-4 1 0,-5 5 10,-1-2-1,0 1 1,-24 8 0,22-12-351,0 0 1,0-1 0,-1 0 0,-17-1-1,29-1 157,-91 3-9161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1 794 8880,'15'-57'89,"22"-55"34,-21 72-22,2 1 1,27-43-1,-31 58-76,7-7 83,110-110 55,-100 115-22,134-94 58,-131 99-78,121-60 60,-151 79-159,-1 0 0,0 1 0,1-1 0,-1 1 0,1 0 0,4-1 0,18-2 32,1 1 0,-1 1 0,35 2 0,-58 0-36,0 1 0,0-1-1,0 1 1,0-1 0,0 1 0,0 0 0,-1 0 0,4 2 0,154 83 213,-156-83-204,1 0-1,-1 0 1,0 0 0,1 1 0,5 7 0,143 167 197,-148-170-192,1-1 0,-1 1 0,5 12 0,97 214 148,-91-186-72,-14-39-91,58 238 166,-59-238-173,7 34 32,-1 0 0,0 67 0,-7-110-42,1 1 0,-1-1 0,0 0 1,0 0-1,-1 0 0,1 0 0,0 0 0,0 1 1,0-1-1,0 0 0,0 0 0,0 0 0,0 0 0,0 1 1,0-1-1,0 0 0,0 0 0,0 0 0,0 0 1,-1 0-1,1 0 0,0 1 0,0-1 0,0 0 0,0 0 1,0 0-1,0 0 0,-1 0 0,1 0 0,0 0 0,0 0 1,0 0-1,0 0 0,0 0 0,-1 0 0,1 0 1,0 0-1,0 0 0,0 0 0,0 0 0,-1 0 0,1 0 1,0 0-1,0 0 0,-8 1-151,-1-1 0,1 1 0,0-2 1,0 0-1,0 0 0,-12-3 0,15 3-230,-46-8-6879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7088,'0'0'0,"7"-15"0,16-27 0,-23 42-88,0 0 88,29-45-88,1 15 88,-30 30-192,0 0 192,21-23-184,-7 8 184,2-1-4424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7000,'16'24'-1,"15"27"-6,77 132-192,-94-160 186,16 33 82,-17-30 25,-2 1-1,0 1 1,10 47 0,33 128 1092,-53-198-852,-1-5 55,1-5-41,1-3-294,0 1 0,-1-1-1,1 1 1,-2-1 0,0-10 0,2-40 238,23-203 456,-15 178-659,-5 49 139,36-141 99,-29 142-86,10-11-68,28-42-1,-49 84-149,0 0 0,0 0 0,0 1 0,1-1 0,-1 1 0,1-1 1,-1 1-1,1 0 0,-1 0 0,4-2 0,6-3 20,0 0 1,0 1-1,0 0 1,1 1-1,0 1 1,0 0-1,16-2 1,-27 4-32,0 1 0,0 0 1,1 0-1,-1 0 0,0 0 0,1 0 1,-1 0-1,0 1 0,1-1 1,-1 0-1,0 1 0,0-1 0,1 1 1,-1-1-1,0 1 0,0 0 1,2 0-1,8 5 44,0 1 1,0 0-1,18 15 0,-10-3-13,25 33 0,-44-52-43,26 36 200,118 178 73,-113-166-106,130 216 58,-130-210-97,117 218 40,-135-247-164,0 4-5,2-2-1,25 37 1,-38-60-2,0-1 0,1 0 1,-1 0-1,1-1 0,0 1 0,0 0 0,0-1 1,0 0-1,1 1 0,-1-1 0,4 1 1,-7-3-3,1 0 1,-1 0 0,0 1 0,1-1-1,-1 0 1,0 0 0,1 0 0,-1 0-1,0 0 1,1 0 0,-1 0 0,1 0-1,-1 0 1,0-1 0,1 1 0,-1 0 0,0 0-1,1 0 1,-1 0 0,0 0 0,0-1-1,1 1 1,-1 0 0,0 0 0,1 0-1,-1-1 1,1 1 0,13-12-393,1 0-1,-1 0 1,20-24-1,-32 33 171,49-52-8173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1999 6552,'-6'-3'3,"1"0"1,-1 1-1,0 0 0,0 1 1,0-1-1,0 1 1,-1 0-1,1 0 0,0 1 1,0 0-1,-1 0 1,1 0-1,0 1 0,0 0 1,0 0-1,0 1 0,0 0 1,0 0-1,0 0 1,0 1-1,-9 5 0,-25 19 16,25-12 49,-58 83 47,62-75 26,-20 117 68,29-110-34,2-14-100,0 6-11,0 0-1,2 0 1,0 1-1,1-2 1,7 23-1,-3-22 78,16 38-1,-22-58-117,1 1-1,-1-1 0,1 0 0,-1 0 0,1 0 0,0 0 0,0 0 0,0 0 0,0-1 0,0 1 1,0-1-1,1 1 0,-1-1 0,1 0 0,-1 0 0,1 0 0,4 1 0,-4 0 7,-2-2-22,-1 0 0,1 0 0,-1 0 0,0 0 0,1 0 0,-1 0-1,0 0 1,1 0 0,-1 0 0,1 0 0,-1 0 0,0 0 0,1 0 0,-1 0 0,1 0 0,-1 0 0,0 0 0,1 0-1,-1 0 1,0 0 0,1-1 0,-1 1 0,0 0 0,1 0 0,-1-1 0,1 1 0,13-10 60,-1 0 0,0 0 1,19-21-1,-13 7 161,78-143 96,-77 127-96,71-176 92,-76 168-113,46-241 75,-53 221-108,7-305 67,-17 296-74,-18-294 65,14 301-72,-28-269 64,27 278-64,5 46-121,-8-52 133,-34-125 1,9 85 47,35 105-207,-1 0 0,0 0 1,1 0-1,-1 0 1,0 1-1,0-1 1,0 0-1,0 0 0,-1 1 1,1-1-1,0 1 1,-1-1-1,1 1 0,-1 0 1,1-1-1,-1 1 1,0 0-1,1 0 0,-1 0 1,0 0-1,0 1 1,0-1-1,0 0 1,-3 0-1,4 1-6,1 0-2,-1 0-1,1-1 0,0 1 0,-1 0 1,1 0-1,0 0 0,0 0 1,-1 0-1,1 0 0,0 0 1,-1 0-1,1 0 0,0 0 0,-1 1 1,1-1-1,0 0 0,0 0 1,-1 0-1,1 0 0,0 0 1,0 1-1,-1-1 0,1 0 0,0 0 1,0 0-1,-1 1 0,1-1 1,0 0-1,0 0 0,-1 1 1,-10 11 39,0 0 1,1 1 0,-12 20-1,20-31-32,1 1 0,-1-1 0,1 1 0,0 0-1,0-1 1,0 1 0,-1 5 0,-37 199 125,35-152-43,1 276 34,7-257-47,34 315 36,-26-309-43,74 331 30,-64-333-24,102 253 38,-98-277-4,116 176 47,-112-190-33,11 5-35,61 51 1,-100-95-80,0 1 0,0 0 0,0-1 0,1 1 0,-1-1 0,0 0 0,1 0 1,-1 0-1,5 2 0,4 0 22,0 0 1,1 0-1,18 2 0,-17-5-21,1 0 0,-1-1-1,16-4 1,-26 5 1,-1 0 1,1-1-1,0 0 1,0 0-1,0 0 1,-1 0-1,1 0 0,4-3 1,38-24 90,67-54-1,-81 52 48,112-138 52,-118 135-92,-11 12-64,16-22 41,41-79 1,9-48 83,-73 154-146,0-2-1,0 2-1,2-1 1,10-16 0,-17 32-17,3 4-1,7 11-4,0-1 0,-1 1 0,13 21 0,48 88 8,-44-74-12,-10-17 4,25 49 1,-29-53-6,14 44 1,-18-32-1,-2 1 0,-2 0 1,1 42-1,-6-78-2,-1 0 0,0-1 0,0 1 1,-1 0-1,-1 8 0,-7 29-7,-27 75 0,35-115 2,0 0 1,0 0-1,1-1 1,-1 1-1,0 0 1,0 0-1,-1-1 1,1 1-1,0-1 0,0 1 1,-1-1-1,-2 2 1,-10 8-252,1-2 0,-2 1 0,0-2 0,0 0 0,0-1 0,-1 0 0,-20 5 0,-50 14-9616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10224,'0'0'0,"0"0"0,0-18 0,0 18 104,0 0-104,2-16 112,6 2-112,-8 14 96,0 0-96,18-30 96,10-29-96,-28 59 16,0 0-16,29-62 16,-10 8-16,-1 3-7520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24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4216,'6'8'136,"-1"0"-67,-2-3-35,1-1 0,-1 1 0,1 0 0,0-1 0,0 0 0,0 0 0,1 0 0,-1-1 0,1 1 0,0-1 0,0 0 0,0 0 0,10 3 0,17 2 216,35 6 0,-47-12-93,1-1-1,-1-1 1,0 0-1,1-2 1,25-5-1,-26 4-79,127-24 662,-66 9-490,133-27 10,-166 36-119,193-25 46,-192 30-92,226-13 38,-215 15-32,238-1 40,-238 4-39,274 6 43,-261-6-56,284-8 49,-285 3-3,318-21 55,-305 18-42,364-33 59,-356 31-52,367-35 68,-370 36-28,347-19 67,-351 24-113,368-8 68,-358 11-48,392-6 75,-390 4-62,375-9 80,-384 9-67,336-7 68,-342 8-108,338-7 70,-336 7-23,319-5 76,-327 4-122,264-8 69,-277 9-56,250 1 69,-254 1-83,261 11 127,-133-1-170,-178-11-97,-1 1 1,1 0 0,-1 0 0,16 5 0,-5 0-3,26 5 0,-44-11-8,0 0-1,-1 0 1,1 1-1,-1-1 1,1 1-1,-1 0 1,1-1-1,-1 1 1,1 0-1,-1 0 0,0 0 1,1 0-1,-1 0 1,0 0-1,0 0 1,0 0-1,0 1 1,0-1-1,0 0 1,0 1-1,0-1 1,0 0-1,0 3 1,0-1-145,-1 0 0,1 0 1,-1 0-1,0 1 0,0-1 0,-1 0 1,1 0-1,-1 4 0,0-3-369,-6 32-8103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2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8432,'43'52'33,"15"43"18,-44-68-10,-1 1 0,16 51 0,2 10 89,35 74 15,-54-133-51,19 100 39,-30-126-114,-1 0-1,1 1 1,-1-1 0,1 0-1,-1 0 1,-1 0 0,1 0-1,0 1 1,-3 6 0,0 1 7,-4 17 24,6-27-37,1-1 1,-1 1-1,0-1 0,0 1 1,0-1-1,1 0 1,-1 1-1,-1-1 1,1 0-1,0 0 1,0 0-1,0 0 1,0 0-1,-1 0 0,1 0 1,-1 0-1,1-1 1,0 1-1,-1 0 1,1-1-1,-1 1 1,1-1-1,-3 1 0,3-1-1,-5-2 122,-3-5-86,1-1 1,1 0 0,-8-9-1,7 2 127,-27-99 89,29 83-16,-10-153 129,16 144-2,19-143 157,-11 155-145,2 4-212,1 0 1,16-26-1,-26 49-160,-1 0 0,1 1 0,-1-1 0,0 0 0,1 1 0,-1-1 0,1 1 0,0-1 0,-1 1 0,1-1 0,-1 1 0,1-1 0,0 1 0,-1 0 0,1-1 0,0 1 0,-1 0 0,1-1 0,0 1 0,1 0 0,17-5 93,1 2 1,0 0-1,24 1 0,-18 5 146,7 9-140,-1 1 0,49 27 0,-47-17 80,161 138 58,-150-123-151,204 152 35,-197-157-88,173 103 19,-187-117-46,144 39 11,-178-57-31,0 0 0,0 0 0,0-1 0,1 1 1,-1-1-1,6-1 0,162-19 15,-168 19-15,0 0 0,0 0 0,0-1 0,0 1 0,8-4 1,13-7 1,26-18 0,-37 20-2,0 0-1,-1-1 1,-1 0-1,16-19 1,-14 14 0,-2-1 1,0-1-1,16-32 0,26-82 2,-8-6 2,-9 18-3,0-44-5,-36 159 1,0 0 0,0-1 0,0 1 0,0 0 0,-1-1 0,0 1 0,0 0 0,-1-6 0,-1-1 0,-3-16-11,4 28 9,0-1 1,1 1 0,-1-1-1,1 1 1,-1-1 0,0 1-1,0-1 1,1 1-1,-1-1 1,0 1 0,0 0-1,1-1 1,-1 1 0,0 0-1,0 0 1,0 0 0,0 0-1,1-1 1,-1 1 0,0 0-1,0 0 1,0 1 0,0-1-1,1 0 1,-1 0 0,0 0-1,0 1 1,0-1 0,1 0-1,-1 1 1,-1 0 0,1-1-4,-34 15-19,20-5-54,-67 74-42,69-63-3,2 6 62,1 0 1,-9 45-1,15-43-149,3-10 115,-1 29-111,4 68 0,-2-92 56,0-9 46,0-1 0,1 1 0,1-1 0,0 0 1,9 28-1,-11-40-26,0-2-8,9 0 19,0-3 94,-2-16 18,-2 3 6,0-4 7,0 0 0,3-29 0,-5 20-17,0-10 150,13-55-1,3 45 300,-18 46-408,1 0-1,-1 0 1,1 0 0,0 1 0,0-1 0,0 1-1,0-1 1,0 1 0,1 0 0,-1 0-1,4-2 1,1 1 16,1 0 0,-1 1 0,1 0-1,-1 0 1,1 0 0,0 1 0,0 1 0,0-1 0,-1 1-1,1 0 1,0 1 0,0 0 0,0 0 0,-1 1-1,8 2 1,-13-3-46,17 7 129,-1 4-83,-1 1 0,0 0 0,21 24 0,-21-12 76,66 145 44,-66-130-63,72 173 43,-74-166-56,35 235 40,-48-266-84,0 32 0,-20 279 83,17-312-101,-2 0 1,-5 22 0,-43 140 53,-20 8-54,71-185-26,-34 80 54,-156 352 15,179-406-56,-18 29 1,-74 119 12,-2-29-18,98-136-4,-1 0-1,1 0 0,-15 12 1,-197 163 13,211-178-15,1 0-1,-2-1 1,-9 6 0,-86 42 4,81-43-5,-2-1-1,-43 11 1,51-17-1,0 0 0,-1-1 0,1-1 0,-19-1 0,24-1 0,0 0 0,0-1 0,0-1 0,0 0 0,-15-5 0,19 5 0,1-1 0,-1 1 0,1-1 0,0-1 0,0 1 0,1-1 0,-9-7 0,12 8 0,0 1 0,0 0 0,1-1 0,-1 0 0,1 0 0,0 1 0,0-1 0,0-1 0,0 1 0,0 0 0,1 0 0,-1-8 0,1 6 0,1-1 0,-1 0 0,2 0 0,-1 1 0,1-1 0,0 0 0,0 1 0,1-1 0,3-8 0,3-5 0,1 1 0,0 0 0,15-21 0,4 0 0,34-40 0,74-64 0,34-5 0,33-6 0,239-181 1,-361 269 6,106-94-1,-27 12 0,-101 90 14,80-96 0,17-40-15,-109 125-485,-3-1-1,-3-2 1,50-124 0,-6-11-9160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0 980 11480,'68'-29'-3,"-47"16"-9,17-20 7,48-52-1,-61 53 1,92-164 18,-97 154 61,63-148 42,-72 156 25,11-125 76,-23 132-2,-4-3-62,-14-46 1,19 75-139,0 1 1,-1-1 0,1 0 0,0 0 0,-1 0-1,1 0 1,-1 0 0,1 0 0,-1 0 0,0 0 0,1 1-1,-1-1 1,-1-1 0,-1 0 2,1-1 0,-1 1 0,0 0 0,0 1 1,0-1-1,0 0 0,0 1 0,0 0 0,0 0 0,-1 0 0,1 0 0,0 0 0,-1 1 1,1-1-1,-1 1 0,-4 0 0,7 0-6,1 0-1,-1 0 1,0 0 0,0 1-1,0-1 1,0 0 0,0 0-1,0 1 1,1-1 0,-1 1-1,0-1 1,0 0 0,0 1-1,1 0 1,-2 0 0,-27 23 114,-32 34 0,40-33 14,-92 123 49,109-143-167,0 1-1,1 0 1,0 0-1,-4 6 1,-37 91 90,7 17-72,37-120-40,-10 51 88,-8 200 39,18-242-107,0 1 0,1-1 0,2 11 0,19 94 60,16-6-52,-18-68 33,96 152 31,-112-187-81,-1 0 0,1 0 0,-1 0 0,2 0 0,5 5 1,-10-10-12,82 74 66,11-12-40,-85-57-11,-1-1 0,1 0 1,10 4-1,-18-8-15,111 39 65,8-13-41,-73-19 30,161-3 11,-171-9-58,45-20-1,-66 19-6,-1 0 1,1-2-1,-1 1 0,16-13 1,-12 4-227,0 0 0,-1-2 0,-1 0 0,-1-1 0,0 0 1,-1-2-1,11-22 0,36-57-8807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10136,'21'35'0,"14"34"0,53 154 2,-72-173 13,67 235 66,-65-220 214,76 300 134,-73-284-74,94 343 150,-91-339-131,86 310 138,-92-321-191,73 281 119,-74-291-192,-15-57-224,91 286 360,-34-119-229,-59-172-155,0-1 0,0 0 0,0 0 0,1 0 1,-1 1-1,0-1 0,1 0 0,-1 0 1,1 0-1,-1 0 0,1 0 0,-1 0 0,1 0 1,0 0-1,0 0 0,-1 0 0,1 0 1,0 0-1,1 0 0,5-10-1,-6 7 2,18-37-1707,1-5-6820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428 852 10584,'37'112'8,"21"60"5,-47-133 14,-1-7 1,38 149 192,-28-87 16,-19-94-232,-1 0 0,0 1 0,0-1 1,0 1-1,0-1 0,0 1 0,0-1 0,0 0 1,1 1-1,-1-1 0,0 1 0,-1-1 1,1 1-1,0-1 0,0 1 0,0-1 0,0 0 1,0 1-1,0-1 0,0 1 0,-1-1 1,1 0-1,0 1 0,-3 3 8,-1 0 0,1-1 0,0 1 0,-1-1-1,1 0 1,-1 0 0,0-1 0,0 1 0,0-1 0,-1 0 0,-5 2 0,10-3-8,-1-1 0,0 1 0,0-1 0,1 0 1,-1 0-1,0 1 0,0-1 0,0 0 1,1 0-1,-1 0 0,0 0 0,0 0 0,0 0 1,0 0-1,1 0 0,-1 0 0,0 0 0,-1-1 1,-9-3-146,0 0 0,1 0 0,-1-1 1,1 0-1,0-1 0,1 0 0,-1-1 1,-12-12-1,-36-28-6672</inkml:trace>
  <inkml:trace contextRef="#ctx0" brushRef="#br0" timeOffset="1">0 293 11120,'0'0'0,"0"0"0,4-20 0,-4 20-16,0 0 16,5-28-16,1-17 16,-6 45-248,0 0 248,5-59-248,4-10 248,0-2-7464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9144,'31'48'-43,"16"30"-186,43 97-41,-74-139 284,-12-26 1,13 34 49,-2 0 0,11 55 1,36 185 1072,-50-242-764,-11-39-139,-1-3 39,3-5-25,0 0-214,0 0 1,-1 0-1,1 0 1,-1 0-1,2-5 1,7-46 185,-10 53-200,18-121 209,-7 25 53,8-53-49,24-67-9,-31 174-64,69-139 61,-65 157-74,5 0-51,37-35 0,-44 52-15,-7 7-62,1 0-1,0 0 1,0 1 0,0 0-1,13-1 1,-21 3-16,0 0 0,0 0-1,-1 0 1,1 0 0,0 0 0,0 0 0,0 1 0,-1-1-1,1 0 1,0 0 0,0 1 0,-1-1 0,1 0-1,0 1 1,-1-1 0,2 1 0,12 10 11,0 0-1,0 1 1,-1 0-1,11 15 1,-7-2 13,20 51-1,-24-42-22,10 46-1,-10-19-5,10 114 1,-21-155-4,4 22 1,1 3-100,1 66 0,-7-107 76,1 5 12,2-26 7,9-67 13,-10 62 14,9-32 0,24-72 30,-27 99 33,10-11-18,29-43 1,-31 62 56,11-5-36,44-30 0,-50 44 37,5 2-36,45-6-1,-71 14-76,0 0-1,1-1 0,-1 1 0,1 0 1,-1 1-1,0-1 0,1 0 0,-1 0 1,1 0-1,-1 1 0,0-1 1,2 1-1,23 10 38,-1 1 0,32 20 0,-54-30-35,-1 0 0,1 0 0,-1 0 0,1 0 0,-1 0 1,0 0-1,3 5 0,30 40 47,35 68 1,-53-75 3,38 165 22,-50-163-63,0 70 0,-7 31-15,-10-4 0,-7-25-3,12-86-3,-1-1 0,0-1 0,-16 31 0,22-52-65,0-1 0,0 1 0,-1-1 1,0 0-1,0 0 0,0 0 0,0 0 1,-1-1-1,1 1 0,-1-1 0,0 0 1,0 0-1,0 0 0,-5 2 0,1-1-758,-24 16-8009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1265 8880,'14'28'2,"-9"-18"3,0 1 0,7 22 0,28 105 28,-35-118 14,7 41 0,-10-39-34,3 36 7,-6-40 27,-3-10-39,1 0 0,-1 0 0,-1 0 0,1-1 1,-1 0-1,-12 13 0,17-20-8,0 1 1,-1-1-1,1 1 0,-1-1 1,1 1-1,-1-1 0,1 0 1,-1 1-1,0-1 0,1 0 1,-1 1-1,1-1 0,-1 0 1,0 0-1,1 0 0,-1 0 0,1 1 1,-1-1-1,0 0 0,1 0 1,-1 0-1,0 0 0,1 0 1,-2-1-1,-14 0-150,1-2-1,-1 0 1,1-1-1,-1 0 1,1-1-1,-27-14 1,-44-20-5190</inkml:trace>
  <inkml:trace contextRef="#ctx0" brushRef="#br0" timeOffset="1">1 182 9776,'0'0'0,"0"0"0,10-5 0,-10 5 16,0 0-16,9-24 16,4-26-16,-13 50-80,0 0 80,7-48-72,0 20 72,-2 1-6768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6728,'17'20'-1,"-5"-5"0,-1 0-1,10 17 1,-11-17-2,-4-6 6,9 13 7,-2 1 1,0 0 0,-2 1-1,9 25 1,-15-37 20,1 4 4,0 0 0,-2 0 0,0 1 0,0-1 0,1 28 0,-1 84 790,-3-125-530,-1-3 62,0-3-3,1-3-227,6-47 296,-6 40-228,35-192 973,-31 179-1111,-1 8 81,1 0 1,7-18-1,48-140 339,-46 137-122,54-125 148,-55 142-142,-3 10-237,1 0 1,-1 1-1,26-19 0,-36 29-112,1 1-1,-1 0 0,1-1 1,-1 1-1,1 0 0,0-1 1,-1 1-1,1 0 0,-1 0 1,1 0-1,0-1 0,-1 1 1,1 0-1,-1 0 0,1 0 1,0 0-1,-1 0 0,1 0 1,0 0-1,-1 1 0,1-1 1,-1 0-1,1 0 0,0 0 1,0 1-1,23 7 90,-1 1-1,0 1 1,34 21 0,-24-7 120,152 153 60,-146-137-226,53 58 4,4 5-47,42 33-16,-136-133 1,1-1 0,-1 0 1,1 0-1,-1 0 0,1-1 1,5 3-1,18 7-8,1-1 1,0-1-1,29 4 0,-52-12-10,0 0 0,-1-1 1,1 0-1,0 0 0,8 0 0,147-24-186,-128 15-98,118-59-1688,-75 29-6167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1703 5472,'-32'19'0,"-24"18"0,-95 57-2,122-74-3,-125 109-35,-23 30-176,174-157 204,1 0-1,0 0 0,-1 1 1,0-2-1,1 1 0,-1 0 1,0 0-1,0-1 0,0 1 1,0-1-1,0 0 0,0 0 1,-4 0-1,7-17-11,4 6 37,0 0 0,10-16 0,-1 4 7,20-45 217,-9 19-130,60-127 1362,-82 169-1259,-1 3-146,-1 0 0,1 0-1,0 1 1,0-1 0,1 0-1,-1 0 1,0 1 0,1-1 0,0 1-1,0-1 1,-1 1 0,1 0-1,1-1 1,-1 1 0,0 0 0,0 0-1,3-1 1,-3 3-34,-1-1 0,0 1 0,0 0 0,0-1 0,0 1 0,0 0 0,0 0 0,0 0 0,1 0 1,-1 0-1,0 0 0,0 1 0,0-1 0,0 0 0,0 0 0,0 1 0,0-1 0,2 2 0,0-1 34,7 3 23,0 0 0,0 1 0,0 1 1,-1 0-1,0 0 0,0 1 0,14 14 0,-5-6-51,11 8 153,2-1-1,1-2 1,49 23 0,-63-34-164,-12-5 5,1-1 1,0 1-1,0-2 1,14 4-1,-4 0 32,0-2 0,1 0-1,-1-2 1,1 1 0,31-2 0,-37-2-44,-9 1-5,1-1 0,0 0 0,0 0 0,-1 0 1,1 0-1,0-1 0,-1 1 0,1-1 0,4-3 0,12-6 50,-1-2-1,0 0 1,-1-1 0,-1-1-1,19-20 1,-5-3-19,-21 20 64,25-98 53,-30 85-26,2-174 64,-9 157-39,-17-200 68,14 201-47,-38-177 78,32 180-79,-91-290 453,91 301-602,4 11 81,-17-37 1,15 39-24,-3-8 17,-1 1 1,-27-43-1,9 19 151,-45-101 1,73 146-193,3 2-49,-1 1-1,0 0 1,0 0 0,-1 0 0,1 0-1,-1 0 1,0 0 0,0 0 0,1 0-1,-2 0 1,1 1 0,0-1 0,-1 1-1,1 0 1,-5-3 0,0 1 71,7 4-86,0 0 0,0 0 0,0 0 0,-1 0 0,1 0 0,0 0 0,0 0 0,0 0 0,0 0 0,0 0 0,-1 0 0,1 0 1,0 0-1,0 0 0,0 0 0,0 0 0,0 0 0,-1 0 0,1 0 0,0 0 0,0 0 0,0 1 0,0-1 0,0 0 0,0 0 1,0 0-1,-1 0 0,1 0 0,0 0 0,0 0 0,0 1 0,0-1 0,0 0 0,0 0 0,0 0 0,0 0 0,0 0 0,0 0 1,0 1-1,0-1 0,0 0 0,0 0 0,0 0 0,0 0 0,0 0 0,0 1 0,0-1 0,0 0 0,0 0 0,0 0 0,0 1 1,-2 4 8,-3 6-1,0 0 0,1 1 0,1 0 0,0 0 0,-3 22 0,-2 28 4,5 24-9,6 20 1,2 30-3,4 147-4,-6-228-3,24 251 2,-19-242-3,48 243-6,-41-249-8,69 228-8,-66-233 8,76 173-6,-73-192 20,-21-34 6,56 68-7,-47-59 7,0 0-1,1-1 1,0-1 0,0 1 0,13 6 0,-10-8 0,0 0 0,1-1 0,-1 0 0,16 3 0,-13-4 0,1-2 0,-1 0 0,27 0 0,-21-4 0,0-1 0,-1-1 0,0-1 0,1-1 0,-2 0 1,22-11-1,-39 16 1,0 0 0,0-1-1,0 1 1,0-1 0,0 0 0,0 0 0,3-3 0,24-23 2,-1-2 0,24-33 0,-35 33 5,-12 18-4,7-14 1,-1-2 1,-1 0 0,-2 0-1,10-50 1,5-89 19,-23 133-11,-8-129 6,2 132 0,-41-113 6,33 119-12,0 7-10,-2 1 1,0 0 0,-22-19-1,36 35-3,0 0 0,0 1 0,0-1 0,0 0 0,0 0 0,-1 1 0,1-1 0,0 1 0,0-1 0,-1 1 0,1-1 0,-2 1 1,-11-3 2,0 1 0,0 1 1,-25 1-1,38 0-4,0 0 1,0 0-1,0 0 1,1 0-1,-1 0 0,0 1 1,0-1-1,0 0 1,0 0-1,1 1 0,-1-1 1,0 1-1,0-1 1,1 1-1,-2 0 1,-28 26 5,23-19-6,1 1 1,1-1-1,0 1 0,-5 11 1,7-14-2,0 1 1,0 1-1,0-1 1,1 0 0,0 1-1,0-1 1,1 1-1,0-1 1,0 1 0,1 0-1,0-1 1,0 1-1,1 0 1,0-1 0,0 1-1,4 9 1,-3-7-3,0-2 1,0 0 0,0 0 0,1 0 0,0 0 0,1-1 0,-1 0 0,2 1 0,-1-1 0,1-1 0,6 9 0,72 68-32,-33-39-47,-31-28 56,-1 1-1,0 1 1,18 25 0,53 87-65,-72-98 45,52 136-10,-61-135 29,-5 1 13,-1 0 1,-5 51-1,-5-57-13,-61 113-13,67-137 33,0-1 1,0 0-1,0 0 1,-1 0-1,-5 6 1,-10 6-4,0 0 0,-1-2 0,0 0 0,-22 11 1,39-23 6,0 0 0,0 0 1,0-1-1,0 1 1,0 0-1,-1-1 1,1 0-1,0 1 1,0-1-1,0 0 1,0 0-1,-4 0 1,-24-1-9,-35-4 0,-49-18-6,114 23 16,-52-15-60,-226-91-84,220 77-216,-98-56 0,-49-39-1364,-3-7-6536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1338 8520,'154'-65'9,"-25"11"3,55-21-8,189-121 5,-299 150 5,119-83-1,47-40-10,-122 71-500,186-198 0,-109 86-4469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7000,'60'51'177,"30"44"66,5 27 399,-48-56-296,-10-16-160,100 139 402,-92-115-512,-31-46 98,-5-7-84,6 15 49,18 64 0,-9-22 45,-22-72-63,-2-6 27,-2-8-8,-25-90 23,18 62-81,1 0 0,-5-60 1,10 65-37,-16-155 42,17 143-40,16-181 21,-6 181-34,9-16-10,25-61 1,-40 117-23,-1-1 0,0 1 0,1 0 0,0 0 0,0 1 0,4-6 0,8-7 4,0 1-1,1 0 1,1 1 0,18-11-1,-33 23-5,1 0 0,-1 0 0,0 1 0,1-1 0,-1 0 0,0 1 1,1-1-1,-1 1 0,1 0 0,-1 0 0,1-1 0,2 1 0,7-1 3,0 1 1,22 1-1,-25 1-4,1 0 1,0 0-1,-1 1 1,1 0-1,13 7 1,-6 1-2,0-1 1,-1 2-1,0 0 0,-1 1 1,-1 0-1,16 20 1,-8-4-19,84 167-10,-86-152-30,71 186-46,-34-73 23,-88-226 84,-7-20 12,32 67 21,0-14-3,-3-51 0,12 61 56,26-105 51,-17 107 1,5 0-72,2 2 1,29-31-1,-27 37 120,87-36 84,-85 47-65,16 2-66,48 1 0,-61 6 34,9 6-54,41 17 1,-55-15 18,77 74 46,-78-64-91,62 112 42,-67-104-43,17 54 42,24 106 1,-40-100-112,-10-53 29,13 168 12,-16-162-52,-3 166-1678,-6-103-6736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3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529 123 4400,'0'0'96,"0"0"43,-1-7 170,0-2-172,0 1 1,-1 0 0,1 0-1,-2 0 1,1 0 0,-1 0-1,-1 0 1,-5-10-1,-8-5-41,16 23-92,1-1 0,0 1-1,-1-1 1,1 1-1,0-1 1,-1 1-1,1 0 1,-1-1-1,1 1 1,0 0 0,-1-1-1,1 1 1,-1 0-1,1 0 1,-1 0-1,1-1 1,-1 1-1,1 0 1,-1 0 0,0 0-1,-3-1 5,1 0 0,-1 0 0,1 1 0,0 0 0,-1-1 0,1 1 0,-1 0 0,1 1 1,-6 0-1,-5 3 15,0 2 1,-19 8 0,-192 77-703,76-35-3027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10040,'0'0'0,"20"21"0,33 38 0,-53-59 16,0 0-16,64 76 16,-13 19-16,-51-95 16,0 0-16,39 101 16,-11-1-16,-28-100-128,0 0 128,9 84-128,-25-16 128,-1-1-6912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8520,'0'0'0,"4"-11"0,1-17 0,-5 28 48,0 0-48,18-43 48,15-10-48,-33 53-8,0 0 8,43-59-8,3 0 8,0-2-5976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7352,'128'108'-71,"39"28"18,-135-109 114,94 111 63,-108-110 104,-15-21-181,26 47 197,20 58 0,-15-26 52,-31-80-95,-3-6 31,0-7-56,-4-103 20,-5 25 78,4 44-166,2-56 1,10-70 79,-3 133-48,35-146 54,-28 145-60,5-2-72,2 0 1,25-36 0,-42 71-51,0 0 1,1 0 0,-1 1 0,1-1-1,-1 0 1,1 0 0,0 1-1,0-1 1,-1 1 0,4-2 0,5-4 22,0 1 0,1 0 0,14-6 0,-16 9-20,1 0 0,0 1 0,20-2 0,-30 4-15,2 0 11,-1 0 1,1-1-1,-1 1 0,1 0 1,0 0-1,-1 1 1,1-1-1,0 0 1,-1 0-1,1 1 0,-1-1 1,1 1-1,2 1 1,-4-2-12,13 5 40,0 1 0,0 0 0,15 10 0,-9-1-6,30 28 0,-49-43-34,4 3 30,0 1 0,-1 0 0,1 0 0,-1 0 0,4 7 0,107 181 208,-94-149-124,48 190 36,-60-184-76,19 212 22,-24-209-55,3 66 4,-2-1-35,-1 10-1466,0-88-5824</inkml:trace>
  <inkml:trace contextRef="#ctx0" brushRef="#br0" timeOffset="1">1993 713 9688,'0'0'0,"20"23"0,33 41 0,-53-64 0,0 0 0,74 87 0,1 13 0,-75-100-8,0 0 8,51 101 0,-40-1 0,1 2-6784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1 470 9328,'0'0'0,"14"-16"0,28-32 0,-42 48 0,0 0 0,61-64 0,13-18 0,-74 82-8,0 0 8,62-85-8,-18-3 8,-1 1-6504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1 591 9328,'102'94'-23,"34"29"4,-111-98 14,73 98 34,-85-98 125,-6-8-72,0-1-30,-1 0 0,0 1 0,-2-1-1,1 1 1,2 27 0,-3 29 193,-4-68-90,-4-10 4,-14-17-106,10 8 55,-24-93 37,8 31-45,17 59-88,2-1 0,0 1-1,1-2 1,-2-23 0,-6-117 43,13 124-14,25-140 22,-16 143-22,44-99 28,-42 112 5,2 4-39,0 1 0,29-22 0,-42 35-28,1 0 0,-1 0-1,0 0 1,0 1 0,0-1 0,1 1-1,-1-1 1,0 1 0,1 0 0,-1-1-1,0 1 1,2 0 0,22-3 36,-1 2-1,41 3 1,-39 3 44,118 41 33,-109-32-61,0 2 1,55 33-1,-80-43-49,2 1 24,0 0 1,20 17 0,-16-10-19,0-3-7,22 23 50,-3 3 7,-32-35-11,-2-1-47,0-1 1,0 0-1,-1 1 0,1-1 1,0 1-1,0-1 0,0 1 1,0-1-1,-1 1 0,1 0 1,0-1-1,0 1 0,-1 0 1,2 1-1,1 1 178,5 6-96,-6-7 12,17 4 107,-13-3-183,0 0 1,-1 0-1,0 0 1,1 1-1,-1 0 1,-1 0-1,1 0 1,8 9-1,-5-2 17,1 1-1,-2-1 1,12 23-1,-17-30-33,17 42 105,-18-42-101,0 0 0,0-1-1,-1 1 1,1 0 0,-1 0-1,0 0 1,0 0 0,-1 0-1,1 0 1,-1 0 0,0 0-1,-1 5 1,-6 14 48,7-21-35,1-2-24,0 1 1,0 0 0,0-1 0,0 1 0,0 0 0,-1-1 0,1 1 0,0 0 0,0-1 0,-1 1 0,1-1-1,0 1 1,-1 0 0,1-1 0,0 1 0,-1-1 0,1 1 0,-1-1 0,1 1 0,-1-1 0,1 1 0,-1-1-1,0 0 1,1 1 0,-1-1 0,1 0 0,-1 1 0,0-1 0,1 0 0,-1 0 0,0 0 0,0 1 0,-6 0 6,5 1-1,0-1-1,-1 0 1,1 0 0,0 0 0,0 0-1,0 0 1,-1 0 0,-4 0-1,3-1 4,-4-2 2,3-2-3,5 3-10,-11-14 4,0 0 0,2-1 0,0 0 0,1-1 0,0 0 0,1 0 0,-6-27 0,1-6 2,-5-18-3,2-5 2,3 1-3,6 4-2,8 7 0,9 5 0,5 5 0,7 6 0,-17 36 0,1 0 0,13-14 0,-12 16 0,0 0 0,16-11 0,-17 14 0,-1 0 0,1 0 0,0 1 0,11-4 0,-12 5 0,1 1 0,-1 0 0,0 0 0,0 1 0,1-1 0,8 2 0,0 1 0,-1 0 0,25 8 0,43 20 0,14 20 0,-61-29 0,33 27 0,-39-24 0,45 46 0,-52-45 0,-1 0 0,25 42 0,-23-29 0,21 56 0,40 137-2,-75-192-4,9 141-8,-20-147-12,-4 13-820,-22 74 0,2-35-7454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8696,'-11'13'0,"10"-8"0,0-1 0,1 1 0,-1-1 0,1 1 0,0-1 0,1 1 0,-1 0 1,1-1-1,0 1 0,1 4 0,0-3 3,38 148 50,-31-127-45,5 14 39,79 174 22,-71-173-1,-10-19-35,25 42 50,55 74 1,16 23 134,-96-143-157,44 67 125,-55-86-179,-1 1-1,0-1 0,0 1 1,1-1-1,-1 0 0,0 1 1,0-1-1,1 1 1,-1-1-1,1 0 0,-1 1 1,0-1-1,1 0 0,-1 1 1,1-1-1,-1 0 0,1 1 1,-1-1-1,1 0 0,0 0 1,2 1 6,1-1-1,0 1 1,-1-1 0,1 0 0,-1 0 0,1 0 0,0-1 0,-1 1-1,1-1 1,-1 0 0,1 0 0,-1 0 0,6-3 0,3-6 88,0-5-65,-1-1 0,-1-1 0,12-24 0,-14 18 51,-5 9-50,2-6 0,-1-1 1,-1 1-1,0-1 0,-2-39 1,-9-94 104,-18-84 245,15 116-222,11 115-94,-1 3-46,1 0-1,0-1 0,0 1 1,0 0-1,0 0 0,1 0 1,-1 0-1,1 0 0,0-1 0,0 1 1,1 1-1,2-8 0,0 2 84,0 6-1,-2 3-101,-1 0 0,1 0 0,-1 0 0,1 1 0,-1-1 0,1 0 1,-1 0-1,1 1 0,-1-1 0,0 1 0,1 0 0,-1-1 0,0 1 0,2 1 1,21 23 31,-14-13 1,97 114 38,-78-93-42,140 148 17,-134-142-25,122 168 9,-129-166-16,108 173 9,-110-171-1,115 164 51,-102-146-46,-11-6-26,-22-44-123,7 26-1235,-10-26-5982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9056,'57'2'12,"-40"1"48,-7 1-38,3 0-11,0 1 1,-1 0 0,1 1 0,-1 0-1,-1 1 1,20 15 0,82 71 33,-90-71 23,75 89 29,-84-88-43,-6-6-40,-1 1 1,-1 0 0,0 0-1,3 23 1,-10-20 32,-5 4-26,-1-1 1,-12 25 0,17-45-14,1-1 0,-1 1 0,1-1 0,-1 0-1,0 0 1,0 0 0,0 0 0,-1 0 0,1-1 0,-6 5 0,-1 1 5,-11 12 8,20-20-19,-1 0 0,1 1 0,0-1 0,0 0 0,0 0 0,-1 0 0,1 1 0,0-1 0,0 0-1,-1 0 1,1 0 0,0 0 0,-1 0 0,1 0 0,0 1 0,0-1 0,-1 0 0,1 0 0,0 0-1,-1 0 1,1 0 0,0 0 0,-1 0 0,1 0 0,0 0 0,0 0 0,-1-1 0,-9-1 14,1-1 1,0 0-1,0 0 1,-10-6-1,5-2 79,0-8-41,1-1 0,-14-27-1,19 26 162,-1-19-10,2 0 0,2 0 0,-1-52 0,11 27-108,1 40 137,3 1-127,2 1 0,19-32 0,-30 54-93,1 0 0,0 0 0,-1 0-1,1 0 1,0 0 0,0 0 0,0 0 0,-1 0 0,1 1 0,0-1 0,0 0-1,0 1 1,0-1 0,2 0 0,8-4 35,1 1-1,-1 0 1,1 1 0,0 1-1,22-3 1,-11 9 138,8 7-107,-1 2 1,49 28-1,30 26 100,-77-48-166,38 24 40,-52-33-34,-2 0-10,0 1 0,0 0 0,-1 1 0,-1 1 0,23 24 0,-3 7 17,-16-20-1,-37-55-14,11 18-4,1 0 0,1 0-1,0-1 1,-5-18 0,4 14 0,1 0 14,0 0 1,1-1-1,1 0 0,-3-24 1,5 25-8,1 11 2,-1 0 1,2 1-1,-1-1 1,1 0-1,0 0 0,0 0 1,2-7-1,0-4 4,5-35 16,-1 34 71,0 10-81,1-1-1,-1 1 1,2 1 0,-1-1-1,11-8 1,-3 10 101,7 4-67,-1 1 1,40 1-1,-36 7 66,131 67 46,-119-51-65,143 107 45,-148-101-59,9 19-30,44 62 0,-67-74 16,-18-35-80,34 98 80,-11 14-54,-17-64 28,6 195 15,-12-196-42,0 68-1,-3 13-20,-18 98-1840,6-116-7332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7624,'0'0'0,"0"0"0,10 32 0,-10-32-56,0 0 56,7 34-48,-10 6 48,3-40-408,0 0 408,-9 49-400,-2 21 400,-1-1-4560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5112,'5'-1'9,"-1"0"19,15 8 8,-17-7-26,-1 1-1,1-1 1,-1 1 0,1-1-1,0 0 1,-1 1-1,1-1 1,0 0-1,-1 0 1,1 0 0,0 0-1,-1-1 1,1 1-1,-1 0 1,1-1 0,0 1-1,-1-1 1,1 0-1,-1 1 1,3-3 0,-2 2 44,0 12-592,1 1-2509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10848,'15'-2'135,"-1"0"0,0 0 1,1 2-1,-1 0 1,1 1-1,-1 0 0,1 1 1,-1 0-1,0 1 1,17 7-1,21 12 21,-29-9 152,107 93 96,-99-75-257,149 172 42,-143-155-122,115 190 18,-129-192-57,63 193 13,-74-194-27,9 54-1,-4-6-10,-9-29-3,-4-32 0,-4-32 0,0 0 0,0 1 0,0-1 0,0 0 0,0 0 0,0 0 0,0 1 0,0-1 0,-1 0 0,1 0 0,0 0 0,0 1 0,0-1 0,0 0 0,0 0 0,0 0 0,-1 0 0,1 1 0,0-1 0,0 0 0,0 0 0,-1 0 0,1 0 0,0 0 0,0 0 0,0 0 0,-1 0 0,1 1 0,0-1 0,0 0 0,0 0 0,-1 0 0,1 0 0,0 0 0,0 0 0,-1 0 0,1 0 0,0 0 0,0-1 0,0 1 0,-1 0 0,1 0 0,0 0 0,0 0 0,0 0 0,-1 0 0,1 0 0,0 0 0,0 0 0,0-1 0,0 1 0,-1 0 0,1 0 0,0 0 0,0 0 0,0-1 0,0 1 0,0 0 0,0 0 0,-1 0 0,1-1 0,0 1 0,0 0 0,0 0 0,0 0 0,0-1 0,0 1 0,-3-6 0,0 0 0,0 0 0,0-1 0,-3-11 0,-18-72 1,-28-122 8,44 168 5,-28-217 12,32 204 28,5-201 27,5 212 6,49-154 39,-40 165-12,73-115 43,-86 148-148,-1 0 0,0 0 0,1 0-1,-1 0 1,1 1 0,-1-1 0,1 0 0,0 1 0,0-1 0,0 1 0,3-2 0,-5 3-9,12-8 26,0 1 1,1 0 0,16-6-1,-14 8-12,0 1-1,30-4 0,-45 8-13,3 0 10,0-1-1,0 1 0,0 0 1,0 0-1,0 0 0,0 0 1,0 1-1,0-1 0,6 3 1,94 25 83,8 19-58,-111-47-35,8 4 16,-1-1 0,0 1 0,0 1 0,9 6 0,201 168 92,-209-172-93,-1 1 0,0-1 1,11 16-1,71 102 50,-6 17-41,-83-142-24,8 14 28,11 31-1,85 238 58,-89-229-10,26 216 38,-40-259-81,0 0-1,-2 20 1,-10 92 67,-12-17-59,22-101-24,-1 0 1,1 1 0,-1-1 0,0 0 0,-3 5 0,-78 129 131,64-117-40,-14 4-37,-39 25-1,70-50-67,1 0 0,-1 0 0,0 0 0,1 0 0,-1-1 0,0 1-1,0 0 1,0-1 0,1 0 0,-1 1 0,-2-1 0,-27 2-645,-1-1 0,-61-6 1,-1-5-9219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2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4936,'-7'3'200,"-43"13"99,47-13-90,1 10 75,-6 48 344,8-61-609,0 0 0,0 0 0,0 1 0,0-1 1,0 0-1,0 0 0,0 1 0,0-1 0,0 0 0,0 0 1,0 1-1,0-1 0,0 0 0,0 0 0,-1 0 0,1 1 1,0-1-1,0 0 0,0 0 0,0 0 0,0 1 1,0-1-1,-1 0 0,1 0 0,0 0 0,0 1 0,0-1 1,-1 0-1,1 0 0,0 0 0,0 0 0,0 0 0,-1 0 1,1 0-1,0 0 0,0 1 0,-1-1 0,1 0 0,0 0 1,0 0-1,-1 0 0,1 0 0,0 0 0,0 0 0,-1 0 1,1 0-1,0 0 0,0-1 0,0 1 0,-1 0 0,1 0 1,0 0-1,0 0 0,-1 0 0,1 0 0,0 0 0,0-1 1,0 1-1,0 0 0,-1 0 0,1 0 0,0 0 0,0-1 1,-8-7 198,8 7-176,-1 1 0,0-1 0,1 1 1,-1 0-1,0-1 0,0 1 0,1 0 0,-1 0 0,0-1 0,0 1 0,0 0 0,1 0 0,-1 0 1,0 0-1,0 0 0,0 0 0,1 0 0,-1 1 0,0-1 0,0 0 0,0 0 0,1 0 0,-1 1 1,0-1-1,1 0 0,-1 1 0,0-1 0,1 1 0,-1-1 0,0 1 0,1-1 0,-1 1 0,1 0 1,-1-1-1,1 1 0,-1-1 0,1 1 0,-1 0 0,1 0 0,0-1 0,-1 1 0,1 0 0,0 0 1,-1 1-1,2 12 142,1 0 0,0-1 0,1 1 0,0 0 0,1-1 0,8 20 0,39 71 102,-33-67-220,46 107 425,-12-19-182,58 104 300,-5 13 452,-96-216-1008,13 47 321,-15-45-249,38 164 666,-40-169-751,-3-13 21,-1 1 0,0 1 0,0 17 0,-8 191 463,2-159-484,6-59-36,-1-1 0,0 0 0,0 0 0,-1 0-1,1 0 1,0 0 0,0 0 0,0 0 0,-1 0 0,1 0 0,-1 1 0,1-1 0,-1 0 0,1-1 0,-1 1 0,0 1 0,-1 1 4,0-1 0,0 1 1,0-1-1,0 0 1,0 0-1,-1 0 1,1 0-1,0 0 1,-1-1-1,0 1 1,1-1-1,-1 0 1,-3 2-1,-1-1-342,0-1 1,0 1-1,0-1 0,0-1 0,-12 1 1,-50-1-9487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13360,'87'42'8,"-57"-30"33,160 29 70,-147-37 169,167 1 116,-170-7-95,155-17 120,-156 14-146,268-58 793,-194 25-706,54-12-39,-82 29-91,-54 14-197,80-16 31,-43 6-32,4-8-28,45-32-7,-98 44-6,12-15-1038,34-39-1,-13 8-9374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3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12280,'22'48'1,"43"83"7,-50-97 0,56 170 63,-58-157 209,56 241 129,-54-221-41,53 284 159,-56-282-127,38 256 142,-41-264-227,38 242 102,-36-243-242,50 225 69,-49-234-97,59 196-1938,-31-120-8042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4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1974 19 1440,'0'0'137,"0"0"47,0 0 167,0 0 56,0 0 59,0 0 26,0 0 23,0 0-24,0 0-118,0 0-40,0 0-42,0 0 2,0 0 54,0 0 14,0 0 6,0 0 2,0 0 7,0 0 7,0 0 1,0 0-10,0 0-35,-5-3-60,2 2-313,-1-2 116,0 1 1,0 1-1,-1-1 0,1 0 1,0 1-1,-1 0 0,1 0 1,-1 1-1,1-1 0,-7 1 1,-89 0 437,-130 18 161,127-1-442,-75 12-19,140-22-119,-166 35 43,163-35-57,12-2-43,-20 3 30,-83 3 0,-68-13 152,98 5-115,59-1-73,-209 17 356,227-14-266,0 1-1,1 1 1,-41 17 0,60-22-112,0 1-1,1 0 1,0 0 0,-1 1 0,1-1 0,0 1 0,1 0 0,-1 0 0,1 0 0,0 0 0,0 0 0,0 1 0,0 0 0,1-1 0,0 1 0,0 0 0,-3 10 0,3-7-8,0 0 0,0 1 0,1-1 0,1 1 1,-1-1-1,1 1 0,0-1 0,1 1 0,0-1 1,1 1-1,4 15 0,54 125 73,-48-115-62,11 53 0,-18-65-14,24 111 49,-5-16-16,64 218 110,-56-223-124,-18-65 43,63 192 29,-61-194-16,-6-21-44,9 24 19,2-1 0,38 62 0,110 125 261,-112-172-279,-33-40 58,6 0-50,2-2 1,43 20-1,-43-30 43,129 19 47,-131-29-15,13-4-38,47-13 0,-67 8 19,10-13-35,39-33 0,-53 35-39,22-34-1,-27 33-23,14-25 0,-21 30-5,0-1 1,-1 0 0,-1 0 0,0 0 0,3-26 0,-8 41-1,0 1 0,1-1-1,-1 0 1,0 1 0,0-1 0,0 1 0,-1-1 0,1 1 0,0-1 0,0 0-1,-1 1 1,1-1 0,-1 1 0,0-2 0,-11-21-394,0 0-1,-1 1 1,-1 0 0,-34-39 0,-26-28-9344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11208,'124'-86'-71,"88"-69"-178,-189 139 237,21-16-87,79-80-262,-73 68-883,-2-1-4856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4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0 871 8160,'26'29'0,"28"28"1,22 10 4,12 0-2,0-6 2,-6-4-3,-37-23 34,42 43 1,-85-76-39,9 9 76,0 1 0,1-2 0,0 1 0,1-2 0,0 0 0,15 7 0,-27-15-57,-1 0 0,1 0-1,0 0 1,-1 0 0,1 0-1,-1-1 1,1 1 0,-1 0 0,1-1-1,0 1 1,-1 0 0,1-1 0,-1 1-1,0 0 1,1-1 0,-1 1-1,1-1 1,-1 1 0,0-1 0,1 1-1,-1-1 1,0 1 0,1-1 0,-1 0-1,0 1 1,0-1 0,1 1 0,-1-1-1,0 0 1,0-1 21,4-4 12,-3 4-17,0-1-1,0 0 1,0 1-1,-1-1 1,1 0-1,0 0 1,-1 0-1,0 0 1,0 1 0,0-5-1,2-29 360,-5-55 0,-9-72 117,9 125-115,-7-171 150,10 166-184,10-267 782,-12 193-820,5-18 150,0 100-992,1 1 0,12-52 0,-5 45-8080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4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74 334 9776,'22'7'46,"-19"-6"-25,0 0 0,0 0 0,0 0 0,0-1 0,0 1 0,0-1 0,0 1 0,0-1 0,5 0 0,-1-1 14,0 0 1,1 0-1,-1-1 0,0 0 1,0 0-1,0-1 1,0 1-1,8-7 0,-3-2 280,-6 2-242,0 0 0,-1-1 0,0 1 0,0-2-1,2-10 1,-6 5 201,-4-3-155,-2 0 0,-7-23 0,3 27 29,-3 1-59,-2 0 1,0 0-1,0 1 0,-29-19 1,32 25-77,-41-22 112,49 27-120,1 1-1,-1 0 1,0 0 0,0 0 0,0 0 0,0 0 0,0 0-1,0 1 1,0 0 0,0-1 0,-1 1 0,1 0 0,0 1-1,-5 0 1,4 4 9,2 2-12,1 1 0,-1-1 1,2 1-1,-1-1 1,1 1-1,1 12 0,-1-17-1,4 19 6,46 118 2,-32-107-1,110 143 8,-94-140-8,-19-21-3,19 18 4,1-1-1,1-2 1,63 39 0,-69-50 6,18 12 21,78 37 0,-2-20 26,-104-46-27,-2-4-22,-1-2-1,0 1 1,21-9 0,-36 12-12,-1-1 1,0 1 0,1-1-1,-1 0 1,0 1 0,0-1-1,0 0 1,1 0 0,-1 0-1,0 0 1,1-2 0,8-8-255,0-1 1,-1-1 0,-1 0 0,0 0 0,11-24-1,8-27-7433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9416,'48'-33'40,"-31"23"-7,1 0 1,0 1-1,1 1 1,0 0-1,28-6 1,-33 11-22,-10 1-5,1 2 1,-1-1-1,1 0 1,-1 1-1,1 0 0,-1 0 1,1 0-1,6 2 1,14 2 34,35 11 0,-43-7 58,-6 1-69,0 1 1,-1-1-1,0 2 1,14 17-1,-14-7 157,22 126 81,-29-111-74,-3 163 80,-1-161-94,0-13-72,0 11 56,-1 0 0,-9 42 0,11-77-152,0 0-1,-1 0 1,1-1 0,0 1-1,0 0 1,0-1 0,-1 1-1,1 0 1,0-1 0,-1 1 0,1 0-1,-1-1 1,1 1 0,-1 0-1,1-1 1,-1 1 0,1-1-1,-1 1 1,0-1 0,1 1-1,-2-1 1,2 0-5,-1 0 0,1 0 0,-1-1 0,1 1 1,-1 0-1,0-1 0,1 1 0,0 0 0,-1-1 0,1 1 0,-1-1 0,1 1 0,-1-1 1,1 1-1,0-1 0,0 1 0,-1-1 0,1 1 0,0-1 0,0 1 0,-1-1 0,1 0 0,0 1 1,0-1-1,0 1 0,0-1 0,0 0 0,0 1 0,0-1 0,0 0 0,0 1 0,0-1 1,0 0-1,0-96 176,3 31 16,12-112 49,37-127 271,-45 273-497,14-50 153,34-69 12,-43 126-87,8-5-34,27-32 1,-47 61-66,1 0 0,-1 1 0,1-1 0,-1 0 0,1 1 0,0-1 0,-1 1 0,1-1 1,0 1-1,-1-1 0,1 1 0,0-1 0,0 1 0,0 0 0,-1-1 0,1 1 0,0 0 0,1 0 1,3-1 0,1 0 1,-1 1-1,1 0 1,-1 0-1,0 1 1,1 0-1,-1 0 1,0 0-1,1 0 1,-1 1-1,0 0 1,0 0-1,6 3 1,6 9 4,25 36 4,5 30-9,44 99-9,-74-145-19,75 137-15,-74-141-33,8 5 20,40 40 0,-47-61-33,-1-5 55,0-1 1,1-2 0,31 9-1,-27-14-54,97-18-28,-97 10 34,-13 2 52,1 1 16,-1-1 0,0 0 0,0-1 0,0 0 0,-1-1 1,0 0-1,0 0 0,0-1 0,8-10 0,41-62-33,-56 77 42,0-1 1,0 1-1,0 0 0,0-1 1,-1 1-1,0-1 0,0 1 1,1-1-1,-2 0 1,2-5-1,0-4 0,-1 5 2,0-1-1,0 0 1,-1-14 0,-1 11 0,0 0 1,-1 0 0,0 1 0,-1-1 0,0 0 0,-1 1 0,0 0 0,-11-19 0,-11-24 49,-3 2 0,-41-57 0,60 100 47,22 34 9,67 91-25,-55-80-26,116 209 26,-109-184-27,145 287 19,-138-271-26,158 372 14,-157-351-33,-39-98-28,86 250 32,-14 2-20,-49-154 16,52 369 15,-72-444-33,1 35 0,-4-58-10,0 173 20,-14-28-15,14-140-4,-1 0 0,1 0-1,-1-1 1,0 1 0,-1 0 0,1 0 0,-5 8 0,6-13-1,-11 24 2,-1 0 0,-18 26 0,13-28-1,0-1 0,-23 21 0,40-42-1,-4 3 1,1 1 0,-1-1-1,0 0 1,1 0 0,-1 0 0,-1-1 0,-6 4 0,-100 48 5,81-43-5,0-2 0,0-1-1,-36 5 1,27-8 1,0-2-1,-58-3 1,41-4-1,-76-16 0,81 9-1,-74-27 0,-2-17 1,123 54 0,0-1-1,0 0 1,0 0-1,1 0 1,-1 0 0,1-1-1,-1 0 1,1 1-1,0-1 1,-3-4 0,-14-13 1,2-1 0,-25-36 0,24 25 1,-26-61 0,42 87 0,0-1 1,0 0-1,1 0 1,0-1-1,-2-13 1,4 21-4,-20-148 25,20-5-6,0 143-6,0 0 1,1 0 0,1 0-1,3-12 1,-5 22-14,41-161 72,17-11-36,-53 158-9,0 0-1,1 1 1,11-18 0,90-151 79,19 2-70,-70 110 39,238-261 36,-279 314-71,32-26 1,114-90 44,7 13-69,-148 106-18,29-15-1,335-153-1820,-173 97-7283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7000,'-14'36'0,"-15"38"0,18-37 0,-7 42 0,-3 73 1,6 161 27,16-256 79,15 218 57,-9-225 16,-7-50-180,27 113 180,11-14-102,-20-65 136,-3-11-108,21 24 1,-22-32-63,30 25 0,-44-40-44,3 2 25,-1 0 1,0-1-1,0 1 0,1-1 1,-1 1-1,1-1 0,-1 0 1,5 2-1,33 10 139,65 11 0,-101-23-129,0-1 1,-1 1-1,1-1 0,0 0 0,0 0 0,3-1 1,138-28 306,-120 20-108,-5-1-136,3-1 132,-1-1 0,1-1 1,-2-1-1,0-1 0,36-34 1,-57 48-216,1 1-1,-1 0 1,0-1 0,0 1 0,0 0 0,1-1 0,-1 1 0,0 0-1,1 0 1,-1-1 0,0 1 0,0 0 0,1 0 0,-1-1 0,1 1 0,-1 0-1,0 0 1,1 0 0,-1 0 0,0 0 0,1-1 0,-1 1 0,1 0-1,-1 0 1,0 0 0,1 0 0,-1 0 0,1 0 0,-1 0 0,0 0-1,1 1 1,-1-1 0,1 0 0,-1 0 0,0 0 0,1 0 0,0 1 0,4 17 284,1 99 322,0-90-564,-5-25-46,-1-1-1,1 0 0,-1 1 1,1-1-1,0 0 0,-1 0 1,1 0-1,0 0 0,0 0 1,0 0-1,0 0 0,0 0 1,0 0-1,0 0 0,0 0 1,0 0-1,0-1 0,1 1 1,1 0-1,2 2 17,21 10 15,-12-11 52,-6-2-80,0 0 1,1-1 0,-1 0 0,0-1 0,0 1 0,0-2 0,0 1 0,0-1-1,0 0 1,-1-1 0,1 0 0,7-5 0,111-67 84,-99 57-38,-12 8-35,11-10 1,0-1 1,-1 0-1,28-34 1,61-96 279,-113 152-298,-1-1 0,0 0 1,0 1-1,0-1 0,0 1 1,0-1-1,1 0 0,-1 1 1,0-1-1,0 0 0,-1 1 1,1-1-1,0 1 0,0-1 1,0 0-1,0 1 0,0-1 1,-1 1-1,1-1 0,0 0 1,0 1-1,-1-1 0,1 1 1,-1-1-1,1 1 0,0-1 1,-1 1-1,1 0 0,-1-1 1,1 1-1,-2-1 0,-10-7 31,2 5 115,-100 3 68,78 5-62,-155 57 64,148-43-91,30-14-109,-179 112 174,153-91-322,1-1-262,0 0 0,-2-3 0,-53 26 0,52-34-8888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9504,'6'3'0,"-2"0"5,1 0 0,-1-1 0,0 1 0,0 1-1,6 5 1,1 1 6,62 59 49,-58-50 41,1 12-52,-2 0 0,11 36 0,-18-35 51,21 142 41,-11-64 72,-3-25-38,-11-66-54,1-1-1,1 0 1,11 26 0,-15-42-21,0-2-91,0-1 0,0 1 1,0 0-1,0-1 0,0 1 1,0-1-1,0 1 0,0-1 1,0 1-1,0-1 0,0 0 1,1-1-1,0 1 8,4-6 78,2-15-25,11-41 0,-14 42-23,-1 0-1,-1-1 1,-1 1-1,0-37 1,-1-28 148,14-105 34,-10 156-34,-3 26-144,39-153 386,-37 146-325,-2 5-52,1 0 0,0 0 0,1 1-1,0-1 1,9-16 0,-13 26-48,1 0-1,0 0 1,-1 0 0,1-1 0,0 1 0,0 0 0,0 0 0,0 0 0,0 0 0,0 0 0,0 1 0,0-1 0,0 0 0,1 0 0,-1 1 0,0-1-1,0 1 1,1-1 0,-1 1 0,2-1 0,0 1-1,-1 1-1,0-1 0,1 1 1,-1 0-1,0-1 1,0 1-1,1 0 1,-1 0-1,0 1 1,0-1-1,0 0 0,0 1 1,-1-1-1,1 1 1,0-1-1,1 3 1,8 6 4,-6-6-4,0 0 0,0 1 0,-1 0 0,0 0 0,0 1 0,6 10 0,64 118 65,-61-103-56,14 54 0,5 23-16,-19-65-8,25 59 0,-37-99-1,1 1 0,-1-1 1,1 0-1,0 0 0,0 0 1,0 0-1,0 0 0,1 0 1,-1 0-1,1-1 0,-1 1 1,1-1-1,0 0 0,0 0 1,0 0-1,0 0 0,1 0 1,-1-1-1,4 2 0,-7-3 3,1 0-1,-1 0 1,0 1-1,1-1 0,-1 0 1,0 0-1,1 0 1,-1 0-1,1 0 1,-1 0-1,0 0 0,1 0 1,-1 0-1,1 0 1,-1 0-1,0 0 1,1 0-1,-1 0 1,0 0-1,1-1 0,-1 1 1,1 0-1,-1 0 1,0 0-1,1-1 1,6-3-11,0-1 0,0 0 0,0 0 1,-1 0-1,0-1 0,9-10 0,-5-1-33,4-22 16,10-47 1,-19 67 21,-2 0 0,2-19 1,-3 12 3,5-54 2,-1 35 28,2 1 1,23-71 0,-26 94-21,-3 14 12,0 0 0,0 0 0,1 0-1,0 0 1,4-6 0,4-7 53,22-30-1,-22 42 85,-6 6-133,1 1 0,-1 0 0,1 0 0,-1 0 1,1 1-1,0 0 0,-1 0 0,1 0 0,10 3 0,0 4 133,12 15-46,37 36 1,57 81 201,-98-110-284,4 7 88,113 200 40,-112-180-94,107 235 22,-113-232-62,29 92 4,0 30-18,-25-72-4,35 117-63,6-30-1832,-31-100-7248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11208,'23'36'-9,"44"52"1,-61-82 7,13 23-5,-19-29 6,48 97-7,-3 25 18,-27-66 49,91 268 41,-82-249 46,52 136-1,15 35-60,-54-134 194,155 509 118,-160-491-84,113 533 112,-122-534-171,106 460 96,-105-482-151,115 379 72,-115-401-111,103 334 174,-74-223-186,-49-173-81,10 8 4,-9-23-59,-8-8-13,1 0 0,-1 0 0,0 0 0,0 0 0,0 0 0,0 0 0,1 0 0,-1 0 0,0 0 1,0 0-1,0 0 0,0 0 0,1 0 0,-1 0 0,0 0 0,0 0 0,0 0 0,0 0 0,0 0 0,1 0 0,-1 0 0,0-1 0,0 1 0,0 0 1,0 0-1,0 0 0,0 0 0,0 0 0,1 0 0,-1-1 0,0 1 0,0 0 0,0 0 0,0 0 0,0 0 0,0 0 0,0-1 0,0 1 0,0 0 1,0 0-1,0 0 0,0 0 0,0-1 0,0 1 0,0-8 1,0 1 0,-1-1 0,0 1-1,-1-1 1,-4-14 0,-33-101-1799,-4-15-7202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5:2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0 302 4488,'0'0'32,"0"0"21,10-6 87,244-142 516,-60 59-358,-185 85-285,26-9 107,137-27 41,-169 39-151,0 1-1,1-1 1,-1 1 0,0 0-1,0 0 1,1 0 0,-1 1-1,3 0 1,49 11 51,69 25 0,-119-36-49,-1 1 0,1 0 0,-1 0 0,0 1 0,1-1-1,-1 1 1,5 4 0,-9-7-12,30 23 49,42 41 1,30 56-8,-93-109-13,-1 0-1,0 0 0,6 15 1,76 143 84,-9 14-56,-81-183-57,31 74 175,124 285 82,-123-294-42,-14-29-117,15 28 37,2-2 1,66 89-1,-78-120-21,17 22 100,68 72 1,-3-19 127,-100-101-288,1 0-1,0 1 0,0-2 0,0 1 0,1-1 0,-1 0 0,1 0 0,0-1 0,13 5 1,-12-5-11,-8-3-32,1 0 0,-1 0 1,1 1-1,-1-1 0,1 0 0,-1 0 0,1 0 0,-1 0 1,1 0-1,0 0 0,-1 0 0,1 0 0,-1 0 0,1 0 1,-1 0-1,1 0 0,-1 0 0,1 0 0,-1 0 0,1 0 1,-1-1-1,1 1 0,0 0 0,6-4 36,0-1-1,1 1 1,-2-1-1,1 0 1,0-1-1,-1 1 1,8-10-1,-3-3 182,3-16-69,14-48 1,-24 55 41,-4-43 168,-9-94-1,-7 65-82,-15-30-9,22 107-90,0 6-123,0 0 0,-2 1 0,-16-19 0,14 23 96,4 7-124,1-1 0,0 2 0,-1-1 0,0 1 1,0 1-1,0-1 0,0 2 0,0-1 0,-1 1 1,1 1-1,0-1 0,-18 3 0,-18 10 15,28-4 77,7 1-92,-1 0 0,2 1 0,-1 0 0,-13 19 0,14-9 72,-22 104 48,28-94-49,10 146 42,-1-132-42,37 221 38,-32-202-57,67 292 35,-59-278-63,78 327 21,-76-318-34,92 379 15,-90-368-27,100 399 17,-98-397-24,103 389 16,-105-393-16,76 359 17,-83-363-11,43 369 12,-52-367-11,-7 382 22,-7-377-2,-61 390 29,62-456-50,-9 31 0,-126 382 66,109-363-32,-135 270 32,159-337-77,-1 0-1,-9 14 1,-78 104 49,-8-15-48,104-118-24,-7 7 12,0 1-1,0-1 1,-17 12 0,-99 68 34,-29 3-35,120-74-9,0-2-1,-53 15 1,65-24-2,0-1 1,0 0-1,0-2 0,0 0 0,-21-2 1,19-1 92,-1-2 1,1-1-1,-1 0 1,-25-10-1,-83-37-1765,112 43 981,-134-56-8789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10936,'57'-81'14,"-36"56"61,122-114 57,-110 110 56,125-88 139,-154 114-247,0 1 0,0 0 0,0-1 0,0 1 0,6-1 0,20-7 134,0 2 0,53-7 0,-81 15-183,1-1-1,-1 1 1,0 0-1,1 0 0,-1 1 1,0-1-1,0 0 1,0 1-1,1-1 1,3 3-1,14 3 139,34 17 1,-29-8-106,25 18 1,-50-33-65,3 2 34,0 0 0,0 0 0,0 1 0,0-1 0,-1 1 0,1-1 0,-1 1 1,4 5-1,-6-8-34,18 25 153,22 40 0,7 43-45,-47-108-108,2 5 29,0 0 1,-1 0-1,1 0 0,-1 1 0,0-1 0,-1 0 0,1 11 1,2 138 203,-21 22-153,5-101 88,13-75-168,-49 195 172,-13-5-115,62-190-57,-28 74 114,-112 277 32,113-290-91,-102 179 17,105-204-64,-33 36 4,1-12-9,-5-6-1883,45-40-7520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9952,'-22'19'0,"-14"27"0,-21 37 0,-70 156 9,106-190 39,-53 179 37,66-188 30,-1 119 61,13-137-9,0-14-140,0 0 0,0 0 0,1 0 0,0-1 0,0 0 0,1 0 0,0 0 1,7 6-1,-13-12-14,1-1 0,0 1 0,0-1 0,-1 1 0,1-1 0,0 1 0,0-1 0,0 1 0,0-1 0,0 1 0,0-1 0,-1 0 0,1 0 0,0 0 0,0 1 0,2-1 0,15 1 64,0-1 1,0-1-1,24-4 0,-22-2 117,-1-3-107,1-2 1,-1 0-1,-1-2 1,0 0-1,24-25 1,-33 29-64,-6 6-1,0 0-1,0 0 1,0 0-1,-1 0 1,1 0-1,-1 0 1,3-8-1,17-55 203,-21 64-198,-1 1 0,1-1 0,-1 1 1,0-1-1,1 0 0,-1 1 0,0-1 0,-1 0 0,1 1 0,0-1 0,-1 1 0,1-1 0,-2-2 0,-1-6 28,1-2-16,1 8 3,0-1 0,0 1 0,-1 0-1,1 0 1,-1 0 0,-4-7 0,-37-79 298,38 81-242,0 1 1,-1-1-1,0 1 1,0 0-1,-16-16 1,3 3 227,-12-9 75,29 29-146,-11-2 321,64 43-72,47 34-230,-63-47-87,38 35-1,6 7 39,104 76 5,-143-112-108,149 146 48,-154-142-70,-11-10-51,21 21 31,63 50-1,-57-56-5,-41-33-69,-1-1 0,22 10-1,-25-14-4,0-1-1,1 0 1,0-1 0,-1 1-1,1-1 1,0-1-1,0 1 1,0-1-1,0 0 1,7-2-1,-13 2 0,-1 0 0,1 0 0,-1 0 0,1 0 0,-1 0 0,1 0 1,-1 0-1,1 0 0,-1-1 0,1 1 0,-1 0 0,1 0 0,-1-1 0,1 1 0,-1 0 0,0 0 0,1-1 0,-1 1 0,1-1 0,-1 1 0,0 0 0,1-1 1,-1 1-1,0-1 0,1 1 0,-1-1 0,5-8-243,0 0 1,0 0-1,-1-1 1,-1 1-1,1-1 1,-2 0-1,1 0 0,1-15 1,8-48-10590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10760,'97'21'1,"-67"-12"6,-30-9-7,29 11 3,28 16 0,30 29 16,-53-28 69,123 144 47,-152-166-105,0 1 0,0 0 1,6 11-1,77 177 143,-86-191-154,0 2 0,0-1 0,-1 0 0,0 0 0,1 8 0,1 46 61,-5 79 0,-5-97 41,-53 148 54,45-159-55,-52 71 48,56-91-48,7-8-98,-1 0 1,0 0 0,-1 0 0,1 0 0,0-1 0,-10 1 0,14-2-21,1 0 1,0 0 0,-1 0-1,1 0 1,0 0 0,-1 0-1,1 0 1,0 0 0,-1 0-1,1 0 1,0 0 0,0 0-1,-1-1 1,1 1 0,0 0-1,-1 0 1,1 0 0,0 0-1,0-1 1,-1 1 0,1 0-1,0 0 1,0-1 0,0 1-1,-1 0 1,1 0 0,0-1-1,0 1 1,0-1 0,-8-11 18,1-1 1,0 1-1,2-1 1,-8-22-1,13 34-19,-7-27 66,-5-154 33,15 141-27,41-176 28,-28 173-27,89-174 45,-79 177 7,129-136 57,-123 150-24,7 2-44,76-36 0,-113 60-96,1 0 0,0 0 0,-1 0 0,1 0 0,-1 1 0,1-1 0,0 1 0,0 0 0,4 0 0,12-1 46,1 1 1,21 4 0,-13 1-28,32 10 0,-55-13-11,-1-1-1,1 1 1,-1-1 0,0 1-1,1 0 1,5 5 0,-10-7-28,96 65 193,-1 22-125,-59-47 80,108 177 61,-139-210-175,-1 1-1,0 1 0,4 12 1,62 216 144,-61-190-83,22 165 29,-29-175-97,-3 1-11,-9 59 1,10-96-17,-1-1 0,1 1 1,0 0-1,0 0 0,0 0 1,0-1-1,-1 1 0,1 0 0,0 0 1,-1 0-1,1-1 0,-1 1 0,1 0 1,-1-1-1,1 1 0,-1 0 1,1-1-1,-1 1 0,0-1 0,1 1 1,-1-1-1,0 1 0,0 0 1,-10 5-190,-1-1 1,1 0-1,-1 0 1,1-1 0,-1-1-1,-1 0 1,1 0-1,0-1 1,-25 0 0,-64 7-9272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9952,'0'0'0,"5"-15"0,6-26 0,-11 41-208,0 0 208,17-53-208,3-6 208,-1 4-6672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11296,'-22'84'-655,"-5"40"-96,24-95 246,6 129-87,-3-153 599,1-1 0,-1 0 0,1 0-1,-1 0 1,1 0 0,2 4 0,3 12 10,1-1 1,9 20-1,-6-21 22,1-1-1,13 17 1,-24-34-39,2 3 75,0 0 1,1 0-1,0 0 0,-1 0 0,1 0 0,5 3 1,141 92 674,-114-81-155,235 125 1561,-205-99-1945,-62-41-154,0 0 0,0 0 1,0 0-1,0 1 0,-1 0 1,4 3-1,96 133 491,-100-136-510,0 0 1,0 1-1,0-1 0,0 1 1,-1 0-1,1-1 0,0 7 1,-2-10-39,8 27 153,5 41 0,-10-36-103,-2 37-1,-1-64-18,0 1 0,0-1 0,-1 1 0,0-1 0,-2 7 1,-1 10 44,-2 7-18,-1-1 1,-2 0-1,0 0 0,-24 45 1,-32 34 95,65-106-150,-1 0-1,1-1 0,-1 1 1,1 0-1,-1 0 0,0-1 1,1 1-1,-1 0 0,0-1 1,1 1-1,-1-1 0,0 1 1,0-1-1,0 1 0,-1 0 1,-1 0 1,0 0 1,0 0 0,0 0 0,0 0 0,0 0 0,0-1 0,-1 1 0,-2-1 0,4 0-6,-1 0 1,1-1-1,0 1 1,0-1 0,0 1-1,1-1 1,-1 0-1,0 0 1,0 0-1,0 0 1,0 0-1,1 0 1,-1 0-1,1-1 1,-1 1-1,1-1 1,-1 1-1,1-1 1,-1-1 0,-2-3 43,1 1 0,0-1 1,0 0-1,1 0 1,0 0-1,0-1 1,0 1-1,1-1 1,-2-12-1,2-7-552,2-31 0,0 32-808,2-95-8124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53 10488,'89'102'56,"-75"-88"-22,6 7 14,0-1-1,1-1 1,2-1 0,28 18 0,-29-23 49,0-1 1,33 12-1,-37-21 250,4-6-190,0 0 0,30-9 1,-33 2 123,-1-5-150,0-1 0,24-27 0,-31 26 123,-3-3-80,12-42 0,-20 61-161,0 1 1,1-1 0,-1 0 0,0 0 0,0 0 0,0 0-1,0 0 1,0 1 0,0-1 0,0 0 0,0 0 0,-1 0-1,1 0 1,0 0 0,-1-1 0,-3-6 24,0 0 1,0 0-1,-1 0 0,0 1 1,-1 0-1,0-1 0,-7-6 1,-4 2 141,-6 2-100,-1 1 1,-31-9 0,53 18-67,0-1-1,0 1 1,-1 0-1,1-1 1,0 1-1,0 0 0,-1 0 1,1 1-1,-2-1 1,-42 9 81,-56 17 1,67-13 25,-158 67 47,154-63-80,-139 72 27,145-72-94,-53 19 4,61-27-22,-49 12 0,62-19-153,0 0 0,0-1 0,0-1 0,-1 1 0,1-2 0,0 0 0,0 0 0,0-1 1,1-1-1,-1 0 0,-18-7 0,-41-17-8843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10936,'24'26'0,"22"31"0,82 104 16,-103-129 64,109 161 249,-105-149-217,11 13 127,47 94 1,-68-101 46,-17-48-172,-2-6-1,0-20-18,-1 0 1,-4-27-1,3 26-76,0-13 49,2 0 0,6-51 0,-4 66-50,3-13 63,44-167 42,-35 160-23,71-145 54,-82 183-125,-1 1 0,1-1 1,0 1-1,0 0 0,4-4 0,22-22 104,49-42-1,-76 70-103,0 1-1,0-1 0,0 1 0,1 0 1,-1 0-1,0 0 0,0 0 1,5-1-1,35-9 153,56-7-1,-94 18-148,-1 0 0,1-1-1,-1 1 1,1 1 0,-1-1-1,0 0 1,6 2 0,47 13 138,72 28 1,-124-41-148,0 0 1,0 0-1,0 0 0,0 0 1,0 1-1,0-1 0,5 7 1,18 13 69,35 39 0,19 46-33,-81-107-60,29 47 114,88 190 26,-100-189-120,37 198 2,-46-197-27,26 167-4,-27-183-30,-2-14-347,2-1 0,0 1 0,0-1 0,15 22 1,6 8-9055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13088,'8'8'592,"80"93"168,-67-74 81,90 141 299,-89-126-514,33 85 1,2 28-442,-35-84 117,27 128 3,-5 22-206,-29-123 89,41 446 68,-47-434-130,13 150 1,-2-26-84,-13-149 43,24 290 22,-25-313-86,11 71 3,8-5-18,-12-79-1187,31 78 1,-15-55-10647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5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1 904 9688,'27'23'3,"22"15"19,60 30 27,-107-66-40,0-1 0,0 0-1,-1-1 1,1 1-1,0 0 1,0 0 0,0-1-1,0 1 1,1-1-1,2 0 1,22 2 39,1-1 1,50-7-1,-49-2 87,13-14-23,72-50 0,-82 45 175,51-53 277,77-97 0,-102 93-430,-38 50 180,52-146 110,-63 146-184,7-118 72,-17 128-191,-3 7-80,0 0-1,-1 1 1,-10-24 0,5 29 19,-9-1-22,-35-15 0,53 27-37,-1-1 1,1 1 0,0-1 0,-1 1 0,1-1-1,-1 1 1,0 0 0,1 0 0,-1 0 0,-2 0 0,-56 4 18,41 0-19,0 0 1,-29 12 0,24-6 0,1 1-1,-25 15 1,26-12-1,0 2-1,-22 20 1,24-18-1,-33 41 0,38-39 0,-24 43 0,27-40 0,-14 38 0,19-40 0,1 1 0,-3 22 0,6-28 0,2 1 0,0-1 0,1 23 0,2-20 0,1 0 0,9 33 0,-3-24 0,19 41 0,-11-34 0,23 35 1,-12-30 2,2-2 1,64 63 0,-61-73 16,135 93 14,-134-100 20,148 61 20,-144-70-20,158 25 15,-156-33-41,252 17 32,-220-20-61,-46-4-18,6-5-828,55-21 1,-27 4-7534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2:0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10136,'5'21'-10,"1"3"-104,-1 0 0,3 49 0,-7 34 178,7 88 77,-6-154 127,17 212 137,-13-194-10,33 268 166,-30-255-147,46 329 150,-41-313-223,73 377 126,-67-375-207,92 306 84,-89-329-183,87 211 43,-90-234-176,31 43 4,-44-78-31,-1 0 0,1-1 0,1 1 0,-1-2 0,1 1 0,14 9 0,-18-14 27,-1-1 1,1 0 0,0 0 0,0 0-1,0 0 1,0-1 0,0 0 0,0 1-1,0-2 1,1 1 0,-1 0 0,0-1-1,0 0 1,7 0 0,-2-2-389,-1 0 1,1 0 0,-1 0-1,0-1 1,14-8-1,44-20-8266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4T06:20:08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12289 15994 1020 0,'0'0'0'16,"0"0"0"-16,-2 19 0 0,2-19 20 0,0 0-20 0,0 15 20 15,0-4-20-15,0-11 64 0,0 0-64 0,0 7 64 16,2 0-64-16,-2-7 49 0,0 0-49 0,4 7 49 15,-1 0-49-15,-3-7 39 0,0 0-39 0,9 1 40 16,9-8-40-16,-18 7 19 0,0 0-19 0,19-17 20 16,0-14-20-16,-19 31 19 0,0 0-19 0,21-43 19 15,6-15-19-15,-27 58 27 0,0 0-27 0,25-74 27 16,1-21-27-16,-26 95 40 0,0 0-40 0,30-106 41 16,4 1-41-16,-34 105 45 0,0 0-45 0,35-113 46 15,-5-13-46-15,-30 126 48 0,0 0-48 0,32-125 48 0,-4 4-48 16,-28 121 52-16,0 0-52 0,28-121 52 0,2-2-52 15,-30 123 43-15,0 0-43 0,28-116 44 0,-1 11-44 16,-27 105 36-16,0 0-36 0,26-95 36 0,1 5-36 16,-27 90 28-16,0 0-28 0,24-75 28 0,-2 23-28 15,-22 52 21-15,0 0-21 0,15-38 21 0,-4 17-21 16,-11 21 14-16,0 0-14 0,7-8 15 0,-7 8-15 16,0 0 12-16,0 0-12 0,12-7 13 0,-6 14-13 0,-6-7 11 15,0 0-11-15,12 14 11 0,2 12-11 0,-14-26 8 16,0 0-8-16,18 32 9 0,-4 8-9 0,-14-40 6 15,0 0-6-15,14 49 7 0,7 8-7 0,-21-57 6 16,0 0-6-16,23 57 7 0,4-5-7 0,-27-52 6 16,0 0-6-16,22 52 7 0,1 0-7 0,-23-52 5 15,0 0-5-15,23 57 6 0,-1 10-6 0,-22-67 5 0,0 0-5 16,28 69 5-16,7 4-5 0,-35-73 4 0,0 0-4 16,42 71 4-16,8-5-4 0,-50-66 4 0,0 0-4 15,53 74 4-15,-4 13-4 0,-49-87 3 0,0 0-3 0,55 88 4 16,-6-5-4-16,-49-83 3 0,0 0-3 15,41 73 4-15,-4-7-4 0,-37-66 3 0,0 0-3 0,31 55 3 16,-4 2-3-16,-27-57 2 0,0 0-2 0,26 54 3 16,-3-8-3-16,-23-46 2 0,0 0-2 0,18 35 2 15,-4-12-2-15,-14-23 2 0,0 0-2 0,5 13 2 16,-1-4-2-16,-4-9 0 0,0 0 0 0,0 0 0 16,-14-17 0-16,14 17-5 0,0 0 5 0,-18-21-5 15,-8-10 5-15,-4 1-1678 0</inkml:trace>
  <inkml:trace contextRef="#ctx0" brushRef="#br0" timeOffset="432.89">12536 15288 908 0,'0'0'0'0,"12"-9"0"16,22-12 0-16,-34 21 2 0,0 0-2 0,44-29 2 16,5-4-2-16,-49 33-1 0,0 0 1 0,48-31 0 15,8 3 0-15,-56 28 16 0,0 0-16 0,60-26 17 16,16 4-17-16,-76 22 39 0,0 0-39 0,74-21 40 0,-3 2-40 15,-71 19 30-15,0 0-30 0,63-21 30 16,-1-1-30-16,-62 22 28 0,0 0-28 0,62-31 29 0,-6-9-29 16,1 0-795-16</inkml:trace>
  <inkml:trace contextRef="#ctx0" brushRef="#br0" timeOffset="4247.25">11647 15205 830 0,'0'0'0'0,"0"0"0"0,-23-16 0 0,23 16 36 16,0 0-36-16,-26-14 37 0,-11-1-37 0,37 15 60 0,0 0-60 15,-45-16 61-15,0 1-61 0,45 15 60 0,0 0-60 16,-55-11 60-16,0 6-60 0,55 5 28 0,0 0-28 0,-63 2 29 16,-11 8-29-16,74-10 15 0,0 0-15 0,-83 19 16 15,-4 11-16-15,87-30 9 0,0 0-9 0,-76 38 9 16,18 7-9-16,58-45 14 0,0 0-14 0,-46 45 14 16,9 1-14-16,37-46 30 0,0 0-30 0,-26 44 31 15,12-5-31-15,14-39 50 0,0 0-50 0,-4 44 50 16,17 4-50-16,-13-48 42 0,0 0-42 0,23 64 42 15,10 17-42-15,-33-81 48 0,0 0-48 0,53 87 49 16,16 6-49-16,-69-93 45 0,0 0-45 0,81 99 45 16,4 7-45-16,-85-106 36 0,0 0-36 0,77 104 37 15,-15-20-37-15,-62-84 29 0,0 0-29 0,51 71 29 16,-14-21-29-16,-37-50 17 0,0 0-17 0,27 39 17 16,-12-15-17-16,-15-24 7 0,0 0-7 0,11 17 8 15,-7-5-8-15,-3 0-1358 0</inkml:trace>
  <inkml:trace contextRef="#ctx0" brushRef="#br0" timeOffset="4484.96">10844 16423 1233 0,'0'0'0'0,"13"-7"0"0,13-7 0 0,-26 14 3 0,0 0-3 15,34-19 3-15,10-5-3 0,-44 24 4 0,0 0-4 16,49-28 4-16,9-5-4 0,-58 33 1 0,0 0-1 16,67-31 1-16,-1 7-1 0,-66 24 13 0,0 0-13 15,63-21 13-15,-6 0-13 0,-57 21 25 0,0 0-25 16,58-19 26-16,7-3-26 0,-65 22 9 0,0 0-9 0,67-23 9 16,-3 3-9-16,3-1-948 0</inkml:trace>
  <inkml:trace contextRef="#ctx0" brushRef="#br0" timeOffset="5012.96">11529 14859 1345 0,'0'0'0'15,"-7"19"0"-15,-4 27 0 0,11-46-2 0,0 0 2 0,-9 63-2 16,1 4 2-16,8-67 5 0,0 0-5 0,-2 88 6 16,7 30-6-16,-5-118 14 0,0 0-14 0,14 126 14 15,18 8-14-15,-32-134 21 0,0 0-21 0,46 136 22 16,17 3-22-16,-63-139 29 0,0 0-29 0,85 150 30 15,19 13-30-15,-104-163 29 0,0 0-29 0,113 147 29 16,9-21-29-16,-122-126 26 0,0 0-26 0,127 113 26 16,7-7-26-16,-134-106 20 0,0 0-20 0,135 86 20 15,-8-29-20-15,-127-57 16 0,0 0-16 0,131 40 17 16,1-19-17-16,-132-21 6 0,0 0-6 0,129 3 6 16,-11-15-6-16,-118 12 0 0,0 0 0 0,115-38 1 15,5-28-1-15,-120 66-7 0,0 0 7 0,106-85-7 16,-9-13 7-16,-2 1-1188 0</inkml:trace>
  <inkml:trace contextRef="#ctx0" brushRef="#br0" timeOffset="5419.07">13448 14196 1356 0,'0'0'0'0,"0"0"0"16,0 0 0-16,0 0-7 0,0 0 7 0,23-11-7 15,23-1 7-15,-46 12-11 0,0 0 11 0,61-10-11 16,12 5 11-16,-73 5 3 0,0 0-3 0,86 1 3 16,22 15-3-16,-108-16 34 0,0 0-34 0,113 33 35 15,1 26-35-15,-114-59 67 0,0 0-67 0,113 81 67 16,-2 26-67-16,-111-107 67 0,0 0-67 0,104 137 67 16,-14 31-67-16,-90-168 55 0,0 0-55 0,78 183 56 0,-15 8-56 15,-63-191 41-15,0 0-41 0,45 185 41 0,-23-9-41 16,-22-176 36-16,0 0-36 0,9 172 37 0,-23-4-37 15,14-168 23-15,0 0-23 0,-26 174 23 0,-18 15-23 16,0-2-1422-16</inkml:trace>
  <inkml:trace contextRef="#ctx0" brushRef="#br0" timeOffset="10604.93">9950 9667 707 0,'0'0'0'0,"0"0"0"15,12 24 0-15,-12-24 15 0,0 0-15 0,18 24 16 16,5 4-16-16,-23-28 48 0,0 0-48 0,35 38 48 16,8 14-48-16,-43-52 56 0,0 0-56 0,54 66 57 0,17 24-57 15,-71-90 33-15,0 0-33 0,74 98 34 0,-2-6-34 16,-72-92 24-16,0 0-24 0,66 97 24 0,-12 9-24 15,-54-106 16-15,0 0-16 0,58 97 16 0,-1-25-16 16,-57-72 23-16,0 0-23 0,53 61 24 0,-16-20-24 16,-37-41 31-16,0 0-31 0,30 33 32 0,-16-10-32 15,-14-23 39-15,0 0-39 0,9 12 39 0,-6-7-39 16,-3-5 41-16,0 0-41 0,0 0 41 0,-9 3-41 16,9-3 38-16,0 0-38 0,-21-8 38 0,-23-13-38 15,44 21 32-15,0 0-32 0,-51-31 33 0,-9-7-33 0,60 38 29 16,0 0-29-16,-62-52 30 0,1-23-30 0,61 75 24 15,0 0-24-15,-69-81 25 0,-5 0-25 0,74 81 10 16,0 0-10-16,-66-88 10 0,17-6-10 0,49 94 5 16,0 0-5-16,-39-99 6 0,15-10-6 0,24 109 1 0,0 0-1 15,-16-110 2-15,12-5-2 0,4 115 0 0,0 0 0 16,0-109 1-16,11 4-1 0,-11 105 0 0,0 0 0 16,16-97 0-16,7 16 0 0,-23 81 0 0,0 0 0 0,26-73 0 15,2 11 0-15,-28 62 0 0,0 0 0 0,27-45 0 16,-4 24 0-16,-23 21 0 0,0 0 0 0,19 0 0 15,-3 28 0-15,-16-28 0 0,0 0 0 0,9 51 0 16,-11 24 0-16,2-75 0 0,0 0 0 0,-11 93 0 16,-12 23 0-16,23-116-1 0,0 0 1 0,-30 113 0 15,-3-23 0-15,33-90 0 0,0 0 0 0,-35 79 0 16,3-13 0-16,32-66 0 0,0 0 0 0,-27 54 0 16,10-14 0-16,17-40 0 0,0 0 0 0,-9 27 0 15,7-11 0-15,2-16-1 0,0 0 1 0,9 9 0 16,16-1 0-16,-25-8-1 0,0 0 1 0,39 2 0 0,15-9 0 15,-54 7-1-15,0 0 1 0,67-12-1 0,6-11 1 16,-73 23 0-16,0 0 0 0,77-20 0 0,-1 4 0 16,-76 16-1-16,0 0 1 0,81-5 0 0,11 8 0 15,-92-3 0-15,0 0 0 0,90 18 0 0,-20 14 0 16,-70-32 0-16,0 0 0 0,60 47 0 0,-10 7 0 16,-50-54 3-16,0 0-3 0,40 55 4 0,-17-6-4 0,-23-49 11 15,0 0-11-15,11 55 11 0,-16 11-11 0,5-66 17 16,0 0-17-16,-15 73 17 0,-11 6-17 0,26-79 22 15,0 0-22-15,-28 78 23 0,-11-17-23 0,39-61 26 16,0 0-26-16,-42 48 27 0,-4-8-27 0,46-40 29 0,0 0-29 16,-53 33 29-16,3-6-29 0,50-27 28 0,0 0-28 15,-44 21 28-15,14-12-28 0,30-9 5 0,0 0-5 16,-17 0 5-16,3-5-5 0,1 1-1386 0</inkml:trace>
  <inkml:trace contextRef="#ctx0" brushRef="#br0" timeOffset="11211.24">14415 10188 987 0,'0'0'0'0,"0"0"0"15,-23-4 0-15,23 4 0 0,0 0 0 0,-29 4 1 16,-11 3-1-16,40-7 0 0,0 0 0 0,-50 22 0 16,-8 18 0-16,58-40-1 0,0 0 1 0,-62 66-1 15,4 26 1-15,58-92 0 0,0 0 0 0,-58 103 0 16,2 3 0-16,56-106 3 0,0 0-3 0,-48 105 3 16,16 17-3-16,32-122 12 0,0 0-12 0,-9 112 13 15,29-18-13-15,-20-94 17 0,0 0-17 0,39 84 17 0,14-8-17 16,-53-76 42-16,0 0-42 0,74 66 42 0,28-14-42 15,-102-52 54-15,0 0-54 0,113 31 55 0,0-13-55 16,-113-18 60-16,0 0-60 0,123 5 61 0,15-7-61 16,-138 2 72-16,0 0-72 0,136-9 72 0,-1-4-72 15,-135 13 68-15,0 0-68 0,124-21 68 0,-17-9-68 16,1 3-1174-16</inkml:trace>
  <inkml:trace contextRef="#ctx0" brushRef="#br0" timeOffset="15388.91">20140 6291 1188 0,'0'0'0'0,"12"24"0"0,25 42 0 16,-37-66 14-16,0 0-14 0,38 91 14 0,-9 18-14 15,-29-109 21-15,0 0-21 0,27 125 21 0,-4 12-21 16,-23-137 21-16,0 0-21 0,21 138 21 0,-3-10-21 16,-18-128 18-16,0 0-18 0,17 121 18 0,5-7-18 15,-22-114 14-15,0 0-14 0,15 97 14 0,-4-31-14 16,-11-66 14-16,0 0-14 0,7 47 15 0,-5-23-15 15,-2-24 26-15,0 0-26 0,-9 5 26 0,-12-10-26 16,21 5 34-16,0 0-34 0,-30-24 35 0,-13-16-35 0,43 40 35 16,0 0-35-16,-52-60 36 0,-10-22-36 0,62 82 35 15,0 0-35-15,-65-95 35 0,-2-4-35 0,67 99 34 16,0 0-34-16,-57-109 34 0,18-7-34 0,39 116 33 16,0 0-33-16,-24-117 33 0,17 8-33 0,7 109 22 0,0 0-22 15,8-101 23-15,17-1-23 0,-25 102 15 0,0 0-15 16,48-92 16-16,22 23-16 0,-70 69 14 0,0 0-14 15,74-48 15-15,2 15-15 0,-76 33 11 0,0 0-11 16,80-16 11-16,-1 16-11 0,-79 0 8 0,0 0-8 0,78 16 8 16,-6 17-8-16,-72-33 8 0,0 0-8 0,67 57 8 15,-12 28-8-15,-55-85 7 0,0 0-7 0,38 83 8 16,-16-12-8-16,-22-71 7 0,0 0-7 0,8 62 8 16,-9-8-8-16,1-54 7 0,0 0-7 0,-11 52 8 15,-14 0-8-15,25-52 7 0,0 0-7 0,-33 53 8 16,-17-8-8-16,50-45 6 0,0 0-6 0,-54 40 7 15,-3-12-7-15,57-28 9 0,0 0-9 0,-46 20 10 16,16-16-10-16,30-4 11 0,0 0-11 0,-21 0 11 16,5-9-11-16,16 9 12 0,0 0-12 0,-10-10 13 15,5-2-13-15,5 12 10 0,0 0-10 0,0-18 11 16,8-9-11-16,-8 27 8 0,0 0-8 0,11-31 8 0,12 5-8 16,-23 26 6-16,0 0-6 0,32-23 7 0,8 11-7 15,-40 12 6-15,0 0-6 0,48-5 7 0,6 5-7 16,-54 0 5-16,0 0-5 0,59 5 5 0,-3 14-5 15,-56-19 4-15,0 0-4 0,53 24 5 0,5 4-5 16,-58-28 2-16,0 0-2 0,62 36 3 0,9 1-3 16,-71-37 3-16,0 0-3 0,70 33 3 0,-6-9-3 15,-64-24 4-15,0 0-4 0,56 15 5 0,-12-9-5 16,-44-6 5-16,0 0-5 0,35 0 6 0,-13-6-6 0,-22 6 6 16,0 0-6-16,17-10 6 0,3-7-6 0,-20 17 8 15,0 0-8-15,10-25 8 0,-8-11-8 0,-2 36 8 16,0 0-8-16,-4-40 8 0,-8 4-8 0,12 36 8 15,0 0-8-15,-16-29 9 0,-1 4-9 0,17 25 10 16,0 0-10-16,-23-20 10 0,-7 6-10 0,30 14 9 0,0 0-9 16,-37-9 10-16,-7 7-10 0,44 2 9 0,0 0-9 15,-46 9 10-15,-4 3-10 0,50-12 7 0,0 0-7 16,-49 24 8-16,7 13-8 0,42-37 7 0,0 0-7 0,-37 41 8 16,3 6-8-16,34-47 7 0,0 0-7 0,-23 47 8 15,4-4-8-15,19-43 5 0,0 0-5 0,-9 36 5 16,9 4-5-16,0-40 2 0,0 0-2 0,16 45 3 15,12-3-3-15,-28-42 1 0,0 0-1 0,48 48 1 16,20 7-1-16,-68-55 0 0,0 0 0 0,78 49 1 16,3-9-1-16,-81-40 0 0,0 0 0 0,81 27 1 15,-1-4-1-15,-80-23 0 0,0 0 0 0,72 14 1 16,9-9-1-16,-81-5 0 0,0 0 0 0,74-7 0 16,-9-16 0-16,-65 23-2 0,0 0 2 0,57-36-2 15,-13-19 2-15,-44 55-30 0,0 0 30 0,39-57-29 0,-4-2 29 16,0 5-1681-16</inkml:trace>
  <inkml:trace contextRef="#ctx0" brushRef="#br0" timeOffset="16317.7">22026 6545 1535 0,'0'0'0'0,"0"0"0"16,0 0 0-16,0 0-9 0,0 0 9 0,-4 12-9 15,-5 7 9-15,9-19-13 0,0 0 13 0,-16 30-13 16,-8 9 13-16,24-39-21 0,0 0 21 0,-32 51-21 15,-7 11 21-15,39-62-36 0,0 0 36 0,-32 74-36 16,13 9 36-16,19-83-26 0,0 0 26 0,-9 82-25 16,15-13 25-16,-6-69-10 0,0 0 10 0,19 67-10 15,14 3 10-15,-33-70-3 0,0 0 3 0,39 60-2 16,7 2 2-16,-46-62-3 0,0 0 3 0,42 51-2 0,-6-18 2 16,-36-33 9-16,0 0-9 0,30 15 10 0,0-10-10 15,-30-5 60-15,0 0-60 0,35-19 61 0,6-22-61 16,-41 41 82-16,0 0-82 0,42-49 83 0,2-6-83 15,-44 55 74-15,0 0-74 0,39-50 75 0,-9 10-75 16,-30 40 50-16,0 0-50 0,21-33 51 0,-9 9-51 16,-12 24 35-16,0 0-35 0,11-23 36 0,-6 6-36 15,-5 17 24-15,0 0-24 0,4-16 25 0,-6 3-25 0,2 13 18 16,0 0-18-16,-4-13 19 0,-1 7-19 0,5 6 13 16,0 0-13-16,-9 0 13 0,-1 0-13 0,10 0 9 0,0 0-9 15,-13 5 10-15,1 7-10 0,12-12 7 0,0 0-7 16,-16 14 8-16,9 0-8 0,7-14 4 0,0 0-4 15,-5 10 5-15,1-1-5 0,4-9 2 0,0 0-2 16,-3 8 3-16,3-8-3 0,0 0 1 0,0 0-1 16,-6 9 2-16,6-9-2 0,0 0 1 0,0 0-1 15,-3 10 1-15,3-10-1 0,0 0 1 0,0 0-1 16,-2 12 2-16,4-1-2 0,-2-11 1 0,0 0-1 0,7 15 2 16,7 8-2-16,-14-23 1 0,0 0-1 0,19 24 1 15,1 5-1-15,-20-29 1 0,0 0-1 0,26 25 1 16,10-13-1-16,-36-12 2 0,0 0-2 0,35 7 3 15,-7-2-3-15,-28-5 4 0,0 0-4 0,28-7 4 16,8-7-4-16,-36 14 10 0,0 0-10 0,35-21 11 16,-7-5-11-16,-28 26 15 0,0 0-15 0,23-26 15 15,2-8-15-15,-25 34 14 0,0 0-14 0,23-30 15 16,-13 10-15-16,-10 20 12 0,0 0-12 0,7-25 12 16,-1-11-12-16,-6 36 10 0,0 0-10 0,0-35 11 15,-4 18-11-15,4 17 9 0,0 0-9 0,-2-12 10 0,2 3-10 16,0 9 9-16,0 0-9 0,0 0 9 0,0 0-9 15,0 0 9-15,0 0-9 0,0 0 9 0,20 26-9 16,-20-26 7-16,0 0-7 0,23 32 7 0,8-3-7 16,-31-29 7-16,0 0-7 0,41 31 7 0,12-1-7 15,-53-30 7-15,0 0-7 0,48 31 7 0,-3 5-7 16,-45-36 6-16,0 0-6 0,41 28 6 0,-4-8-6 16,-37-20 1-16,0 0-1 0,28 16 2 0,-8-7-2 0,-20-9 0 15,0 0 0-15,12 3 0 0,-3-3 0 0,-9 0-1 16,0 0 1-16,7-8 0 0,3-17 0 0,-10 25-9 0,0 0 9 15,2-31-9-15,-9-9 9 0,7 40-35 0,0 0 35 16,-14-41-35-16,-11-8 35 0,25 49-106 0,0 0 106 16,-28-48-105-16,-11-4 105 0,2 4-1476 0</inkml:trace>
  <inkml:trace contextRef="#ctx0" brushRef="#br0" timeOffset="16755.06">23021 6718 807 0,'0'0'0'0,"14"-3"0"16,28-1 0-16,-42 4-1 0,0 0 1 0,65-5-1 15,13 1 1-15,-78 4-1 0,0 0 1 0,84 0-1 16,-6 4 1-16,-78-4 0 0,0 0 0 0,69 5 0 16,-4 7 0-16,-65-12 16 0,0 0-16 0,58 19 16 15,-5 5-16-15,-53-24 55 0,0 0-55 0,39 33 56 16,-19 7-56-16,-20-40 82 0,0 0-82 0,3 42 83 16,-14 4-83-16,11-46 77 0,0 0-77 0,-17 42 77 0,-4-14-77 15,21-28 62-15,0 0-62 0,-20 17 63 0,3-14-63 16,17-3 70-16,0 0-70 0,-16-12 71 0,2-17-71 15,14 29 66-15,0 0-66 0,-11-40 67 0,6-20-67 16,5 60 65-16,0 0-65 0,1-61 65 0,12 6-65 16,-13 55 57-16,0 0-57 0,23-51 58 0,5 1-58 15,-28 50 42-15,0 0-42 0,39-53 43 0,10-8-43 16,-49 61 34-16,0 0-34 0,51-61 35 0,0 8-35 16,-51 53 27-16,0 0-27 0,45-44 28 0,-10 12-28 15,-35 32 9-15,0 0-9 0,25-21 10 0,-8 5-10 0,-17 16 1 16,0 0-1-16,9-8 1 0,-9 8-1 15,0 0-1-15,0 0 1 0,9-7 0 0,-9 7 0 0,0 0-8 16,0 0 8-16,0 0-7 0,0 0 7 0,0 0-23 16,0 0 23-16,-2-9-22 0,2 9 22 0,0 0-48 15,0 0 48-15,0 0-47 0,0-9 47 0,0 9-71 0,0 0 71 16,0 0-70-16,0-7 70 0,0 7-74 0,0 0 74 16,0 0-73-16,2-5 73 0,-2 5-83 0,0 0 83 0,0 0-82 15,3-7 82-15,1-1-1088 0</inkml:trace>
  <inkml:trace contextRef="#ctx0" brushRef="#br0" timeOffset="17053.58">24088 6249 729 0,'0'0'0'0,"0"0"0"16,0 0 0-16,0 0-5 0,0 0 5 0,-4 5-4 15,-3-5 4-15,7 0-2 0,0 0 2 0,-18 7-1 16,-4 5 1-16,22-12 1 0,0 0-1 0,-29 18 1 16,-1 2-1-16,30-20 14 0,0 0-14 0,-30 28 14 15,6 0-14-15,24-28 38 0,0 0-38 0,-22 36 38 0,7 2-38 16,15-38 60-16,0 0-60 0,-7 40 60 0,12 3-60 15,-5-43 73-15,0 0-73 0,14 37 74 0,7-10-74 16,-21-27 73-16,0 0-73 0,30 23 73 0,11-4-73 16,-41-19 57-16,0 0-57 0,46 19 57 0,5-2-57 15,-51-17 56-15,0 0-56 0,51 21 57 0,-5 3-57 16,-46-24 45-16,0 0-45 0,30 28 45 0,-13 8-45 16,-17-36 33-16,0 0-33 0,4 45 34 0,-17 14-34 0,13-59 29 15,0 0-29-15,-21 57 29 0,-14-8-29 0,35-49 17 16,0 0-17-16,-35 36 18 0,3-12-18 0,32-24 3 0,0 0-3 15,-30 5 3-15,0-13-3 0,30 8-1 16,0 0 1-16,-19-25 0 0,12-14 0 0,0 1-1229 0</inkml:trace>
  <inkml:trace contextRef="#ctx0" brushRef="#br0" timeOffset="17281.16">24813 6779 1020 0,'0'0'0'0,"3"13"0"16,8 31 0-16,-11-44-3 0,0 0 3 0,12 52-3 16,-1 10 3-16,-11-62-20 0,0 0 20 0,3 55-19 15,-6-6 19-15,3-49-29 0,0 0 29 0,-7 36-28 16,-6-8 28-16,13-28-42 0,0 0 42 0,-21 15-42 15,-11-9 42-15,1-3-566 0</inkml:trace>
  <inkml:trace contextRef="#ctx0" brushRef="#br0" timeOffset="17458.82">24682 6178 1121 0,'0'0'0'0,"12"-9"0"0,27-20 0 0,-39 29-11 0,0 0 11 16,48-35-10-16,8 3 10 0,-56 32-32 15,0 0 32-15,53-25-32 0,-9 10 32 0,2 1-717 0</inkml:trace>
  <inkml:trace contextRef="#ctx0" brushRef="#br0" timeOffset="17818.71">25165 6792 897 0,'0'0'0'0,"9"13"0"0,9 18 0 16,-18-31-19-16,0 0 19 0,26 36-18 0,8-3 18 15,-34-33 1-15,0 0-1 0,35 22 1 0,2-13-1 16,-37-9 34-16,0 0-34 0,42-10 35 0,10-20-35 16,-52 30 83-16,0 0-83 0,51-41 83 0,-4-8-83 15,-47 49 117-15,0 0-117 0,37-50 118 0,-5 9-118 16,-32 41 95-16,0 0-95 0,18-45 96 0,-11-4-96 16,-7 49 74-16,0 0-74 0,-5-43 75 0,-13 3-75 15,18 40 57-15,0 0-57 0,-30-33 58 0,-7 12-58 16,37 21 38-16,0 0-38 0,-46-12 39 0,-3 12-39 0,49 0 26 15,0 0-26-15,-51 16 27 0,-1 8-27 0,52-24 13 16,0 0-13-16,-47 33 14 0,3-4-14 0,44-29 4 16,0 0-4-16,-46 28 5 0,2 0-5 0,0-4-1405 15</inkml:trace>
  <inkml:trace contextRef="#ctx0" brushRef="#br0" timeOffset="18239.8">25818 6298 987 0,'0'0'0'0,"18"8"0"16,29 20 0-16,-47-28 14 0,0 0-14 0,50 36 15 15,-8 9-15-15,-42-45 32 0,0 0-32 0,34 45 32 16,-13-12-32-16,-21-33 31 0,0 0-31 0,14 28 31 0,-7-16-31 15,-7-12 34-15,0 0-34 0,0 0 34 0,0 0-34 16,0 0 44-16,0 0-44 0,-12-16 45 0,-6-17-45 16,18 33 47-16,0 0-47 0,-18-41 47 0,4-2-47 15,14 43 56-15,0 0-56 0,-7-45 56 0,9-4-56 16,-2 49 49-16,0 0-49 0,9-43 49 16,8 10-49-16,-17 33 39 0,0 0-39 0,29-29 40 0,9-3-40 15,-38 32 30-15,0 0-30 0,41-24 30 0,-8 16-30 16,-33 8 35-16,0 0-35 0,39 8 35 0,12 13-35 0,-51-21 31 15,0 0-31-15,57 35 31 0,-2 6-31 16,-55-41 28-16,0 0-28 0,51 52 29 0,-11 9-29 0,-40-61 24 16,0 0-24-16,32 69 25 0,-11-2-25 0,-21-67 15 15,0 0-15-15,7 66 16 0,-16-11-16 0,9-55 6 16,0 0-6-16,-24 49 7 0,-19-8-7 0,43-41 0 0,0 0 0 16,-53 42 0-16,-14 8 0 0,0 0-1458 0</inkml:trace>
  <inkml:trace contextRef="#ctx0" brushRef="#br0" timeOffset="18766.93">20745 8011 1233 0,'0'0'0'0,"72"-12"0"0,121-13 0 0,-193 25-7 0,0 0 7 16,262-32-7-16,51-5 7 0,-313 37-2 0,0 0 2 16,330-36-1-16,8 8 1 0,-338 28 1 0,0 0-1 15,349-28 2-15,10 11-2 0,-359 17 22 0,0 0-22 0,354-31 22 16,-10-21-22-16,-344 52 75 0,0 0-75 0,362-59 75 15,19-1-75-15,-381 60 128 0,0 0-128 0,372-68 129 16,-12-13-129-16,-360 81 113 0,0 0-113 0,335-83 114 16,-18 1-114-16,-317 82 76 0,0 0-76 0,288-65 77 15,-22 16-77-15,-266 49 55 0,0 0-55 0,240-45 56 16,-32 9-56-16,-208 36 37 0,0 0-37 0,168-28 38 16,-43 4-38-16,-125 24 9 0,0 0-9 0,85-19 10 15,-32 7-10-15,-53 12 4 0,0 0-4 0,26-17 4 16,-24-15-4-16,0 3-1638 0</inkml:trace>
  <inkml:trace contextRef="#ctx0" brushRef="#br0" timeOffset="23522.15">18965 8770 1110 0,'0'0'0'0,"0"0"0"15,-24-12 0-15,24 12 10 0,0 0-10 0,-29-5 10 16,-15 10-10-16,44-5 28 0,0 0-28 0,-54 12 29 16,-10 9-29-16,64-21 24 0,0 0-24 0,-60 28 24 15,5 8-24-15,55-36 16 0,0 0-16 0,-44 37 17 16,13 2-17-16,31-39 9 0,0 0-9 0,-23 49 10 16,2 11-10-16,21-60 13 0,0 0-13 0,-11 73 14 15,11 8-14-15,0-81 27 0,0 0-27 0,9 94 28 0,1 6-28 16,-10-100 37-16,0 0-37 0,18 106 37 0,3 8-37 15,-21-114 43-15,0 0-43 0,23 119 44 0,0 8-44 16,-23-127 46-16,0 0-46 0,23 121 47 0,-4-12-47 16,-19-109 44-16,0 0-44 0,16 100 44 0,-7 1-44 15,-9-101 36-15,0 0-36 0,5 90 37 0,-8-11-37 16,3-79 31-16,0 0-31 0,-9 66 32 0,-5-19-32 16,14-47 25-16,0 0-25 0,-20 33 26 0,-9-18-26 15,29-15 17-15,0 0-17 0,-38 4 18 0,-6-11-18 0,44 7 8 16,0 0-8-16,-51-21 8 0,-19-15-8 0,3-1-1402 15</inkml:trace>
  <inkml:trace contextRef="#ctx0" brushRef="#br0" timeOffset="23752.74">18262 10165 1412 0,'0'0'0'0,"26"-10"0"16,50-18 0-16,-76 28-11 0,0 0 11 0,100-43-11 15,17-7 11-15,-117 50-29 0,0 0 29 0,118-49-29 16,0 6 29-16,-118 43 1 0,0 0-1 0,115-33 1 16,5 9-1-16,-120 24 25 0,0 0-25 0,109-19 25 15,-14 10-25-15,-95 9 59 0,0 0-59 0,80-5 60 16,-22 2-60-16,-58 3 53 0,0 0-53 0,49 0 54 16,-1-4-54-16,-48 4 23 0,0 0-23 0,41-3 23 15,-17-1-23-15,1 3-1182 0</inkml:trace>
  <inkml:trace contextRef="#ctx0" brushRef="#br0" timeOffset="24484.23">19794 8847 1379 0,'0'0'0'0,"0"0"0"0,-33 20 0 0,33-20 34 0,0 0-34 15,-32 28 35-15,0 5-35 0,32-33 58 0,0 0-58 16,-37 52 59-16,2 22-59 0,35-74 41 0,0 0-41 16,-32 89 42-16,6 4-42 0,26-93 21 0,0 0-21 15,-14 109 22-15,8 19-22 0,6-128 19 0,0 0-19 16,11 139 19-16,15 1-19 0,-26-140 17 0,0 0-17 0,45 138 18 15,16 4-18-15,-61-142 8 0,0 0-8 0,66 126 9 16,-3-15-9-16,-63-111 7 0,0 0-7 0,58 90 8 16,2-19-8-16,-60-71 7 0,0 0-7 0,60 57 7 15,0-20-7-15,-60-37 0 0,0 0 0 0,55 15 1 16,-8-25-1-16,-47 10-5 0,0 0 5 0,41-35-5 16,-6-25 5-16,1 1-1291 0</inkml:trace>
  <inkml:trace contextRef="#ctx0" brushRef="#br0" timeOffset="25550.6">20366 9525 1468 0,'0'0'0'0,"5"21"0"0,4 20 0 0,-9-41 0 16,0 0 0-16,16 56 0 0,7 1 0 0,-23-57 4 16,0 0-4-16,28 76 4 0,-7 16-4 0,-21-92 12 15,0 0-12-15,25 97 13 0,1-2-13 16,-26-95 22-16,0 0-22 0,29 86 22 0,-7-8-22 0,-22-78 41 0,0 0-41 16,16 68 41-16,-5-3-41 0,-11-65 48 15,0 0-48-15,7 45 49 0,-2-17-49 0,-5-28 50 0,0 0-50 16,-3 9 50-16,-3-6-50 0,6-3 46 0,0 0-46 15,-17-21 46-15,-11-18-46 0,28 39 37 0,0 0-37 16,-32-56 37-16,2-6-37 0,30 62 32 0,0 0-32 16,-28-76 32-16,-4-21-32 0,32 97 25 0,0 0-25 0,-32-109 26 15,9 8-26-15,23 101 20 0,0 0-20 0,-14-102 20 16,9-3-20-16,5 105 14 0,0 0-14 0,5-101 14 16,6 17-14-16,-11 84 12 0,0 0-12 0,19-76 12 15,13 18-12-15,-32 58 9 0,0 0-9 0,42-48 9 16,6 8-9-16,-48 40 6 0,0 0-6 0,53-28 6 15,0 13-6-15,-53 15 4 0,0 0-4 0,47 0 5 16,-8 15-5-16,-39-15 3 0,0 0-3 0,30 32 4 16,-9 7-4-16,-21-39 3 0,0 0-3 0,9 59 3 15,-9 17-3-15,0-76 1 0,0 0-1 0,-2 83 2 16,-1-3-2-16,3-80 1 0,0 0-1 0,-9 64 2 0,0-21-2 16,9-43 0-16,0 0 0 0,-5 28 1 0,3-12-1 15,2-16 0-15,0 0 0 0,0 8 1 0,0 1-1 16,0-9 0-16,0 0 0 0,0 0 1 0,0 7-1 15,0-7 1-15,0 0-1 0,0 0 2 0,0 0-2 16,0 0 2-16,0 0-2 0,0 0 2 0,0 0-2 0,0 0 2 16,0 0-2-16,0 0 2 0,11 12-2 0,-11-12 3 15,0 0-3-15,10 10 3 0,4 9-3 0,-14-19 2 16,0 0-2-16,18 21 2 0,-4 2-2 0,-14-23 1 0,0 0-1 16,9 19 2-16,0-4-2 0,-9-15 1 0,0 0-1 15,9 19 1-15,-2-1-1 0,-7-18 0 0,0 0 0 16,5 19 1-16,-2-6-1 0,-3-13 1 0,0 0-1 15,6 13 1-15,1-1-1 0,-7-12 1 0,0 0-1 0,7 15 1 16,2 4-1-16,-9-19 1 0,0 0-1 0,1 25 2 16,-2-1-2-16,1-24 1 0,0 0-1 0,-6 24 2 15,-1-5-2-15,7-19 1 0,0 0-1 0,-9 17 2 16,-1-3-2-16,10-14 1 0,0 0-1 0,-12 14 2 16,-4-5-2-16,16-9 1 0,0 0-1 0,-18 8 2 15,0-1-2-15,18-7 0 0,0 0 0 0,-17 9 1 16,-10 3-1-16,27-12 0 0,0 0 0 0,-28 12 1 15,-5-7-1-15,33-5 0 0,0 0 0 0,-34 7 0 16,2 0 0-16,32-7 0 0,0 0 0 0,-31 9 0 0,9-4 0 16,22-5 0-16,0 0 0 0,-16 3 0 0,8-3 0 15,8 0-1-15,0 0 1 0,0 0 0 0,16-15 0 16,-16 15-1-16,0 0 1 0,26-16 0 0,13-4 0 16,-39 20-1-16,0 0 1 0,46-26-1 0,3-4 1 15,-49 30-1-15,0 0 1 0,55-24-1 0,1 1 1 16,-56 23-1-16,0 0 1 0,65-13-1 0,4 7 1 0,-69 6 0 15,0 0 0-15,71 4 0 0,-11 11 0 0,-60-15 0 16,0 0 0-16,49 25 0 0,-17 8 0 0,-32-33 0 16,0 0 0-16,18 38 0 0,-11 12 0 0,-7-50 1 15,0 0-1-15,-6 60 2 0,-13 15-2 0,19-75 2 16,0 0-2-16,-39 79 3 0,-17-13-3 0,56-66 3 16,0 0-3-16,-73 59 4 0,-8-9-4 0,81-50 4 0,0 0-4 15,-86 47 5-15,1-6-5 0,85-41 5 0,0 0-5 16,-86 28 5-16,-4-16-5 0,90-12 2 0,0 0-2 15,-81-7 2-15,17-20-2 0,64 27-8 0,0 0 8 0,-48-56-7 16,24-29 7-16,-4-1-1681 0</inkml:trace>
  <inkml:trace contextRef="#ctx0" brushRef="#br0" timeOffset="25865.07">20886 8985 1401 0,'0'0'0'0,"27"-5"0"0,49-7 0 15,-76 12-2-15,0 0 2 0,95-16-2 16,21-3 2-16,-116 19-1 0,0 0 1 0,127-14-1 0,11 11 1 16,-138 3 22-16,0 0-22 0,132 12 23 0,-7 9-23 15,-125-21 51-15,0 0-51 0,108 43 52 0,-11 18-52 16,-97-61 66-16,0 0-66 0,79 76 67 0,-22 8-67 15,-57-84 59-15,0 0-59 0,33 106 60 0,-17 19-60 0,-16-125 57 16,0 0-57-16,-3 135 58 0,-17 1-58 0,20-136 45 16,0 0-45-16,-42 146 46 0,-22-4-46 0,64-142 36 15,0 0-36-15,-74 145 37 0,-2-3-37 0,76-142 11 0,0 0-11 16,-68 125 11-16,9-23-11 0,59-102 3 0,0 0-3 16,-56 77 3-16,-4-16-3 0,2 1-1517 0</inkml:trace>
  <inkml:trace contextRef="#ctx0" brushRef="#br0" timeOffset="26210.44">22779 10132 1636 0,'0'0'0'0,"-4"16"0"0,-4 29 0 15,8-45 6-15,0 0-6 0,-18 76 6 0,-9 31-6 16,27-107 20-16,0 0-20 0,-37 115 21 0,-7 1-21 15,44-116 28-15,0 0-28 0,-53 122 28 0,-7 15-28 16,60-137 12-16,0 0-12 0,-63 130 13 0,-2-18-13 0,65-112 0 16,0 0 0-16,-55 87 0 0,13-16 0 0,42-71-23 15,0 0 23-15,-29 48-22 0,17-25 22 0,-4-1-1234 16</inkml:trace>
  <inkml:trace contextRef="#ctx0" brushRef="#br0" timeOffset="26784.16">24222 8556 1827 0,'0'0'0'0,"-14"-4"0"16,-25-2 0-16,39 6-65 0,0 0 65 0,-60-2-65 15,-12 16 65-15,72-14-83 0,0 0 83 0,-85 36-83 16,-3 26 83-16,88-62-21 0,0 0 21 0,-90 71-21 0,7 4 21 16,83-75 0-16,0 0 0 0,-65 84 0 0,13 15 0 15,52-99 19-15,0 0-19 0,-33 107 20 0,15 4-20 16,18-111 57-16,0 0-57 0,-2 121 58 0,13 7-58 15,-11-128 70-15,0 0-70 0,21 123 71 0,13-19-71 16,-34-104 56-16,0 0-56 0,39 102 57 0,3 2-57 16,-42-104 48-16,0 0-48 0,35 93 49 0,-7-16-49 15,-28-77 38-15,0 0-38 0,18 60 38 0,-13-18-38 0,-5-42 29 16,0 0-29-16,-10 27 29 0,-19-11-29 0,29-16 17 16,0 0-17-16,-38-4 18 0,-13-11-18 0,51 15 7 15,0 0-7-15,-53-28 8 0,3-10-8 0,50 38 0 16,0 0 0-16,-47-48 0 0,-1-11 0 0,48 59-10 15,0 0 10-15,-48-57-9 0,-1 7 9 0,49 50-31 0,0 0 31 16,-41-39-30-16,13 10 30 0,28 29-44 0,0 0 44 16,-14-19-43-16,12 9 43 0,2 10-35 0,0 0 35 15,18-14-35-15,26-12 35 0,-44 26-29 0,0 0 29 16,55-28-28-16,-1 0 28 0,-54 28-13 0,0 0 13 16,69-32-13-16,18-8 13 0,-87 40-5 0,0 0 5 0,93-49-5 15,-5-1 5-15,-88 50-7 0,0 0 7 0,88-48-6 16,-1 4 6-16,-87 44-8 0,0 0 8 0,79-38-7 15,-3 11 7-15,0-6-1305 0</inkml:trace>
  <inkml:trace contextRef="#ctx0" brushRef="#br0" timeOffset="27219.04">24911 8447 1558 0,'0'0'0'16,"-14"12"0"-16,-16 14 0 0,30-26-38 0,0 0 38 0,-47 48-37 16,-19 32 37-16,66-80-46 0,0 0 46 0,-75 90-46 15,-17 7 46-15,92-97-67 0,0 0 67 0,-85 109-67 16,22 12 67-16,63-121-44 0,0 0 44 0,-51 123-44 16,12-16 44-16,39-107-8 0,0 0 8 0,-25 116-8 15,14 11 8-15,11-127 0 0,0 0 0 0,0 124 1 16,13-18-1-16,-13-106 31 0,0 0-31 0,21 105 32 15,9 4-32-15,-30-109 61 0,0 0-61 0,39 101 62 16,1-22-62-16,-40-79 78 0,0 0-78 0,46 63 79 16,5-17-79-16,-51-46 60 0,0 0-60 0,48 26 60 15,-7-10-60-15,-41-16 11 0,0 0-11 0,44-9 12 16,10-27-12-16,3-1-1170 0</inkml:trace>
  <inkml:trace contextRef="#ctx0" brushRef="#br0" timeOffset="27531.91">25165 8944 1278 0,'0'0'0'0,"-8"13"0"0,-15 24 0 0,23-37 22 15,0 0-22-15,-34 59 22 0,2 17-22 0,32-76 46 0,0 0-46 16,-24 81 46-16,11-3-46 0,13-78 66 0,0 0-66 16,2 80 66-16,19 10-66 0,-21-90 41 0,0 0-41 15,36 88 41-15,11-12-41 0,-47-76 30 0,0 0-30 16,51 59 31-16,-1-13-31 0,-50-46 36 0,0 0-36 16,49 32 37-16,0-10-37 0,-49-22 31 0,0 0-31 0,55 11 32 15,5-11-32-15,-60 0 19 0,0 0-19 0,58-11 20 16,-14-6-20-16,-44 17 1 0,0 0-1 0,39-42 2 15,-5-23-2-15,-1 2-1341 0</inkml:trace>
  <inkml:trace contextRef="#ctx0" brushRef="#br0" timeOffset="27860.83">25404 8293 1547 0,'0'0'0'0,"28"0"0"0,53 2 0 15,-81-2 118-15,0 0-118 0,99 8 119 0,17 10-119 16,-116-18 79-16,0 0-79 0,116 25 79 0,1 8-79 16,-117-33 82-16,0 0-82 0,99 44 82 0,-23 8-82 0,-76-52 41 15,0 0-41-15,60 71 41 0,-11 24-41 0,-49-95 28 16,0 0-28-16,35 97 28 0,-15 1-28 0,-20-98 21 0,0 0-21 15,3 108 21-15,-17 21-21 0,14-129 16 0,0 0-16 16,-25 134 17-16,-5 2-17 0,30-136 13 0,0 0-13 16,-37 134 14-16,-9-13-14 0,46-121 10 0,0 0-10 15,-51 114 11-15,-3-2-11 0,54-112 8 0,0 0-8 0,-59 99 8 16,5-16-8-16,54-83 1 0,0 0-1 0,-46 55 2 16,19-41-2-16,1 2-1730 0</inkml:trace>
  <inkml:trace contextRef="#ctx0" brushRef="#br0" timeOffset="28358.93">27115 9001 1905 0,'0'0'0'16,"22"-4"0"-16,49-1 0 0,-71 5-1 0,0 0 1 16,93-9 0-16,6-1 0 0,-99 10 0 0,0 0 0 0,99-9 0 15,-7 2 0-15,-92 7 14 0,0 0-14 0,88-5 15 16,0 5-15-16,-88 0 32 0,0 0-32 0,72-5 33 15,-24 2-33-15,-48 3 32 0,0 0-32 0,37-4 32 16,2-5-32-16,-39 9 16 0,0 0-16 0,35-12 16 16,-10-3-16-16,-25 15 2 0,0 0-2 0,16-24 3 15,-6-21-3-15,-10 45 0 0,0 0 0 0,2-56 0 16,-9-10 0-16,7 66-14 0,0 0 14 0,-16-60-14 16,-7 8 14-16,0-2-1494 0</inkml:trace>
  <inkml:trace contextRef="#ctx0" brushRef="#br0" timeOffset="28611.88">27705 8501 1121 0,'0'0'0'0,"23"3"0"0,20 6 0 16,-43-9-1-16,0 0 1 0,54 12 0 0,10 3 0 16,-64-15-1-16,0 0 1 0,62 12-1 0,-6 4 1 0,-56-16 0 15,0 0 0-15,55 21 0 0,3 8 0 0,-58-29 17 16,0 0-17-16,55 43 18 0,-13 2-18 0,-42-45 68 0,0 0-68 15,32 52 68-15,-15 0-68 0,-17-52 85 0,0 0-85 16,2 52 85-16,-12 2-85 0,10-54 70 0,0 0-70 16,-22 64 70-16,-11 14-70 0,33-78 63 0,0 0-63 15,-37 76 63-15,-2-21-63 0,39-55 41 0,0 0-41 0,-37 45 41 16,3-21-41-16,34-24 23 0,0 0-23 0,-24 9 24 16,10-21-24-16,0 0-1331 0</inkml:trace>
  <inkml:trace contextRef="#ctx0" brushRef="#br0" timeOffset="29226.45">28875 8279 1356 0,'0'0'0'0,"-5"22"0"0,-11 43 0 15,16-65 4-15,0 0-4 0,-20 90 5 0,3 22-5 16,17-112 14-16,0 0-14 0,-13 118 15 0,1-6-15 16,12-112 19-16,0 0-19 0,-7 102 19 0,9-7-19 0,-2-95 14 15,0 0-14-15,8 85 15 0,5-16-15 0,-13-69 20 16,0 0-20-16,12 45 20 0,-3-20-20 0,-9-25 22 15,0 0-22-15,11 5 23 0,8-10-23 0,-19 5 23 16,0 0-23-16,23-25 24 0,3-20-24 0,-26 45 24 0,0 0-24 16,22-55 24-16,-12 1-24 0,-10 54 24 0,0 0-24 15,5-46 24-15,-5 8-24 0,0 38 29 0,0 0-29 16,-3-35 29-16,-6 9-29 0,9 26 28 0,0 0-28 16,-11-21 28-16,1 6-28 0,10 15 27 0,0 0-27 0,-7-16 27 15,5 8-27-15,2 8 21 0,0 0-21 0,0 0 21 16,0 0-21-16,0 0 17 0,0 0-17 0,0 0 17 15,9 1-17-15,-9-1 12 0,0 0-12 0,7 4 13 16,4-1-13-16,-11-3 6 0,0 0-6 0,21 4 7 16,16-1-7-16,-37-3 2 0,0 0-2 0,42 0 2 15,0-3-2-15,-42 3 2 0,0 0-2 0,43-12 2 16,-3-9-2-16,-40 21 1 0,0 0-1 0,37-24 2 16,-3-4-2-16,-34 28 2 0,0 0-2 0,25-28 2 15,-13 9-2-15,-12 19 4 0,0 0-4 0,2-10 4 16,-2 10-4-16,0 0 5 0,0 0-5 0,-23 0 6 0,-7 17-6 15,30-17 6-15,0 0-6 0,-43 28 6 0,-11 8-6 16,54-36 7-16,0 0-7 0,-57 36 7 0,6 1-7 16,51-37 7-16,0 0-7 0,-42 33 7 0,5-6-7 15,37-27 4-15,0 0-4 0,-28 25 4 0,10-10-4 16,18-15-2-16,0 0 2 0,-11 5-2 0,4-5 2 16,0-3-1477-16</inkml:trace>
  <inkml:trace contextRef="#ctx0" brushRef="#br0" timeOffset="29752.31">29226 8710 1110 0,'0'0'0'16,"9"12"0"-16,15 24 0 0,-24-36 10 0,0 0-10 0,34 49 10 15,-1-4-10-15,-33-45 23 0,0 0-23 0,30 48 24 16,-5 4-24-16,-25-52 33 0,0 0-33 0,21 52 33 15,-3-7-33-15,-18-45 41 0,0 0-41 0,14 30 42 16,-7-15-42-16,-7-15 44 0,0 0-44 0,0 0 44 16,-7-14-44-16,7 14 50 0,0 0-50 0,-7-24 51 15,-4-12-51-15,11 36 57 0,0 0-57 0,-12-40 58 16,-2 4-58-16,14 36 57 0,0 0-57 0,-12-37 58 16,3-6-58-16,9 43 53 0,0 0-53 0,-4-42 53 15,6 6-53-15,-2 36 44 0,0 0-44 0,5-28 44 16,-1 9-44-16,-4 19 27 0,0 0-27 0,2-10 28 0,-2 10-28 15,0 0 20-15,0 0-20 0,12-4 21 0,6 13-21 16,-18-9 12-16,0 0-12 0,22 16 13 0,3 4-13 16,-25-20 5-16,0 0-5 0,25 18 5 0,-6-6-5 15,-19-12 2-15,0 0-2 0,14 10 3 0,-1-6-3 16,-13-4 4-16,0 0-4 0,10 5 4 0,-1-2-4 16,-9-3 5-16,0 0-5 0,11 0 6 0,1 0-6 0,-12 0 6 15,0 0-6-15,18-8 7 0,5-4-7 0,-23 12 10 16,0 0-10-16,26-16 11 0,1 4-11 0,-27 12 10 15,0 0-10-15,24-9 11 0,-6 6-11 0,-18 3 10 16,0 0-10-16,23 8 10 0,14 12-10 0,-37-20 8 16,0 0-8-16,40 29 9 0,-10-1-9 0,-30-28 8 15,0 0-8-15,25 26 8 0,-5 1-8 0,-20-27 5 16,0 0-5-16,12 23 6 0,-3-6-6 0,-9-17 0 0,0 0 0 16,3 7 1-16,-3-7-1 0,0 0-3 0,0 0 3 0,-2-12-2 15,6-26 2-15,0 0-1597 0</inkml:trace>
  <inkml:trace contextRef="#ctx0" brushRef="#br0" timeOffset="30006.86">29859 8080 1367 0,'0'0'0'0,"14"33"0"15,16 34 0-15,-30-67 0 0,0 0 0 0,35 82 0 16,6 15 0-16,-41-97 0 0,0 0 0 0,41 112 0 15,-1 25 0-15,-40-137 0 0,0 0 0 0,37 145 0 16,-7 11 0-16,-30-156 7 0,0 0-7 0,27 156 8 0,-6-11-8 16,-21-145 44-16,0 0-44 0,17 142 44 0,-6-2-44 15,-11-140 64-15,0 0-64 0,5 126 64 0,-6-29-64 16,1-97 62-16,0 0-62 0,-7 82 62 0,-4-18-62 16,11-64 39-16,0 0-39 0,-18 43 40 0,-6-21-40 15,24-22 26-15,0 0-26 0,-30-5 27 0,-6-36-27 0,1-1-1331 16</inkml:trace>
  <inkml:trace contextRef="#ctx0" brushRef="#br0" timeOffset="30273.17">30226 8535 1267 0,'0'0'0'16,"14"2"0"-16,25 5 0 0,-39-7 11 0,0 0-11 0,49 24 12 15,6 14-12-15,-55-38 47 0,0 0-47 0,44 55 48 16,-16 11-48-16,-28-66 36 0,0 0-36 0,9 73 36 16,-25 0-36-16,16-73 22 0,0 0-22 0,-28 79 23 15,-7 9-23-15,35-88 21 0,0 0-21 0,-37 78 21 16,-2-17-21-16,39-61 19 0,0 0-19 0,-34 45 19 16,8-21-19-16,26-24 2 0,0 0-2 0,-21 0 3 15,1-24-3-15,20 24-1 0,0 0 1 0,-14-45-1 16,7-21 1-16,0-1-1129 0</inkml:trace>
  <inkml:trace contextRef="#ctx0" brushRef="#br0" timeOffset="31434.99">30619 8758 863 0,'0'0'0'0,"2"9"0"0,2 22 0 0,-4-31 4 16,0 0-4-16,5 33 4 0,0-2-4 0,-5-31 15 16,0 0-15-16,4 26 16 0,-2-5-16 0,-2-21 41 15,0 0-41-15,3 14 42 0,4-4-42 0,-7-10 55 0,0 0-55 16,7 7 56-16,-7-7-56 0,0 0 61 0,0 0-61 16,9 7 61-16,-9-7-61 0,0 0 53 0,0 0-53 15,11-10 53-15,-1-8-53 0,-10 18 41 0,0 0-41 16,12-22 41-16,-1-8-41 0,-11 30 31 0,0 0-31 15,9-32 31-15,-2 7-31 0,-7 25 22 0,0 0-22 16,7-20 23-16,-2-3-23 0,-5 23 17 0,0 0-17 16,4-17 18-16,-4 1-18 0,0 16 12 0,0 0-12 0,2-9 13 15,-2 9-13-15,0 0 9 0,0 0-9 0,0 0 10 16,10 0-10-16,-10 0 7 0,0 0-7 0,9 9 7 16,5 3-7-16,-14-12 6 0,0 0-6 0,18 18 7 15,1 4-7-15,-19-22 5 0,0 0-5 0,18 17 6 16,-1-1-6-16,-17-16 5 0,0 0-5 0,16 9 6 15,0-2-6-15,-16-7 7 0,0 0-7 0,14 3 7 16,-5 2-7-16,-9-5 9 0,0 0-9 0,7 0 9 16,-7 0-9-16,0 0 11 0,0 0-11 0,13 0 11 15,-5-5-11-15,-8 5 9 0,0 0-9 0,13-12 10 0,3-11-10 16,-16 23 9-16,0 0-9 0,12-20 9 0,-7 1-9 16,-5 19 7-16,0 0-7 0,4-11 7 0,-3 4-7 15,-1 7 6-15,0 0-6 0,0 0 6 0,8 0-6 16,-8 0 6-16,0 0-6 0,7 7 6 0,7 7-6 15,-14-14 7-15,0 0-7 0,17 19 7 0,5-5-7 0,-22-14 7 16,0 0-7-16,19 12 8 0,-7-5-8 0,-12-7 8 16,0 0-8-16,13 3 8 0,6-3-8 0,-19 0 6 0,0 0-6 15,30-12 7-15,12-15-7 0,-42 27 5 0,0 0-5 16,43-45 6-16,-6-25-6 0,-37 70 4 0,0 0-4 16,35-74 5-16,-5 3-5 0,-30 71 5 0,0 0-5 15,23-76 5-15,-5-19-5 0,-18 95 6 0,0 0-6 0,10-99 6 16,-6 4-6-16,-4 95 5 0,0 0-5 15,-7-99 6-15,-13-5-6 0,20 104 6 0,0 0-6 0,-23-102 6 16,-5 5-6-16,28 97 6 0,0 0-6 16,-28-79 7-16,3 25-7 0,25 54 6 0,0 0-6 0,-23-36 7 15,4 15-7-15,19 21 7 0,0 0-7 0,-21-7 7 16,-2 17-7-16,23-10 7 0,0 0-7 0,-25 33 7 16,0 24-7-16,25-57 7 0,0 0-7 0,-19 77 8 15,5 21-8-15,14-98 5 0,0 0-5 0,-6 116 5 16,5 23-5-16,1-139 4 0,0 0-4 0,5 135 4 15,4-7-4-15,-9-128 2 0,0 0-2 0,17 121 3 0,6 3-3 16,-23-124 2-16,0 0-2 0,34 108 2 0,14-27-2 16,-48-81 2-16,0 0-2 0,61 62 3 0,15-15-3 15,-76-47 6-15,0 0-6 0,76 29 6 0,-11-9-6 16,-65-20 15-16,0 0-15 0,67 0 16 0,7-13-16 16,-74 13 18-16,0 0-18 0,80-24 18 0,1-7-18 15,-81 31 23-15,0 0-23 0,72-45 23 0,-15-21-23 16,-57 66 24-16,0 0-24 0,45-72 24 0,-13-5-24 15,-32 77 8-15,0 0-8 0,23-70 9 0,-7 16-9 0,-16 54 3 16,0 0-3-16,9-45 3 0,-7 17-3 0,-2 28 0 16,0 0 0-16,-6-19 1 0,-6 9-1 15,12 10 0-15,0 0 0 0,-19-4 0 0,-6 8 0 0,25-4-1 16,0 0 1-16,-32 8-1 0,-7 5 1 0,39-13-2 0,0 0 2 16,-38 15-2-16,-3 2 2 0,41-17-4 0,0 0 4 15,-34 21-4-15,8 10 4 0,26-31-8 0,0 0 8 16,-18 33-7-16,8 7 7 0,10-40-7 0,0 0 7 0,0 45-7 15,10 9 7-15,-10-54-8 0,0 0 8 0,22 52-7 16,8-4 7-16,-30-48-7 0,0 0 7 0,37 43-6 16,1-10 6-16,-38-33-8 0,0 0 8 0,41 31-7 15,-2-1 7-15,-39-30-3 0,0 0 3 0,37 24-2 16,2-8 2-16,-39-16-1 0,0 0 1 0,49 12 0 16,13-11 0-16,-62-1 0 0,0 0 0 0,61-1 0 15,-13-10 0-15,-48 11 0 0,0 0 0 0,41-17 0 16,1-4 0-16,-42 21-1 0,0 0 1 0,37-34 0 15,-11-8 0-15,-26 42-5 0,0 0 5 0,20-57-5 16,-10-23 5-16,-10 80-13 0,0 0 13 0,-5-88-13 0,-21-9 13 16,1 2-1487-16</inkml:trace>
  <inkml:trace contextRef="#ctx0" brushRef="#br0" timeOffset="31644.95">31323 8059 1401 0,'0'0'0'0,"27"-3"0"0,45-6 0 0,-72 9 4 0,0 0-4 15,79-9 4-15,-13 3-4 0,-66 6-11 0,0 0 11 16,52-4-10-16,-9 6 10 0,-1 0-981 0</inkml:trace>
  <inkml:trace contextRef="#ctx0" brushRef="#br0" timeOffset="33569.15">20394 11335 1177 0,'0'0'0'0,"0"0"0"16,11-19 0-16,-11 19 35 0,0 0-35 0,7-14 35 15,-2 6-35-15,-5 8 81 0,0 0-81 0,7-6 81 0,4 5-81 16,-11 1 63-16,0 0-63 0,23 12 64 16,17 21-64-16,-40-33 35 0,0 0-35 0,48 40 36 0,-1 10-36 15,-47-50 24-15,0 0-24 0,50 59 24 0,-1 3-24 16,-49-62 16-16,0 0-16 0,48 76 16 0,-6 17-16 15,-42-93 18-15,0 0-18 0,50 96 19 0,11-6-19 16,-61-90 22-16,0 0-22 0,73 95 23 0,6 10-23 16,-79-105 21-16,0 0-21 0,79 106 21 0,-3-6-21 15,-76-100 24-15,0 0-24 0,80 97 25 0,8 2-25 16,-88-99 22-16,0 0-22 0,86 95 23 0,-8-8-23 16,-78-87 30-16,0 0-30 0,67 77 31 0,-9-14-31 0,-58-63 28 15,0 0-28-15,51 55 29 0,-7-5-29 0,-44-50 30 16,0 0-30-16,43 45 30 0,-3-1-30 0,-40-44 26 15,0 0-26-15,35 34 26 0,-13-15-26 0,-22-19 9 16,0 0-9-16,10 12 9 0,-1-7-9 0,-9-5 0 0,0 0 0 16,7-8 1-16,-5-16-1 0,1-2-1556 0</inkml:trace>
  <inkml:trace contextRef="#ctx0" brushRef="#br0" timeOffset="34090.75">20816 12827 1435 0,'0'0'0'0,"0"0"0"0,19 19 0 15,-19-19 17-15,0 0-17 0,32 17 18 0,19-1-18 16,-51-16 35-16,0 0-35 0,67 24 36 0,9 16-36 16,-76-40 59-16,0 0-59 0,81 55 59 0,-5 16-59 15,-76-71 40-15,0 0-40 0,79 80 41 0,15-4-41 0,-94-76 36 16,0 0-36-16,91 78 36 0,-9-2-36 0,-82-76 29 16,0 0-29-16,75 69 29 0,-6-5-29 0,-69-64 22 15,0 0-22-15,71 45 22 0,-6-15-22 0,-65-30 32 0,0 0-32 16,67 10 32-16,-5-19-32 0,-62 9 24 0,0 0-24 15,49-27 24-15,-10-22-24 0,-39 49 29 0,0 0-29 16,30-59 29-16,-4-3-29 0,-26 62 46 0,0 0-46 16,20-73 46-16,-4-11-46 0,-16 84 47 0,0 0-47 15,14-92 48-15,3-7-48 0,-17 99 46 0,0 0-46 16,23-105 46-16,6-4-46 0,-29 109 37 0,0 0-37 0,35-109 38 16,0-4-38-16,-35 113 32 0,0 0-32 0,41-112 32 15,-1 6-32-15,-40 106 25 0,0 0-25 0,41-95 26 16,-4 8-26-16,-37 87 22 0,0 0-22 0,32-72 23 15,-8 20-23-15,-24 52 19 0,0 0-19 0,21-37 20 16,-8 18-20-16,-13 19 16 0,0 0-16 0,7-10 17 16,-7 10-17-16,0 0 6 0,0 0-6 0,9 9 6 15,3 20-6-15,-12-29-1 0,0 0 1 0,19 31 0 16,6-7 0-16,2 2-1951 0</inkml:trace>
  <inkml:trace contextRef="#ctx0" brushRef="#br0" timeOffset="34510.74">23786 10948 1457 0,'0'0'0'16,"0"0"0"-16,0 0 0 0,0 0 1 0,0 0-1 15,5 6 1-15,-3 7-1 0,-2-13 13 0,0 0-13 0,-7 26 14 16,-7 20-14-16,14-46 11 0,0 0-11 0,-21 59 12 16,-7 14-12-16,28-73 12 0,0 0-12 0,-32 88 12 15,-2 19-12-15,34-107 18 0,0 0-18 0,-37 121 19 16,5 14-19-16,32-135 21 0,0 0-21 0,-30 141 21 15,1-5-21-15,29-136 28 0,0 0-28 0,-29 144 28 16,3 10-28-16,26-154 45 0,0 0-45 0,-27 149 46 16,3-7-46-16,24-142 48 0,0 0-48 0,-29 126 48 15,-6-15-48-15,35-111 46 0,0 0-46 0,-44 95 46 16,-5-12-46-16,49-83 21 0,0 0-21 0,-50 80 22 16,4-2-22-16,46-78 11 0,0 0-11 0,-44 65 11 0,-3-15-11 15,47-50 3-15,0 0-3 0,-53 33 3 0,-4-15-3 16,1 1-1454-16</inkml:trace>
  <inkml:trace contextRef="#ctx0" brushRef="#br0" timeOffset="34871.85">22624 12952 1401 0,'0'0'0'0,"0"0"0"0,10 13 0 0,-10-13 27 16,0 0-27-16,11 25 28 0,5 14-28 0,-16-39 56 0,0 0-56 16,17 54 57-16,3 19-57 0,-20-73 28 0,0 0-28 15,19 81 29-15,1 2-29 0,-20-83 26 0,0 0-26 16,26 90 27-16,11 7-27 0,-37-97 25 0,0 0-25 16,44 87 26-16,2-18-26 0,-46-69 22 0,0 0-22 15,42 50 22-15,-12-19-22 0,-30-31 28 0,0 0-28 0,32 16 29 16,10-13-29-16,-42-3 30 0,0 0-30 0,48-9 30 15,5-20-30-15,-53 29 28 0,0 0-28 0,62-43 28 16,14-26-28-16,-76 69 27 0,0 0-27 0,77-70 27 16,-5 3-27-16,-72 67 34 0,0 0-34 0,76-59 34 15,5 11-34-15,-81 48 28 0,0 0-28 0,85-42 28 16,-6 9-28-16,-79 33 13 0,0 0-13 0,78-33 14 16,-7 6-14-16,-71 27 4 0,0 0-4 0,63-30 5 15,-3-6-5-15,0-1-1561 0</inkml:trace>
  <inkml:trace contextRef="#ctx0" brushRef="#br0" timeOffset="35622.4">21969 14701 1670 0,'0'0'0'0,"0"0"0"0,-42-19 0 0,42 19 94 16,0 0-94-16,-39-14 95 0,-5 2-95 0,44 12 139 15,0 0-139-15,-46-9 140 0,-3 6-140 0,49 3 62 0,0 0-62 16,-51 7 62-16,-9 12-62 0,60-19 20 0,0 0-20 16,-60 36 21-16,-2 25-21 0,62-61 10 0,0 0-10 15,-57 71 10-15,15 8-10 0,42-79 6 0,0 0-6 16,-25 85 6-16,20 2-6 0,5-87 4 0,0 0-4 0,16 102 5 15,16 14-5-15,-32-116 4 0,0 0-4 0,46 128 4 16,8 5-4-16,-54-133 3 0,0 0-3 0,55 128 3 16,-2-12-3-16,-53-116 5 0,0 0-5 0,46 111 6 15,-6-9-6-15,-40-102 6 0,0 0-6 0,34 95 7 16,-9-15-7-16,-25-80 7 0,0 0-7 0,15 57 7 16,-6-24-7-16,-9-33 0 0,0 0 0 0,4 21 0 15,-1-9 0-15,-3 0-1737 0</inkml:trace>
  <inkml:trace contextRef="#ctx0" brushRef="#br0" timeOffset="35805.78">21581 16061 1233 0,'0'0'0'0,"5"-8"0"0,8-13 0 16,-13 21 18-16,0 0-18 0,21-30 18 0,5-2-18 16,-26 32 18-16,0 0-18 0,36-42 19 0,8-8-19 15,-44 50 8-15,0 0-8 0,58-61 9 0,18-10-9 0,-76 71 13 16,0 0-13-16,83-72 14 0,-2 2-14 0,-81 70 16 15,0 0-16-15,85-60 17 0,-1 11-17 16,-84 49 1-16,0 0-1 0,90-43 1 0,4 5-1 0,1 0-979 16</inkml:trace>
  <inkml:trace contextRef="#ctx0" brushRef="#br0" timeOffset="36163.86">22871 14191 1345 0,'0'0'0'0,"-20"7"0"15,-33 22 0-15,53-29-24 0,0 0 24 0,-61 48-24 0,-1 23 24 16,62-71-22-16,0 0 22 0,-55 94-21 0,4 11 21 16,51-105 1-16,0 0-1 0,-41 128 2 0,4 26-2 15,37-154 18-15,0 0-18 0,-24 180 18 0,13 21-18 16,11-201 44-16,0 0-44 0,2 206 44 0,19 3-44 16,-21-209 48-16,0 0-48 0,32 191 48 0,5-23-48 15,-37-168 36-15,0 0-36 0,47 135 37 0,10-33-37 0,-57-102 20 16,0 0-20-16,65 72 21 0,9-23-21 0,-74-49 12 15,0 0-12-15,76 22 12 0,-4-27-12 0,-1 0-1152 16</inkml:trace>
  <inkml:trace contextRef="#ctx0" brushRef="#br0" timeOffset="36672.9">23714 15710 1535 0,'0'0'0'0,"5"-9"0"15,9-15 0-15,-14 24 0 0,0 0 0 0,18-41 0 16,-6-10 0-16,-12 51 2 0,0 0-2 0,4-57 2 16,-11-3-2-16,7 60 35 0,0 0-35 0,-16-73 35 15,-13-15-35-15,29 88 54 0,0 0-54 0,-35-85 55 16,0 11-55-16,35 74 72 0,0 0-72 0,-37-75 72 15,5-6-72-15,32 81 68 0,0 0-68 0,-23-85 68 16,6 2-68-16,17 83 51 0,0 0-51 0,-9-73 52 0,7 13-52 16,2 60 33-16,0 0-33 0,2-50 34 0,5 6-34 15,-7 44 26-15,0 0-26 0,10-34 26 0,4 8-26 16,-14 26 17-16,0 0-17 0,16-18 18 0,-2 6-18 16,-14 12 16-16,0 0-16 0,20-3 16 0,6 10-16 15,-26-7 12-15,0 0-12 0,32 15 12 0,3 11-12 16,-35-26 10-16,0 0-10 0,39 35 11 0,0 6-11 0,-39-41 9 15,0 0-9-15,37 52 10 0,-2 14-10 0,-35-66 9 16,0 0-9-16,41 73 9 0,3 6-9 0,-44-79 8 16,0 0-8-16,55 83 9 0,15 1-9 0,-70-84 13 15,0 0-13-15,76 91 14 0,-4 8-14 0,-72-99 14 0,0 0-14 16,66 95 15-16,-15-8-15 0,-51-87 14 0,0 0-14 16,44 77 14-16,-7-4-14 0,-37-73 9 0,0 0-9 15,26 62 10-15,-8-13-10 0,-18-49 4 0,0 0-4 16,11 36 5-16,-6-15-5 0,-5-21 1 0,0 0-1 15,-4 7 1-15,-10-14-1 0,14 7-1 0,0 0 1 0,-23-28-1 16,-7-25 1-16,0-1-1814 0</inkml:trace>
  <inkml:trace contextRef="#ctx0" brushRef="#br0" timeOffset="36885.41">23490 15461 1535 0,'0'0'0'0,"14"-4"0"0,16-4 0 15,-30 8 4-15,0 0-4 0,53-26 4 0,35-24-4 16,-88 50 4-16,0 0-4 0,97-66 5 0,-5-5-5 16,-92 71 3-16,0 0-3 0,90-75 4 0,3 3-4 15,-93 72 0-15,0 0 0 0,85-80 0 0,-22-13 0 16,-1-1-1110-16</inkml:trace>
  <inkml:trace contextRef="#ctx0" brushRef="#br0" timeOffset="37200.83">24419 14085 1883 0,'0'0'0'0,"25"2"0"16,38 5 0-16,-63-7-2 0,0 0 2 0,94 12-1 15,8 2 1-15,-102-14-1 0,0 0 1 0,110 24-1 16,4 14 1-16,-114-38 7 0,0 0-7 0,104 66 7 16,-14 32-7-16,-90-98 47 0,0 0-47 0,71 118 47 15,-20 5-47-15,-51-123 81 0,0 0-81 0,34 142 82 16,-13 14-82-16,-21-156 68 0,0 0-68 0,3 167 68 15,-17 10-68-15,14-177 46 0,0 0-46 0,-23 161 46 16,-10-19-46-16,33-142 27 0,0 0-27 0,-46 121 28 0,-14-29-28 16,60-92 12-16,0 0-12 0,-69 58 12 15,-7-32-12-15,-1 0-1782 0</inkml:trace>
  <inkml:trace contextRef="#ctx0" brushRef="#br0" timeOffset="37668.05">21521 15897 1155 0,'0'0'0'0,"0"0"0"0,18 7 0 15,-18-7 16-15,0 0-16 0,23 2 17 0,9-9-17 16,-32 7 36-16,0 0-36 0,35-18 37 0,7-11-37 15,-42 29 0-15,0 0 0 0,44-42 0 0,4-16 0 16,-1 0-886-16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3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604 4786 4488,'8'-4'264,"111"-38"1062,-62 20-748,193-36 675,-212 50-1248,53-10 404,42-11-139,40-24-38,-134 37-104,174-89 48,-169 79-88,176-118 36,-175 114-57,208-110 22,-198 115-41,215-88 25,-217 95-18,219-47 29,-217 57-17,223-11 33,-222 17 0,232-9 41,-229 6-33,234-55 48,-234 44-48,250-72 44,-246 71-65,244-60 31,-247 63-43,234-46 33,-237 50-41,229-26 23,-229 31-36,231-28 18,-230 23-31,223-55 22,-228 48-22,190-89 20,-200 81-26,168-106 18,-169 105-18,309-216 136,-331 224-111,56-77 24,-65 72-24,28-115 24,-31 86-14,2-92 1,-9 116-56,0-14 65,-2-313 213,-5 233-256,3 72 58,3 32-65,-2-243 163,2 259-192,3-267 328,-9 181-179,5 46-88,0 7 63,0 0-1,-3 0 0,-8-36 1,-30-69 284,36 121-315,2 0 0,-5-35 0,4 21-1,3 22-67,1 2 11,-1 0-1,0 1 1,0-1-1,-4-8 1,-1 5 28,0 0 0,0 1 0,-14-16 0,19 24-57,-1 1 1,1-1 0,0 1-1,-1 0 1,0 0-1,1 0 1,-1 0 0,0 0-1,0 1 1,0-1-1,-5-1 1,-15-8 52,-58-33 171,-126-91 0,53 29 8,138 97-228,-33-14 64,-50-10 15,90 30-70,-1 1 1,0 0 0,0 0 0,-17 0 0,-1 0-5,-89-9 68,-185-20 111,214 20-174,51 6 24,-175-10 20,165 14-20,-203 4 18,200 0-24,-207 13 16,203-11-16,-234 40 15,225-33-22,-272 59 11,264-53-22,-285 87 11,282-83-18,-332 80 10,322-83-12,-310 63 6,321-69-6,-270 44 5,278-48-10,-236 26 8,242-29-8,-227 24 8,231-23-8,-76 13 4,-18 4-8,2 1 1,-4 0-2,8 0 2,23 1-4,14 2-1,12 1 0,7-3 0,6-9 0,11-6 0,13 1 0,8-1 0,1 2 0,40-10 0,1 1 0,0-1 0,1 1 0,-9 6 0,-20 23 0,4 9 0,3 15 0,20-32 0,1 0-1,1 1 0,-5 42 0,3 57-6,9-93-5,23 158 0,-16-149-2,47 164-6,-42-162 0,62 193-8,-58-185 8,76 207-9,-73-207 4,85 203-7,-85-203 0,75 204-8,-76-205 6,132 320-87,-102-262 106,-27-65-25,99 170-16,-94-173 18,190 244-70,-140-185 72,17 27 5,-76-105 4,75 57-11,-73-67 6,94 25-7,-88-33 12,111-17-21,-110 7-30,-10-1-265,-1 0 0,0-1 0,0 0 0,0-1 0,19-18 1,19-20-9498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2:0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261 103 7800,'-7'-16'87,"-2"1"0,0 0 1,-18-23-1,25 36-38,1 0 0,-1 1-1,0-1 1,0 1 0,0-1 0,-1 1 0,1 0-1,0 0 1,0 0 0,-1 0 0,1 0-1,-1 0 1,-2 0 0,1 0 23,-4 2 328,-1 4-292,0 0 0,0 1 0,0-1 0,-9 10 0,5 0 192,-2 15-167,0 1 0,-11 36 1,17-33 66,-16 161 100,23-152 1,-2 211 127,5-197-121,21 245 115,-14-238-148,56 292 104,-47-280-124,79 290 92,-76-296-131,83 266 80,-81-274-135,93 207 84,-90-224 17,109 160 111,-104-169-105,128 108 99,-126-123-132,117 45 91,-122-61-99,-11-4-164,0-1 0,1-1-1,-1-1 1,31-6-1,-45 7-45,-1 1-1,1-1 0,-1 1 0,1-1 0,-1 0 0,0 1 0,1-1 0,-1 0 0,0 0 1,1 0-1,1-2 0,87-94 229,-72 71-136,77-122 40,-77 114-82,49-160 16,-60 152-76,14-208-2152,-16 108-8627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2:0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1064 10224,'187'-73'163,"-154"59"-137,24-11 122,253-123 61,-245 111-74,277-194 42,-272 178-122,293-258-1306,-175 139-5355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2:0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6609 873 7984,'-33'-46'104,"14"20"43,-1 2 0,-2 0 0,-38-33 0,1 13-61,31 26 128,-151-71 76,139 71-115,-161-71 61,159 72-129,-204-69 42,193 69-41,-213-50 48,213 55-48,-211-58 48,208 55-49,-236-63 42,231 65-42,-251-36 42,250 43-42,-255-1 42,252 12-42,-290 51 37,280-39-63,-304 97 34,302-85-54,-304 146 27,308-136-40,-256 159 19,268-160-46,-223 137 12,233-143-18,-170 124 10,180-123-11,-163 154 4,163-146-3,-163 167 12,164-168-7,-139 161 6,147-158-12,-130 200 4,126-191-4,-157 199 3,153-201-10,-139 218 2,150-213-2,-34 73-1,8 15-3,35-70 2,-14 107-1,29-131 11,-10 208 13,14-206 0,6 203 17,-3-203-10,13 227 20,-12-220-14,35 384 108,-21-313-130,-8-79 28,59 185 17,-49-192-24,100 170 13,-90-169-26,124 195 9,-120-190-16,131 172 6,-130-181-12,155 159 4,-147-159-4,182 145 4,-177-152-3,182 108 12,-181-117-6,228 86 16,-214-89-2,254 74 17,-251-76-25,271 93 9,-267-88-15,262 90 11,-269-94-25,88 21-1,19-2-4,109 12-4,-229-45-3,210 7 2,-207-13-3,-49 0 5,289-25-22,-48-10 4,-194 28 6,186-38-7,-192 35 1,184-66-21,-36 17 21,-151 49 14,276-67-4,-233 46 9,-9-1 0,0-2 1,71-23 7,-118 48-1,127-23 2,-50 15 11,-14 4-8,80-28 24,-105 22-24,-47 11-7,0 0 0,-1-1 0,0 0-1,0-2 1,24-19 0,-29 20-3,-8 6-1,-1-1 0,1 1 1,-1-1-1,1 0 0,-2 0 1,8-12-1,122-157 28,-118 153-28,26-26 8,73-83 13,-82 85-19,-4-4 2,-3-7-2,-14 23 0,-2-2-1,5-35 1,-7 19 8,0-80 1,-6 96-10,1-5 13,10-159 13,-7 160 0,30-162 16,-26 160-17,50-171 10,-44 171-10,-6 17-17,9-24 3,3 1 0,30-50 0,46-71 12,-77 132-11,66-161 4,-71 155-3,56-153 10,-59 158-11,35-177 3,-40 166-9,6-78 4,-8-29-9,-2 4-3,2 10 0,1-2 0,0-3 0,-1 9 0,-3 10 0,-8 4 0,-9 2 0,-6-2 0,-11 2 0,-9 9 0,28 82 0,-23-37 0,21 43 0,-33-39 0,-33-22 0,-6 2 0,1-7 0,-2-3 0,-3 2 0,-7 8 0,-4 9 0,3 11 0,7 11 0,4 4 0,7 3 1,3 0 4,-2-2-2,-74-38 5,124 70 0,-50-19 4,-20-2-8,2 9 1,11 7-3,-144-17-25,210 35 18,-55 1-79,-97 12-1636,74-3-6440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8:5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5472,'4'-3'64,"15"-9"94,-1-1 0,28-26 0,-1 1 161,1 5-38,25-17 187,-69 47-313,3-10 617,-15 20-619,1 1 0,0-1 0,0 1 0,1 1 0,0-1 0,1 2 0,0-1 0,0 1-1,-9 17 1,14-23-78,0 1-1,0-1 0,0 0 0,0 1 1,1-1-1,0 1 0,-2 8 0,-1 12 262,-2 20 34,1 90 1,12 49 2,2-94-321,-4-53 62,34 160 48,-30-153-28,47 213 51,-43-200-58,58 224 49,-55-226-55,69 234 59,-67-228-32,66 251 61,-68-249-74,59 263 60,-59-257-54,70 289 63,-68-287-56,75 253 61,-73-265-74,86 235 57,-83-237-64,105 203 55,-104-212-63,86 194 44,-91-190-63,76 233 43,-75-223-56,82 262 36,-83-258-57,77 280 27,-77-272-20,64 330 27,-70-320-34,42 345 23,-47-344-36,23 321 20,-25-326-20,30 323 22,-28-322-16,35 306 25,-35-315-17,30 264 34,-30-273-22,35 242 34,-34-247-26,47 256 134,-48-269-166,33 162 104,37 74 142,-51-180-186,20 34 176,-46-133-266,-1-7 1,-2-27-22,-6-15-42,-18-62 0,13 61-2078,-21-90-8831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5832,'0'0'64,"0"0"32,6 2 129,-1 1-185,-1 0 0,1 0 0,0 0 0,-1 0 0,0 1 0,0 0 0,0 0 0,0 0 1,-1 0-1,1 1 0,-1-1 0,3 7 0,34 66 342,-31-57-409,3 5 107,-2 1-1,0 1 1,9 42 0,-12-42-51,1 8 98,36 173 45,-33-159-71,54 235 47,-50-220-40,60 295 64,-60-284 16,54 275 104,-55-283 15,55 262 126,-56-266-106,0 2-121,34 191 300,-40-219-364,5 30 83,3 89 0,-14-140-142,1 13 18,-1-1 0,-2 0 0,-8 54 1,-4-13 135,13-69-235,0 0 0,0 0-1,0 0 1,0 0 0,0 0 0,0 0 0,-1 0-1,1 0 1,0-1 0,0 1 0,0 0 0,0 0-1,0 0 1,0 0 0,0 0 0,0 0 0,0 0-1,0 0 1,-1 0 0,1 0 0,0 0 0,0 0-1,0 0 1,0 0 0,0 0 0,0 0 0,0 0-1,-1 0 1,1 0 0,0 0 0,0 0 0,0 0-1,0 0 1,0 0 0,0 0 0,0 0 0,0 0-1,-1 0 1,1 0 0,0 0 0,0 0 0,0 0-1,0 1 1,0-1 0,0 0 0,0 0 0,0 0-1,0 0 1,0 0 0,0 0 0,-1 0 0,1 0-1,0 0 1,0 1 0,0-1 0,0 0 0,0 0-1,0 0 1,0 0 0,-7-6-44,0-1-1,0-1 1,1 1 0,-1-1-1,-8-17 1,-1 1-1001,-32-44-6117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3056,'0'0'0,"0"0"0,0 0 0,0 0 32,0 0-32,-13 11 40,3 0-40,-1 1-1872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1154 4400,'33'0'0,"31"3"1,120 1 7,-144-6-1,171-25 10,-166 21 30,220-16 48,-206 18 98,241-23 115,-238 21 73,282-22 159,-267 22-152,337-28 152,-326 25-193,376-38 135,-369 37-148,396-40 130,-389 40-143,433-35 128,-424 36-154,460-35 116,-453 34-150,492-48 102,-485 46-143,525-49 80,-515 50-120,549-41 69,-546 42-81,552-36 68,-551 36-89,564-59 55,-561 55-68,564-57 47,-565 57-73,561-47 48,-563 49-49,548-52 38,-550 52-57,541-43 41,-544 46-35,525-27 36,-532 30-36,482-14 36,-492 16-35,439-15 44,-449 15-38,422-14 43,-427 15-56,387-9 39,-396 10-46,325 2 36,-342 1-43,275 1 27,-286-2-34,-29 0-38,263 4 95,-49 5-36,-203-7-40,-22-1-27,192 11 70,-196-11-69,5 0-2,0 2 0,0 0 0,41 12 1,106 44 100,-154-53-116,-11-3 2,0 0 0,0 0 0,-1 0 0,8 5 0,25 15 28,0 1-1,38 33 1,-36-17-23,-27-21 15,51 103 10,-7 16 28,-32-69-23,72 144 100,-50-131-76,37 59-2,-67-109-23,95 142 24,-88-138-11,102 140 20,-102-141-21,98 176 22,-101-163-22,86 194 29,-88-193 4,78 212 42,-79-206-6,85 225 52,-84-225-52,84 204 50,-85-208-64,70 222 42,-73-217-68,-2-4-46,81 302 169,-71-235-177,-16-71 47,-8-41-63,33 251 168,-8 59 157,-25-302-298,-1 0 0,0 0-1,-1-1 1,0 1 0,-6 22-1,1-8 49,-14 57 39,13-71-46,-8 5-24,-22 25-1,23-34 18,-82 34 30,74-38-69,-1 0-1,1-1 1,-1-1 0,-36 2-1,34-4-17,-62 7 111,50-6-107,-52 6 4,51-6 24,-181 12 20,170-13-40,-216 13 13,210-12-26,-237 14 10,231-15-12,-250 16 5,247-15-12,-289 17 4,277-16-4,-115 5 1,-46-1-4,-8-1 2,-13-1-2,-13 1 2,-14 3-2,-9 0 2,-7-2-4,-5 0-1,-1 6 0,-3 3 0,-6-1 0,-8 6 0,-8 4 0,-2 0 0,-4-1 0,-12 0 0,-5 1 0,0 2 0,8 0 0,7-1 0,6-4 0,0-5 0,-3-3 0,-288 0-1,511-14-4,-447 9 1,449-10-8,-439-1 0,445-1-2,-406-4-4,413 4 4,-379-14-4,388 11 4,-358-13-3,357 13 10,-368-16-2,366 16 2,-368-21-3,371 19-2,-328-17 0,338 20-2,-313-4-6,315 6 2,-309 1-6,314 0-8,-258 0-10,268 1 4,-254-1-12,253-2 10,-282-9-62,84 0 40,212 8 4,-191-14-20,196 14 20,11 0 27,-150-16-74,-2 0-33,89 11 28,-94-12-148,160 16 186,-35-9 0,53 8 58,0 0 0,0 0 0,1-1-1,0-1 1,0 0 0,-17-14 0,5 0-6,-34-35-1,48 42 3,-38-84-2,26 52 5,-23-78 0,38 100 11,-6-14-14,-52-154-2,51 153 6,-52-173-4,55 165 6,-29-202 1,34 199 6,0-3 3,-23-161-4,26 194 4,-38-164-6,9 85-2,30 94 7,1 1 1,-1 0-1,-1 0 0,1 0 1,0 0-1,-1 1 1,0-1-1,-5-5 1,-5-5-2,-37-42-2197,-4-3-8792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3416,'-3'98'136,"16"44"51,-4-92 140,4 89 1,-10-92-90,7 164 127,-7-166-177,21 299 321,-11-232-1119,1-1-2570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5656,'0'0'80,"8"5"-14,8 5 117,-1 0 0,21 18-1,-26-20-141,-8-6-14,1 0-1,-1 0 0,1 0 1,-1 0-1,0 1 0,0-1 1,0 1-1,0 0 0,0-1 1,2 6-1,8 17 99,0 0-1,-2 0 1,-1 1 0,-1 0-1,6 35 1,0 26-58,-7-47 54,42 202 60,-37-183-26,20 114 4,2 30-93,-18-109 108,27 171-1,1 28-108,-26-166 89,78 565 71,-77-546-17,53 616 101,-60-609-35,38 579 114,-43-597-88,7 179 0,-1-24-187,-9-185 155,12 351 97,-16-374-171,-28 293 70,28-366-238,-1-1 1,-1 1 0,1-1-1,-1 1 1,-5 11 0,-3 8 26,-1 0 0,-19 34 1,21-48-292,-1-1 0,0 0 0,-1-1 1,0 0-1,-19 15 0,-58 51-7055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8608,'12'122'193,"15"132"87,-20-189 127,33 318 149,-30-292-216,22 163 0,5 26-219,-19-157 146,84 554 91,-80-538-164,87 536 70,-87-546-104,87 454 60,-87-482-80,29 116 0,-5-26-102,-29-123 17,23 86 4,5 16-46,-11-29-8,-11-36-3,-1 11-1518,-16-80-6064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2:5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82 487 5472,'5'-2'104,"18"-10"40,-16 8 161,2 0 43,-7 3-8,-3 1-319,1 0 0,-1-1 0,1 1 1,0 0-1,-1-1 0,1 1 0,-1-1 0,1 1 0,0-1 0,0 1 0,-1 0 0,1-1 0,0 1 1,0-1-1,-1 0 0,1 1 0,0-1 0,0 1 0,0-1 0,0 1 0,0-1 0,0 1 1,0-1-1,0 1 0,0-2 0,4-18 224,-1 8-159,0-5 28,1 1 0,1 0 0,0 0 0,2 1 0,0-1 0,16-26-1,-21 38 161,-1-3 64,0 4 45,1-5 21,-1 7 24,-2-14 729,-3-1-938,-1 1 1,0 0-1,-1 1 0,0-1 0,-11-15 0,3 3-38,-4-4 374,18 29-348,0 2 30,-3-2-42,-5-5-18,7 6-155,0 0 1,-1 0 0,1 0-1,0 1 1,-1-1-1,1 0 1,-1 1-1,1-1 1,-1 1 0,1-1-1,-4 1 1,-4-2 18,8 1 46,-2 0-1,-25-12 94,25 11-125,1-1 4,-8-10-38,8 9 26,1 2-1,1 0-28,-2-3-42,-14-7 256,17 33-130,5 23-27,-12 148 109,1-104-149,3-23 62,5 85 18,9 3-21,20 119 164,-2 43 12,-19-196-163,3 141 170,-13-241-262,7 50 77,1 61 184,-8-128-210,4 6 34,-5-7-84,0 0-1,1 0 1,-1 0-1,0 0 1,1 0 0,-1 0-1,1 0 1,0 0-1,-1 0 1,1 0-1,0 0 1,-1-1-1,1 1 1,0 0-1,0 0 1,1 0-1,6 1 23,-1 0 0,1 0 0,0-1 0,-1-1 0,1 1 0,9-1 0,56-6 129,-33 3-121,42-3 31,101-21 51,-123 16-82,-33 6-38,45-4 42,131-16 108,-182 23-149,-10 1 7,-1 0 0,1 0 1,17 3-1,17 1 43,15 2 20,64-4-1,-86-5-83,-33-2-20,0-6-178,0-1 0,-1 0 0,-1 0 0,3-20 0,-3 14-1100,12-60-10156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10488,'8'34'-4,"6"33"-15,25 178-16,-29-175-51,16 139-1,2 31 72,-14-127 30,32 214 4,6 27 3,-29-201 72,41 253-1,2 27-34,-39-259 142,100 671 92,-106-688-59,21 207-1,-8-31-148,-23-212 110,35 415 82,-40-444-82,7 110 4,0-28-127,-9-113 89,1-5-62,9 186 154,-20-90-73,6-152-175,1 1 1,-1 0 0,0-1-1,0 1 1,0 0-1,0 0 1,0-1-1,-1 1 1,1 0-1,0 0 1,0-1-1,0 1 1,-1 0-1,1-1 1,0 1-1,-1 0 1,1-1-1,0 1 1,-1 0-1,1-1 1,-1 1 0,1-1-1,-1 1 1,1-1-1,-1 1 1,0-1-1,1 0 1,-1 1-1,1-1 1,-1 1-1,-1-1 1,-10-4 28,12 3-32,-7-5-318,1-1 0,1 1-1,-1-2 1,-5-9 0,-26-39-7697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9416,'31'52'5,"-18"-25"22,71 193 22,-62-156 38,39 133-1,4 35-50,-38-118 59,45 221 4,1 32-43,-44-205 125,42 275 4,-2 24-101,-42-274 150,94 716 94,-100-736-87,23 225 4,-7-22-147,-24-235 142,41 471 89,-43-496-121,33 387 84,-36-413-104,30 228 57,-30-270-170,20 91-1554,-17-83-6387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10848,'29'51'88,"36"78"26,-50-91 21,51 221 49,-54-194-96,44 332 35,-43-299-62,28 186 4,4 31-42,-25-179 25,88 586 24,-87-574-24,64 575 25,-71-585-19,45 524 20,-48-537-20,28 445 20,-32-473-20,7 106-1,-2-31-34,-7-115 22,23 157 18,-21-185-38,-4-20-15,0 0 1,1-1-1,6 12 0,-9-19-6,-1 0 1,0-1-1,1 1 0,-1 0 0,0-1 0,1 1 0,-1-1 0,1 1 1,-1 0-1,1-1 0,0 0 0,-1 1 0,1-1 0,-1 1 1,1-1-1,0 0 0,-1 1 0,1-1 0,0 0 0,0 0 0,-1 1 1,1-1-1,0 0 0,-1 0 0,1 0 0,0 0 0,0 0 0,-1 0 1,1 0-1,0 0 0,0 0 0,-1-1 0,1 1 0,0 0 0,0 0 1,-1-1-1,1 1 0,0 0 0,-1-1 0,1 1 0,-1 0 1,1-1-1,0 1 0,0-1 0,3-5 1,0 1-1,0-1 1,0 0 0,0 0-1,-1 0 1,0 0 0,4-12-1,30-94-1482,0-8-5938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4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10584,'32'58'0,"36"69"0,35 85 0,33 96 0,134 470 20,-254-726 30,9 56 1,53 297 54,-23 0-49,-55-405-56,14 158 175,18 602 69,-30-616-97,2 512 49,-3-539-95,11 402 35,-9-425-89,5 364-1407,-5-223-5720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5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3232,'-10'15'0,"7"-11"5,0 0-1,1 1 1,-1-1-1,1 1 1,0 0-1,-3 9 1,-20 93 35,20-66 5,1 81 1,4-99-32,2 11 74,1-17-51,0 13 4,3-1-1,0 0 0,2 0 1,15 39-1,57 128 105,-60-154-58,101 161 32,-117-197-105,0 0 1,0 0 0,1 0 0,8 7 0,-13-13-15,89 82 79,13-12-50,-60-47 39,168 60 42,-170-72 3,160 15 55,-157-26-7,195-24 90,-189 17 10,186-33 118,-189 31-79,199-41 118,-192 38-123,213-56 112,-212 54-166,239-44 92,-232 49-139,232-27 60,-238 30-140,215-34 35,-217 31-81,-15 2-33,211-42 74,74-36 34,-231 58-127,-54 16 25,159-36 19,-159 39-32,246-20 99,-256 27-120,51 2 66,97 15 9,-137-9-28,164 46 20,-164-39-20,144 57 19,-146-57-26,175 51 18,-167-54-18,173 22 19,-179-32-12,-20-2-30,8 0-4,-1-1 0,0-1 0,0-1 0,-1-1 0,29-10 0,122-42 85,-138 46 22,269-76 318,-194 54-265,132-28 352,-146 44-313,2-7-17,-83 19-178,-1-1 0,1-1 0,-1 0 0,19-12 0,-34 18-22,0-1-1,1 0 1,-1 1-1,0-1 1,0 0-1,0-1 1,0 1-1,-1 0 1,1 0-1,0-1 0,-1 1 1,0-1-1,1 1 1,-1-1-1,0 0 1,-1 1-1,1-1 1,0-3-1,-1 5-1,1-1 0,-1 0-1,1 0 0,-1 0 0,0 0 0,0 0 1,0 0-1,0 1 0,-1-1 0,1 0 1,0 0-1,-1 0 0,1 0 0,-1 0 0,-1-2 1,-1-5-2,-13-36-1407,-3-6-5631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5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5024,'19'-1'43,"-1"-2"1,1 0 0,35-11-1,-13 4 10,-17 3-42,-10 3 78,0 0 0,23-2 0,122-9 236,-42 13 222,-43 2-436,-47 1 170,99 26 143,-102-17-17,83 61 159,-89-52-172,0 9-214,-2 0 0,17 39 0,-25-36 160,5 145 133,-15-138-145,-31 149 127,23-148-175,-61 190 105,53-179-137,-94 204 83,106-242-284,0 0 0,-12 15 0,-180 240 145,188-254-163,0-1 1,-18 15-1,-100 87 63,-10-16-1092,120-86 536,-137 95-6949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5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1747 1 9144,'-21'2'-79,"0"1"0,1 1 0,-1 0 0,1 2 0,1 1 0,-36 16 0,6-3-30,-38 13 71,50-19 19,-56 27 4,-25 8 13,-135 24 16,203-62 60,-195 47 42,199-45 25,-292 85 378,304-89-495,-44 17 137,-21 15 30,96-40-173,1 0 1,-1 1-1,0 0 1,1-1-1,0 1 1,-1 0-1,1 0 1,0 0-1,0 1 1,0-1-1,0 1 0,0-1 1,1 1-1,-1-1 1,1 1-1,0 0 1,-1 0-1,1-1 1,0 5-1,-1-3 15,2-3-24,0-1 0,0 1-1,-1 0 1,1-1-1,0 1 1,0-1-1,0 1 1,0-1 0,0 1-1,0-1 1,0 1-1,0 0 1,0-1 0,0 1-1,0-1 1,0 1-1,1-1 1,-1 1 0,0-1-1,0 1 1,0-1-1,1 1 1,-1-1-1,1 1 1,14 30 146,32 44 1,-24-46 85,133 163 104,-118-148-90,179 169 100,-169-172-134,211 179 66,-205-172-206,235 205 26,-232-204-86,210 189-1476,-136-122-5971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5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3056,'0'0'8,"0"0"0,0 6 1,7 76 9,-3-64-14,0 0 1,1-1 0,0 1 0,1-1 0,15 26-1,-13-26-2,6 12 5,81 137 2,-70-128-2,145 180 4,-131-170 3,153 171 17,-154-182 10,56 39 5,2-17-12,-90-55-8,0-1-1,1 0 0,-1 0 1,7 1-1,179 45 179,-153-45 57,-20-3-145,13 0 10,0-1-1,0-1 1,0-2 0,35-8-1,206-58 1142,-175 42-1087,-55 16 340,189-43 202,-181 46-227,243-25 185,-227 28-272,295-14 151,-284 15-238,364-17 120,-344 18-187,428 5 91,-419 1-137,401 21 75,-413-20-143,341 8 61,-356-12-33,311-21 60,-313 13-121,324-58 43,-323 49-36,289-86 47,-298 83-34,282-60 49,-282 69-56,276-23 53,-278 31-26,264 15 59,-269-6-52,-16-1-74,239 32 193,-36 3-76,-204-33-82,182 33 148,-151-29-34,96 2 0,-171-13-218,-1 1-8,-1-1 0,1 0 0,0 0 0,0 0 0,0 0 0,-1 0 0,1 0 0,0 0 0,0 0 0,-1 0 0,1 0 0,0 0 0,0 0 0,0 0 0,-1-1 0,1 1 1,0 0-1,-1 0 0,1-1 0,0 1 0,-1-1 0,1 1 0,0-1 0,0 0 0,-1 1-3,0-3 1,0 1-1,0 0 1,0-1 0,-1 1 0,1 0-1,-1-1 1,1 1 0,-2-3 0,-6-8-2,0 1 1,0 0 0,-1 1 0,-14-14 0,12 12-11,-9-8-49,-13-8-565,-1 2 0,-43-26 0,-12-4-8388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5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7000,'15'9'-1,"-11"-7"0,-1 0 0,1 0 0,-1-1 0,1 1 0,0-1 0,7 2 0,106 27-15,67 0-68,-155-27 65,11 1-94,167 9-37,-164-11 85,73 3 4,26 5 49,97 25 32,-202-25 81,-29-8-66,32 12 124,-1 1 0,61 32 0,18 26 317,-98-57-48,-3 3-279,-2 1 1,0 0-1,12 24 0,-26-42-109,0 0-1,0 0 1,0 0-1,0 0 1,0 0-1,-1 1 1,1-1-1,-1 0 1,1 3-1,1 30 232,-4 69-1,-5-73 44,-63 121 103,68-148-383,-1 0 1,1 0-1,-1 0 1,0-1-1,-4 5 1,-138 122 253,139-126-248,0 0 0,0 0 0,0 0 1,-12 4-1,-110 50 165,-57 9-1486,-7-1-5332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6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 4936,'-85'40'112,"-70"36"41,119-59 55,-171 71 88,163-69-88,19-7-126,-41 21 52,-81 53 1,-22 22-33,137-87-68,-210 137 123,159-103-34,-5 17 18,86-71-127,1 1-1,0-1 0,0 0 1,0 1-1,0-1 1,0 0-1,0 1 1,0-1-1,0 1 1,-1 2-1,-8 22 63,1 1-1,-7 34 1,15-59-54,1 1 0,0 0 0,-1-1 0,1 1 0,0-1 0,0 1 0,1 0 0,-1-1 0,1 4 0,10 44 138,30 80 1,-39-123-89,2 0 0,-1 0 0,9 13 0,140 183 360,-115-164-24,169 145 171,-162-150-158,198 122 156,-190-127-243,197 108 103,-204-111-250,174 124-1337,-106-66-5716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2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690 1 9504,'-4'5'2,"-1"1"0,1 0-1,0 1 1,0-1 0,1 0 0,0 1 0,0 0 0,-4 13 0,-1 19-3,1 6 1,4 1 0,6-3 0,4-7 0,-4-26-1,8 19 2,-2-8 0,30 63 23,61 191 160,-54-160 76,-3-4 32,57 177 924,-51-178 32,-48-105-962,0-1-334,11 7 1082,-10-10-827,-9 12 278,-32 17 147,37-28-525,2-2 21,-2 1 0,-5 5 0,3-4 0,-4 2-3,7-3-113,0-1 0,0 1 0,0 0 1,0-1-1,0 1 0,0 0 0,0 0 0,1 0 1,-1 0-1,0 0 0,0 0 0,1 0 1,-1 0-1,0 2 0,-4 4 13,-135 166 355,91-105-286,-61 71 125,66-87-92,-53 87 247,53-85-244,21-28-62,-2 0 0,0-2 0,-45 32 0,20-31-43,29-20 28,-32-4 1,46-2-53,-1 1 1,1-2-1,1 1 1,-1-1-1,0 0 1,0 0-1,-6-4 1,6 2 6,0 0 0,0-1 0,0 0 0,0 0 0,1-1 0,0 0 0,-8-9 0,-32-51-2060,44 64 1871,-49-80-10699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1691 8696,'-1'-5'288,"-14"-106"489,-5-64-209,15 135-201,-38-164 111,31 160-283,-60-196 68,56 189-143,-69-180 42,68 189-68,-46-163 31,53 166-57,6 18-38,-3-7-6,2 1 0,1-1 0,2 1 1,0-46-1,3 54-1,1-1 1,7-32-1,-9 52-22,0 0 0,0 0 0,0-1 0,0 1 0,0 0-1,0-1 1,0 1 0,1 0 0,-1 0 0,0-1 0,0 1 0,0 0-1,0 0 1,0-1 0,0 1 0,1 0 0,-1 0 0,0 0 0,0-1-1,0 1 1,1 0 0,-1 0 0,0 0 0,0 0 0,1-1 0,-1 1-1,0 0 1,0 0 0,1 0 0,-1 0 0,0 0 0,0 0-1,1 0 1,-1 0 0,0 0 0,0 0 0,1 0 0,-1 0 0,7-1 4,1 1 0,-1 1 0,0 0 0,0 0 0,0 0 0,0 1 0,0 0 0,10 4 0,-14-5-2,-1 0 1,0 0-1,1 0 0,-1 0 1,0 1-1,0-1 0,4 4 1,32 29 14,54 63 1,-65-62 8,38 57-1,3 8-19,-15-18-2,-20-27-3,-10-23-2,-22-30 0,0-1 0,1 0 0,-1 1 0,0-1 0,1 0 0,-1 0 0,1 0 0,-1 0 0,1 0 0,0-1 0,-1 1 0,4 0 0,-4 0 0,0-1 0,0 0 0,0 0 0,0 0 0,0 0 0,0 0 0,0 0 0,0-1 0,0 1 0,0 0 0,0-1 0,1 1 0,-1 0 0,-1-1 0,1 1 0,0-1 0,0 1 0,0-1 0,1-1 0,1 0 0,-1 0 0,-1-1 0,1 1 0,0-1 0,0 1 0,-1-1 0,0 0 0,3-5 0,-1-3 1,-1 1-1,0-1 1,0 0 0,-1 0 0,0-21 0,-8-53 9,5 62-7,-1-3 17,2-1 0,0 1-1,6-43 1,16-101 268,-21 169-277,0 0 1,0 0-1,1 0 1,-1 0-1,0 0 0,0 0 1,1 0-1,-1 0 1,0 0-1,1 0 0,-1 0 1,1 0-1,-1 0 1,1 1-1,0-1 0,-1 0 1,1 0-1,0 1 1,-1-1-1,1 0 0,0 1 1,0-1-1,0 1 1,0-1-1,-1 1 1,1-1-1,0 1 0,0 0 1,0-1-1,0 1 1,2 0-1,-1 0 6,0 0 1,0 1-1,1-1 1,-1 1-1,0 0 1,0 0-1,0 0 1,0 0-1,0 0 0,0 0 1,0 0-1,-1 1 1,3 1-1,5 4 10,-4-3 0,0 0-1,-1 0 1,0 1 0,0-1 0,0 1 0,5 8 0,84 120 189,-73-99-88,81 143 52,-84-140-73,54 169 35,-58-163-67,50 199 60,-59-227-126,44 149 31,-30-113-28,2 2-9,14 24-1785,-16-43-7124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424 956 7624,'0'0'0,"13"14"0,20 25 0,-33-39 56,0 0-56,46 50 56,1 7-56,-47-57 0,0 0 0,42 66 8,-5 20-8,1-6-5328</inkml:trace>
  <inkml:trace contextRef="#ctx0" brushRef="#br0" timeOffset="1">2 455 6816,'-2'-55'24,"8"-23"16,-1 63 41,3 1-32,0 0-1,0 1 1,2 0-1,-1 0 1,2 1-1,0 0 1,17-14-1,28-15-20,-33 24-307,-1-2 0,38-40 0,-14 6-3941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5384,'20'19'0,"18"17"0,12 11 0,8 2 0,130 107 92,-183-152-56,1 0-1,-1-1 1,0 1 0,1-1 0,11 4-1,-8-4-12,-9-2-16,1-1-1,0 0 0,0 0 1,0 0-1,0-1 1,0 1-1,0 0 1,-1 0-1,1 0 1,0 0-1,0-1 0,0 1 1,0-1-1,-1 1 1,1 0-1,0-1 1,0 1-1,-1-1 0,1 0 1,0 1-1,-1-1 1,1 1-1,0-1 1,-1 0-1,1 0 0,-1 1 1,0-1-1,1 0 1,-1 0-1,1 0 1,-1 1-1,0-1 1,0 0-1,1 0 0,-1 0 1,0 0-1,0 0 1,0 1-1,0-1 1,0 0-1,0 0 0,0 0 1,-1 0-1,1 0 1,0-1-1,-1-2 15,-3-17 36,0-1-1,-9-20 1,5 16-25,-26-89 198,31 101-211,2 8 23,0-1-1,0 0 0,1 0 0,0-9 1,6-51 222,-2 57 16,1 4-220,0 1 1,1 0-1,-1 0 0,1 1 1,0 0-1,10-6 0,-15 10-34,-1-1 0,1 1-1,0 0 1,0-1-1,-1 1 1,1 0-1,0 0 1,0 0 0,-1 0-1,1-1 1,0 1-1,0 0 1,-1 0-1,1 0 1,0 0 0,1 1-1,8 1 65,0 0-1,1 1 1,-1 0-1,0 1 1,-1 0-1,10 6 1,0 4 411,81 79 174,-78-69-335,95 132 117,-93-118-209,105 180 77,-103-174-211,16 18-726,54 61 0,-22-42-6188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7088,'-5'1'-33,"1"0"-1,-1-1 1,1 2 0,0-1 0,-1 0 0,1 1 0,0 0 0,0 0-1,0 0 1,0 0 0,0 1 0,0 0 0,1-1 0,-1 1-1,1 1 1,0-1 0,0 0 0,0 1 0,0-1 0,1 1-1,-1 0 1,-2 7 0,-24 45-20,21-30 56,0 1 0,2 1 0,1-1 0,-1 28-1,6-15 73,43 220 64,-40-246-65,1 0-1,7 18 1,122 284 253,-100-252-46,153 241 103,-148-251-177,126 179 85,-136-194-72,100 117 86,-105-133-92,5-1-67,43 26 0,-70-48-132,0 1 0,1 0 0,-1-1 0,0 1 0,0-1 0,1 1-1,-1-1 1,0 0 0,0 1 0,1-1 0,-1 0 0,3 0 0,4 0-105,1 0 0,-1-1 1,0 0-1,1-1 0,-1 0 0,0 0 1,0-1-1,0 0 0,15-8 0,28-14-5556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9240,'51'102'9,"-34"-71"38,128 169 23,-107-151 5,154 233 34,-182-266-71,13 28-1,106 255 50,-124-286-100,0 1 0,3 16 0,50 297-1152,-35-144-4455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1291 6640,'50'-21'0,"7"-3"0,22-12 1,10-12 4,-64 31-3,36-31-1,-28 16 3,-1-2-1,41-57 1,-52 56 17,69-162 19,-74 154 8,-4 6-18,49-167 84,-32 69-13,-27 126-83,-1 0 0,0 0 0,-1 0 0,0 0 0,0 1 0,-1-1-1,0 0 1,-4-13 0,3 11-3,1 6-2,0 1 0,0 0 0,0 0 0,-1 0 0,1 0 0,-1 0 0,0 0 0,-1 0 0,1 1-1,0-1 1,-1 1 0,-4-5 0,4 5-3,2 2-1,0 0-1,0 0 1,0 1 0,0-1-1,0 0 1,-1 1 0,1-1 0,0 1-1,0-1 1,-1 1 0,1-1 0,-1 1-1,1 0 1,0 0 0,-1 0 0,1 0-1,0 0 1,-3 0 0,-19 5 14,21-5-6,-9 6 137,-7 11-49,-26 32 0,33-29 29,5 4-89,0 1 1,1-1 0,-1 38-1,8-29 70,41 169 48,-29-159-63,32 54 0,-30-70-83,20 25 0,-36-51-17,23 25 74,99 69 23,-98-83-50,-3-6-32,0-1 1,0-1 0,34 3-1,-34-10 20,3-7-18,-1 0 0,23-15 0,-29 10 3,0-10-10,0-2 0,15-34 0,-22 33 25,24-140 20,-30 132-15,0-136 18,-6 140-4,-17-113 20,18 135-54,-1 0-1,1 0 1,-2 0-1,-3-12 1,0 1-4,-11-45 101,9 17 12,7 46-34,2 2-90,-1 1 0,0 0 0,1 0 0,-1 0 0,0-1 0,1 1 0,-1 0 0,1 0 0,-1 0 0,0 0 0,1 0 0,-1 0 0,1 0 0,-1 0 0,1 0 0,-1 0 0,0 0 0,1 0 0,-1 0 0,1 0 0,-1 0 0,0 1 0,1-1-1,-1 0 1,1 0 0,-1 0 0,0 1 0,1-1 0,-1 0 0,0 0 0,1 1 0,-1-1 0,0 0 0,0 1 0,1-1 0,-1 0 0,0 1 0,0-1 0,0 1 0,1-1 0,-1 0 0,0 1 0,0-1 0,0 1 0,65 100 120,-44-67-51,112 207 23,-103-181-50,122 289 13,-144-329-50,12 40 1,38 165 14,-10 22-21,-33-144-10,33 455-1250,-31-255-4984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3236 6456,'-22'38'18,"-11"18"60,20-39-48,0-1 0,-1 0 0,-23 20 0,36-35-20,0 0 0,0 0 0,-1 0 0,1 0 0,0-1 0,-1 1 0,1 0 0,-1-1 0,1 1 0,-1-1 0,-1 1 0,-15 2 30,1 0 0,-1-2 1,-34 0-1,51-1-35,0 0-1,-1-1 0,1 1 1,0 0-1,0 0 1,0 0-1,0-1 0,0 1 1,0 0-1,1-1 1,-1 1-1,0-1 0,0 1 1,0-1-1,0 1 1,0-1-1,0 0 0,1 1 1,-2-3-1,-10-10 17,1 0 0,1-1 0,0 0 0,1-1 0,1 0 0,-8-18 0,14 28 15,0 0 0,1 0 0,-1-1 0,-1-9 0,-28-223 217,28 180-65,0-278 80,5 264-80,17-300 76,-12 297-96,43-323 63,-39 317-111,44-332 45,-45 333-57,37-335 107,-21 118-123,-23 244-31,-8-192 98,-1 112 91,6 131-155,2 6 4,70 131 237,-59-109-308,8 11 132,130 181 72,-113-167-31,193 237 118,-179-228 42,213 220 143,-218-233-176,150 147 124,-165-164-185,112 69 98,-121-88-138,-13-8-183,-1 0 0,1-1 1,0-1-1,-1 1 0,1-1 1,15-1-1,-24 0-38,-1 0 0,0 0 0,1 0 1,-1 0-1,0 0 0,1 0 0,-1 0 0,0 0 0,1 0 0,-1-1 0,0 1 0,1 0 0,-1 0 0,0 0 0,1 0 1,-1-1-1,0 1 0,1 0 0,-1 0 0,0-1 0,0 1 0,1 0 0,-1 0 0,0-1 0,0 1 0,0 0 0,1-1 1,-1 1-1,0 0 0,0-1 0,0 0 0,4-8 30,-1 0 1,-1 0 0,1-1-1,-1 0 1,-1 1-1,1-18 1,-2 25-26,0-1 0,0 0 0,-1 1 0,1-1 0,0 0 0,-1 1 0,-1-5 0,-10-30-433,-2 0-1,-2 1 1,-20-33 0,-24-35-8578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 10040,'0'0'0,"0"0"0,20 0 0,-20 0 40,0 0-40,48-9 48,53-7-48,-101 16 56,0 0-56,108-28 56,-12-10-56,-96 38-8,0 0 8,64-46 0,-40-22 0,3 1-7200</inkml:trace>
  <inkml:trace contextRef="#ctx0" brushRef="#br0" timeOffset="0.99">353 79 9328,'65'-27'65,"68"-7"19,-96 29-16,186-7 92,-173 14 207,207 38 147,-208-26-139,170 81 142,-213-92-454,0 0 0,0 1 0,0-1 0,11 10 0,181 174 373,-162-142-169,120 185 93,-151-224-327,-2 1 0,1-1 1,0 1-1,-1-1 0,3 13 1,-6-19-34,49 148 200,-10 22-134,-28-96 68,20 333 43,-28-326-89,-11 278 31,3-296-79,-50 233 10,39-244-36,-3 1-839,-44 85 0,20-60-7501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2080 11480,'0'0'209,"6"3"-30,19 10-69,-25-13-103,0 1 0,0-1 0,0 0 0,0 0 0,0 0 0,0 0 0,0 1 0,1-1 0,-1 0 0,0 0 0,0 0 0,0 0-1,0 0 1,0 0 0,1 0 0,-1 1 0,0-1 0,0 0 0,0 0 0,0 0 0,1 0 0,-1 0 0,0 0 0,0 0 0,0 0 0,0 0 0,1 0 0,-1 0 0,0 0-1,0 0 1,0 0 0,1 0 0,-1 0 0,0 0 0,0 0 0,0 0 0,0 0 0,1 0 0,-1-1 0,0 1 0,0 0 0,0 0 0,0 0 0,1 0 0,-1 0-1,0 0 1,0-1 0,0 1 0,0 0 0,0 0 0,0 0 0,0 0 0,1-1 0,7-23 386,-7 18-329,-1 0 0,-1 0 0,1 1-1,-1-1 1,-2-8 0,-35-128 281,26 104-250,-50-173 33,50 167-80,-23-74 4,-13-38-40,-18-148-7,59 248-11,-3-78-1,4-12 6,9 5 1,8 5 1,22-57 7,-26 169 0,-2 12-4,1 1 1,0 0 0,0 1-1,11-14 1,-17 23-4,1 1 0,-1 0 0,0-1 0,0 1 0,0 0 1,1 0-1,-1-1 0,0 1 0,1 0 0,-1 0 1,0 0-1,0-1 0,1 1 0,-1 0 0,0 0 0,1 0 1,-1 0-1,0 0 0,1 0 0,-1-1 0,0 1 1,1 0-1,-1 0 0,1 0 0,-1 0 0,0 0 0,1 1 1,-1-1-1,0 0 0,1 0 0,-1 0 0,0 0 1,1 0-1,-1 1 0,13 3 10,0 1 0,-1 0 0,0 1-1,0 0 1,17 12 0,-6 3 43,105 137 23,-101-121-9,-14-20-41,122 152 105,-120-150-100,-4-3-10,2-1 0,0-1 0,16 14 0,-27-26-18,0 0 0,1 1 0,0-2 1,-1 1-1,1 0 0,0 0 1,0-1-1,0 1 0,0-1 0,1 0 1,-1 0-1,0 0 0,0-1 1,1 1-1,-1-1 0,0 0 0,0 0 1,1 0-1,-1 0 0,0 0 1,1-1-1,5-1 0,-6 1-2,-1-1 0,1 1 0,-1-1 0,1 0 1,-1 0-1,0 0 0,0 0 0,0 0 0,0 0 0,0-1 0,0 1 0,-1-1 0,1 1 0,-1-1 0,1 0 0,-1 0 0,0 1 0,0-1 0,0-3 1,6-29 3,-7 18 8,-47-232 27,43 233-41,-13-77 20,11 68-18,3 14 4,1 1 0,0 0 0,0-12 1,-1-51 22,3 70-23,1 0 0,-1 0 0,1 0 1,-1 0-1,1 0 0,0 0 0,1 0 1,2-6-1,0 0 5,-3 8-7,0-1 1,1 0 0,-1 1 0,0 0-1,1-1 1,0 1 0,-1 0 0,1-1-1,0 1 1,-1 0 0,1 0 0,0 1-1,0-1 1,0 0 0,0 0 0,0 1 0,0 0-1,3-1 1,-3 1 3,10 0 46,7 6-36,-1 1 1,0 1 0,22 12-1,-14 0 37,144 154 30,-133-128-10,131 217 40,-160-250-82,-1 1 0,6 17 1,97 282 99,-93-248-65,-8-29-43,54 289 62,-45-195-62,-4 16-19,5 49-1898,-10-124-7568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538 993 3056,'0'0'0,"10"25"0,19 44 0,1 1-1816</inkml:trace>
  <inkml:trace contextRef="#ctx0" brushRef="#br0" timeOffset="1">0 132 2520,'0'0'0,"18"-10"0,25-19 0,-43 29-16,0 0 16,51-30-8,-5 0 8,0-2-1392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2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759 1 8520,'0'0'137,"0"0"44,0 0 158,0 0 38,-1 6-19,-1 8-196,-1-1 1,0 1-1,-1-1 0,0 0 1,-9 17-1,6-17-119,-19 30 157,-50 65 20,35-50 8,-75 116 35,-77 151 197,144-244-410,32-51 65,-91 197 298,71-133-227,29-71-135,-28 84 135,32-93-107,0 1 0,2 0 0,0-1-1,0 1 1,2 30 0,0-44-71,0 0 1,0 0-1,0 0 0,1 0 0,-1 0 0,0-1 1,1 1-1,-1 0 0,1 0 0,-1-1 0,1 1 1,-1 0-1,1 0 0,-1-1 0,1 1 0,-1-1 0,1 1 1,0 0-1,0-1 0,-1 1 0,1-1 0,0 0 1,0 1-1,-1-1 0,1 0 0,0 1 0,0-1 1,0 0-1,0 0 0,0 0 0,-1 0 0,1 0 1,0 0-1,0 0 0,1 0 0,5 1-13,6 3 24,33 2 123,84-11 21,-97-1-63,172-63 42,-159 50-28,182-91 50,-184 88-24,187-80 72,-183 84 8,197-52 89,-198 59-82,373-81 814,-402 89-944,3 0-2,-1-2 0,32-10 0,-47 13-77,-1 0-1,1-1 0,-1 1 0,0-1 0,0 0 1,0 0-1,0 0 0,5-6 0,-8 9-16,-1-1-1,0 1 1,0-1-1,1 1 1,-1 0-1,0-1 1,0 1 0,0-1-1,1 1 1,-1-1-1,0 1 1,0-1-1,0 1 1,0-1-1,0 1 1,0-1 0,0 1-1,0-1 1,0 1-1,0-1 1,0 1-1,0-1 1,-1 0-1,-4-33-1054,-21-66 1,-2 11-9567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8792,'0'0'0,"16"13"0,33 17 0,-1 0-6120</inkml:trace>
  <inkml:trace contextRef="#ctx0" brushRef="#br0" timeOffset="1">249 369 6552,'4'7'-1,"8"7"-6,-12-13 7,0-1 0,0 0 0,0 0-1,0 0 1,1 1 0,-1-1 0,0 0 0,0 0 0,0 0 0,0 0 0,1 0 0,-1 1 0,0-1-1,0 0 1,0 0 0,1 0 0,-1 0 0,0 0 0,0 0 0,0 0 0,1 0 0,-1 0 0,0 0-1,0 0 1,1 1 0,-1-1 0,0-1 0,0 1 0,0 0 0,1 0 0,-1 0 0,0 0 0,0 0 0,1 0-1,-1 0 1,0 0 0,0 0 0,0 0 0,1 0 0,-1-1 0,0 1 0,0 0 0,0 0 0,0 0-1,1 0 1,-1 0 0,0-1 0,0 1 0,0 0 0,0 0 0,0 0 0,1-1 0,-1 1 0,0 0-1,0 0 1,0 0 0,0-1 0,0 1 0,0 0 0,0-1 0,0-12-2,0 12 2,-8-46 17,-19-104 123,25 133-131,-1-25 121,3 32-77,0 0 0,1 0 0,4-20 0,-4 28-33,0 1 0,-1-1 0,1 0 0,0 0-1,1 0 1,-1 1 0,0-1 0,1 1 0,-1-1 0,1 1 0,0-1-1,0 1 1,0 0 0,0 0 0,0 0 0,0 0 0,1 0 0,-1 1 0,1-1-1,-1 1 1,4-2 0,5 3 387,1 5-308,1-1 1,-1 2-1,0 0 1,0 0 0,12 10-1,-3 1 448,86 102 197,-85-90-304,87 127 161,-87-122-234,87 157 123,-87-151-236,81 157-1400,-48-96-6100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5832,'-6'14'86,"0"0"1,-6 29-1,10-34-24,-3 14 66,0 1-1,2 0 1,1 0 0,1 33-1,1-37-70,2 18 224,42 201 86,-27-182-247,107 252 56,-91-244-16,171 282 85,-190-325-112,20 26 1,92 112 132,-4-22-154,-78-90 183,-31-34-213,171 199 411,-33-22-1285,-134-171-5128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4848,'22'-17'-2,"-17"13"2,-1 0-1,1 1 0,0-1 0,0 1 1,0 0-1,10-3 0,44-20 0,28-4 1,14 9 0,5 12 0,-69 9-1,-1 2 1,57 11 0,-87-12-1,0 0 0,0 0 0,0 0 1,0 1-1,0 0 0,-1 1 0,9 4 1,1 0-1,-9-4 1,1 1 0,-1-1 0,0 1 0,8 6 0,-8-4 0,0 1 0,-1-1 0,0 1 0,0 0 0,-1 0 0,0 1 1,0 0-1,5 14 0,-8-19 0,5 17 7,-5-10-3,2 1 1,-2 1-1,1-1 0,-2 1 0,1-1 0,-1 0 0,-1 1 0,0-1 0,-4 13 0,2-6-10,-12 43 120,14-54-85,-1-1 0,-1 1 0,1-1 0,-1 0 0,0 0 0,-7 10 0,10-15-19,-1-1-1,1 0 1,-1 0 0,1 0 0,-1 0 0,1 0 0,-1 0-1,1 0 1,-1 0 0,1 0 0,-1 0 0,1-1-1,0 1 1,-1 0 0,1 0 0,-1 0 0,1-1 0,-1 1-1,1 0 1,0 0 0,-1-1 0,1 1 0,0 0-1,-1-1 1,1 1 0,0 0 0,-1-1 0,1 1 0,0 0-1,0-1 1,-1 0 0,1 1 2,-4-5 37,1 1-1,1-1 0,-1 0 0,1 0 1,-1 0-1,1 0 0,1 0 0,-1-1 0,-1-7 1,-2-46 75,5 43-91,-2-6 97,2 0 0,1 0-1,5-37 1,-3 41-82,-3 14-14,0 1-1,1-1 1,-1 0 0,1 0 0,0 1-1,0-1 1,0 0 0,0 1-1,1-1 1,0 1 0,2-5-1,2-2 23,14-17 35,-9 19 130,4 4-159,1 0 0,-1 1 0,0 1 1,17-1-1,-6 6 138,29 13-67,54 24 0,-72-21 2,139 109 46,-146-98-107,32 47-1,-45-54-65,21 42 0,-30-50-134,-1 1 0,-1 0 0,0 1-1,-1-1 1,-1 1 0,-1 0 0,2 19 0,3 35-4954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6104,'0'0'0,"0"0"0,-15 19 0,15-19-160,0 0 160,-17 32-152,1 25 152,-4-1-3864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5024,'0'0'0,"-11"3"0,-12 3 0,23-6-16,0 0 16,-37 10-16,-14 8 16,51-18-48,0 0 48,-48 16-40,16-2 40,-2 1-3200</inkml:trace>
  <inkml:trace contextRef="#ctx0" brushRef="#br0" timeOffset="1">419 24 3768,'0'0'0,"0"0"0,12 3 0,-12-3 0,0 0 0,7 22 0,0 22 0,-1 1-2352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113 339 3232,'5'0'-1,"9"-1"-29,-12 1 29,-1-1 0,1 1 0,-1-1 1,0 1-1,1-1 0,-1 1 0,1-1 0,-1 0 0,0 0 0,0 0 0,1 0 0,-1 0 0,0 0 0,0 0 0,0 0 1,0 0-1,0-1 0,-1 1 0,2-2 0,2-3 1,2-2 11,-3 5 20,-1-1 0,1 0-1,-1 1 1,0-1 0,0 0-1,2-6 1,2-5 156,0 0 0,-1 0 0,-1 0 0,0 0-1,-1-1 1,1-25 0,-4 34-105,-6-45 624,5 41-319,-3-10-395,-18-27 2532,22 46-2147,-8 35 24,8-17-186,30 99 82,-18-87-123,90 132 51,-76-124-137,107 163 31,-109-154-78,69 195 22,-81-192-23,12 180 16,-24-220-46,0 0 0,0 0 1,-3 14-1,-47 223 55,34-196-10,-31 65 4,-8-15-37,52-94-11,0 0 0,0 0 0,-1 0 0,-7 7 0,-109 98 72,118-109-76,0 1 1,0 0-1,0-1 1,-1 1-1,1-1 1,-1 0-1,-3 1 1,-13 4 12,0 0 1,0-2 0,-27 3-1,27-10 35,2-3-30,0-1 0,1-1 0,-20-12 0,35 19-14,-1 0 1,1 0-1,0 0 0,0 0 0,0 0 1,0 0-1,0 0 0,0 0 1,0 0-1,0 0 0,1-1 0,-2-1 1,-13-26 92,-20-60 0,28 57 56,-9-169 56,16 156-95,28-196 48,-18 190-75,40-222 26,-39 217-80,-4 18-24,54-221 25,13 10-1513,-30 114-5961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1 549 7000,'19'-8'13,"32"-7"0,-42 18 1,20 15-1,21 23-10,-10-3-6,36 45 0,-38-37-29,2-2 0,66 57 0,-98-93 23,147 146-47,-129-122 24,26 42 4,-39-52 25,13 31 1,-21-42 3,-1 0 0,0 0 1,0 1-1,-1 0 0,-1-1 1,2 15-1,-7-14 46,0-7-36,0 1 0,-1-1 1,0 0-1,-1 0 0,1 0 1,-1-1-1,-5 5 0,-3-4 163,3-5-135,-1 0 0,0-1 0,1 0 1,-1-1-1,1 0 0,-11-4 0,2-3 295,11 4-226,-4-2-18,0-1-1,0 0 1,1-1 0,0 0-1,0-1 1,1 0-1,-13-17 1,7 5 114,0 0 0,1-1 0,-18-38 0,-6-20 223,39 80-413,-1 0 0,0 0 1,1-1-1,-1 1 1,1 0-1,0-1 0,-1 1 1,1 0-1,0-1 1,0 1-1,0-1 0,0 1 1,0 0-1,0-1 0,0 1 1,0-1-1,0 1 1,1 0-1,-1-1 0,1 1 1,-1 0-1,1-1 1,-1 1-1,1 0 0,0 0 1,0 0-1,1-2 1,-1 2-1,-1 1-11,0-1 1,0 1-1,0 0 1,0 0-1,1 0 1,-1 0-1,0-1 1,0 1-1,1 0 0,-1 0 1,0 0-1,0 0 1,1 0-1,-1-1 1,0 1-1,0 0 1,1 0-1,-1 0 0,0 0 1,0 0-1,1 0 1,-1 0-1,0 0 1,1 0-1,-1 0 0,0 0 1,0 0-1,1 0 1,-1 1-1,1-1 1,13 2 24,0 1 1,1 0 0,-1 1 0,14 6 0,-3 2 52,132 80 35,-124-69-48,139 113 83,-129-105-51,78 44 1,-119-74-96,-1-1-1,1 1 1,0-1-1,0 0 1,0 1-1,-1-1 1,1 0-1,0 0 1,0 0-1,0 0 1,0 0-1,-1-1 1,1 1-1,0-1 1,0 1 0,-1-1-1,1 1 1,0-1-1,-1 0 1,1 0-1,0 0 1,-1 0-1,1 0 1,-1 0-1,2-2 1,-2 2 0,5-9 55,0-17-18,6-49 0,-12 49 18,-10-119 28,7 120-43,-2-1 1,0 1-1,-14-38 1,11 39-27,-3-10 71,-18-41 0,-10-25 42,-46-187 207,57 208-303,17 50 44,-18-26 44,-49-75 1,67 115-113,7 10 2,0 1 0,-1-1-1,1 1 1,-1 0 0,-11-9 0,1 0 11,-14-12 66,-45-32 1,67 55-51,-3-1 10,10 4-51,0 0 1,-1 0-1,1 0 1,0 0-1,0 0 1,0 0-1,0 0 1,0 0 0,0 0-1,0 0 1,0 0-1,-1 0 1,1 0-1,0 0 1,0 0-1,0 0 1,0 0 0,0 0-1,0 0 1,0 0-1,-1 0 1,1 0-1,0 0 1,0 0-1,0 0 1,0 0 0,0 0-1,0 0 1,0 0-1,0 0 1,0 0-1,0 0 1,-1 1-1,1-1 1,0 0 0,0 0-1,0 0 1,0 0-1,0 0 1,0 0-1,0 0 1,0 0-1,0 0 1,0 1 0,0-1-1,0 0 1,0 0-1,0 0 1,0 0-1,0 0 1,0 0-1,0 0 1,0 1-1,0-1 1,0 0 0,0 0-1,0 0 1,0 0-1,0 0 1,0 0-1,0 0 1,0 0-1,0 1 1,0-1 0,0 3 2,0 1 1,-1-1-1,1 1 1,0-1-1,0 1 1,1-1-1,1 6 1,1 0 3,0 0 0,1 0 0,7 11 0,58 102 19,-51-90-12,96 181 4,-86-165-4,135 180 4,-128-187-3,150 134 14,-149-145 6,159 111 61,-101-76-32,-91-63-59,-1-1-1,1 0 1,-1 1 0,1-1 0,0 0-1,-1-1 1,1 1 0,0 0 0,0-1-1,-1 0 1,1 1 0,0-1 0,0 0-1,0 0 1,0-1 0,-1 1 0,1-1-1,0 1 1,0-1 0,-1 0 0,5-1-1,-4 0 4,8-4 40,-5-2-37,1-1 1,-2 1 0,1-1-1,-1 0 1,4-11-1,-5 3 23,-3-6-20,-2-1 1,-3-25 0,-3 29 6,-1 5-293,-2 1 1,1 0-1,-2 1 1,0 0-1,-18-17 1,-26-23-8029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0 402 9144,'0'0'0,"29"-18"0,45-29 0,-74 47 0,0 0 0,103-67 8,14-12-8,-117 79-24,0 0 24,108-73-24,-19 14 24,0 1-6352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0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9952,'51'-4'-5,"41"1"-21,31 5 5,54 11 18,2 15 8,-139-19-4,-1 1-1,42 17 1,-58-17-1,-1 1 0,0 0 0,-1 2 0,31 23 0,-30-18 0,-1 1 0,-1 2 1,33 42-1,-22-16 3,-3 1-1,-2 1 1,33 84 0,-56-126 0,-1 0 0,0 1 1,0-1-1,0 0 0,1 14 1,-3-21-4,15 155 20,-17 15-14,2-170-6,0 16 5,-2 0-1,-3 23 1,-78 322 12,76-339-14,-11 29 1,-62 138 2,-15 4-3,85-173 0,-26 38 1,-104 141 2,-53 46-1178,-10 4-4694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1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4312,'-18'96'4,"-6"48"17,-14 211 27,34-280 40,12 290 56,-2-296 24,49 254 76,-42-267-57,64 156 69,-61-183-95,52 60 84,-56-80-11,-7-7-194,1-1 1,0 1 0,0-1-1,0 0 1,-1-1 0,1 1-1,11-2 1,-6-4 187,-4 0-164,-1 0 0,0-1 0,0 1 0,-1-1 0,0-1 0,0 1 0,0-1 0,-1 0 0,1 0 0,3-11 0,88-176 1247,-87 176-1247,-6 12-3,0 0 0,0 0-1,1 1 1,0-1 0,0 1-1,6-6 1,0 0 72,1 0-1,1 0 1,-1 1-1,2 1 1,-1 0-1,1 0 1,21-9-1,-21 13-85,-3 1 20,0 1 1,0 0-1,13-1 0,98-20 226,-79 16-123,61-21-1,-85 23-150,8-4 41,85-58 17,-94 51-50,2-9-11,27-51 1,-37 54-10,-1-15 0,-1 0 0,-2-1 1,1-43-1,-10 32 5,4 46-6,0 0 1,0 1-1,-1-1 0,0 0 1,0 1-1,0-1 1,0 1-1,-1-1 0,1 1 1,-1-1-1,0 1 0,0 0 1,0 0-1,0 0 0,-1 0 1,1 0-1,-1 1 1,-5-5-1,8 7-6,0-1 3,0 1 0,-1 0 0,1 0 0,0-1 0,0 1 0,-1 0 0,1 0 0,0 0 0,-1 0 0,1-1 0,0 1 0,-1 0 0,1 0 0,0 0 0,-1 0 0,1 0 0,0 0 1,-1 0-1,1 0 0,0 0 0,-1 0 0,1 0 0,0 0 0,-1 0 0,1 0 0,0 0 0,-1 0 0,1 0 0,0 0 0,-1 1 0,-16 4 30,0 1 1,0 1 0,-23 14-1,38-20-27,-24 16 134,-108 106 46,108-93-91,-84 126 33,94-124-81,-46 129 11,53-129-44,-14 129-1478,18-77-5936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2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12552,'3'2'0,"-1"1"0,1 0 1,0 0-1,-1 0 1,0 0-1,0 1 0,0-1 1,0 0-1,2 5 0,1 5 3,22 39-1,39 88 42,-41-84 209,42 68 1,-58-109-212,13 22 246,117 174 120,-107-167-120,148 175 107,-141-178-174,136 149 79,-144-154-153,-26-29-124,143 196 234,-131-177-217,88 124 40,-101-145-220,11 13-718,33 34 0,-20-27-8502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1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5920,'49'34'89,"74"41"299,-113-68-229,0 0 1,-1 1-1,0 0 0,0 1 0,-1 0 0,11 14 1,-18-21-124,1 0 241,-7-6-45,-24-16 64,13 3-116,0-1-1,1-1 0,0 0 1,-20-39-1,33 55-141,0 0-1,1 1 0,0-1 0,-1 0 1,1 0-1,0 0 0,0 0 1,1 0-1,-1 0 0,1 0 0,-1-4 1,0-5 28,0 5 8,0 0 0,1 0 0,-1-1 0,1 1 0,1 0 0,-1 0 0,1 0 0,4-13 0,-5 20-59,1-1-1,-1 1 0,1-1 0,-1 1 0,1-1 1,0 1-1,-1-1 0,1 1 0,0-1 0,-1 1 1,1 0-1,0-1 0,-1 1 0,1 0 1,0 0-1,0 0 0,-1-1 0,1 1 0,0 0 1,0 0-1,0 0 0,-1 0 0,1 0 0,1 1 1,0-1 16,6 1 25,-1-1-1,1 2 1,0-1 0,-1 1 0,0 1-1,13 4 1,47 26 139,-35-16-100,29 13 0,-51-24-83,40 19 83,-45-23-82,0 0 1,0 0-1,0-1 0,0 1 0,0-1 1,0 0-1,0-1 0,7 1 0,-11-1-8,0 0-1,0-1 0,-1 1 1,1-1-1,0 1 1,0 0-1,-1-1 0,1 1 1,-1-1-1,1 0 1,0 1-1,-1-1 0,1 1 1,-1-1-1,1 0 0,-1 1 1,0-1-1,1 0 1,-1 0-1,0 1 0,1-1 1,-1-1-1,1-1 9,9-26 48,-2-1 0,5-31 1,-10 40-2,0-1 44,0-1-1,2 0 1,1 1 0,13-36-1,1 27-31,-10 22 122,-2 5-150,-1 0 1,1 0 0,0 1 0,1 0 0,12-3 0,-8 7 143,6 6-101,1 0-1,19 12 1,-22-7 61,125 133 299,-128-131-429,-9-9-1,1 0 1,-1 0-1,1-1 0,0 1 0,12 5 0,56 27 100,-61-34-43,-9-4-67,0 0 0,1 0-1,-1 0 1,0 0 0,0 0 0,0-1 0,0 0 0,0 0 0,0 0 0,-1-1 0,1 1 0,4-4 0,1-8 8,-1-11-449,-1 0-1,-1-1 1,4-32 0,1-29-8366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1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8880,'-3'4'4,"-1"0"1,1 0 0,0 0-1,1 1 1,-1-1-1,1 1 1,-1-1 0,1 1-1,1 0 1,-1 0-1,1 0 1,-2 8 0,7-4 16,54 80 23,58 97 107,-101-160-129,13 19 113,141 229 76,-132-212 9,164 289 88,-157-276-87,188 309 58,-187-307-239,58 110 0,-2 33-32,46 127-1259,-85-202-5002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1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0 598 5472,'7'-78'9,"-1"37"-2,36-196 111,-36 214-99,-2 8 66,0 0 0,12-27 0,39-69 268,-55 110-318,1-1-1,0 1 0,-1 0 1,1 0-1,0 0 0,0 0 1,0 0-1,0 0 0,0 0 1,0 0-1,0 0 0,2-1 1,2-1 14,0 0 0,1 1 0,-1-1 0,1 1 0,-1 0 1,1 1-1,0-1 0,0 1 0,-1 0 0,1 1 0,0-1 0,7 1 0,-12 0-21,0 0-1,0 0 0,0 1 0,0-1 0,0 0 0,-1 0 0,1 0 0,0 1 0,0-1 0,0 1 0,0-1 0,0 0 1,-1 1-1,1 0 0,0-1 0,0 1 0,-1-1 0,2 2 0,8 8 74,0 1 1,-1 0-1,0 1 0,-1 0 1,0 1-1,7 16 0,-6-1 333,13 149 135,-22-134-321,-17 217 92,10-204-152,4-35-132,-7 46 46,-3-1-1,-24 71 0,-21 26 51,49-134-779,-4 36-1,4-13-5758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7:1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 5920,'4'9'-3,"-1"1"-1,0 0 1,0 0 0,-1 0 0,0 0 0,-1 0 0,0 19-1,6 38-18,-5-59 23,1 8-20,0-1 0,6 17 0,-7-27 4,0 0-1,0 0 1,1 0 0,0 0 0,-1-1-1,2 1 1,-1-1 0,0 0 0,1 0 0,0 0-1,5 5 1,-8-8 13,1 0 0,-1 0-1,0 0 1,1-1 0,-1 1-1,0 0 1,1 0 0,-1-1-1,1 1 1,-1-1 0,1 0-1,-1 1 1,1-1 0,-1 0-1,1 0 1,-1 0 0,1 0-1,-1 0 1,1 0 0,-1 0-1,1-1 1,2 0 0,23-12-2,-19 6 16,0 0 0,-1 0 0,0-1 0,0 0 1,-1 0-1,0 0 0,0-1 0,8-17 0,18-49 377,-30 71-330,0 0 0,-1 0-1,0 0 1,0 0-1,0 0 1,0 0-1,-1 0 1,0 0-1,0 0 1,0 0-1,0 0 1,0-1-1,-1 1 1,-1-6 0,0 4 13,0 0 0,0 0 0,0 0 0,-1 0 0,0 0 0,0 1 0,0 0 0,-1-1 0,-4-4 0,2 3 14,-1 0 0,0 1 0,0 0 0,0 0 0,0 1 0,-1 0 0,0 0 0,-1 1 0,1 0 0,0 0 0,-1 1-1,-10-3 1,17 6 61,2 0-2,0 2-127,0 0-1,1 0 0,-1 0 0,1 0 0,0 0 1,0 0-1,-1 0 0,1 0 0,0 0 0,1 0 1,1 3-1,2 1 8,0 4-7,-1-4 4,1 0 0,-1 0-1,1-1 1,10 10 0,14 13 44,1-2 0,1-1 0,37 22 0,-52-37-54,-4-3 10,0-1 0,23 9 1,-5-5 15,0-2 0,0 0 0,58 6 0,-74-13-31,-8-1 0,-1 0 0,0 0 0,1 0 0,-1-1 0,0 1 0,9-3 0,-11 2-2,11-2 20,0 0 0,0-1-1,16-8 1,-26 11-14,0-1 0,-1 0 1,1 0-1,-1 0 0,1 0 0,-1-1 1,0 0-1,0 1 0,0-1 0,0 0 1,0 0-1,-1-1 0,1 1 0,-1 0 1,0-1-1,0 0 0,2-6 0,-3 3 6,0 0-1,0 0 0,-1 1 0,0-1 1,-1 0-1,-1-12 0,-9-34 48,7 41-45,0 0 1,0 1 0,-1-1 0,-1 1 0,0 0 0,-10-14-1,8 13-8,-80-124 172,64 103-111,-2 1 0,-43-40 0,66 68-58,-3-1-4,1-1 1,-1 1-1,0 0 1,-1 0-1,-7-4 1,3 3-7,3 4-1,-7 3 2,12 0-2,-18-6 1,-4-4-4,21 9 0,-10-1 0,-2 1 0,-1 2 0,2 12 1,13-11 0,1 1-1,-1-1 1,1 1 0,0-1 0,0 1-1,0-1 1,0 1 0,0 0-1,1 4 1,-1-2 0,1-3 0,-1 0 0,1 0 0,-1 0 0,1 0 0,0 1 0,1-1 0,-1 0 0,0 0 1,1 0-1,1 6 0,2 5 0,6 33 2,-3-30 4,2-2-4,0 0 0,16 19 0,-15-26 4,2-4-5,0 0 1,0-1 0,0 0 0,1-1 0,13 1-1,83 3 30,-42-3-12,-3 5-14,-38-2 8,104 51 3,-113-49-9,31 23 1,-25-16-6,44 31 1,-4 4 1,-3 6-2,-5 4 2,2 3-2,2-4 2,0-8-2,25 6 5,-71-52-1,12-3-2,28-2 0,-35-4 9,4-3-3,0-1 0,-1-2 0,-1 0 0,0-1 0,22-15 0,6-18 51,61-78 132,-97 110-182,-9 8-1,0 0 0,0 0 1,0 0-1,0 0 1,-1 0-1,1-1 1,2-7-1,31-86 102,-33 76-18,-3-100 46,-3 96-26,-36-102 49,28 106-57,-52-67 34,49 77-73,-10 1-19,-34-11-1,41 21 6,-14 4-19,-32 10 0,46-5-1,2 5-23,1 0 0,0 1 0,-18 25 0,19-16 10,-1 16-3,-10 52 0,22-64 9,5-9-20,0 0 1,1-1-1,1 1 0,14 33 1,-18-50-5,0 1-1,0 0 1,0 0 0,0 0-1,1 0 1,-1-1 0,0 1-1,1-1 1,2 3 0,28 22 16,40 25 0,-47-39 15,27 6 44,103 21 1,-136-37-69,45 2 71,-39-3-59,169-1 189,-173 0-200,-12-1-1,-1 1 1,1-1-1,-1-1 0,12-2 1,21-7 20,60-23 0,-86 28-30,-10 4-3,-1 1 0,1-1 0,-1 0 0,0-1 0,0 1 0,0-1 0,7-6 1,7-7-831,30-35 0,-12 11-7408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9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2267 7000,'4'-16'19,"-2"9"13,0 0-1,-1 0 1,0 0-1,0-12 1,2-137 211,-4 115 57,-19-180 110,15 172-156,-29-224 84,26 214-164,-35-239 58,35 237-111,-35-256 47,35 253-81,-17-218 31,23 235-43,11-149 30,-3 165-50,-1 14-39,2 1 0,-1-1 0,2 1 0,12-19 0,-20 35-14,0-1-1,0 1 1,0 0-1,1-1 1,-1 1-1,0-1 1,1 1-1,-1 0 1,0-1 0,1 1-1,-1-1 1,1 1-1,-1 0 1,0 0-1,1-1 1,-1 1-1,1 0 1,-1 0 0,1-1-1,-1 1 1,1 0-1,-1 0 1,1 0-1,-1 0 1,1 0-1,-1 0 1,1 0 0,-1 0-1,1 0 1,7 1 4,-1 0-1,0 0 1,0 1 0,0 0 0,0 0 0,0 1-1,0 0 1,0 0 0,-1 0 0,11 9 0,-14-11-2,-1 1 1,1 0-1,-1 0 1,0 0 0,0 0-1,0 0 1,0 1-1,3 4 1,143 204 58,-113-158-22,137 226 20,-141-228-26,116 186 85,-115-191-48,-30-43-32,1-20 17,-2 15-49,-1 0-1,0 0 1,0 0-1,0 1 1,0-1-1,0 0 1,0 0-1,-1 0 1,1 0-1,0 0 1,-1 0 0,-1-3-1,-1-6 9,-7-39 92,7 28-33,1 1 0,0-1 1,4-39-1,-1 49-58,-1 9-5,1 0 1,-1 0 0,1 0-1,-1 0 1,1 0-1,0 0 1,0 0-1,1 0 1,-1 0-1,2-3 1,1-1 22,0 0 1,-1 0 0,2 1-1,-1-1 1,1 1-1,0 0 1,0 1 0,1-1-1,0 1 1,8-6 0,14 2 8,-15 9 56,-12 0-97,7 2 17,1 1 0,-1-1 1,1 2-1,-1-1 0,0 1 0,0 0 0,-1 1 0,1 0 1,-1 0-1,10 10 0,104 90 104,-92-79-57,126 135 23,-125-122-36,111 189 19,-117-178-25,75 195 17,-82-197-51,20 72-1,1 23-10,5 52-1495,-29-128-5968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9:0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5832,'0'0'0,"11"14"0,21 27 0,-32-41-40,0 0 40,28 39-32,-15-21 32,-3-2-3840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9:0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3952,'27'48'-4,"-19"-34"-1,0 0 0,0-1 0,14 17 0,110 120-36,-103-123-46,40 33 0,1 2 70,-45-37 21,-15-15 24,1 0-1,0 0 0,0-1 1,19 10-1,-39-34 376,-19-24-59,16 19-227,1 0-1,1 0 1,1-1 0,1 0 0,0-1-1,-4-22 1,5-17-21,8 35 151,27-105 91,-18 107-124,1 5-136,1 1 0,0 0 1,22-23-1,-33 39-52,0 1 0,0 0 1,1 0-1,-1 0 0,0 0 0,0 0 0,1 0 1,-1 1-1,1-1 0,2-1 0,5-1 26,0 0 0,0 1 0,0 0 0,0 1 0,0 0 0,0 0 0,11 1 0,-19 0-30,0 0 0,0 0-1,0 0 1,0 0 0,0 1 0,0-1 0,0 0-1,0 1 1,0-1 0,0 1 0,0-1-1,0 1 1,0 0 0,1 0 0,28 22 204,36 36 1,-43-34 80,110 141 115,-103-127-148,119 157 58,-122-156-311,97 190-1096,-60-103-4451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9:1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7176,'-22'27'1,"15"-19"0,0 1 1,1-1 0,1 1-1,-6 11 1,-56 123 11,65-137-14,-1 0 0,1 1 0,1-1 0,-2 9 0,-38 262 4,38-257 7,2 31 0,2 153 10,8 25-4,1-124 45,-10-105-61,44 296 65,19 19-30,-63-315-35,30 126 108,57 172 4,5-25-53,-56-178 121,50 101 0,-5-44-107,-76-142-26,1-1-1,0 0 1,9 10 0,-15-19-47,80 92 186,8-16-119,-84-73-46,1 1 0,-1-1 0,1 0 0,0 0 0,0-1 0,6 3 0,99 39 125,8-13-103,-118-31-43,50 7 68,195 1 27,-237-8-87,-1-1 0,1 0 0,-1 0 0,9-2 0,242-79-1024,-116 26-4304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9:1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12016,'-1'5'0,"-10"93"168,5-35-31,-13 200 228,14-200-90,-11 117 4,-6 30-202,11-116 30,-20 156-1,-6 51-84,0-36-22,8-82-10,19-126-35,-22 127-27,32-183 65,-1 0 0,1 1 0,0-1 0,-1 0 0,1 0 0,0 0 0,0 0 0,0 1 0,0-1 0,0 0 0,0 0 0,1 0 0,-1 1 0,0-1 0,1 1 0,-1 0 4,1-1 0,-1 0 0,1 0 0,-1 1 0,1-1 0,0 0 0,-1 0 0,1 0 0,0 0 0,0 0 0,0 0 0,-1 0 0,1 0 0,0 0 0,1 0-1,-1-1 1,0 1 0,0 0 0,0-1 0,0 1 0,3 0 0,-1-1-160,1 1 0,-1-1 0,1 0 0,-1-1 0,1 1 0,-1-1 0,0 1 0,1-1 0,4-2 0,40-11-7677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9:1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12552,'90'0'0,"27"3"0,46 7 0,15 14 0,-39 16 1,-139-40-1,12 3 3,-1 1-1,20 11 1,242 139 28,-264-149-15,0 1 0,-1 0 0,1 1 0,11 12 0,-20-19-16,131 138 80,-4 34-38,-127-172-42,10 15 34,0-1 0,-2 1-1,12 27 1,-20-42-34,107 252 139,-16 32-77,-81-252 25,9 62 0,-19-94-87,53 344 173,-20 21-102,-33-365-71,3 49 90,-2 54 1,-16 286 94,-19 5-113,34-394-72,-4 36 58,-1 0 0,-11 44 0,16-80-58,-95 355 173,-31-25-120,126-330-53,-10 26 31,-1-1 0,-28 45 1,39-70-32,-172 270 93,-8-28-65,180-242-28,-12 15 9,0 1 1,-1-2 0,-1 0-1,-18 15 1,32-29-10,-244 200 52,-88 16-1801,-10-7-7051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79 2696,'0'0'625,"0"0"79,-6-3 295,-16-10 31,14 8-163,0-1-70,6 5-131,-12-10 239,12 10-843,1-1 1,0 1-1,0 0 1,-1 0-1,1 0 0,-1 0 1,1 0-1,-1 0 1,1 0-1,-1 1 0,0-1 1,1 0-1,-1 1 1,-2-1-1,-12-8 473,2 0-170,8 8-317,-1-1 0,1 1 0,-1-1 0,0 2 0,1-1 0,-1 1 0,0 0 0,1 0 0,-1 1 0,-6 1 1,4-1-25,-7 2 47,1 0-1,1 0 0,-1 2 1,0-1-1,-14 8 0,15-6-33,-8 5 130,-17 17-53,-37 33 0,53-36 27,-85 124 63,88-116-57,-67 139 55,73-137-68,-35 143 47,45-143-73,2-18-65,1 4-12,0 0 1,1 1-1,1-1 1,1 0-1,9 40 1,6-7 73,-15-46-82,1-1 0,0-1 0,1 1 0,-1 0 0,1-1-1,9 12 1,-12-18-18,0 0 0,0 1 0,0-1 0,0 0 0,0 0 0,0 1-1,0-1 1,0 0 0,0 0 0,0 0 0,0 0 0,0 0 0,0-1 0,0 1 0,0 0 0,0 0-1,0-1 1,0 1 0,0-1 0,2 0 0,-1 0 6,5-1-1,-4 2-4,-1-1-1,0 0 0,0 0 1,0 0-1,0 0 0,0 0 1,0 0-1,0 0 0,0 0 1,0-1-1,0 1 0,-1-1 1,4-3-1,2-2 12,0 0 1,0-1-1,-1 0 1,0 0-1,0-1 1,-1 1-1,0-1 1,0 0-1,-1 0 0,4-13 1,7-27 97,-2 0 0,8-55 0,-19 87-95,1-35 127,-4 5 173,-8-66 0,7 100-258,-9-76 351,12 45-155,3 0 1,10-52 0,-6 40 6,-6 33 71,0 18-286,3-3-3,-4 6-6,-1 2-2,0 0-6,0 0-2,0-2-6,1-5-2,0 5-4,-1 2 1,0 0-8,0 0 2,0 0 2,0 2-14,0-1-1,0 1 0,1 0 0,-1-1 1,1 1-1,-1-1 0,1 1 0,0-1 1,0 1-1,0-1 0,-1 1 0,3 1 1,-1 0 0,41 101 35,-26-61-34,-1-10 12,93 147 15,-82-142 10,118 182 19,-117-172-4,101 188 30,-106-194-12,138 253 154,-147-268-217,-2-3 17,12 30-1,-24-53-25,52 146 68,-35-88-2311,-12-42-9051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9:1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7800,'0'0'0,"0"0"0,0 0 0,0 0 8,0 0-8,0 0 16,19-34-16,-19 34-8,0 0 8,25-45-8,7-6 8,0 1-5376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49:1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8248,'-1'34'22,"3"23"116,22 90 44,-15-115-68,67 119 39,-56-120-65,106 133 28,-96-127-89,177 179-1055,-87-93-4272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0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1888,'0'0'96,"0"0"36,0 0 144,8 4-16,-2-1-256,16 8 292,-1 1 0,0 1 1,25 19-1,26 34 98,-57-48-101,53 120 110,-55-100-149,47 189 97,-47-174-151,50 258 80,-49-239-80,63 318 69,-60-304-121,74 377 56,-70-364-97,100 423 35,-92-413-67,133 428 37,-128-433-24,122 407 47,-128-410-15,84 391 48,-94-397-48,50 355 48,-58-365-48,29 311 49,-34-325-41,-2-24-64,4 51 40,-6 97 0,-20 2 27,18-194-124,1 0 1,0 0 0,-1 0-1,0 0 1,0 0 0,0 0-1,-2 4 1,2-3 6,-1-1 0,0 1 0,0-1 0,0 0 1,0 0-1,0 0 0,-1 0 0,-3 4 0,4-6-75,-1 0 0,1 1 0,0-1 0,0 0 0,-1 0 0,1-1 0,0 1 0,-1 0 0,1-1 0,-1 0 0,1 1 0,-1-1 0,1 0 0,-1 0 0,1 0 0,-1-1 0,-4 0 0,-41-7-5185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1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10227 145 728,'2'-1'35,"5"0"-107,-6 2 102,0-1 0,0 1 0,0-1 0,-1 1 0,1 0 0,0-1 0,0 1 0,-1 0 0,1 0 0,0-1 0,-1 1 0,1 0 0,-1 0 0,2 1 0,-1 0 189,-14-15 461,-5 5-121,1 0 1,-25-18-1,24 15-133,-29-14-1,33 18-345,8 4-14,1 1 0,0-1-1,0 2 1,-1-1 0,0 1 0,1-1 0,-10 0 0,-196-15 1326,186 15-1329,-43 0 355,-251-5 765,180 1-690,-10-1-225,-71 6-9,175 1-118,-215 6 56,202-3-83,-236 21 35,233-17-81,-270 42 28,259-38-48,-299 47 24,296-45-25,-317 67 19,311-62-11,-347 71 25,338-72-33,-350 65 17,355-66-24,-322 70 17,327-68-9,-341 73 21,334-74-35,-341 68 11,344-69-18,-332 63 9,334-62-15,-335 76 15,332-71-9,-357 110 7,356-104-19,-288 98 13,308-104-1,-250 72 10,256-79-9,-387 89 84,313-79-103,81-15 5,-74 20-1,-15 11-9,11 7 1,11 5-3,7 2-2,4 5 0,79-41 0,-39 34 0,42-29 0,-29 34 0,32-31 0,-20 32 0,-10 33 0,9 4 0,7 5 1,-15 139 8,44-187 5,-26 226 3,29-218-9,-21 287 8,22-272-8,-18 340 9,18-328-3,-21 360 3,23-359-9,-3 132 4,5 39-8,6-5 1,4-7-2,6-25 2,8-29-2,11-12 2,8-4-2,7-19 2,7-21-2,14-9 2,13 1-2,100 105 5,-147-195 0,159 135 8,-186-167-13,1-1-1,15 9 1,235 131 14,-203-118-2,233 109 12,-230-112-6,100 32 4,12-9-15,-150-44 0,29 5 0,327 36 18,-298-41-8,338 1 8,-329-9-7,379-21 14,-369 19-15,420-23 6,-411 23-12,450-2 6,-444 8 0,462 14 6,-460-12-12,464 3 3,-462-6-9,173 0 4,51 1-8,-9 3 1,-12 6-3,234 28-4,-458-28-3,370 50 2,-377-46-2,351 51 2,-354-54-2,343 17 2,-351-28-2,102-8 4,17-12 1,-18-14 0,-126 19 0,62-27 0,-65 18-353,-1-1 1,-1-3 0,77-58-1,-4-3-6693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6:51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1213 8176 5296,'-3'-8'81,"-52"-187"369,39 136-411,1 3 201,-29-66 0,14 46-42,-66-178 27,73 195-97,-111-264 52,103 253-73,-127-319 38,128 301-57,-104-393 37,110 382-50,-73-385 56,80 395 50,-62-312 90,63 327-30,-47-287 107,52 290-81,-40-271 107,42 277-100,-35-257 88,36 256-187,-16-278 64,23 275-119,7-245 42,-3 254-67,11-232 37,-11 235-65,10-246 54,14-17-16,-10 205-75,-3 31 18,37-119 0,-46 191-33,0 1 0,1 0 0,0 0 1,1 0-1,1 0 0,-1 1 1,2 1-1,-1-1 0,1 1 0,15-11 1,23-12 24,-2 8-9,2 2 0,1 3 0,80-22 0,-103 34-28,62-11 22,101-13 3,-146 24-7,202-36 15,-189 31-8,249-56 17,-237 53-11,310-74 12,-293 68-11,373-90 20,-358 87-15,436-93 12,-422 95-31,469-89 12,-463 86-19,487-108 3,-485 105-10,479-112 2,-481 115-1,463-76 11,-468 87 1,443-20 9,-449 32-2,411 16 13,-420-10 0,383 7 16,-388-12-16,361-6 14,-370 5-20,301-10 11,-315 10-18,273 5 7,-280 1-19,213 42 9,-228-31-16,183 78 8,-187-71-8,166 100 8,-173-96-8,48 42 4,9 19-8,-11 6 1,-7 6-2,2 13 2,3 7-2,10-7 2,4-11-3,-1 4-2,-5 15 0,-4 18 0,-7 19 1,62 159 7,-113-252-1,115 280 5,-113-266 8,126 371 9,-125-355-1,109 370 19,-114-375-6,103 312 24,-103-326-10,107 313 28,-107-308-23,83 332 30,-90-333 4,69 280 38,-72-293-31,51 258 50,-57-263-31,-2-17-59,30 221 134,-28-77-65,-12-153-36,-28 133 34,20-136-47,-64 115 32,73-144-105,-1 0-1,0 0 1,0 0 0,-1 0-1,1 0 1,-6 4 0,-31 26 32,-55 35 0,62-52 41,-144 46 42,138-52-22,-181 31 50,168-36-31,-243 23 48,227-21-47,-316 21 51,297-23-65,-378 28 38,367-26-57,-395 27 38,394-26-46,-392 50 28,391-42-46,-404 82 27,400-75-34,-441 103 25,430-100-34,-475 103 16,468-103-34,-498 105 14,494-104-20,-473 122 12,484-120-14,-421 100 6,439-108-18,-122 20 4,19-11-8,125-19 4,-281 38 8,285-40-10,-107 12 1,-35 0-4,14 1 2,15 6-4,5 0-1,-5-3 0,-192 33-6,334-51 4,-211 24-14,45-28-4,171-6 2,11 0 8,-5-1-5,0-1-1,-59-17 1,55 10-23,1-1 0,0-2 0,-54-33 0,-6-18-66,68 49 70,0 1 0,-2 1 0,0 1 0,-33-11 0,7 2 8,-15-13-20,-108-61-625,167 93 268,1 0 0,-1 1 0,0 0 0,0 0 0,0 1 0,0 1 0,-15-2 0,9 3-8277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7:15:54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22209 3442 998 0,'0'0'0'0,"0"0"0"16,12 33 0-16,-12-33 25 0,0 0-25 0,15 36 26 15,8 1-26-15,-23-37 64 0,0 0-64 0,26 45 64 16,2 15-64-16,-28-60 66 0,0 0-66 0,30 76 67 15,-7 18-67-15,-23-94 51 0,0 0-51 0,21 104 52 0,-7-2-52 16,-14-102 32-16,0 0-32 0,15 109 33 0,-5 3-33 16,-10-112 29-16,0 0-29 0,11 97 29 0,-4-21-29 15,-7-76 17-15,0 0-17 0,5 50 17 0,-3-18-17 16,-2-32 9-16,0 0-9 0,0 0 9 0,5-33-9 16,0 2-1131-16</inkml:trace>
  <inkml:trace contextRef="#ctx0" brushRef="#br0" timeOffset="350.27">22758 3587 942 0,'0'0'0'15,"0"0"0"-15,0 9 0 0,0-9 1 16,0 0-1-16,7 40 1 0,10 50-1 0,-17-90 4 16,0 0-4-16,27 92 5 0,8-15-5 0,-35-77 5 0,0 0-5 15,37 65 5-15,-2-20-5 0,-35-45 7 0,0 0-7 0,32 27 8 16,-5-6-8-16,-27-21 11 0,0 0-11 0,26 7 11 15,2-14-11-15,-28 7 23 0,0 0-23 0,34-17 24 16,5-20-24-16,-39 37 31 0,0 0-31 0,35-46 31 16,-12-8-31-16,-23 54 42 0,0 0-42 0,16-57 43 15,-11 1-43-15,-5 56 43 0,0 0-43 0,-5-45 43 16,-11 9-43-16,16 36 42 0,0 0-42 0,-23-24 42 16,-9 5-42-16,32 19 38 0,0 0-38 0,-39-9 38 15,-10 13-38-15,49-4 42 0,0 0-42 0,-56 12 42 16,-10 12-42-16,66-24 32 0,0 0-32 0,-65 36 32 15,0 16-32-15,65-52 21 0,0 0-21 0,-51 49 22 16,10 1-22-16,41-50 7 0,0 0-7 0,-23 40 7 16,14-20-7-16,9-20 5 0,0 0-5 0,13 4 6 0,27-21-6 15,1 1-1182-15</inkml:trace>
  <inkml:trace contextRef="#ctx0" brushRef="#br0" timeOffset="660.8">23322 3516 953 0,'0'0'0'0,"0"0"0"0,20 16 0 16,-20-16 0-16,0 0 0 0,22 16 0 0,8 1 0 0,-30-17 0 16,0 0 0-16,34 22 0 0,3 3 0 0,-37-25 0 15,0 0 0-15,42 24 1 0,6-3-1 0,-48-21 1 0,0 0-1 16,56 8 1-16,11-4-1 0,-67-4 3 0,0 0-3 16,67-4 3-16,-1-11-3 0,-66 15 5 0,0 0-5 15,53-18 6-15,-13 3-6 0,-40 15 8 0,0 0-8 16,28-12 8-16,-15 0-8 0,-13 12 10 0,0 0-10 0,9-6 11 15,-9 6-11-15,0 0 12 0,0 0-12 0,5-6 12 16,-7-3-12-16,2 9 17 0,0 0-17 0,-14-9 17 16,-21 14-17-16,35-5 18 0,0 0-18 0,-50 16 18 15,-15 8-18-15,65-24 19 0,0 0-19 0,-69 33 20 16,4 7-20-16,65-40 31 0,0 0-31 0,-53 40 32 16,18 1-32-16,35-41 22 0,0 0-22 0,-21 28 23 15,12-12-23-15,9-16 20 0,0 0-20 0,12-7 21 16,20-18-21-16,-2 1-909 0</inkml:trace>
  <inkml:trace contextRef="#ctx0" brushRef="#br0" timeOffset="950.64">24066 3468 998 0,'0'0'0'0,"0"0"0"0,13 19 0 15,-13-19-1-15,0 0 1 0,21 17-1 0,20 2 1 16,-41-19-7-16,0 0 7 0,49 16-6 0,-3-7 6 0,-46-9-20 15,0 0 20-15,44 0-20 0,-9-6 20 0,-35 6-8 16,0 0 8-16,39-15-7 0,7-16 7 0,-46 31 0 16,0 0 0-16,44-33 0 0,-11-3 0 0,-33 36 7 0,0 0-7 15,27-33 8-15,-9-4-8 0,-18 37 25 0,0 0-25 16,12-31 26-16,-7 10-26 0,-5 21 45 0,0 0-45 16,-5-20 46-16,-13-1-46 0,18 21 45 0,0 0-45 15,-26-14 46-15,-8 14-46 0,34 0 38 16,0 0-38-16,-37 10 38 0,2 11-38 0,35-21 20 15,0 0-20-15,-37 24 20 0,0 16-20 0,37-40 10 0,0 0-10 16,-37 37 10-16,3-12-10 0,3 3-924 0</inkml:trace>
  <inkml:trace contextRef="#ctx0" brushRef="#br0" timeOffset="1336.97">24954 2985 763 0,'0'0'0'0,"23"14"0"0,35 26 0 16,-58-40 12-16,0 0-12 0,65 40 12 0,-8-1-12 16,-57-39 29-16,0 0-29 0,44 42 29 0,-14 1-29 15,-30-43 25-15,0 0-25 0,19 45 26 0,-7-8-26 16,-12-37 15-16,0 0-15 0,7 20 16 0,-1-8-16 15,-6-12 15-15,0 0-15 0,0 0 16 0,0 0-16 16,0 0 19-16,0 0-19 0,-9-20 20 0,2-11-20 0,7 31 25 16,0 0-25-16,-7-33 26 0,5 8-26 0,2 25 32 15,0 0-32-15,4-24 32 0,4-5-32 0,-8 29 39 16,0 0-39-16,13-31 39 0,3 10-39 0,-16 21 40 0,0 0-40 16,28-12 40-16,16 5-40 0,-44 7 34 0,0 0-34 15,55 3 35-15,1 16-35 0,-56-19 33 0,0 0-33 16,55 30 34-16,-9 10-34 0,-46-40 32 0,0 0-32 15,42 48 33-15,-5 16-33 0,-37-64 22 0,0 0-22 0,30 66 22 16,-9-2-22-16,-21-64 1 0,0 0-1 0,18 54 2 16,-2-8-2-16,-4-1-1079 0</inkml:trace>
  <inkml:trace contextRef="#ctx0" brushRef="#br0" timeOffset="2374.85">27854 2873 796 0,'0'0'0'16,"0"0"0"-16,0 0 0 0,0 0 8 0,0 0-8 15,42 3 9-15,2 9-9 0,-44-12 22 0,0 0-22 0,51 25 22 16,-1 13-22-16,-50-38 2 0,0 0-2 0,47 48 3 16,1 7-3-16,-48-55 10 0,0 0-10 0,46 64 10 15,-2 6-10-15,-44-70 28 0,0 0-28 0,39 76 28 16,-8 5-28-16,-31-81 38 0,0 0-38 0,27 75 39 16,-8-20-39-16,-19-55 43 0,0 0-43 0,13 36 44 15,-6-20-44-15,-7-16 39 0,0 0-39 0,3 9 40 16,-3-9-40-16,0 0 33 0,0 0-33 0,-7-21 34 15,2-19-34-15,5 40 29 0,0 0-29 0,-7-55 30 16,-2-11-30-16,9 66 27 0,0 0-27 0,-7-69 27 16,3-2-27-16,4 71 25 0,0 0-25 0,0-71 26 15,2-5-26-15,-2 76 22 0,0 0-22 0,9-73 23 0,7 5-23 16,-16 68 18-16,0 0-18 0,16-48 19 0,-8 24-19 16,-8 24 15-16,0 0-15 0,22-14 16 0,20 2-16 15,-42 12 11-15,0 0-11 0,55 8 11 0,3 25-11 16,-58-33 8-16,0 0-8 0,60 56 9 0,5 22-9 15,-65-78 5-15,0 0-5 0,60 84 6 0,-9 1-6 16,-51-85 3-16,0 0-3 0,39 85 3 0,-11 8-3 16,-28-93 1-16,0 0-1 0,18 89 1 0,-9-17-1 15,-9-72 0-15,0 0 0 0,1 57 0 0,-8-12 0 0,7-45-1 16,0 0 1-16,-12 16 0 0,-4-40 0 0,0 0-1127 16</inkml:trace>
  <inkml:trace contextRef="#ctx0" brushRef="#br0" timeOffset="2735.57">29127 1907 897 0,'0'0'0'0,"30"-3"0"16,51-4 0-16,-81 7 19 0,0 0-19 0,117-2 19 15,20 11-19-15,-137-9 41 0,0 0-41 0,124 15 42 16,-26 6-42-16,-98-21 39 0,0 0-39 0,82 33 40 15,-17 10-40-15,-65-43 29 0,0 0-29 0,42 50 29 16,-28 6-29-16,-14-56 31 0,0 0-31 0,-10 60 31 16,-27-3-31-16,37-57 17 0,0 0-17 0,-57 61 17 0,-13-1-17 15,70-60 20-15,0 0-20 0,-76 52 20 0,4-24-20 16,72-28 23-16,0 0-23 0,-55 5 23 0,23-17-23 16,32 12 23-16,0 0-23 0,-2-24 24 0,36-9-24 15,-34 33 24-15,0 0-24 0,58-28 24 0,23 8-24 16,-81 20 24-16,0 0-24 0,104-9 24 0,29 9-24 15,-133 0 22-15,0 0-22 0,141 5 22 0,7 19-22 16,-148-24 22-16,0 0-22 0,139 33 23 0,-8 19-23 16,-131-52 14-16,0 0-14 0,106 61 14 0,-24-1-14 15,-82-60 0-15,0 0 0 0,57 44 0 0,-36-32 0 0,0 2-1138 16</inkml:trace>
  <inkml:trace contextRef="#ctx0" brushRef="#br0" timeOffset="3648.79">23610 3523 628 0,'0'0'0'0,"0"0"0"0,-29 33 0 16,29-33 8-16,0 0-8 0,-26 37 8 0,-2 11-8 15,28-48 18-15,0 0-18 0,-23 52 19 0,7 9-19 0,16-61 34 16,0 0-34-16,-7 48 34 0,7-15-34 0,0-33 35 16,0 0-35-16,2 19 35 0,1-10-35 0,-3-9 26 15,0 0-26-15,13-16 26 0,11-25-26 0,-24 41 20 0,0 0-20 16,32-52 21-16,3-12-21 0,-35 64 16 0,0 0-16 15,36-61 17-15,-5 4-17 0,-31 57 21 0,0 0-21 16,18-56 22-16,-16 3-22 0,-2 53 30 0,0 0-30 0,-9-49 31 16,-11 13-31-16,20 36 38 0,0 0-38 0,-26-24 38 15,-9 24-38-15,35 0 37 0,0 0-37 0,-39 15 37 16,-2 18-37-16,41-33 16 0,0 0-16 0,-44 45 16 16,-2 16-16-16,46-61 6 0,0 0-6 0,-49 64 7 15,-9 0-7-15,0 2-873 0</inkml:trace>
  <inkml:trace contextRef="#ctx0" brushRef="#br0" timeOffset="6395.46">25749 4541 897 0,'0'0'0'16,"0"0"0"-16,0 0 0 0,0 0 23 0,0 0-23 0,23 33 24 15,-2 15-24-15,-21-48 47 0,0 0-47 0,18 64 47 16,-4 12-47-16,-14-76 60 0,0 0-60 0,11 90 60 16,-3 4-60-16,-8-94 39 0,0 0-39 0,9 100 40 15,2 9-40-15,-11-109 32 0,0 0-32 0,9 102 32 16,-6-15-32-16,-3-87 23 0,0 0-23 0,7 74 24 16,2-13-24-16,-9-61 11 0,0 0-11 0,12 40 11 15,1-28-11-15,-1 3-968 0</inkml:trace>
  <inkml:trace contextRef="#ctx0" brushRef="#br0" timeOffset="7851.67">23118 5874 427 0,'0'0'0'0,"5"8"0"0,7 11 0 15,-12-19 23-15,0 0-23 0,23 35 24 0,12 12-24 16,-35-47 40-16,0 0-40 0,41 53 40 0,3 3-40 16,-44-56 38-16,0 0-38 0,41 53 39 0,-8-4-39 15,-33-49 27-15,0 0-27 0,28 43 27 0,-6-2-27 16,-22-41 22-16,0 0-22 0,12 32 22 0,-5-19-22 15,-7-13 15-15,0 0-15 0,0 0 16 0,0 0-16 16,0 0 11-16,0 0-11 0,0-13 11 0,-4-15-11 16,4 28 13-16,0 0-13 0,-1-33 13 0,1 5-13 0,0 28 15 15,0 0-15-15,5-36 16 0,7-12-16 0,-12 48 27 16,0 0-27-16,18-52 28 0,7-2-28 0,-25 54 46 16,0 0-46-16,33-43 46 0,8 10-46 0,-41 33 49 15,0 0-49-15,49-17 49 0,13 15-49 0,-62 2 47 0,0 0-47 16,60 19 47-16,2 21-47 0,-62-40 40 0,0 0-40 15,59 60 41-15,0 9-41 0,-59-69 31 0,0 0-31 0,53 77 31 16,-2 0-31-16,-51-77 11 0,0 0-11 0,49 85 11 16,1 12-11-16,-50-97 2 0,0 0-2 0,47 85 2 15,-8-19-2-15,-6 1-951 0</inkml:trace>
  <inkml:trace contextRef="#ctx0" brushRef="#br0" timeOffset="8378.92">25982 6330 964 0,'0'0'0'0,"0"0"0"0,16 6 0 0,-16-6-8 16,0 0 8-16,23 10-7 0,16 4 7 0,-39-14-19 15,0 0 19-15,42 21-18 0,-3 10 18 0,-39-31 6 16,0 0-6-16,32 36 6 0,-8 4-6 0,-24-40 48 0,0 0-48 15,16 48 49-15,-9 6-49 0,-7-54 62 0,0 0-62 16,-7 55 63-16,-16-3-63 0,23-52 49 0,0 0-49 16,-40 57 50-16,-20 7-50 0,60-64 27 0,0 0-27 15,-64 59 28-15,-3-15-28 0,67-44 10 0,0 0-10 0,-60 27 10 16,16-15-10-16,44-12 2 0,0 0-2 0,-30 0 3 16,12-3-3-16,18 3 0 0,0 0 0 0,-5-9 1 15,7-3-1-15,-2 12 2 0,0 0-2 0,12-19 2 16,11-7-2-16,-23 26 5 0,0 0-5 0,37-22 5 15,21 8-5-15,-58 14 11 0,0 0-11 0,67-4 11 16,9 4-11-16,-76 0 22 0,0 0-22 0,76 16 22 16,2 17-22-16,-78-33 27 0,0 0-27 0,83 36 28 15,7 0-28-15,-90-36 10 0,0 0-10 0,86 37 11 0,-17-4-11 16,-69-33 3-16,0 0-3 0,55 27 4 0,-10-6-4 16,1 3-1057-16</inkml:trace>
  <inkml:trace contextRef="#ctx0" brushRef="#br0" timeOffset="8801.66">26368 7865 1110 0,'0'0'0'15,"14"4"0"-15,20 8 0 0,-34-12 2 0,0 0-2 16,42 16 3-16,-3 1-3 0,-39-17 17 0,0 0-17 16,32 21 17-16,-9 6-17 0,-23-27 20 0,0 0-20 0,10 37 21 15,-15 6-21-15,5-43 8 0,0 0-8 0,-16 50 9 16,-10 11-9-16,26-61 4 0,0 0-4 0,-27 60 5 16,8 4-5-16,19-64 0 0,0 0 0 0,-11 50 0 15,11-15 0-15,0-35 0 0,0 0 0 0,22 21 0 16,20-2 0-16,-42-19-1 0,0 0 1 0,53 14 0 15,3-6 0-15,-56-8 2 0,0 0-2 0,62 4 2 16,7 3-2-16,-69-7 19 0,0 0-19 0,69 8 19 16,-10 8-19-16,-59-16 31 0,0 0-31 0,50 24 32 15,-17 13-32-15,-33-37 59 0,0 0-59 0,15 57 60 16,-21 24-60-16,6-81 60 0,0 0-60 0,-30 85 61 16,-26 0-61-16,56-85 44 0,0 0-44 0,-69 88 45 0,-14 9-45 15,83-97 28-15,0 0-28 0,-93 93 29 0,-15-13-29 16,108-80 4-16,0 0-4 0,-118 52 5 0,-4-42-5 15,-1 0-1227-15</inkml:trace>
  <inkml:trace contextRef="#ctx0" brushRef="#br0" timeOffset="9353.03">27051 4243 1054 0,'0'0'0'0,"0"0"0"0,0 0 0 0,0 0 21 16,0 0-21-16,4 44 22 0,3 4-22 0,-7-48 55 15,0 0-55-15,8 61 56 0,3 15-56 0,-11-76 48 0,0 0-48 16,12 86 49-16,-5 27-49 0,-7-113 35 0,0 0-35 15,7 109 36-15,2-9-36 0,-9-100 22 0,0 0-22 16,9 94 22-16,-2-15-22 0,-7-79 13 0,0 0-13 16,7 66 14-16,0-35-14 0,-7-31 9 0,0 0-9 0,20-3 10 15,17-41-10-15,0 3-1040 0</inkml:trace>
  <inkml:trace contextRef="#ctx0" brushRef="#br0" timeOffset="9640.23">27573 4707 942 0,'0'0'0'0,"14"7"0"16,22 17 0-16,-36-24 2 0,0 0-2 0,58 21 2 15,23-18-2-15,-81-3 3 0,0 0-3 0,81-3 4 16,-10-18-4-16,-71 21 2 0,0 0-2 0,61-31 2 0,-10-10-2 16,-51 41 10-16,0 0-10 0,36-37 10 0,-15 10-10 15,-21 27 25-15,0 0-25 0,9-25 25 0,-13 1-25 16,4 24 28-16,0 0-28 0,-19-24 29 0,-20 8-29 15,39 16 32-15,0 0-32 0,-48-5 33 0,-6 10-33 16,54-5 30-16,0 0-30 0,-59 19 30 0,-8 11-30 16,67-30 22-16,0 0-22 0,-60 40 23 0,15 8-23 0,45-48 12 15,0 0-12-15,-32 42 12 0,14-11-12 16,18-31 6-16,0 0-6 0,-2 17 6 0,9-14-6 0,-7-3 1 16,0 0-1-16,32-24 1 0,32-29-1 0,-1 1-909 15</inkml:trace>
  <inkml:trace contextRef="#ctx0" brushRef="#br0" timeOffset="9954.86">28439 4472 617 0,'0'0'0'0,"5"12"0"16,13 21 0-16,-18-33 2 0,0 0-2 0,27 48 3 16,6 9-3-16,-33-57 8 0,0 0-8 0,39 49 9 15,0-16-9-15,-39-33 12 0,0 0-12 0,39 19 13 16,-2-16-13-16,-37-3 24 0,0 0-24 0,37-12 24 15,8-12-24-15,-45 24 14 0,0 0-14 0,41-28 15 16,-11 4-15-16,-30 24 28 0,0 0-28 0,25-28 29 16,-4-5-29-16,-21 33 43 0,0 0-43 0,16-31 43 15,-7 2-43-15,-9 29 43 0,0 0-43 0,1-28 44 16,-6-12-44-16,5 40 46 0,0 0-46 0,-14-33 47 16,-9 9-47-16,23 24 41 0,0 0-41 0,-28-17 41 0,0 10-41 15,28 7 31-15,0 0-31 0,-32 0 31 0,-11 12-31 16,43-12 28-16,0 0-28 0,-45 19 29 0,-5 5-29 15,50-24 10-15,0 0-10 0,-47 26 10 0,6 2-10 16,41-28 1-16,0 0-1 0,-33 24 1 0,6 4-1 16,1 0-906-16</inkml:trace>
  <inkml:trace contextRef="#ctx0" brushRef="#br0" timeOffset="10374.74">29148 4271 572 0,'0'0'0'0,"0"16"0"15,0 23 0-15,0-39 21 0,0 0-21 0,2 49 21 16,3-1-21-16,-5-48 32 0,0 0-32 0,9 45 32 16,7-8-32-16,-16-37 26 0,0 0-26 0,21 24 26 15,9-3-26-15,-30-21 23 0,0 0-23 0,27 8 23 16,-8-8-23-16,-19 0 40 0,0 0-40 0,32-14 41 16,21-20-41-16,-53 34 44 0,0 0-44 0,56-45 45 0,-3-9-45 15,-53 54 38-15,0 0-38 0,42-59 39 0,-12-3-39 16,-30 62 39-16,0 0-39 0,18-55 40 0,-13 13-40 15,-5 42 33-15,0 0-33 0,-5-31 33 0,-11 10-33 16,16 21 29-16,0 0-29 0,-26-12 30 0,-10 16-30 16,36-4 24-16,0 0-24 0,-42 17 25 0,-4 19-25 15,46-36 11-15,0 0-11 0,-49 45 12 0,-4 4-12 16,53-49 5-16,0 0-5 0,-53 43 6 0,7-14-6 16,-1 3-923-16</inkml:trace>
  <inkml:trace contextRef="#ctx0" brushRef="#br0" timeOffset="11064.75">31371 3669 1054 0,'0'0'0'0,"5"15"0"16,4 22 0-16,-9-37 13 0,0 0-13 0,12 48 13 16,2 25-13-16,-14-73 29 0,0 0-29 0,16 81 29 15,2 1-29-15,-18-82 51 0,0 0-51 0,19 84 51 0,2 17-51 16,-21-101 31-16,0 0-31 0,20 97 32 0,-10-7-32 15,-10-90 25-15,0 0-25 0,2 84 26 0,-16-7-26 16,0 2-956-16</inkml:trace>
  <inkml:trace contextRef="#ctx0" brushRef="#br0" timeOffset="12316.9">27369 6415 886 0,'0'0'0'16,"0"0"0"-16,26-8 0 0,-26 8 25 0,0 0-25 0,39-7 26 15,30-2-26-15,-69 9 67 0,0 0-67 0,79-7 68 16,2 14-68-16,-81-7 64 0,0 0-64 0,81 17 64 16,-7 16-64-16,-74-33 38 0,0 0-38 0,64 43 38 15,-22 13-38-15,-42-56 26 0,0 0-26 0,28 57 26 16,-14-7-26-16,-14-50 17 0,0 0-17 0,-5 50 17 16,-25 0-17-16,30-50 10 0,0 0-10 0,-44 44 11 15,-16-15-11-15,60-29 6 0,0 0-6 0,-60 16 6 16,9-16-6-16,51 0 7 0,0 0-7 0,-41-12 7 15,13-9-7-15,28 21 8 0,0 0-8 0,-19-28 8 16,10 4-8-16,9 24 19 0,0 0-19 0,-2-24 19 16,6 6-19-16,-4 18 27 0,0 0-27 0,5-13 28 15,2 7-28-15,-7 6 31 0,0 0-31 0,25 0 31 0,28 4-31 16,-53-4 29-16,0 0-29 0,65 12 30 0,0 16-30 16,-65-28 25-16,0 0-25 0,65 41 26 0,-6 4-26 15,-59-45 15-15,0 0-15 0,58 40 16 0,2-16-16 16,-60-24 7-16,0 0-7 0,63 0 7 0,4-24-7 15,-67 24 2-15,0 0-2 0,69-42 2 0,-4-13-2 16,1 1-1245-16</inkml:trace>
  <inkml:trace contextRef="#ctx0" brushRef="#br0" timeOffset="12584.93">28600 6420 1020 0,'0'0'0'0,"0"0"0"0,3 12 0 0,-3-12 5 0,0 0-5 15,11 28 5-15,12 17-5 0,-23-45 9 0,0 0-9 0,33 43 9 16,4-18-9-16,-37-25 4 0,0 0-4 15,44 0 4-15,8-19-4 0,-52 19 4 0,0 0-4 16,47-33 5-16,-1-11-5 0,-46 44 25 0,0 0-25 0,39-38 25 16,-13 6-25-16,-26 32 44 0,0 0-44 0,14-28 44 15,-8 0-44-15,-6 28 40 0,0 0-40 0,-6-21 41 16,-9 9-41-16,15 12 36 0,0 0-36 0,-30 0 36 16,-13 12-36-16,43-12 28 0,0 0-28 0,-49 28 28 15,-9 14-28-15,58-42 21 0,0 0-21 0,-60 48 21 16,5-5-21-16,55-43 16 0,0 0-16 0,-42 37 17 15,20-17-17-15,22-20 7 0,0 0-7 0,8-3 8 16,27-30-8-16,-35 33 1 0,0 0-1 0,54-52 1 16,19-14-1-16,1 2-1068 0</inkml:trace>
  <inkml:trace contextRef="#ctx0" brushRef="#br0" timeOffset="12839.99">29332 6137 908 0,'0'0'0'0,"3"8"0"0,8 16 0 15,-11-24 3-15,0 0-3 0,17 33 3 0,8 2-3 16,-25-35 3-16,0 0-3 0,28 33 3 0,2-5-3 15,-30-28 1-15,0 0-1 0,36 20 2 0,6-8-2 16,-42-12 7-16,0 0-7 0,49 0 7 0,8-12-7 0,-57 12 16 16,0 0-16-16,49-15 17 0,-12-6-17 0,-37 21 24 15,0 0-24-15,34-21 24 0,-2-7-24 0,-32 28 29 16,0 0-29-16,26-24 29 0,-12 9-29 0,-14 15 30 0,0 0-30 16,2-16 31-16,-13 2-31 0,11 14 28 0,0 0-28 15,-26-7 29-15,-17 14-29 0,43-7 24 0,0 0-24 16,-60 18 25-16,-19 9-25 0,79-27 22 15,0 0-22-15,-83 33 22 0,4 3-22 0,79-36 10 0,0 0-10 16,-69 37 10-16,18-9-10 0,51-28 1 0,0 0-1 16,-39 17 1-16,13-10-1 0,1-4-922 0</inkml:trace>
  <inkml:trace contextRef="#ctx0" brushRef="#br0" timeOffset="13121.94">30014 5984 763 0,'0'0'0'0,"13"16"0"16,17 24 0-16,-30-40 5 0,0 0-5 0,44 48 5 16,5 1-5-16,-49-49 7 0,0 0-7 0,50 36 8 0,-5-3-8 15,-45-33 9-15,0 0-9 0,43 19 10 0,-6-17-10 16,-37-2 10-16,0 0-10 0,47-2 10 0,17-14-10 16,-64 16 20-16,0 0-20 0,58-15 20 0,-21-1-20 15,-37 16 28-15,0 0-28 0,27-21 29 0,-6-8-29 16,-21 29 43-16,0 0-43 0,12-36 44 0,-19 1-44 15,7 35 47-15,0 0-47 0,-26-29 48 0,-22 8-48 0,48 21 42 16,0 0-42-16,-62-7 42 0,-5 14-42 0,67-7 29 16,0 0-29-16,-69 21 30 0,2 6-30 0,67-27 19 15,0 0-19-15,-65 26 20 0,3-2-20 0,62-24 13 16,0 0-13-16,-47 13 14 0,20-19-14 0,3-2-927 0</inkml:trace>
  <inkml:trace contextRef="#ctx0" brushRef="#br0" timeOffset="13482.69">31992 5264 819 0,'0'0'0'0,"-4"12"0"16,-5 16 0-16,9-28 0 0,0 0 0 0,-23 38 1 0,-19 14-1 15,42-52 9-15,0 0-9 0,-58 68 9 0,-20 13-9 16,78-81 38-16,0 0-38 0,-76 85 39 0,8-7-39 16,68-78 44-16,0 0-44 0,-55 64 45 0,16-18-45 15,39-46 64-15,0 0-64 0,-23 33 64 0,18-8-64 16,5-25 58-16,0 0-58 0,10 12 58 0,17-9-58 15,-27-3 47-15,0 0-47 0,49-3 47 0,29-13-47 16,-78 16 37-16,0 0-37 0,90-24 38 0,-4-4-38 16,-86 28 26-16,0 0-26 0,74-29 26 0,-17-6-26 0,-57 35 12 15,0 0-12-15,40-38 12 0,-11-10-12 0,-1-4-1060 16</inkml:trace>
  <inkml:trace contextRef="#ctx0" brushRef="#br0" timeOffset="13663.27">31688 5619 1188 0,'0'0'0'16,"2"14"0"-16,5 29 0 0,-7-43 9 0,0 0-9 0,14 52 9 15,9 0-9-15,-23-52 40 0,0 0-40 0,30 66 41 16,7 10-41-16,-37-76 41 0,0 0-41 0,41 78 42 16,1 1-42-16,-42-79 28 0,0 0-28 0,41 73 29 15,-11-7-29-15,-30-66 9 0,0 0-9 0,15 60 10 16,-18-4-10-16,-1-3-1025 0</inkml:trace>
  <inkml:trace contextRef="#ctx0" brushRef="#br0" timeOffset="14416.83">27748 8032 1311 0,'0'0'0'0,"0"0"0"16,0 0 0-16,0 0 15 0,0 0-15 0,28-2 15 15,-7-3-15-15,-21 5 38 0,0 0-38 0,34-7 38 16,20 0-38-16,-54 7 33 0,0 0-33 0,53-5 34 15,-10 3-34-15,-43 2 36 0,0 0-36 0,42 7 37 16,11 5-37-16,-53-12 36 0,0 0-36 0,53 14 36 16,-9 8-36-16,-44-22 35 0,0 0-35 0,37 24 35 15,2 2-35-15,-39-26 29 0,0 0-29 0,37 25 29 16,-4-12-29-16,-33-13 22 0,0 0-22 0,32 9 23 16,-2-7-23-16,-30-2 19 0,0 0-19 0,35-2 20 15,8-7-20-15,-43 9 18 0,0 0-18 0,37-6 18 0,-16 2-18 16,-21 4 13-16,0 0-13 0,10-2 13 0,-10 2-13 15,0 0 13-15,0 0-13 0,7-1 14 0,2 6-14 16,-9-5 12-16,0 0-12 0,6 21 12 0,-12 15-12 16,6-36 12-16,0 0-12 0,-16 45 13 0,-7-5-13 15,23-40 7-15,0 0-7 0,-24 38 7 0,-1-4-7 0,25-34 2 16,0 0-2-16,-19 30 3 0,1-15-3 0,18-15 0 16,0 0 0-16,-11 13 1 0,11-13-1 0,0 0 0 0,0 0 0 15,0 0 0-15,0 0 0 0,0 0 0 0,0 0 0 16,0 0 0-16,20 5 0 0,-20-5 0 0,0 0 0 15,21 3 0-15,7 2 0 0,-28-5-1 0,0 0 1 16,30 11 0-16,-2 10 0 0,-28-21-1 0,0 0 1 16,18 29 0-16,-11 19 0 0,-7-48-1 0,0 0 1 0,-7 64 0 15,-14 19 0-15,21-83-1 0,0 0 1 0,-28 87-1 16,-4-14 1-16,32-73-3 0,0 0 3 0,-34 59-2 16,-6-14 2-16,40-45-10 0,0 0 10 0,-42 32-10 15,-3-16 10-15,45-16-18 0,0 0 18 0,-35-3-17 16,16-29 17-16,-1 3-1391 0</inkml:trace>
  <inkml:trace contextRef="#ctx0" brushRef="#br0" timeOffset="14731.81">29141 8359 807 0,'0'0'0'0,"13"3"0"0,17 14 0 16,-30-17-12-16,0 0 12 0,37 21-12 0,-6-2 12 15,-31-19-34-15,0 0 34 0,30 9-34 0,0 1 34 16,-30-10 1-16,0 0-1 0,29 9 2 0,-3-13-2 16,-26 4 24-16,0 0-24 0,34-8 24 0,13-11-24 0,-47 19 55 15,0 0-55-15,44-21 56 0,-16-3-56 0,-28 24 74 16,0 0-74-16,20-30 74 0,-10-6-74 0,-10 36 78 16,0 0-78-16,0-36 79 0,-10 3-79 0,10 33 66 15,0 0-66-15,-20-24 67 0,-4 6-67 0,24 18 57 16,0 0-57-16,-34-5 58 0,-6 14-58 15,40-9 56-15,0 0-56 0,-41 19 57 0,4 7-57 0,37-26 35 0,0 0-35 16,-33 29 36-16,1 2-36 0,32-31 25 0,0 0-25 16,-27 26 26-16,10-9-26 0,17-17 19 0,0 0-19 15,-9 7 19-15,9-7-19 0,0 0-1218 0</inkml:trace>
  <inkml:trace contextRef="#ctx0" brushRef="#br0" timeOffset="15028.14">30170 8343 763 0,'0'0'0'0,"15"7"0"0,30 5 0 16,-45-12 4-16,0 0-4 0,52 12 4 0,1-12-4 16,-53 0 15-16,0 0-15 0,53-8 16 0,-5-3-16 15,-48 11 20-15,0 0-20 0,37-14 20 0,-12 0-20 16,-25 14 21-16,0 0-21 0,17-22 21 0,-3-6-21 15,-14 28 65-15,0 0-65 0,4-36 66 0,-16-6-66 16,12 42 76-16,0 0-76 0,-27-38 77 0,-15 4-77 16,42 34 61-16,0 0-61 0,-48-26 61 0,2 10-61 15,46 16 46-15,0 0-46 0,-42-7 46 0,5 7-46 0,37 0 33 16,0 0-33-16,-35 7 33 0,3 7-33 0,32-14 9 16,0 0-9-16,-28 21 10 0,1 0-10 0,27-21 2 0,0 0-2 15,-24 22 3-15,1-3-3 0,0 4-1044 0</inkml:trace>
  <inkml:trace contextRef="#ctx0" brushRef="#br0" timeOffset="15298.79">30563 8115 404 0,'0'0'0'0,"12"0"0"16,24 0 0-16,-36 0 0 0,0 0 0 0,51-4 0 15,9-3 0-15,-60 7 0 0,0 0 0 0,67-8 1 16,5-5-1-16,-72 13 0 0,0 0 0 0,69-19 0 15,-13-1 0-15,-56 20 1 0,0 0-1 0,44-21 1 16,-10 0-1-16,-34 21 5 0,0 0-5 0,25-15 6 16,-6-5-6-16,-19 20 24 0,0 0-24 0,12-17 24 15,-5 2-24-15,-7 15 50 0,0 0-50 0,-1-9 50 16,-8 6-50-16,9 3 65 0,0 0-65 0,-21 6 65 0,-16 10-65 16,37-16 55-16,0 0-55 0,-52 26 56 0,-13 7-56 15,65-33 49-15,0 0-49 0,-67 36 49 0,11-1-49 16,56-35 13-16,0 0-13 0,-48 33 14 0,11-6-14 15,0 3-639-15</inkml:trace>
  <inkml:trace contextRef="#ctx0" brushRef="#br0" timeOffset="15871.75">30972 8101 673 0,'0'0'0'0,"12"3"0"0,18 9 0 16,-30-12 0-16,0 0 0 0,34 12 0 0,-8-5 0 15,-26-7 0-15,0 0 0 0,34 2 0 0,22-7 0 16,-56 5-1-16,0 0 1 0,62-12 0 0,0-9 0 0,-62 21 12 16,0 0-12-16,56-22 13 0,-17-1-13 0,-39 23 52 15,0 0-52-15,32-22 53 0,-9 1-53 0,-23 21 81 16,0 0-81-16,12-23 81 0,-14-3-81 0,2 26 69 15,0 0-69-15,-19-24 69 0,-23 0-69 0,42 24 55 0,0 0-55 16,-53-16 56-16,-9 20-56 0,62-4 44 16,0 0-44-16,-64 15 45 0,1 6-45 0,63-21 29 0,0 0-29 15,-58 26 30-15,12 0-30 0,46-26 13 0,0 0-13 16,-35 24 14-16,13-3-14 0,1 0-981 0</inkml:trace>
  <inkml:trace contextRef="#ctx0" brushRef="#br0" timeOffset="16290.61">32288 7263 740 0,'0'0'0'0,"0"9"0"16,-2 10 0-16,2-19 1 0,0 0-1 0,-10 38 2 16,-10 19-2-16,20-57 5 0,0 0-5 0,-21 61 5 15,-4-9-5-15,25-52 5 0,0 0-5 0,-19 45 5 0,7-9-5 16,12-36 8-16,0 0-8 0,-4 26 9 0,8-9-9 15,-4-17 10-15,0 0-10 0,8 12 10 0,5-8-10 16,-13-4 13-16,0 0-13 0,30-9 14 0,24-10-14 16,-54 19 15-16,0 0-15 0,55-31 16 0,-14 1-16 15,-41 30 22-15,0 0-22 0,30-36 23 0,-7-5-23 16,-23 41 26-16,0 0-26 0,16-39 26 0,-9 5-26 0,-7 34 31 16,0 0-31-16,1-31 32 0,-2-6-32 0,1 37 35 15,0 0-35-15,-6-24 36 0,-3 12-36 0,9 12 32 16,0 0-32-16,-10-3 32 0,-2 10-32 0,12-7 26 15,0 0-26-15,-13 13 27 0,-3 18-27 0,16-31 23 16,0 0-23-16,-10 40 23 0,4 14-23 0,6-54 16 0,0 0-16 16,0 64 16-16,9 9-16 0,-9-73 11 0,0 0-11 15,13 90 12-15,1 17-12 0,-14-107 8 0,0 0-8 16,12 112 9-16,0-3-9 0,-12-109 6 0,0 0-6 0,7 115 7 16,-5-1-7-16,-2-114 3 0,0 0-3 0,-3 116 3 15,-10-11-3-15,13-105 1 0,0 0-1 0,-24 101 1 16,-19-1-1-16,1-1-949 0</inkml:trace>
  <inkml:trace contextRef="#ctx0" brushRef="#br0" timeOffset="24757.66">24652 10601 740 0,'0'0'0'0,"0"0"0"0,57 44 0 16,-57-44 15-16,0 0-15 0,47 53 15 0,-1 20-15 15,-46-73 29-15,0 0-29 0,42 83 30 0,-1 2-30 16,-41-85 30-16,0 0-30 0,35 81 31 0,-5-12-31 16,-30-69 25-16,0 0-25 0,25 54 26 0,-6-19-26 15,-19-35 15-15,0 0-15 0,11 24 15 0,-6-12-15 16,-5-12 20-16,0 0-20 0,0 0 20 0,0 0-20 15,0 0 21-15,0 0-21 0,-7-16 22 0,-5-20-22 0,12 36 22 16,0 0-22-16,-18-45 23 0,2-3-23 0,16 48 31 16,0 0-31-16,-12-61 32 0,1-15-32 0,11 76 38 15,0 0-38-15,-7-69 38 0,7 3-38 0,0 66 46 16,0 0-46-16,7-52 47 0,4 17-47 0,-11 35 44 16,0 0-44-16,11-24 45 0,-3 10-45 0,-8 14 43 15,0 0-43-15,20-10 44 0,17 8-44 0,-37 2 24 0,0 0-24 16,42 7 25-16,7 16-25 0,-49-23 15 0,0 0-15 15,48 36 15-15,-2 11-15 0,-46-47 8 0,0 0-8 0,41 60 9 16,-1 18-9-16,-40-78 4 0,0 0-4 16,35 76 4-16,-1-6-4 0,-34-70 2 0,0 0-2 0,32 53 2 15,-8-13-2-15,-24-40 1 0,0 0-1 0,23 28 1 16,0-14-1-16,-23-14 0 0,0 0 0 0,25-6 0 16,5-21 0-16,-5-1-1153 0</inkml:trace>
  <inkml:trace contextRef="#ctx0" brushRef="#br0" timeOffset="25177.68">25665 10262 886 0,'0'0'0'0,"12"2"0"0,20 7 0 16,-32-9 0-16,0 0 0 0,46 8 0 0,10 3 0 15,-56-11 0-15,0 0 0 0,63 8 0 0,6-3 0 16,-69-5 25-16,0 0-25 0,64 6 26 0,-15 4-26 0,-49-10 39 16,0 0-39-16,41 7 40 0,-6 0-40 0,-35-7 63 15,0 0-63-15,32 7 63 0,-2 1-63 0,-30-8 56 16,0 0-56-16,28 9 56 0,-2-2-56 0,-26-7 42 0,0 0-42 16,23 7 43-16,-1-2-43 0,-22-5 44 0,0 0-44 15,19 7 44-15,-3 2-44 0,-16-9 38 0,0 0-38 16,17 14 38-16,3 8-38 0,-20-22 33 0,0 0-33 15,10 26 33-15,-8 12-33 0,-2-38 32 0,0 0-32 0,-7 45 32 16,-7 5-32-16,14-50 31 0,0 0-31 0,-25 59 32 16,-8 14-32-16,33-73 29 0,0 0-29 0,-43 88 29 15,-2 14-29-15,45-102 30 0,0 0-30 0,-52 109 30 16,-4-15-30-16,56-94 25 0,0 0-25 0,-53 88 26 16,2-7-26-16,51-81 22 0,0 0-22 0,-46 69 22 15,13-22-22-15,33-47 1 0,0 0-1 0,-25 23 2 16,9-30-2-16,16 7-1 0,0 0 1 0,-7-38-1 15,5-32 1-15,0 1-1373 0</inkml:trace>
  <inkml:trace contextRef="#ctx0" brushRef="#br0" timeOffset="25854.8">26587 10726 942 0,'0'0'0'0,"0"7"0"0,0 14 0 0,0-21 0 15,0 0 0-15,-2 40 0 0,-3 25 0 0,5-65-7 0,0 0 7 16,-11 80-7-16,-4 5 7 0,15-85 3 0,0 0-3 15,-23 86 4-15,-7 15-4 0,30-101 15 0,0 0-15 0,-37 100 16 16,-6-3-16-16,43-97 30 0,0 0-30 16,-40 81 30-16,6-20-30 0,34-61 11 0,0 0-11 15,-24 43 12-15,8-22-12 0,0 3-727 16</inkml:trace>
  <inkml:trace contextRef="#ctx0" brushRef="#br0" timeOffset="26138.56">26980 10158 1065 0,'0'0'0'0,"11"9"0"0,14 15 0 15,-25-24-1-15,0 0 1 0,33 38 0 0,3 18 0 16,-36-56 0-16,0 0 0 0,33 72 0 0,2 15 0 16,-35-87 2-16,0 0-2 0,34 92 2 0,-4-8-2 0,-30-84 20 15,0 0-20-15,25 84 20 0,-8 7-20 0,-17-91 43 16,0 0-43-16,11 83 44 0,-8-19-44 0,-3-64 38 16,0 0-38-16,0 35 39 0,0-35-39 0,0 0-894 15</inkml:trace>
  <inkml:trace contextRef="#ctx0" brushRef="#br0" timeOffset="26498.64">27637 10311 751 0,'0'0'0'0,"14"14"0"16,30 25 0-16,-44-39 6 0,0 0-6 0,60 45 6 15,5 2-6-15,-65-47 10 0,0 0-10 0,60 36 10 16,-19-13-10-16,-41-23 32 0,0 0-32 0,47 7 32 16,13-14-32-16,-60 7 28 0,0 0-28 0,62-30 28 15,-6-16-28-15,-56 46 27 0,0 0-27 0,48-54 27 16,-7 2-27-16,-41 52 51 0,0 0-51 0,30-52 51 0,-13 7-51 16,-17 45 66-16,0 0-66 0,5-48 66 0,-13-1-66 15,8 49 47-15,0 0-47 0,-23-46 48 0,-16 8-48 16,39 38 52-16,0 0-52 0,-44-32 53 0,-7 17-53 15,51 15 43-15,0 0-43 0,-53 0 44 0,-2 15-44 16,55-15 44-16,0 0-44 0,-58 32 44 0,-6 13-44 16,64-45 39-16,0 0-39 0,-61 46 40 0,6 3-40 15,55-49 30-15,0 0-30 0,-42 43 31 0,15-5-31 0,27-38 5 16,0 0-5-16,-7 26 6 0,19-12-6 0,1 0-1228 16</inkml:trace>
  <inkml:trace contextRef="#ctx0" brushRef="#br0" timeOffset="26829.7">28698 9985 897 0,'0'0'0'0,"8"18"0"16,14 30 0-16,-22-48 11 0,0 0-11 0,34 57 12 16,5-7-12-16,-39-50 31 0,0 0-31 0,35 42 31 15,-12-18-31-15,-23-24 36 0,0 0-36 0,28 14 36 16,9-7-36-16,-37-7 25 0,0 0-25 0,46-5 25 15,11-11-25-15,-57 16 16 0,0 0-16 0,56-29 17 16,-5-13-17-16,-51 42 17 0,0 0-17 0,44-50 18 16,-8-11-18-16,-36 61 17 0,0 0-17 0,24-58 17 15,-8 7-17-15,-16 51 39 0,0 0-39 0,7-41 40 16,-12 10-40-16,5 31 52 0,0 0-52 0,-18-24 53 16,-10 11-53-16,28 13 49 0,0 0-49 0,-44-7 49 0,-16 11-49 15,60-4 43-15,0 0-43 0,-65 16 44 0,-2 9-44 16,67-25 35-16,0 0-35 0,-60 35 35 0,5 10-35 15,55-45 20-15,0 0-20 0,-49 49 21 0,6-4-21 16,43-45 1-16,0 0-1 0,-31 31 2 0,13-26-2 16,2 2-1207-16</inkml:trace>
  <inkml:trace contextRef="#ctx0" brushRef="#br0" timeOffset="27129.21">29741 9902 942 0,'0'0'0'16,"12"16"0"-16,18 27 0 0,-30-43 14 0,0 0-14 15,48 50 15-15,12 0-15 0,-60-50 53 0,0 0-53 0,62 37 54 16,-2-16-54-16,-60-21 58 0,0 0-58 0,56 3 58 16,2-19-58-16,-58 16 29 0,0 0-29 0,57-32 30 15,-1-20-30-15,-56 52 31 0,0 0-31 0,53-57 32 16,-2 1-32-16,-51 56 46 0,0 0-46 0,43-45 46 15,-12 11-46-15,-31 34 51 0,0 0-51 0,21-28 51 16,-10 5-51-16,-11 23 47 0,0 0-47 0,-7-15 48 16,-25 3-48-16,32 12 42 0,0 0-42 0,-47-4 42 15,-15 15-42-15,62-11 31 0,0 0-31 0,-80 24 32 16,-27 12-32-16,107-36 1 0,0 0-1 0,-120 50 1 0,-12 9-1 16,1 2-1256-16</inkml:trace>
  <inkml:trace contextRef="#ctx0" brushRef="#br0" timeOffset="27684.43">22744 11465 886 0,'0'0'0'0,"0"0"0"0,60 45 0 16,-60-45 39-16,0 0-39 0,56 55 40 0,8 18-40 15,-64-73 97-15,0 0-97 0,61 85 97 0,-6 12-97 16,-55-97 66-16,0 0-66 0,53 93 67 0,-9-5-67 16,-44-88 33-16,0 0-33 0,37 80 34 0,-16-14-34 0,-21-66 23 15,0 0-23-15,14 45 23 0,-7-21-23 0,-7-24 3 16,0 0-3-16,-7-3 4 0,-12-27-4 0,19 30 0 15,0 0 0-15,-30-48 0 0,-9-16 0 0,-2-2-999 0</inkml:trace>
  <inkml:trace contextRef="#ctx0" brushRef="#br0" timeOffset="27835.92">22729 11375 908 0,'0'0'0'16,"9"-21"0"-16,16-32 0 0,-25 53 1 0,0 0-1 0,42-70 2 15,17-4-2-15,-59 74 0 0,0 0 0 0,67-85 0 16,5-15 0-16,-72 100 6 0,0 0-6 0,83-97 6 15,7 16-6-15,-90 81 6 0,0 0-6 0,90-65 6 16,-11 26-6-16,-79 39 8 0,0 0-8 0,62-25 9 16,-29 15-9-16,3 0-654 0</inkml:trace>
  <inkml:trace contextRef="#ctx0" brushRef="#br0" timeOffset="28202.26">23118 11922 919 0,'0'0'0'0,"0"0"0"0,10-12 0 16,-10 12 16-16,0 0-16 0,34-38 16 0,45-44-16 15,-79 82 24-15,0 0-24 0,83-83 25 0,-16 21-25 16,-67 62 32-16,0 0-32 0,51-43 33 0,-17 20-33 0,-34 23 5 16,0 0-5-16,31-2 6 0,6 16-6 0,-37-14 0 15,0 0 0-15,43 35 1 0,3 19-1 0,-46-54-1 16,0 0 1-16,47 60-1 0,4-5 1 0,-51-55-5 15,0 0 5-15,53 40-5 0,0-24 5 0,-53-16-10 16,0 0 10-16,51-5-10 0,-3-21 10 0,-48 26 0 16,0 0 0-16,46-49 0 0,5-20 0 0,-51 69 7 15,0 0-7-15,49-71 7 0,-3 5-7 0,-46 66 24 0,0 0-24 16,34-60 24-16,-17 6-24 0,-17 54 48 0,0 0-48 16,4-47 48-16,-16 11-48 0,12 36 51 0,0 0-51 15,-27-21 51-15,-15 9-51 0,42 12 47 0,0 0-47 16,-48 7 48-16,-1 17-48 0,49-24 38 0,0 0-38 15,-51 38 38-15,7 9-38 0,44-47 22 0,0 0-22 0,-45 45 22 16,7-7-22-16,-1 0-1080 0</inkml:trace>
  <inkml:trace contextRef="#ctx0" brushRef="#br0" timeOffset="28467.97">24271 11354 1065 0,'0'0'0'0,"16"7"0"16,26 16 0-16,-42-23 5 0,0 0-5 0,59 27 5 0,9 10-5 15,-68-37 18-15,0 0-18 0,64 39 19 0,-1 3-19 16,-63-42 19-16,0 0-19 0,46 45 20 0,-21 2-20 16,-25-47 18-16,0 0-18 0,5 50 18 0,-15 2-18 15,10-52 19-15,0 0-19 0,-22 40 19 0,-9-18-19 16,31-22 20-16,0 0-20 0,-34 5 21 0,4-15-21 16,30 10 22-16,0 0-22 0,-23-30 22 0,7-18-22 15,16 48 25-15,0 0-25 0,-5-55 26 0,7-2-26 16,-2 57 28-16,0 0-28 0,19-70 28 0,20-2-28 15,-39 72 32-15,0 0-32 0,53-71 33 0,9 8-33 0,-62 63 30 16,0 0-30-16,67-52 30 0,-6 16-30 0,-61 36 25 16,0 0-25-16,69-19 26 0,12 16-26 0,-1 1-1135 15</inkml:trace>
  <inkml:trace contextRef="#ctx0" brushRef="#br0" timeOffset="28979.71">25109 12074 1491 0,'0'0'0'16,"0"0"0"-16,0 0 0 0,0 0 32 0,0 0-32 16,18 14 32-16,1 15-32 0,-19-29 68 0,0 0-68 0,21 54 68 15,0 26-68-15,-21-80 53 0,0 0-53 16,22 98 53-16,-5 22-53 0,-17-120 23 0,0 0-23 15,20 126 24-15,-3 9-24 0,-17-135 16 0,0 0-16 0,18 135 17 16,-1 2-17-16,-17-137 11 0,0 0-11 0,20 117 11 16,-3-27-11-16,-17-90 7 0,0 0-7 0,16 66 7 15,-5-30-7-15,0 3-1375 0</inkml:trace>
  <inkml:trace contextRef="#ctx0" brushRef="#br0" timeOffset="29315.7">25996 12682 998 0,'0'0'0'0,"16"12"0"0,28 24 0 16,-44-36 28-16,0 0-28 0,51 35 29 0,0-18-29 15,-51-17 41-15,0 0-41 0,50 3 42 0,-3-10-42 16,-47 7 20-16,0 0-20 0,41-20 21 0,-11-20-21 15,-30 40 28-15,0 0-28 0,25-50 28 0,-4-14-28 0,-21 64 32 16,0 0-32-16,9-57 32 0,-20 8-32 0,11 49 33 16,0 0-33-16,-25-40 33 0,-12 7-33 0,37 33 31 15,0 0-31-15,-44-27 32 0,-2 8-32 0,46 19 53 16,0 0-53-16,-51-9 54 0,-9 11-54 0,60-2 59 0,0 0-59 16,-65 10 60-16,-11 9-60 0,76-19 35 0,0 0-35 15,-70 24 35-15,13 9-35 0,57-33 24 0,0 0-24 16,-44 40 24-16,14-2-24 0,30-38 10 0,0 0-10 15,-21 35 11-15,16-21-11 0,-4 3-1285 0</inkml:trace>
  <inkml:trace contextRef="#ctx0" brushRef="#br0" timeOffset="29606.65">26375 12453 1043 0,'0'0'0'0,"11"12"0"16,19 25 0-16,-30-37 9 0,0 0-9 0,44 45 10 15,11 5-10-15,-55-50 21 0,0 0-21 0,60 46 22 16,1-9-22-16,-61-37 4 0,0 0-4 0,66 17 5 16,-1-17-5-16,-65 0 11 0,0 0-11 0,64-17 11 0,-8-20-11 15,-56 37 17-15,0 0-17 0,53-48 17 0,-7 0-17 16,-46 48 25-16,0 0-25 0,35-56 25 0,-14 4-25 16,-21 52 48-16,0 0-48 0,9-46 49 0,-13 6-49 15,4 40 65-15,0 0-65 0,-12-37 65 0,-13 8-65 16,25 29 63-16,0 0-63 0,-35-19 63 0,-11 12-63 0,46 7 53 15,0 0-53-15,-54 3 53 0,-10 13-53 0,64-16 31 16,0 0-31-16,-65 24 32 0,5 4-32 0,60-28 12 16,0 0-12-16,-57 33 13 0,10 3-13 0,47-36 8 0,0 0-8 15,-39 26 8-15,14-9-8 0,1 1-1278 0</inkml:trace>
  <inkml:trace contextRef="#ctx0" brushRef="#br0" timeOffset="29906.98">27086 12323 987 0,'0'0'0'0,"11"11"0"15,17 23 0-15,-28-34 6 0,0 0-6 0,49 45 7 16,17 4-7-16,-66-49 12 0,0 0-12 0,69 33 13 16,-4-18-13-16,-65-15 11 0,0 0-11 0,53 4 12 15,-13-8-12-15,-40 4 16 0,0 0-16 0,39-21 16 16,5-11-16-16,-44 32 37 0,0 0-37 0,41-42 38 15,-9-8-38-15,-32 50 45 0,0 0-45 0,21-56 45 16,-13-4-45-16,-8 60 68 0,0 0-68 0,-1-54 68 0,-12 11-68 16,13 43 72-16,0 0-72 0,-23-36 72 0,-7 8-72 15,30 28 60-15,0 0-60 0,-37-14 60 0,-8 7-60 16,45 7 48-16,0 0-48 0,-55 7 48 0,-10 12-48 16,65-19 31-16,0 0-31 0,-64 31 32 0,4 9-32 15,60-40 5-15,0 0-5 0,-46 35 6 0,20-18-6 16,-1 0-1302-16</inkml:trace>
  <inkml:trace contextRef="#ctx0" brushRef="#br0" timeOffset="30301.87">27825 12128 1020 0,'0'0'0'0,"16"19"0"15,28 29 0-15,-44-48 4 0,0 0-4 0,46 57 4 16,-7 0-4-16,-39-57 5 0,0 0-5 0,32 49 5 16,-11-13-5-16,-21-36 22 0,0 0-22 0,14 31 23 15,-5-3-23-15,-9-28 29 0,0 0-29 0,5 21 30 16,-1-9-30-16,-4-12 34 0,0 0-34 0,0 0 35 16,-7-12-35-16,7 12 39 0,0 0-39 0,-7-24 39 15,-2-13-39-15,9 37 46 0,0 0-46 0,-7-55 47 16,7-14-47-16,0 69 51 0,0 0-51 0,7-78 51 15,7-4-51-15,-14 82 50 0,0 0-50 0,23-74 50 16,12 8-50-16,-35 66 46 0,0 0-46 0,46-52 46 16,7 14-46-16,-53 38 40 0,0 0-40 0,58-19 40 15,-2 23-40-15,-56-4 31 0,0 0-31 0,52 22 31 0,-3 20-31 16,-49-42 18-16,0 0-18 0,44 60 19 0,4 18-19 16,-48-78 9-16,0 0-9 0,46 88 10 0,-6 11-10 15,-40-99 5-15,0 0-5 0,32 101 6 0,-14 1-6 16,-18-102-1-16,0 0 1 0,10 83 0 0,-5-42 0 15,1 4-1353-15</inkml:trace>
  <inkml:trace contextRef="#ctx0" brushRef="#br0" timeOffset="30797.23">29845 11437 1166 0,'0'0'0'0,"0"0"0"16,-9 23 0-16,9-23-1 0,0 0 1 0,-14 22-1 15,-9 4 1-15,23-26-26 0,0 0 26 0,-35 28-25 16,-16 1 25-16,51-29 0 0,0 0 0 0,-67 31 1 16,-16 2-1-16,83-33 27 0,0 0-27 0,-85 40 27 0,6 2-27 15,79-42 53-15,0 0-53 0,-78 43 54 0,1-2-54 16,77-41 62-16,0 0-62 0,-69 37 62 0,12-8-62 16,57-29 50-16,0 0-50 0,-42 26 50 0,17-8-50 15,25-18 44-15,0 0-44 0,-12 12 45 0,12-12-45 16,0 0 35-16,0 0-35 0,14 7 36 0,32-1-36 15,-46-6 30-15,0 0-30 0,56 11 31 0,6 1-31 16,-62-12 25-16,0 0-25 0,67 14 26 0,9 3-26 16,-76-17 24-16,0 0-24 0,83 19 24 0,3 4-24 0,-86-23 34 15,0 0-34-15,85 24 35 0,-15 2-35 0,-70-26 37 16,0 0-37-16,57 24 37 0,-20-5-37 0,-37-19 28 16,0 0-28-16,32 21 28 0,1 3-28 0,-33-24 7 15,0 0-7-15,30 19 7 0,-12-10-7 0,-18-9 1 16,0 0-1-16,12-16 1 0,1-31-1 0,-1 4-1466 15</inkml:trace>
  <inkml:trace contextRef="#ctx0" brushRef="#br0" timeOffset="30990.19">30000 11763 1155 0,'0'0'0'0,"20"-2"0"16,29 0 0-16,-49 2 0 0,0 0 0 0,65-10 0 16,-1-4 0-16,-64 14 0 0,0 0 0 0,49-16 0 15,-19 8 0-15,-30 8-43 0,0 0 43 0,16-4-42 0,-5 4 42 16,-1 0-743-16</inkml:trace>
  <inkml:trace contextRef="#ctx0" brushRef="#br0" timeOffset="31154.02">30028 12128 1222 0,'0'0'0'0,"23"-5"0"0,37-8 0 0,-60 13 3 16,0 0-3-16,76-22 3 0,5-4-3 0,-81 26 21 16,0 0-21-16,81-31 22 0,1-2-22 0,-82 33-3 0,0 0 3 15,67-42-3-15,-21-15 3 0,-2 2-889 16</inkml:trace>
  <inkml:trace contextRef="#ctx0" brushRef="#br0" timeOffset="31588.12">30850 11500 1099 0,'0'0'0'0,"15"6"0"15,23 14 0-15,-38-20-6 0,0 0 6 0,50 29-5 16,1 14 5-16,-51-43-9 0,0 0 9 0,42 49-8 16,-14 8 8-16,-28-57 6 0,0 0-6 0,20 55 6 15,-6-6-6-15,-14-49 31 0,0 0-31 0,9 36 32 0,-7-17-32 16,-2-19 51-16,0 0-51 0,-2 14 52 0,2-14-52 16,0 0 46-16,0 0-46 0,-6-17 47 0,8-34-47 15,-2 51 37-15,0 0-37 0,4-62 38 0,1-11-38 16,-5 73 26-16,0 0-26 0,7-71 26 0,2 0-26 15,-9 71 22-15,0 0-22 0,12-79 22 0,4-9-22 16,-16 88 19-16,0 0-19 0,25-83 20 0,7 12-20 16,-32 71 16-16,0 0-16 0,40-56 16 0,10 18-16 0,-50 38 19 15,0 0-19-15,45-24 20 0,-8 15-20 0,-37 9 21 16,0 0-21-16,41 5 21 0,12 20-21 0,-53-25 20 16,0 0-20-16,49 46 20 0,-6 25-20 0,-43-71 19 0,0 0-19 15,37 85 19-15,0 7-19 0,-37-92 18 0,0 0-18 16,32 97 18-16,-8 0-18 0,-24-97 15 0,0 0-15 15,16 98 16-15,-11-3-16 0,-5-95 3 0,0 0-3 16,-1 77 4-16,-6-25-4 0,7-52 0 0,0 0 0 0,-9 26 0 16,-4-28 0-16,1 0-1303 0</inkml:trace>
  <inkml:trace contextRef="#ctx0" brushRef="#br0" timeOffset="31998.74">31612 10269 1233 0,'0'0'0'0,"25"0"0"0,47 0 0 16,-72 0 1-16,0 0-1 0,90 11 1 0,4 13-1 15,-94-24 0-15,0 0 0 0,93 41 0 0,-4 15 0 16,-89-56 7-16,0 0-7 0,75 67 8 0,-11 8-8 15,-64-75 25-15,0 0-25 0,39 76 26 0,-30-4-26 16,-9-72 41-16,0 0-41 0,-20 78 41 0,-27 7-41 16,47-85 43-16,0 0-43 0,-57 76 44 0,-1-19-44 15,58-57 37-15,0 0-37 0,-55 40 37 0,11-19-37 0,44-21 26 16,0 0-26-16,-30-4 26 0,14-16-26 0,16 20 18 16,0 0-18-16,0-40 18 0,14-14-18 15,-14 54 12-15,0 0-12 0,27-52 13 0,12 9-13 0,-39 43 9 16,0 0-9-16,53-33 9 0,17 14-9 0,-70 19 9 15,0 0-9-15,78-5 10 0,6 12-10 0,-84-7 12 16,0 0-12-16,83 22 12 0,-5 15-12 0,-78-37 12 0,0 0-12 16,76 43 12-16,-6 0-12 0,-70-43 11 0,0 0-11 15,53 47 11-15,-30 0-11 0,-23-47 1 0,0 0-1 16,4 38 1-16,-22-16-1 0,-1 2-1265 0</inkml:trace>
  <inkml:trace contextRef="#ctx0" brushRef="#br0" timeOffset="32790.01">25876 12626 830 0,'0'0'0'0,"0"0"0"0,0 0 0 0,0 0 0 0,0 0 0 16,0 0 0-16,0 0 0 0,0 0-10 0,0 0 10 15,0 0-9-15,0 0 9 0,0 0 1 0,0 0-1 0,-7 19 2 16,9-7-2-16,-2-12 10 0,0 0-10 0,2 23 10 16,-2 15-10-16,0-38 19 0,0 0-19 0,0 43 20 15,0 0-20-15,0-43 8 0,0 0-8 0,1 37 9 16,1-6-9-16,0 0-608 0</inkml:trace>
  <inkml:trace contextRef="#ctx0" brushRef="#br0" timeOffset="37699.72">26545 13580 1356 0,'0'0'0'0,"0"0"0"15,0 0 0-15,0 0 33 0,0 0-33 0,23 17 34 0,-16-10-34 16,-7-7 69-16,0 0-69 0,9 17 69 0,5 21-69 16,-14-38 48-16,0 0-48 0,16 50 49 0,-2 9-49 15,-14-59 27-15,0 0-27 0,14 76 28 0,2 30-28 16,-16-106 17-16,0 0-17 0,17 119 17 0,6 15-17 15,-23-134 11-15,0 0-11 0,28 140 12 0,9 28-12 16,-37-168 10-16,0 0-10 0,48 199 10 0,9 26-10 16,-57-225 9-16,0 0-9 0,56 247 10 0,0 21-10 0,-56-268 8 15,0 0-8-15,46 277 9 0,-3 2-9 0,-43-279 10 16,0 0-10-16,38 272 10 0,-4-9-10 0,-34-263 10 16,0 0-10-16,35 249 10 0,4-14-10 0,-39-235 9 15,0 0-9-15,41 215 10 0,4-14-10 0,-45-201 8 16,0 0-8-16,43 176 8 0,-8-18-8 0,-35-158 4 15,0 0-4-15,28 135 4 0,-3-28-4 0,-25-107 0 16,0 0 0-16,9 85 1 0,-18-20-1 0,0-1-1373 0</inkml:trace>
  <inkml:trace contextRef="#ctx0" brushRef="#br0" timeOffset="38389.07">25243 16373 1065 0,'0'0'0'0,"0"0"0"15,0 0 0-15,0 0 29 0,0 0-29 0,-26-2 29 16,26 2-29-16,0 0 35 0,0 0-35 0,12-9 35 15,25-3-35-15,-37 12 29 0,0 0-29 0,70-10 30 16,42 1-30-16,-112 9 29 0,0 0-29 0,141 0 30 16,40 7-30-16,-181-7 28 0,0 0-28 0,223 16 28 15,38 10-28-15,-261-26 18 0,0 0-18 0,280 14 18 16,8-21-18-16,-288 7 11 0,0 0-11 0,301-31 12 0,20-27-12 16,-321 58 21-16,0 0-21 0,330-74 21 0,-2-16-21 15,-328 90 38-15,0 0-38 0,339-81 38 0,8 20-38 16,-347 61 59-16,0 0-59 0,336-50 59 0,-17 10-59 15,-319 40 81-15,0 0-81 0,307-31 82 0,-13 7-82 16,-294 24 82-16,0 0-82 0,275-12 82 0,-13 3-82 16,-262 9 72-16,0 0-72 0,238-3 73 0,-20-4-73 0,-218 7 50 15,0 0-50-15,194-13 50 0,-22-2-50 0,-172 15 32 16,0 0-32-16,151-26 33 0,-17-10-33 0,-134 36 16 16,0 0-16-16,94-47 17 0,-50-9-17 0,0 1-1689 15</inkml:trace>
  <inkml:trace contextRef="#ctx0" brushRef="#br0" timeOffset="40915.08">26771 16574 91 0,'0'0'0'0,"0"0"0"0,0 0 0 15,0 0 1-15,0 0-1 0,31-30 2 0,-6 15-2 16,-25 15 6-16,0 0-6 0,25-18 6 0,-4-2-6 16,-21 20 11-16,0 0-11 0,23-20 12 0,3-2-12 15,-26 22 33-15,0 0-33 0,28-24 33 0,2 0-33 16,-30 24 22-16,0 0-22 0,25-25 23 0,-2 3-23 0,-23 22 31 15,0 0-31-15,25-26 31 0,3-7-31 0,-28 33 62 16,0 0-62-16,28-38 62 0,-1-7-62 0,-27 45 64 16,0 0-64-16,33-49 64 0,8 1-64 0,-41 48 55 15,0 0-55-15,47-48 55 0,8 1-55 0,-55 47 49 16,0 0-49-16,57-42 49 0,-3 1-49 0,-54 41 38 16,0 0-38-16,53-42 38 0,-4-5-38 0,-49 47 34 0,0 0-34 15,50-48 35-15,3-2-35 0,-53 50 28 0,0 0-28 16,54-49 28-16,6 1-28 0,-60 48 23 0,0 0-23 15,60-43 24-15,-3 1-24 0,-57 42 23 0,0 0-23 0,51-40 23 16,-3 1-23-16,-48 39 20 0,0 0-20 0,47-45 21 16,-1-4-21-16,-46 49 17 0,0 0-17 0,51-52 17 15,9-2-17-15,-60 54 18 0,0 0-18 0,62-48 19 16,1 3-19-16,-63 45 19 0,0 0-19 0,60-43 20 16,-5 1-20-16,-55 42 26 0,0 0-26 0,51-45 26 15,2-3-26-15,-53 48 26 0,0 0-26 0,58-56 26 16,6-6-26-16,-64 62 26 0,0 0-26 0,65-64 26 15,-1 2-26-15,-64 62 25 0,0 0-25 0,60-59 26 16,-7 5-26-16,-53 54 20 0,0 0-20 0,58-59 20 16,9-10-20-16,-67 69 18 0,0 0-18 0,76-72 19 15,1-3-19-15,-77 75 17 0,0 0-17 0,74-71 18 16,-8 9-18-16,-66 62 19 0,0 0-19 0,65-62 19 0,0 1-19 16,-65 61 14-16,0 0-14 0,72-67 14 0,6 1-14 15,-78 66 16-15,0 0-16 0,76-69 17 0,-7 8-17 16,-69 61 14-16,0 0-14 0,65-57 14 0,2 1-14 15,-67 56 12-15,0 0-12 0,76-65 13 0,14-11-13 16,-90 76 11-16,0 0-11 0,84-73 12 0,-9 9-12 0,-75 64 9 16,0 0-9-16,72-61 9 0,-2 9-9 0,-70 52 8 15,0 0-8-15,78-50 9 0,3 3-9 0,-81 47 6 16,0 0-6-16,76-50 7 0,-14-5-7 0,-62 55 11 16,0 0-11-16,62-57 11 0,3 3-11 0,-65 54 9 0,0 0-9 15,69-52 10-15,1 6-10 0,-70 46 9 16,0 0-9-16,69-42 9 0,-6 7-9 0,-63 35 12 0,0 0-12 15,57-33 13-15,-11-5-13 0,-46 38 11 0,0 0-11 16,42-39 12-16,-1 4-12 0,-41 35 9 0,0 0-9 16,38-35 10-16,-1-1-10 0,-37 36 9 0,0 0-9 0,36-33 9 15,-5 9-9-15,-31 24 10 0,0 0-10 0,27-19 10 16,-4 7-10-16,-23 12 11 0,0 0-11 0,18-12 11 16,-4 1-11-16,-14 11 8 0,0 0-8 0,10-5 8 15,-3 3-8-15,-7 2 1 0,0 0-1 0,-9 6 2 16,-24 9-2-16,-1-1-1406 0</inkml:trace>
  <inkml:trace contextRef="#ctx0" brushRef="#br0" timeOffset="46229.21">26853 16248 191 0,'0'0'0'0,"0"0"0"0,0 0 0 15,0 0 3-15,0 0-3 0,18-5 3 0,-11 3-3 16,-7 2 5-16,0 0-5 0,12 0 5 0,10 0-5 0,-22 0 11 16,0 0-11-16,24 0 12 0,5 0-12 0,-29 0 13 15,0 0-13-15,28 0 14 0,2 0-14 16,-30 0 13-16,0 0-13 0,30 0 13 0,-4 0-13 0,-26 0 13 15,0 0-13-15,28 0 14 0,6 2-14 0,-34-2 12 16,0 0-12-16,42 3 13 0,9-3-13 0,-51 0 9 16,0 0-9-16,52-3 10 0,-3 0-10 0,-49 3 9 15,0 0-9-15,48-7 9 0,-3 1-9 0,-45 6 8 0,0 0-8 16,45-5 9-16,-8 0-9 0,-37 5 23 0,0 0-23 16,38-5 24-16,7 0-24 0,-45 5 31 0,0 0-31 15,49-6 31-15,2-2-31 0,-51 8 36 0,0 0-36 16,55-11 37-16,1-1-37 0,-56 12 23 0,0 0-23 0,51-12 23 15,-7-2-23-15,-44 14 14 0,0 0-14 0,39-13 14 16,0 0-14-16,-39 13 11 0,0 0-11 0,41-12 12 16,1-3-12-16,-42 15 9 0,0 0-9 0,44-14 10 15,2 2-10-15,-46 12 9 0,0 0-9 0,44-12 9 16,2-2-9-16,-46 14 12 0,0 0-12 0,44-12 12 16,-5 3-12-16,-39 9 15 0,0 0-15 0,35-9 15 15,-3-3-15-15,-32 12 18 0,0 0-18 0,30-12 18 16,-4-3-18-16,-26 15 16 0,0 0-16 0,27-14 16 15,-4 3-16-15,-23 11 14 0,0 0-14 0,26-12 14 0,8-5-14 16,-34 17 9-16,0 0-9 0,37-19 10 0,0-2-10 16,-37 21 10-16,0 0-10 0,35-21 10 0,-2 1-10 15,-33 20 10-15,0 0-10 0,32-21 11 0,0 0-11 16,-32 21 12-16,0 0-12 0,28-24 12 0,0-2-12 16,-28 26 17-16,0 0-17 0,29-28 17 0,-5 2-17 15,-24 26 13-15,0 0-13 0,23-24 14 0,-2 0-14 0,-21 24 10 16,0 0-10-16,23-24 11 0,0 1-11 0,-23 23 7 15,0 0-7-15,23-21 7 0,5 1-7 0,-28 20 5 16,0 0-5-16,30-21 5 0,2-3-5 0,-32 24 4 16,0 0-4-16,34-25 4 0,-1-8-4 0,-33 33 3 15,0 0-3-15,32-36 4 0,0-5-4 0,-32 41 3 16,0 0-3-16,30-44 3 0,-2-2-3 0,-28 46 5 0,0 0-5 16,26-45 5-16,-3 1-5 0,-23 44 10 0,0 0-10 15,23-38 10-15,2 5-10 0,-25 33 14 0,0 0-14 16,25-29 15-16,-2 0-15 0,-23 29 16 0,0 0-16 15,22-28 16-15,5 5-16 0,-27 23 13 0,0 0-13 0,26-29 13 16,-4-7-13-16,-22 36 10 0,0 0-10 0,24-42 10 16,6-1-10-16,-30 43 7 0,0 0-7 0,32-42 8 15,-2 8-8-15,-30 34 6 0,0 0-6 0,28-30 6 16,-1 3-6-16,-27 27 3 0,0 0-3 0,24-25 4 16,-1 1-4-16,-23 24 1 0,0 0-1 0,21-24 2 15,-1 1-2-15,-20 23 0 0,0 0 0 0,16-20 0 16,1-5 0-16,-17 25 0 0,0 0 0 0,20-26 0 15,-3 0 0-15,-17 26 0 0,0 0 0 0,20-24 0 16,3-5 0-16,-23 29 0 0,0 0 0 0,23-31 0 0,1-2 0 16,-24 33 0-16,0 0 0 0,27-33 1 0,-1 0-1 15,-26 33 1-15,0 0-1 0,29-29 2 0,-3 3-2 16,-26 26 3-16,0 0-3 0,26-23 4 0,-1 1-4 16,-25 22 4-16,0 0-4 0,25-21 5 0,1 2-5 15,-26 19 5-15,0 0-5 0,25-24 6 0,-6-1-6 16,-19 25 7-16,0 0-7 0,18-29 8 0,0-9-8 0,-18 38 4 15,0 0-4-15,19-42 4 0,-1 3-4 0,-18 39 3 16,0 0-3-16,17-42 4 0,1 2-4 0,-18 40 2 16,0 0-2-16,18-41 2 0,1 4-2 0,-19 37 2 0,0 0-2 15,21-31 2-15,0 0-2 0,-21 31 3 0,0 0-3 16,22-29 4-16,-3-8-4 0,-19 37 2 0,0 0-2 16,19-41 2-16,4-3-2 0,-23 44 2 0,0 0-2 0,25-53 3 15,-2-3-3-15,-23 56 2 0,0 0-2 0,21-55 2 16,0 8-2-16,-21 47 2 0,0 0-2 0,20-39 3 15,-8 2-3-15,-12 37 5 0,0 0-5 0,14-31 6 16,4 7-6-16,-18 24 5 0,0 0-5 0,16-28 5 16,-4-6-5-16,-12 34 3 0,0 0-3 0,12-40 4 15,2 0-4-15,-14 40 3 0,0 0-3 0,15-45 3 16,-3-2-3-16,-12 47 3 0,0 0-3 0,9-41 4 16,1 4-4-16,-10 37 4 0,0 0-4 0,11-31 4 15,-1 2-4-15,-10 29 4 0,0 0-4 0,11-26 5 16,-2 7-5-16,-9 19 4 0,0 0-4 0,9-18 4 15,1-1-4-15,-10 19 3 0,0 0-3 0,9-20 3 16,-2 2-3-16,-7 18 1 0,0 0-1 0,7-19 2 0,0-1-2 16,-7 20 1-16,0 0-1 0,9-25 1 0,2-2-1 15,-11 27 0-15,0 0 0 0,8-28 1 0,-2 4-1 16,-6 24 0-16,0 0 0 0,5-28 0 0,0-1 0 16,-5 29-1-16,0 0 1 0,6-28 0 0,-3-3 0 0,-3 31 0 15,0 0 0-15,4-30 0 0,1 6 0 0,-5 24 0 16,0 0 0-16,7-22 0 0,0 1 0 0,-7 21 0 15,0 0 0-15,9-21 0 0,1 2 0 0,-10 19 0 16,0 0 0-16,9-21 1 0,-2-3-1 0,-7 24 0 0,0 0 0 16,7-26 1-16,0 4-1 0,-7 22 1 0,0 0-1 15,8-25 1-15,-3 1-1 0,-5 24 1 0,0 0-1 16,5-24 2-16,0 1-2 0,-5 23 2 0,0 0-2 16,6-22 2-16,-1-4-2 0,-5 26 1 0,0 0-1 15,3-26 2-15,1 0-2 0,-4 26 1 0,0 0-1 16,4-22 1-16,-3 6-1 0,-1 16 1 0,0 0-1 15,0-14 1-15,2 4-1 0,-2 10 0 0,0 0 0 0,4-9 0 16,-1 0 0-16,-3 9 0 0,0 0 0 0,2-6 0 16,-2 6 0-16,0 0-1 0,0 0 1 0,0 0-1 15,7-2 1-15,0 2-1011 0</inkml:trace>
  <inkml:trace contextRef="#ctx0" brushRef="#br0" timeOffset="46738.09">31514 12559 539 0,'0'0'0'0,"19"-9"0"15,36-17 0-15,-55 26 1 0,0 0-1 0,76-33 1 16,17 0-1-16,-93 33 1 0,0 0-1 0,92-33 1 0,-11 4-1 16,-81 29 0-16,0 0 0 0,76-28 0 0,-4 2 0 15,-72 26 0-15,0 0 0 0,67-24 1 0,-7 0-1 16,2 0-348-16</inkml:trace>
  <inkml:trace contextRef="#ctx0" brushRef="#br0" timeOffset="47714.1">30697 13145 695 0,'0'0'0'0,"0"0"0"0,0 0 0 0,0 0 0 0,0 0 0 16,0 0 1-16,0-7-1 0,0 7 2 0,0 0-2 16,0 0 2-16,-5-12-2 0,5 12 12 0,0 0-12 15,0 0 13-15,-6-8-13 0,6 8 16 0,0 0-16 16,0 0 17-16,0 0-17 0,0 0 18 0,0 0-18 0,0 0 18 15,-7 7-18-15,7-7 18 0,0 0-18 0,0 0 19 16,-8-6-19-16,8 6 16 0,0 0-16 0,-8-3 16 16,3-4-16-16,5 7 12 0,0 0-12 0,-3-9 12 15,-3-11-12-15,6 20 10 0,0 0-10 0,-7-21 11 16,2 0-11-16,5 21 9 0,0 0-9 0,-5-19 10 16,-2 0-10-16,7 19 9 0,0 0-9 0,-11-21 9 15,0-1-9-15,11 22 6 0,0 0-6 0,-10-23 6 16,-2 4-6-16,12 19 6 0,0 0-6 0,-15-19 6 15,5-2-6-15,10 21 8 0,0 0-8 0,-9-19 9 16,4 4-9-16,5 15 12 0,0 0-12 0,-6-12 13 16,-1 3-13-16,7 9 16 0,0 0-16 0,-5-5 16 0,5 5-16 15,0 0 21-15,0 0-21 0,0 0 21 0,0 0-21 16,0 0 22-16,0 0-22 0,0 0 23 0,7 10-23 16,-7-10 26-16,0 0-26 0,13 21 26 0,8 17-26 15,-21-38 28-15,0 0-28 0,24 50 29 0,-1 19-29 16,-23-69 30-16,0 0-30 0,21 82 30 0,-1 15-30 15,-20-97 34-15,0 0-34 0,19 114 34 0,2 21-34 0,-21-135 33 16,0 0-33-16,18 145 34 0,-7 11-34 0,-11-156 27 16,0 0-27-16,5 168 28 0,-7 3-28 0,2-171 24 15,0 0-24-15,-5 180 24 0,0-2-24 0,5-178 23 16,0 0-23-16,-6 184 23 0,-1-2-23 0,7-182 20 16,0 0-20-16,-10 180 21 0,-3-9-21 0,13-171 19 0,0 0-19 15,-10 161 20-15,3-12-20 0,7-149 18 0,0 0-18 16,-6 136 18-16,-1-2-18 0,7-134 15 0,0 0-15 15,-5 109 16-15,3-23-16 0,2-86 10 0,0 0-10 0,-1 76 10 16,-3-1-10-16,4-75 1 0,0 0-1 0,-11 62 2 16,-10-20-2-16,0-1-1255 0</inkml:trace>
  <inkml:trace contextRef="#ctx0" brushRef="#br0" timeOffset="48585.93">30282 16465 897 0,'0'0'0'0,"0"0"0"15,0 0 0-15,0 0 7 0,0 0-7 0,8 1 7 16,-5 6-7-16,-3-7 26 0,0 0-26 0,7 19 26 16,11 24-26-16,-18-43 59 0,0 0-59 0,21 58 59 15,-2 7-59-15,-19-65 53 0,0 0-53 0,18 68 54 16,-4-9-54-16,-14-59 44 0,0 0-44 0,14 52 45 15,-3-6-45-15,-11-46 31 0,0 0-31 0,9 40 32 16,-2-10-32-16,-7-30 14 0,0 0-14 0,7 19 15 16,-2-4-15-16,0 1-967 0</inkml:trace>
  <inkml:trace contextRef="#ctx0" brushRef="#br0" timeOffset="48917.77">30563 16850 583 0,'12'4'0'0,"-12"-4"2"16,0 0-2-16,28 7 3 0,-8-4-3 0,-20-3 4 15,0 0-4-15,16 0 4 0,3-1-4 0,-19 1 12 16,0 0-12-16,21-4 13 0,-1-3-13 0,-20 7 16 16,0 0-16-16,16-10 16 0,-4-2-16 0,-12 12 19 15,0 0-19-15,11-16 19 0,-3 1-19 0,-8 15 24 0,0 0-24 16,6-18 24-16,-6 1-24 0,0 17 33 15,0 0-33-15,-4-17 33 0,-5-1-33 0,9 18 36 16,0 0-36-16,-12-15 37 0,-4-3-37 0,16 18 51 16,0 0-51-16,-18-15 52 0,-1 4-52 0,19 11 58 0,0 0-58 15,-23-3 59-15,0 10-59 0,23-7 51 16,0 0-51-16,-26 14 51 0,-8 8-51 0,34-22 43 0,0 0-43 16,-32 25 44-16,6 0-44 0,26-25 22 0,0 0-22 0,-18 25 22 15,10-5-22-15,8-20 11 0,0 0-11 0,-4 18 11 16,6-6-11-16,0 0-955 0</inkml:trace>
  <inkml:trace contextRef="#ctx0" brushRef="#br0" timeOffset="49267.9">31104 16714 516 0,'0'0'0'0,"0"0"0"0,18 12 0 16,-18-12 9-16,0 0-9 0,16 7 10 0,-4-2-10 15,-12-5 20-15,0 0-20 0,14-2 20 0,2-5-20 0,-16 7 32 16,0 0-32-16,14-14 33 0,-1-13-33 0,-13 27 31 16,0 0-31-16,7-37 32 0,-5-6-32 0,-2 43 32 15,0 0-32-15,-2-43 32 0,-4 5-32 0,6 38 35 16,0 0-35-16,-10-31 35 0,-6 8-35 0,16 23 34 0,0 0-34 15,-19-15 34-15,-4 8-34 0,23 7 33 0,0 0-33 16,-25 0 34-16,-3 7-34 0,28-7 30 0,0 0-30 16,-30 13 30-16,-2 7-30 0,32-20 25 15,0 0-25-15,-28 24 25 0,3 3-25 0,25-27 24 0,0 0-24 16,-21 28 25-16,7-4-25 0,14-24 19 0,0 0-19 0,-9 18 20 16,7-11-20-16,1-1-818 0</inkml:trace>
  <inkml:trace contextRef="#ctx0" brushRef="#br0" timeOffset="49500.13">31528 16553 595 0,'0'0'0'0,"12"-7"0"16,20-10 0-16,-32 17 8 0,0 0-8 0,40-26 9 0,3-6-9 16,-43 32 20-16,0 0-20 0,42-38 21 15,-8 0-21-15,-34 38 39 0,0 0-39 0,28-41 40 16,-5-2-40-16,-23 43 52 0,0 0-52 0,14-39 52 0,-16 12-52 15,2 27 51-15,0 0-51 0,-14-19 51 0,-9 7-51 16,23 12 47-16,0 0-47 0,-32 1 48 0,-8 17-48 16,40-18 51-16,0 0-51 0,-46 27 51 0,-2 13-51 15,48-40 28-15,0 0-28 0,-60 45 28 0,-16 11-28 0,76-56 9 16,0 0-9-16,-77 65 10 0,6 8-10 0,-1 1-848 16</inkml:trace>
  <inkml:trace contextRef="#ctx0" brushRef="#br0" timeOffset="51421.74">30886 12067 337 0,'0'0'0'0,"1"-5"0"16,3-17 0-16,-4 22 8 0,0 0-8 0,5-25 9 16,1 6-9-16,-6 19 25 0,0 0-25 0,3-14 25 15,-3 6-25-15,0 8 25 0,0 0-25 0,2-7 26 16,-2 7-26-16,0 0 16 0,0 0-16 0,0 0 17 16,0 0-17-16,0 0 10 0,0 0-10 0,0 0 10 15,0 7-10-15,0-7 7 0,0 0-7 0,0 7 7 0,0-7-7 16,0 0 4-16,0 0-4 0,0 8 4 0,0-8-4 15,0 0 2-15,0 0-2 0,3 7 3 0,-3-7-3 16,0 0 4-16,0 0-4 0,0 7 4 0,0-7-4 16,0 0 6-16,0 0-6 0,4 7 6 0,-4-7-6 15,0 0 7-15,0 0-7 0,5 7 7 0,-5-7-7 16,0 0 5-16,0 0-5 0,7 10 5 0,-7-10-5 16,0 0 4-16,0 0-4 0,0 0 5 0,2 11-5 15,-2-11 2-15,0 0-2 0,0 0 2 0,2 5-2 16,-2-5 0-16,0 0 0 0,0 0 1 0,-4 7-1 15,1 0-385-15</inkml:trace>
  <inkml:trace contextRef="#ctx0" brushRef="#br0" timeOffset="52892.12">30843 12806 471 0,'0'0'0'0,"0"0"0"15,39-28 0-15,-39 28 18 0,0 0-18 0,35-32 19 16,11-20-19-16,-46 52 68 0,0 0-68 0,55-61 68 0,5 1-68 15,-60 60 65-15,0 0-65 0,67-61 66 16,14 4-66-16,-81 57 34 0,0 0-34 0,87-61 34 16,-1-4-34-16,-86 65 21 0,0 0-21 0,86-68 22 0,-3-1-22 15,-83 69 14-15,0 0-14 0,87-64 14 0,15 7-14 16,-102 57 11-16,0 0-11 0,99-54 12 0,-13 4-12 16,-86 50 5-16,0 0-5 0,85-45 5 0,3 7-5 15,-1 0-651-15</inkml:trace>
  <inkml:trace contextRef="#ctx0" brushRef="#br0" timeOffset="55025.48">30655 13102 337 0,'0'0'0'16,"0"0"0"-16,0 0 0 0,0 0 19 0,0 0-19 0,0 0 20 15,0 0-20-15,0 0 60 0,0 0-60 0,0 0 61 16,-13-29-61-16,13 29 95 0,0 0-95 0,-1-19 96 16,-3-4-96-16,4 23 78 0,0 0-78 0,-4-24 79 15,1-4-79-15,3 28 51 0,0 0-51 0,-2-29 52 16,0-2-52-16,2 31 40 0,0 0-40 0,2-33 40 15,5 0-40-15,-7 33 30 0,0 0-30 0,6-33 30 16,-6-5-30-16,0 38 21 0,0 0-21 0,1-40 22 16,5-3-22-16,-6 43 17 0,0 0-17 0,7-43 17 15,-2-4-17-15,-5 47 10 0,0 0-10 0,5-38 11 16,1 3-11-16,-6 35 9 0,0 0-9 0,3-26 10 16,-1 7-10-16,-2 19 7 0,0 0-7 0,2-15 7 0,-1 2-7 15,-1 13 7-15,0 0-7 0,2-10 7 0,-2 3-7 16,0 7 8-16,0 0-8 0,0 0 8 0,2-8-8 15,-2 8 8-15,0 0-8 0,0 0 9 0,7-13-9 16,-7 13 8-16,0 0-8 0,2-7 9 0,-2 2-9 16,0 5 7-16,0 0-7 0,1-8 7 0,3 1-7 15,-4 7 6-15,0 0-6 0,0 0 6 0,9-9-6 16,-9 9 3-16,0 0-3 0,0 0 4 0,12-10-4 16,-12 10 3-16,0 0-3 0,7-9 3 0,0-1-3 15,-7 10 2-15,0 0-2 0,7-7 3 0,0 0-3 0,-7 7 3 16,0 0-3-16,7-5 3 0,0-4-3 0,-7 9 2 15,0 0-2-15,8-10 3 0,0-8-3 0,-8 18 3 16,0 0-3-16,9-24 3 0,-2 0-3 0,-7 24 4 0,0 0-4 16,4-24 4-16,-1-8-4 0,-3 32 7 0,0 0-7 15,6-27 7-15,-3 6-7 0,-3 21 9 0,0 0-9 0,0-17 9 16,-2 5-9-16,2 12 9 0,0 0-9 0,-3-13 10 16,-1 1-10-16,4 12 8 0,0 0-8 0,-1-8 8 15,1 8-8-15,0 0-1005 0</inkml:trace>
  <inkml:trace contextRef="#ctx0" brushRef="#br0" timeOffset="55413.17">30626 12656 953 0,'0'0'0'0,"6"-18"0"0,8-16 0 0,-14 34 19 0,0 0-19 15,19-45 19-15,2-11-19 0,-21 56 34 0,0 0-34 16,23-60 34-16,2-6-34 0,-25 66 58 0,0 0-58 16,26-68 59-16,-1-1-59 0,-25 69 44 0,0 0-44 0,25-64 45 15,0 14-45-15,-25 50 38 0,0 0-38 0,22-38 39 16,-4 17-39-16,-18 21 30 0,0 0-30 0,18-17 31 16,-1-4-31-16,-17 21 10 0,0 0-10 0,16-15 11 15,-5 2-11-15,-11 13 2 0,0 0-2 0,7-10 2 16,-7 10-2-16,0 0-1011 0</inkml:trace>
  <inkml:trace contextRef="#ctx0" brushRef="#br0" timeOffset="55954.73">30309 12585 807 0,'0'0'0'16,"16"-7"0"-16,17-7 0 0,-33 14 6 0,0 0-6 16,46-23 6-16,16-6-6 0,-62 29 12 0,0 0-12 15,62-31 13-15,-9 0-13 0,-53 31 23 0,0 0-23 0,51-40 24 16,-2-5-24-16,-49 45 60 0,0 0-60 0,46-52 61 16,0-9-61-16,-46 61 64 0,0 0-64 0,49-60 64 15,-1 6-64-15,-48 54 52 0,0 0-52 0,44-43 53 16,-11 13-53-16,-33 30 44 0,0 0-44 0,29-25 45 15,-5 2-45-15,-24 23 32 0,0 0-32 0,23-21 33 16,-3 2-33-16,-20 19 26 0,0 0-26 0,17-19 26 16,-1-2-26-16,-16 21 17 0,0 0-17 0,13-19 18 15,-1 6-18-15,-12 13 14 0,0 0-14 0,10-11 14 16,-4 4-14-16,-6 7 14 0,0 0-14 0,0 0 14 16,7 2-14-16,-7-2 10 0,0 0-10 0,5 10 11 0,2 11-11 15,-7-21 10-15,0 0-10 0,7 33 10 0,2 5-10 16,-9-38 6-16,0 0-6 0,7 50 7 0,-5 19-7 15,-2-69 4-15,0 0-4 0,2 78 4 0,1 11-4 16,-3-89 1-16,0 0-1 0,2 93 1 0,-6 11-1 16,1-2-1145-16</inkml:trace>
  <inkml:trace contextRef="#ctx0" brushRef="#br0" timeOffset="64978.73">17431 16201 807 0,'0'0'0'0,"0"0"0"0,44 0 0 0,-44 0 15 16,0 0-15-16,40-1 16 0,6-4-16 0,-46 5 44 16,0 0-44-16,50-6 44 0,1-1-44 0,-51 7 47 15,0 0-47-15,62-6 48 0,15-3-48 0,-77 9 28 0,0 0-28 16,81-9 29-16,4 1-29 0,-85 8 19 0,0 0-19 16,86-11 19-16,-3 1-19 0,-83 10 16 0,0 0-16 15,96-11 17-15,11 1-17 0,-107 10 16 0,0 0-16 16,110-12 16-16,2-4-16 0,-112 16 17 0,0 0-17 0,117-15 18 15,8 1-18-15,-125 14 17 0,0 0-17 0,131-10 18 16,19 3-18-16,-150 7 19 0,0 0-19 0,148-6 20 16,-4 5-20-16,-144 1 20 0,0 0-20 0,147 0 21 15,13 3-21-15,-160-3 22 0,0 0-22 0,171 9 22 16,7 3-22-16,-178-12 20 0,0 0-20 0,184 14 21 16,-8 0-21-16,-176-14 15 0,0 0-15 0,170 12 15 15,-8 0-15-15,-162-12 11 0,0 0-11 0,162 7 11 16,4-5-11-16,-166-2 11 0,0 0-11 0,168 0 12 15,6 0-12-15,-174 0 9 0,0 0-9 0,171 0 9 16,-7 0-9-16,-164 0 8 0,0 0-8 0,150 3 9 16,-9 7-9-16,-141-10 7 0,0 0-7 0,142 11 7 0,7-3-7 15,-149-8 11-15,0 0-11 0,136 9 11 0,-14 3-11 16,-122-12 14-16,0 0-14 0,122 12 15 0,6-1-15 16,-128-11 16-16,0 0-16 0,120 7 16 0,-7-2-16 15,-113-5 20-15,0 0-20 0,108 7 21 0,5 3-21 16,-113-10 18-16,0 0-18 0,106 9 18 0,-13-4-18 15,-93-5 17-15,0 0-17 0,92 2 17 0,5-2-17 0,-97 0 15 16,0 0-15-16,90-6 15 0,-11-2-15 16,-79 8 13-16,0 0-13 0,72-11 13 0,-6-1-13 0,-66 12 11 15,0 0-11-15,69-12 12 0,3-3-12 0,-72 15 10 0,0 0-10 16,69-14 11-16,-6 5-11 0,-63 9 8 16,0 0-8-16,57-5 8 0,-12 1-8 0,-45 4 8 0,0 0-8 15,41-1 8-15,-2 1-8 0,-39 0 6 0,0 0-6 16,37 0 7-16,-9 1-7 0,-28-1 5 0,0 0-5 15,25 4 6-15,1-1-6 0,-26-3 5 0,0 0-5 0,25 0 6 16,-7-1-6-16,-18 1 1 0,0 0-1 0,12-2 2 16,-5 0-2-16,-7 2 0 0,0 0 0 0,-5-7 0 15,-20-8 0-15,0-1-1368 0</inkml:trace>
  <inkml:trace contextRef="#ctx0" brushRef="#br0" timeOffset="79585.6">13132 16153 124 0,'0'0'0'0,"0"0"0"16,0 0 0-16,0 0 4 0,0 0-4 0,0 0 4 15,20 26-4-15,-20-26 9 0,0 0-9 0,15 29 9 16,8 9-9-16,-23-38 8 0,0 0-8 0,25 42 8 15,5-2-8-15,-30-40 2 0,0 0-2 0,32 34 2 16,3-4-2-16,-35-30 1 0,0 0-1 0,34 26 1 16,-10-2-1-16,5 0-69 0</inkml:trace>
  <inkml:trace contextRef="#ctx0" brushRef="#br0" timeOffset="79992.81">12892 16650 550 0,'0'0'0'0,"6"10"0"0,8 20 0 0,-14-30-2 0,0 0 2 16,26 36-2-16,6 0 2 0,-32-36-7 0,0 0 7 16,44 37-7-16,4-3 7 0,-48-34 0 0,0 0 0 15,47 28 1-15,-6-9-1 0,-41-19 24 0,0 0-24 16,40 10 25-16,3-10-25 0,-43 0 53 0,0 0-53 16,44-7 54-16,-4-5-54 0,-40 12 59 0,0 0-59 15,36-17 60-15,-13-4-60 0,-23 21 72 0,0 0-72 16,17-26 73-16,-1-7-73 0,-16 33 63 0,0 0-63 0,16-39 63 15,0-8-63-15,-16 47 67 0,0 0-67 0,16-52 68 16,-6 0-68-16,-10 52 66 0,0 0-66 0,13-49 66 16,4 10-66-16,-17 39 37 0,0 0-37 0,23-35 37 15,0 2-37-15,-23 33 19 0,0 0-19 0,28-36 20 16,11-6-20-16,-5 1-1035 0</inkml:trace>
  <inkml:trace contextRef="#ctx0" brushRef="#br0" timeOffset="85635.6">13878 16899 718 0,'0'0'0'0,"0"0"0"15,0 0 0-15,0 0 52 0,0 0-52 0,0 0 52 16,0 0-52-16,0 0 96 0,0 0-96 0,0 0 97 15,0 0-97-15,0 0 82 0,0 0-82 0,4 19 82 16,5-2-82-16,-9-17 65 0,0 0-65 0,10 30 65 16,11 13-65-16,-21-43 38 0,0 0-38 0,20 52 38 15,3 2-38-15,-23-54 32 0,0 0-32 0,21 53 32 16,-3-3-32-16,-18-50 28 0,0 0-28 0,19 52 28 16,2 0-28-16,-21-52 23 0,0 0-23 0,18 47 24 15,-8-7-24-15,-10-40 18 0,0 0-18 0,13 40 19 16,-5-1-19-16,-8-39 17 0,0 0-17 0,11 37 18 15,-4-15-18-15,-7-22 14 0,0 0-14 0,5 16 15 0,1-2-15 16,-6-14 11-16,0 0-11 0,7 12 11 0,-2-4-11 16,-5-8 8-16,0 0-8 0,2 7 9 0,-2-7-9 15,0 0 8-15,0 0-8 0,0 0 8 0,9 5-8 16,-9-5 5-16,0 0-5 0,0 0 5 0,5-13-5 0,-5 13 4 16,0 0-4-16,0-11 4 0,0-1-4 15,0 12 3-15,0 0-3 0,2-12 4 0,-1 3-4 0,-1 9 2 16,0 0-2-16,0 0 3 0,4-8-3 0,-4 8 1 15,0 0-1-15,0 0 2 0,0 0-2 0,0 0 2 16,0 0-2-16,0 0 2 0,0-7-2 0,0 7 2 0,0 0-2 16,0 0 2-16,0 0-2 0,0 0 1 0,0 0-1 15,5-7 1-15,-5 7-1 0,0 0 1 0,0 0-1 16,4-11 1-16,-2-4-1 0,-2 15 0 0,0 0 0 16,0-26 0-16,-9-9 0 0,2-1-1255 0</inkml:trace>
  <inkml:trace contextRef="#ctx0" brushRef="#br0" timeOffset="86409">14012 17555 572 0,'0'0'0'0,"0"0"0"0,-7-11 0 15,7 11 0-15,0 0 0 0,-7-13 1 0,-5-12-1 16,12 25 0-16,0 0 0 0,-9-26 0 0,4 0 0 16,5 26 22-16,0 0-22 0,-7-26 23 0,5 4-23 15,2 22 33-15,0 0-33 0,0-19 33 0,3 3-33 16,-3 16 40-16,0 0-40 0,6-12 40 0,-4 5-40 15,-2 7 37-15,0 0-37 0,0 0 37 0,10-10-37 0,-10 10 24 16,0 0-24-16,5-7 24 0,-5 7-24 0,0 0 14 16,0 0-14-16,2-9 15 0,-2 9-15 0,0 0 10 15,0 0-10-15,9-3 10 0,-9 3-10 0,0 0 7 16,0 0-7-16,12-4 7 0,-12 4-7 0,0 0 7 16,0 0-7-16,0 0 7 0,0 0-7 0,0 0 3 0,0 0-3 15,0 0 4-15,6-3-4 0,1 0-668 0</inkml:trace>
  <inkml:trace contextRef="#ctx0" brushRef="#br0" timeOffset="86945.06">14062 16961 628 0,'0'0'0'0,"1"12"0"0,3 21 0 15,-4-33 4-15,0 0-4 0,4 45 5 0,3 11-5 16,-7-56 12-16,0 0-12 0,12 58 13 0,9-2-13 15,-21-56 22-15,0 0-22 0,23 60 23 0,0 11-23 0,-23-71 41 16,0 0-41-16,33 76 41 0,8 2-41 0,-41-78 36 16,0 0-36-16,48 73 37 0,1-18-37 0,-49-55 22 15,0 0-22-15,46 44 23 0,-11-15-23 0,-35-29 14 0,0 0-14 16,28 19 14-16,1-14-14 0,-29-5 2 0,0 0-2 16,26-5 3-16,4-7-3 0,-30 12 0 0,0 0 0 15,25-19 0-15,-2-10 0 0,-23 29-1 0,0 0 1 0,24-39-1 16,-1-7 1-16,-23 46-2 0,0 0 2 0,18-52-2 15,-11-7 2-15,-7 59-1 0,0 0 1 0,4-57-1 16,-8 3 1-16,4 54 0 0,0 0 0 0,-7-48 1 16,-11 5-1-16,18 43 3 0,0 0-3 0,-26-40 4 15,-2 5-4-15,28 35 13 0,0 0-13 0,-34-31 14 16,2 7-14-16,32 24 32 0,0 0-32 0,-33-16 32 16,-11 11-32-16,44 5 38 0,0 0-38 0,-44 5 38 15,-4 12-38-15,48-17 35 0,0 0-35 0,-48 28 35 16,6 7-35-16,42-35 19 0,0 0-19 0,-35 33 19 15,12-6-19-15,23-27 5 0,0 0-5 0,-12 33 6 16,10 16-6-16,-3-1-860 0</inkml:trace>
  <inkml:trace contextRef="#ctx0" brushRef="#br0" timeOffset="87272.9">15145 17425 718 0,'0'0'0'0,"9"3"0"0,19 10 0 0,-28-13 2 0,0 0-2 16,26 12 3-16,-3-7-3 0,-23-5 2 0,0 0-2 16,20-4 3-16,-6-8-3 0,-14 12 24 0,0 0-24 15,9-22 25-15,-6-9-25 0,-3 31 66 0,0 0-66 16,-5-33 67-16,-8 0-67 0,13 33 74 0,0 0-74 15,-17-33 74-15,-6 4-74 0,23 29 82 0,0 0-82 0,-25-25 82 16,-5 10-82-16,30 15 65 0,0 0-65 0,-35-9 65 16,-2 6-65-16,37 3 52 0,0 0-52 0,-39 1 53 15,7 5-53-15,32-6 43 0,0 0-43 0,-28 10 44 16,0 11-44-16,28-21 21 0,0 0-21 0,-23 24 22 16,7-2-22-16,16-22 4 0,0 0-4 0,-5 23 5 15,8 5-5-15,-3-1-1137 0</inkml:trace>
  <inkml:trace contextRef="#ctx0" brushRef="#br0" timeOffset="87559.64">15630 17349 863 0,'0'0'0'0,"16"7"0"0,30 12 0 15,-46-19 16-15,0 0-16 0,49 12 16 0,-3-14-16 16,-46 2 33-16,0 0-33 0,44-15 34 0,2-15-34 15,-46 30 28-15,0 0-28 0,37-36 29 0,-5-6-29 0,-32 42 33 16,0 0-33-16,21-45 33 0,-11-3-33 0,-10 48 44 16,0 0-44-16,4-49 44 0,-9 4-44 0,5 45 43 15,0 0-43-15,-13-34 44 0,-6 10-44 0,19 24 43 16,0 0-43-16,-21-14 43 0,-2 9-43 0,23 5 52 16,0 0-52-16,-29 6 52 0,-4 17-52 0,33-23 50 0,0 0-50 15,-37 31 50-15,0 4-50 16,37-35 40-16,0 0-40 0,-32 34 40 0,2-1-40 0,30-33 33 0,0 0-33 15,-26 28 34-15,8-7-34 0,2-2-1213 0</inkml:trace>
  <inkml:trace contextRef="#ctx0" brushRef="#br0" timeOffset="87902.96">16208 17190 1043 0,'0'0'0'0,"14"7"0"16,27 13 0-16,-41-20 18 0,0 0-18 0,49 25 19 16,8-5-19-16,-57-20 20 0,0 0-20 0,55 14 20 0,-6-3-20 15,-49-11 10-15,0 0-10 0,41 6 10 0,-22-2-10 16,-19-4 9-16,0 0-9 0,7-5 10 0,-7-11-10 16,0 16 9-16,0 0-9 0,-4-21 10 0,-13-6-10 15,17 27 14-15,0 0-14 0,-18-31 14 0,1-9-14 16,17 40 20-16,0 0-20 0,-15-42 20 0,7 1-20 15,8 41 22-15,0 0-22 0,-2-37 23 0,7 11-23 16,-5 26 31-16,0 0-31 0,14-17 31 0,13 7-31 0,-27 10 32 16,0 0-32-16,33 1 33 0,8 13-33 0,-41-14 30 15,0 0-30-15,42 31 30 0,-1 20-30 0,-41-51 46 16,0 0-46-16,40 57 46 0,-1-2-46 0,-39-55 24 0,0 0-24 16,41 54 24-16,-1 1-24 0,-40-55 15 0,0 0-15 15,35 45 15-15,-17-19-15 0,0 0-1176 0</inkml:trace>
  <inkml:trace contextRef="#ctx0" brushRef="#br0" timeOffset="88068.97">17344 16940 1289 0,'0'0'0'0,"20"-8"0"15,33-13 0-15,-53 21-44 0,0 0 44 0,63-31-44 16,-3-11 44-16,2 1-841 0</inkml:trace>
  <inkml:trace contextRef="#ctx0" brushRef="#br0" timeOffset="88271.71">17417 17527 1547 0,'0'0'0'0,"8"-5"0"0,17-11 0 0,-25 16-16 15,0 0 16-15,39-29-15 0,12-14 15 0,-51 43-140 16,0 0 140-16,57-47-140 0,4 5 140 0,-61 42-131 16,0 0 131-16,74-36-130 0,13 7 130 0,-3-1-672 0</inkml:trace>
  <inkml:trace contextRef="#ctx0" brushRef="#br0" timeOffset="88715.02">18627 16927 1009 0,'0'0'0'0,"-9"17"0"16,-14 19 0-16,23-36 1 0,0 0-1 0,-21 54 1 16,7 13-1-16,14-67 2 0,0 0-2 0,-7 75 2 15,8 1-2-15,-1-76 16 0,0 0-16 0,14 83 17 0,9 7-17 16,-23-90 18-16,0 0-18 0,41 85 19 16,17-7-19-16,-58-78 21 0,0 0-21 0,72 62 22 0,-3-22-22 15,-69-40 15-15,0 0-15 0,69 15 16 0,-4-16-16 16,-65 1 8-16,0 0-8 0,64-26 8 0,-8-25-8 15,-56 51 10-15,0 0-10 0,51-67 10 0,-5-16-10 16,-46 83 12-16,0 0-12 0,41-85 13 0,-16 9-13 16,-25 76 27-16,0 0-27 0,7-78 27 0,-20-10-27 0,13 88 31 15,0 0-31-15,-28-87 31 0,-13 15-31 0,41 72 45 16,0 0-45-16,-52-57 46 0,0 13-46 0,52 44 47 16,0 0-47-16,-54-31 48 0,4 12-48 0,50 19 52 15,0 0-52-15,-49-7 52 0,-9 16-52 0,58-9 47 0,0 0-47 16,-55 19 48-16,-1 10-48 0,56-29 32 0,0 0-32 15,-48 40 32-15,9 12-32 0,39-52 13 0,0 0-13 16,-28 62 13-16,9 4-13 0,19-66 1 0,0 0-1 16,-2 59 2-16,23-11-2 0,-2-1-1301 0</inkml:trace>
  <inkml:trace contextRef="#ctx0" brushRef="#br0" timeOffset="89013.5">19759 16373 1356 0,'0'0'0'0,"-3"17"0"0,-12 26 0 16,15-43 6-16,0 0-6 0,-8 64 7 0,4 33-7 15,4-97 19-15,0 0-19 0,5 116 19 0,9 12-19 16,-14-128 42-16,0 0-42 0,23 135 42 0,9 7-42 16,-32-142 34-16,0 0-34 0,41 140 34 0,12 2-34 0,-53-142 30 15,0 0-30-15,63 118 30 0,9-31-30 0,-72-87 8 16,0 0-8-16,76 65 9 0,-3-18-9 0,-73-47 0 16,0 0 0-16,70 36 0 0,4-11 0 0,0-1-1167 0</inkml:trace>
  <inkml:trace contextRef="#ctx0" brushRef="#br0" timeOffset="89436.87">20703 17250 1121 0,'0'0'0'0,"10"9"0"15,17 13 0-15,-27-22-1 0,0 0 1 0,32 35 0 16,-1 7 0-16,-31-42 0 0,0 0 0 0,27 45 0 16,-10 0 0-16,-17-45 2 0,0 0-2 0,13 34 3 15,-6-13-3-15,-7-21 7 0,0 0-7 0,0 14 7 0,-4-2-7 16,4-12 13-16,0 0-13 0,-10-2 14 16,-8-19-14-16,18 21 16 0,0 0-16 0,-18-36 17 0,8-11-17 15,10 47 38-15,0 0-38 0,-7-57 38 0,1-5-38 16,6 62 47-16,0 0-47 0,0-69 48 0,6-8-48 15,-6 77 46-15,0 0-46 0,16-74 47 0,12 10-47 16,-28 64 41-16,0 0-41 0,35-48 42 0,11 11-42 16,-46 37 40-16,0 0-40 0,55-22 41 0,6 17-41 15,-61 5 39-15,0 0-39 0,66 15 40 0,1 25-40 16,-67-40 39-16,0 0-39 0,61 62 40 0,3 28-40 16,-64-90 37-16,0 0-37 0,62 102 37 0,-8 6-37 15,-54-108 29-15,0 0-29 0,44 110 29 0,-10-1-29 0,-34-109 20 16,0 0-20-16,19 109 20 0,-13 2-20 0,-6-111 6 15,0 0-6-15,-13 107 6 0,-18-13-6 0,-1 1-1417 16</inkml:trace>
  <inkml:trace contextRef="#ctx0" brushRef="#br0" timeOffset="89990.34">21225 16304 1782 0,'0'0'0'0,"21"5"0"15,28 12 0-15,-49-17 14 0,0 0-14 0,80 26 15 16,29 7-15-16,-109-33 35 0,0 0-35 0,115 48 35 15,7 22-35-15,-122-70 65 0,0 0-65 0,116 91 66 16,-12 20-66-16,-104-111 40 0,0 0-40 0,85 130 40 16,-20 27-40-16,-65-157 24 0,0 0-24 0,37 168 25 15,-25 2-25-15,-12-170 15 0,0 0-15 0,-12 162 16 16,-22-9-16-16,3-3-1569 0</inkml:trace>
  <inkml:trace contextRef="#ctx0" brushRef="#br0" timeOffset="90665.99">13543 17051 931 0,'0'0'0'0,"0"0"0"0,0 0 0 0,0 0 14 15,0 0-14-15,0 0 14 0,0 0-14 0,0 0 23 16,0 0-23-16,0 0 23 0,0 0-23 0,0 0 73 15,0 0-73-15,0 0 74 0,-5 33-74 0,5-33 67 0,0 0-67 16,9 36 67-16,5 25-67 0,-14-61 58 0,0 0-58 16,19 69 59-16,4 4-59 0,-23-73 55 0,0 0-55 15,27 76 56-15,10 5-56 0,-37-81 44 0,0 0-44 16,44 77 45-16,3-19-45 0,-47-58 33 0,0 0-33 16,51 51 33-16,-1-12-33 0,-50-39 10 0,0 0-10 0,49 35 10 15,-6-6-10-15,-43-29 1 0,0 0-1 16,47 26 1-16,1-1-1 0,1-1-1209 0</inkml:trace>
  <inkml:trace contextRef="#ctx0" brushRef="#br0" timeOffset="91434.25">15625 17210 718 0,'0'0'0'15,"0"0"0"-15,-8 11 0 0,8-11 9 0,0 0-9 16,-1 8 9-16,1-8-9 0,0 0 31 0,0 0-31 16,-6 9 32-16,6-9-32 0,0 0 32 0,0 0-32 0,0 0 33 15,0 0-33-15,0 0 22 0,0 0-22 16,-5 14 22-16,-2 5-22 0,7-19 15 0,0 0-15 0,-9 22 15 15,0-2-15-15,1-1-644 0</inkml:trace>
  <inkml:trace contextRef="#ctx0" brushRef="#br0" timeOffset="91702.86">14942 17148 707 0,'0'0'0'0,"-4"7"0"0,-8 14 0 16,12-21 3-16,0 0-3 0,-11 21 3 0,4-9-3 0,7-12 2 15,0 0-2-15,-1 19 3 0,1 22-3 16,0-41 26-16,0 0-26 0,3 50 26 0,6 6-26 0,-9-56 25 15,0 0-25-15,14 66 26 0,5 11-26 0,-19-77 22 16,0 0-22-16,30 82 22 0,9-4-22 0,0-2-589 16</inkml:trace>
  <inkml:trace contextRef="#ctx0" brushRef="#br0" timeOffset="94072.68">20352 16954 942 0,'0'0'0'0,"0"0"0"0,0 0 0 16,0 0 36-16,0 0-36 0,0 0 37 0,0 0-37 15,0 0 96-15,0 0-96 0,0 0 96 0,0 0-96 0,0 0 71 16,0 0-71-16,0 0 71 0,24 9-71 0,-24-9 41 16,0 0-41-16,34 12 41 0,21 9-41 0,-55-21 22 0,0 0-22 15,63 26 23-15,6 8-23 0,-69-34 12 0,0 0-12 16,70 42 13-16,-6 3-13 0,-64-45 4 0,0 0-4 15,58 47 4-15,2 1-4 0,-60-48 1 0,0 0-1 0,60 55 1 16,-2 3-1-16,1-1-1074 0</inkml:trace>
  <inkml:trace contextRef="#ctx0" brushRef="#br0" timeOffset="101596.27">21678 17979 1016 0,'9'5'0'0,"-9"-5"77"0,0 0-77 0,51 24 77 16,18 2-77-16,-69-26 68 0,0 0-68 0,76 21 69 0,-4-4-69 15,-72-17 46-15,0 0-46 0,71 14 46 0,-8-4-46 16,-63-10 32-16,0 0-32 0,60 9 33 0,0-2-33 15,-60-7 23-15,0 0-23 0,57 5 24 0,-1 0-24 16,-56-5 16-16,0 0-16 0,49 4 16 0,-12-4-16 16,-37 0 0-16,0 0 0 0,30-5 0 0,-1-6 0 15,1 1-1098-15</inkml:trace>
  <inkml:trace contextRef="#ctx0" brushRef="#br0" timeOffset="102104.74">22216 18396 1089 0,'27'12'0'0,"-27"-12"6"0,0 0-6 0,70 28 6 16,11-6-6-16,-81-22 0 0,0 0 0 0,80 16 1 15,-8-6-1-15,-72-10 0 0,0 0 0 0,76 5 0 16,10-1 0-16,-86-4 5 0,0 0-5 0,87 0 6 16,-6-2-6-16,-81 2 23 0,0 0-23 0,72-7 24 15,-12-5-24-15,-60 12 39 0,0 0-39 0,57-16 39 0,-3-3-39 16,-54 19 40-16,0 0-40 0,50-22 41 0,-4 1-41 15,-46 21 35-15,0 0-35 0,35-21 35 0,-5-1-35 16,-30 22 36-16,0 0-36 0,23-24 36 0,-11-1-36 16,-12 25 37-16,0 0-37 0,5-26 37 0,-3-1-37 15,-2 27 32-15,0 0-32 0,-3-28 33 0,-6 2-33 0,9 26 29 16,0 0-29-16,-13-22 30 0,3-4-30 0,10 26 30 16,0 0-30-16,-16-28 30 0,0 2-30 0,16 26 25 15,0 0-25-15,-21-24 25 0,3 0-25 0,18 24 20 16,0 0-20-16,-19-26 20 0,-4 0-20 0,23 26 14 15,0 0-14-15,-26-28 14 0,3 0-14 0,23 28 1 0,0 0-1 16,-20-34 2-16,4-6-2 0,16 40-7 0,0 0 7 16,-12-42-7-16,1 3 7 0,11 39-44 0,0 0 44 15,-8-40-44-15,-1 2 44 0,0-2-1244 0</inkml:trace>
  <inkml:trace contextRef="#ctx0" brushRef="#br0" timeOffset="114716.29">7325 6806 494 0,'0'0'0'16,"0"0"0"-16,0 0 0 0,0 0 4 0,0 0-4 15,0 0 4-15,0 0-4 0,0 0 13 0,0 0-13 16,0 0 13-16,0 0-13 0,0 0 18 0,0 0-18 0,0 0 18 15,-22-15-18-15,22 15 15 0,0 0-15 0,-15-11 15 16,-9-6-15-16,24 17 10 0,0 0-10 0,-25-19 10 16,4 5-10-16,21 14 8 0,0 0-8 0,-28-15 9 15,-13-6-9-15,41 21 11 0,0 0-11 0,-49-24 11 16,3-1-11-16,46 25 18 0,0 0-18 0,-44-19 19 16,0 2-19-16,44 17 21 0,0 0-21 0,-41-19 22 0,9 5-22 15,32 14 25-15,0 0-25 0,-33-12 26 0,-11 2-26 16,44 10 36-16,0 0-36 0,-51-6 37 0,-2 3-37 15,53 3 42-15,0 0-42 0,-60 0 42 0,-2 3-42 16,62-3 27-16,0 0-27 0,-60 2 28 0,3 9-28 16,57-11 19-16,0 0-19 0,-51 12 20 0,-2 2-20 15,53-14 21-15,0 0-21 0,-56 19 22 0,-6-4-22 16,62-15 10-16,0 0-10 0,-67 14 10 0,-2 0-10 16,69-14 6-16,0 0-6 0,-63 14 6 0,14 1-6 15,49-15 4-15,0 0-4 0,-50 16 5 0,-5 1-5 16,55-17 2-16,0 0-2 0,-58 19 3 0,4 2-3 0,54-21 2 15,0 0-2-15,-55 24 3 0,0 4-3 0,55-28 2 16,0 0-2-16,-49 33 3 0,5 7-3 0,44-40 2 0,0 0-2 16,-36 38 2-16,12 5-2 0,24-43 2 0,0 0-2 15,-27 36 3-15,4 4-3 0,23-40 3 0,0 0-3 16,-23 33 3-16,6-5-3 0,17-28 4 0,0 0-4 0,-13 24 4 16,3 2-4-16,10-26 4 0,0 0-4 0,-9 27 5 15,6-2-5-15,3-25 4 0,0 0-4 0,0 22 5 16,5 4-5-16,-5-26 4 0,0 0-4 0,7 31 4 15,3 2-4-15,-10-33 4 0,0 0-4 0,9 36 4 16,4 4-4-16,-13-40 2 0,0 0-2 0,14 38 3 16,0-6-3-16,-14-32 1 0,0 0-1 0,14 24 2 15,7 0-2-15,-21-24 1 0,0 0-1 0,23 17 1 16,0 6-1-16,-23-23 0 0,0 0 0 0,28 21 0 16,2-4 0-16,-30-17 0 0,0 0 0 0,28 19 0 15,4-4 0-15,-32-15 0 0,0 0 0 0,32 21 0 16,3 0 0-16,-35-21 0 0,0 0 0 0,32 24 0 0,-4-1 0 15,-28-23 0-15,0 0 0 0,30 26 1 0,-2 5-1 16,-28-31 1-16,0 0-1 0,27 33 1 0,-4-6-1 16,-23-27 1-16,0 0-1 0,26 28 2 0,2 2-2 15,-28-30 1-15,0 0-1 0,36 24 2 0,4 0-2 16,-40-24 1-16,0 0-1 0,44 17 2 0,-1 2-2 16,-43-19 1-16,0 0-1 0,44 14 2 0,5 2-2 0,-49-16 1 15,0 0-1-15,43 15 1 0,-3 1-1 0,-40-16 1 16,0 0-1-16,35 15 1 0,-6-1-1 0,-29-14 0 15,0 0 0-15,30 12 1 0,5 1-1 0,-35-13 0 0,0 0 0 16,37 10 0-16,-2-1 0 0,-35-9 0 0,0 0 0 16,37 6 0-16,7 0 0 0,-44-6 0 0,0 0 0 15,43 0 0-15,1-4 0 0,-44 4 0 0,0 0 0 16,42-7 0-16,-3-5 0 0,-39 12 0 0,0 0 0 16,37-14 0-16,-2-6 0 0,-35 20 0 0,0 0 0 0,32-21 1 15,0 2-1-15,-32 19 1 0,0 0-1 16,31-21 2-16,-4 5-2 0,-27 16 3 0,0 0-3 0,32-17 4 15,-1-2-4-15,-31 19 5 0,0 0-5 0,32-21 5 16,0 6-5-16,-32 15 7 0,0 0-7 0,32-18 7 16,-4 3-7-16,-28 15 6 0,0 0-6 0,30-24 7 15,-2-1-7-15,-28 25 4 0,0 0-4 0,27-31 5 16,-1-2-5-16,-26 33 2 0,0 0-2 0,28-39 3 16,-1 0-3-16,-27 39 2 0,0 0-2 0,31-39 2 15,-2 2-2-15,-29 37 1 0,0 0-1 0,30-39 2 16,-4 2-2-16,-26 37 3 0,0 0-3 0,28-36 3 0,-1-6-3 15,-27 42 1-15,0 0-1 0,23-43 2 0,-9-5-2 16,-14 48 1-16,0 0-1 0,9-49 1 0,-4 4-1 16,-5 45 1-16,0 0-1 0,3-43 1 0,-3 5-1 15,0 38 1-15,0 0-1 0,0-40 2 0,-5-7-2 16,5 47 2-16,0 0-2 0,-9-48 2 0,-7-6-2 16,16 54 3-16,0 0-3 0,-19-53 4 0,0-3-4 15,19 56 5-15,0 0-5 0,-18-45 6 0,6 14-6 16,12 31 8-16,0 0-8 0,-23-24 8 0,-13-2-8 0,36 26 8 15,0 0-8-15,-40-23 9 0,3 15-9 0,37 8 7 16,0 0-7-16,-53-4 7 0,-28 8-7 0,81-4 1 16,0 0-1-16,-97 15 1 0,-7 13-1 0,-4 1-973 0</inkml:trace>
  <inkml:trace contextRef="#ctx0" brushRef="#br0" timeOffset="124537.9">7728 5128 259 0,'0'0'0'0,"0"0"0"0,0 0 0 16,0 0 0-16,0 0 0 0,0 0 1 0,21-21-1 16,-21 21 2-16,0 0-2 0,5-16 2 0,-3 2-2 15,-2 14 10-15,0 0-10 0,3-13 11 0,1 1-11 16,-4 12 19-16,0 0-19 0,2-9 20 0,-2 4-20 15,0 5 23-15,0 0-23 0,0 0 24 0,0-11-24 16,0 11 22-16,0 0-22 0,0 0 23 0,0-5-23 16,0 5 28-16,0 0-28 0,-6-9 28 0,-8 1-28 0,14 8 32 15,0 0-32-15,-26-12 33 0,-2 0-33 0,28 12 30 16,0 0-30-16,-36-13 30 0,-4 7-30 0,40 6 28 16,0 0-28-16,-50-7 29 0,1 5-29 0,49 2 29 15,0 0-29-15,-46 0 29 0,9-4-29 0,37 4 30 0,0 0-30 16,-39 0 30-16,-3 4-30 0,42-4 30 0,0 0-30 15,-44 2 31-15,7 1-31 0,37-3 31 0,0 0-31 16,-44 4 32-16,-15-4-32 0,59 0 29 0,0 0-29 16,-65 0 29-16,-2 0-29 0,67 0 16 0,0 0-16 0,-67 8 16 15,4 8-16-15,63-16 9 0,0 0-9 0,-69 15 10 16,-3-3-10-16,72-12 11 0,0 0-11 0,-73 16 11 16,-11 10-11-16,84-26 5 0,0 0-5 0,-82 31 5 15,10 5-5-15,72-36 2 0,0 0-2 0,-69 33 2 16,2-5-2-16,67-28 0 0,0 0 0 0,-67 26 1 15,4-4-1-15,63-22 1 0,0 0-1 0,-60 18 2 16,7 1-2-16,53-19 1 0,0 0-1 0,-53 17 1 16,5 2-1-16,48-19 1 0,0 0-1 0,-44 16 2 15,4 5-2-15,40-21 2 0,0 0-2 0,-46 20 2 16,-4 5-2-16,50-25 3 0,0 0-3 0,-54 20 4 0,4 4-4 16,50-24 2-16,0 0-2 0,-44 28 2 0,7 2-2 15,37-30 1-15,0 0-1 0,-32 31 1 0,6 9-1 16,26-40 0-16,0 0 0 0,-23 38 1 0,5 0-1 15,18-38 0-15,0 0 0 0,-14 36 0 0,5-3 0 16,9-33-2-16,0 0 2 0,-8 33-1 0,8-6 1 16,0-27-3-16,0 0 3 0,-4 26-3 0,2 2 3 0,2-28-4 15,0 0 4-15,-3 31-4 0,-2 2 4 0,5-33-5 16,0 0 5-16,0 37-5 0,5 11 5 16,-5-48-4-16,0 0 4 0,3 45-3 0,8 3 3 0,-11-48-2 15,0 0 2-15,14 44-2 0,2-8 2 0,-16-36-1 16,0 0 1-16,19 29-1 0,2-1 1 0,-21-28-1 15,0 0 1-15,23 28 0 0,0-7 0 0,-23-21-1 0,0 0 1 16,32 24 0-16,3 0 0 0,-35-24-1 0,0 0 1 16,34 28-1-16,6 1 1 0,-40-29-2 0,0 0 2 15,45 31-1-15,-5 2 1 0,-40-33-3 0,0 0 3 0,41 28-3 16,-1-2 3-16,-40-26-1 0,0 0 1 0,37 22-1 16,-1 1 1-16,-36-23-1 0,0 0 1 0,40 22 0 15,10 3 0-15,-50-25 0 0,0 0 0 0,49 24 0 16,6-9 0-16,-55-15-2 0,0 0 2 0,49 18-1 15,2-6 1-15,-51-12-4 0,0 0 4 0,48 12-4 16,-6 0 4-16,-42-12-6 0,0 0 6 0,44 12-5 16,-3 4 5-16,-41-16-6 0,0 0 6 0,46 17-5 15,7-1 5-15,-53-16-5 0,0 0 5 0,54 17-5 16,1-2 5-16,-55-15-3 0,0 0 3 0,55 16-3 16,-11-9 3-16,-44-7-3 0,0 0 3 0,46 5-2 15,-6-5 2-15,-40 0-2 0,0 0 2 0,46-5-1 16,7-5 1-16,-53 10-1 0,0 0 1 0,58-9 0 0,2-3 0 15,-60 12 0-15,0 0 0 0,64-18 0 0,-6 3 0 16,-58 15 0-16,0 0 0 0,49-21 0 0,-6 6 0 16,-43 15 0-16,0 0 0 0,38-16 1 0,3-5-1 15,-41 21 3-15,0 0-3 0,42-24 3 0,6 0-3 16,-48 24 5-16,0 0-5 0,46-28 6 0,0-12-6 16,-46 40 7-16,0 0-7 0,40-41 7 0,-5-6-7 0,-35 47 7 15,0 0-7-15,29-47 8 0,-3 4-8 0,-26 43 3 16,0 0-3-16,23-40 4 0,-2 4-4 0,-21 36 2 15,0 0-2-15,16-33 3 0,0 4-3 0,-16 29 2 16,0 0-2-16,11-37 2 0,-6-6-2 0,-5 43 3 16,0 0-3-16,3-52 3 0,-3-2-3 0,0 54 6 0,0 0-6 15,-3-57 6-15,-2-2-6 0,5 59 8 0,0 0-8 16,-9-58 8-16,0-3-8 0,9 61 10 0,0 0-10 16,-5-64 11-16,-1-12-11 0,6 76 14 0,0 0-14 15,-7-78 14-15,5 14-14 0,2 64 13 0,0 0-13 0,-5-52 14 16,-4 12-14-16,9 40 12 0,0 0-12 0,-8-33 13 15,-1 1-13-15,9 32 13 0,0 0-13 0,-14-32 13 16,1 5-13-16,13 27 11 0,0 0-11 0,-19-26 12 16,-2-2-12-16,21 28 11 0,0 0-11 0,-23-29 11 15,-4 10-11-15,27 19 12 0,0 0-12 0,-28-21 12 16,-18-7-12-16,46 28 4 0,0 0-4 0,-40-24 5 16,6 12-5-16,34 12 1 0,0 0-1 0,-39-9 1 15,-17 9-1-15,56 0 2 0,0 0-2 0,-65 4 2 16,-20 13-2-16,4 0-887 0</inkml:trace>
  <inkml:trace contextRef="#ctx0" brushRef="#br0" timeOffset="127839.76">16750 6323 91 0,'0'0'0'0,"0"0"0"0,0 0 0 16,0 0 6-16,0 0-6 0,26 20 7 0,13-5-7 16,-39-15 22-16,0 0-22 0,53 21 23 0,14-4-23 0,-67-17 64 15,0 0-64-15,76 19 65 0,2-3-65 0,-78-16 78 16,0 0-78-16,98 14 79 0,29-4-79 0,-127-10 37 16,0 0-37-16,138 9 37 0,12-1-37 0,-150-8 35 15,0 0-35-15,159 5 35 0,12 11-35 0,-171-16 32 16,0 0-32-16,180 19 32 0,-2 2-32 0,-178-21 43 0,0 0-43 15,183 21 43-15,-3 6-43 0,-180-27 46 0,0 0-46 16,175 25 46-16,-18-6-46 0,-157-19 41 16,0 0-41-16,143 8 41 0,-16-16-41 0,1 1-618 0</inkml:trace>
  <inkml:trace contextRef="#ctx0" brushRef="#br0" timeOffset="129608.73">17150 7699 583 0,'0'0'0'0,"16"-7"0"16,23-8 0-16,-39 15 8 0,0 0-8 0,58-18 9 15,25 6-9-15,-83 12 41 0,0 0-41 0,102-12 41 16,8-3-41-16,-110 15 51 0,0 0-51 0,125-12 52 0,28 6-52 16,-153 6 42-16,0 0-42 0,173-3 43 0,28-1-43 15,-201 4 38-15,0 0-38 0,223-5 39 0,4 2-39 16,-227 3 29-16,0 0-29 0,224-9 30 0,-12-3-30 15,-212 12 24-15,0 0-24 0,196-10 25 0,-20-1-25 16,-176 11 19-16,0 0-19 0,157-3 19 0,-23 3-19 16,-134 0 15-16,0 0-15 0,124 5 16 0,-17 11-16 0,-107-16 8 15,0 0-8-15,81 12 8 0,-38-9-8 0,1 2-795 16</inkml:trace>
  <inkml:trace contextRef="#ctx0" brushRef="#br0" timeOffset="132238.38">8467 9191 236 0,'0'0'0'0,"24"3"0"0,38 1 0 15,-62-4 1-15,0 0-1 0,90 9 1 16,23-1-1-16,-113-8 3 0,0 0-3 0,122 11 3 0,-2-3-3 16,-120-8 8-16,0 0-8 0,128 12 9 0,10 6-9 15,-138-18 0-15,0 0 0 0,143 19 0 0,-2-7 0 16,-2 2-136-16</inkml:trace>
  <inkml:trace contextRef="#ctx0" brushRef="#br0" timeOffset="132866.1">12725 9054 505 0,'0'0'0'16,"23"0"0"-16,37 2 0 0,-60-2-5 0,0 0 5 0,81 9-5 15,19 3 5-15,-100-12 0 0,0 0 0 0,111 15 0 16,16 3 0-16,-127-18 0 0,0 0 0 0,126 19 1 16,-17 3-1-16,-109-22 11 0,0 0-11 0,113 26 11 15,3 7-11-15,-116-33 27 0,0 0-27 0,101 26 28 16,-31-16-28-16,-1 2-370 0</inkml:trace>
  <inkml:trace contextRef="#ctx0" brushRef="#br0" timeOffset="138796.84">12435 9158 292 0,'0'0'0'0,"20"0"0"16,22 0 0-16,-42 0 12 0,0 0-12 0,57-3 12 15,1-3-12-15,-58 6 34 0,0 0-34 0,65-8 35 16,7 1-35-16,-72 7 35 0,0 0-35 0,80-4 35 16,8 8-35-16,-88-4 47 0,0 0-47 0,90 7 48 15,-5 3-48-15,-85-10 32 0,0 0-32 0,81 11 32 16,12 1-32-16,-93-12 21 0,0 0-21 0,92 12 22 15,-11 0-22-15,-81-12 25 0,0 0-25 0,81 9 26 16,-5-6-26-16,-76-3 24 0,0 0-24 0,78-3 25 0,8-3-25 16,-86 6 27-16,0 0-27 0,81-7 27 15,-14-1-27-15,-67 8 26 0,0 0-26 0,60-12 27 0,-7 0-27 16,-53 12 26-16,0 0-26 0,46-11 26 0,-5 3-26 16,-41 8 30-16,0 0-30 0,30-6 31 0,-15 3-31 15,-15 3 28-15,0 0-28 0,13 0 29 0,-13 0-29 16,0 0 20-16,0 0-20 0,0 0 20 0,-9-7-20 0,0 2-746 15</inkml:trace>
  <inkml:trace contextRef="#ctx0" brushRef="#br0" timeOffset="140733.03">7636 7699 281 0,'0'0'0'16,"0"0"0"-16,0 0 0 0,0 0 6 0,0 0-6 0,-18-15 6 15,2 15-6-15,16 0 7 0,0 0-7 0,-28 0 7 16,-27 3-7-16,55-3 9 0,0 0-9 0,-58 5 9 16,0 6-9-16,58-11 11 0,0 0-11 0,-46 8 12 15,9-2-12-15,37-6 9 0,0 0-9 0,-44 3 10 16,-16 0-10-16,60-3 6 0,0 0-6 0,-76 4 7 15,-1 5-7-15,77-9 14 0,0 0-14 0,-76 13 14 16,3 10-14-16,73-23 21 0,0 0-21 0,-75 24 22 16,-12 0-22-16,87-24 31 0,0 0-31 0,-95 33 32 0,-9 4-32 15,104-37 25-15,0 0-25 0,-108 36 26 0,-1 2-26 16,109-38 20-16,0 0-20 0,-113 40 21 0,0 3-21 16,113-43 16-16,0 0-16 0,-113 45 17 0,11 7-17 15,102-52 16-15,0 0-16 0,-95 48 16 0,8 1-16 16,87-49 10-16,0 0-10 0,-72 48 10 0,14-6-10 15,58-42 7-15,0 0-7 0,-50 40 8 0,8 0-8 16,42-40 8-16,0 0-8 0,-35 32 9 0,3-2-9 16,32-30 10-16,0 0-10 0,-23 34 10 0,0 6-10 0,23-40 9 15,0 0-9-15,-16 47 10 0,11 8-10 0,5-55 11 16,0 0-11-16,3 54 11 0,6 5-11 0,-9-59 11 16,0 0-11-16,14 60 11 0,13-8-11 0,-27-52 10 15,0 0-10-15,33 49 10 0,15-1-10 0,-48-48 11 16,0 0-11-16,55 50 12 0,13 8-12 0,-68-58 10 0,0 0-10 15,76 55 11-15,2-12-11 0,-78-43 10 0,0 0-10 16,78 42 10-16,-6-9-10 0,-72-33 8 0,0 0-8 0,76 27 8 16,17-11-8-16,-93-16 6 0,0 0-6 0,95 12 7 15,-5-3-7-15,-90-9 5 0,0 0-5 0,96 3 6 16,8-6-6-16,-104 3 4 0,0 0-4 0,100-7 5 16,4-5-5-16,-104 12 7 0,0 0-7 0,99-18 7 15,-4-11-7-15,-95 29 7 0,0 0-7 0,96-37 7 16,1-6-7-16,-97 43 8 0,0 0-8 0,90-52 8 15,-13-5-8-15,-77 57 8 0,0 0-8 0,69-64 8 16,7 0-8-16,-76 64 4 0,0 0-4 0,72-73 5 16,-8-17-5-16,-64 90 2 0,0 0-2 0,53-90 2 15,-8 11-2-15,-45 79 2 0,0 0-2 0,29-76 3 16,-12 1-3-16,-17 75 3 0,0 0-3 0,4-76 3 16,-11-7-3-16,7 83 5 0,0 0-5 0,-14-78 5 15,-9 11-5-15,23 67 5 0,0 0-5 0,-37-61 6 0,-7 8-6 16,44 53 9-16,0 0-9 0,-52-49 9 0,0 4-9 15,52 45 9-15,0 0-9 0,-52-40 10 0,3 4-10 16,49 36 8-16,0 0-8 0,-53-28 8 0,-5 11-8 16,58 17 9-16,0 0-9 0,-69 0 10 0,-16 16-10 0,85-16 6 15,0 0-6-15,-95 36 7 0,-12 14-7 0,1 0-787 16</inkml:trace>
  <inkml:trace contextRef="#ctx0" brushRef="#br0" timeOffset="141859.53">16125 9117 617 0,'0'0'0'0,"0"0"0"16,38 8 0-16,-38-8 6 0,0 0-6 0,38 9 7 15,19 3-7-15,-57-12 15 0,0 0-15 0,77 12 16 16,36 5-16-16,-113-17 31 0,0 0-31 0,134 19 32 16,23-12-32-16,-157-7 28 0,0 0-28 0,170 6 28 0,22-12-28 15,-192 6 19-15,0 0-19 0,190-7 20 0,-10-8-20 16,-180 15 18-16,0 0-18 0,175-17 18 0,0 1-18 15,-175 16 17-15,0 0-17 0,169-21 17 0,-2 2-17 16,-167 19 12-16,0 0-12 0,156-17 13 0,-26 7-13 16,-130 10 16-16,0 0-16 0,125 1 17 0,-3 17-17 15,-122-18 21-15,0 0-21 0,92 3 21 0,-39-22-21 0,-4 2-682 16</inkml:trace>
  <inkml:trace contextRef="#ctx0" brushRef="#br0" timeOffset="144217.22">6174 11086 830 0,'0'0'0'0,"0"0"0"15,0 0 0-15,0 0 12 0,0 0-12 0,-27-12 13 0,22 10-13 16,5 2 23-16,0 0-23 0,0 0 24 0,-12-12-24 16,12 12 29-16,0 0-29 0,-2-10 29 0,9-2-29 15,-7 12 24-15,0 0-24 0,21-14 24 0,11-5-24 16,-32 19 14-16,0 0-14 0,44-18 14 0,7 3-14 16,-51 15 12-16,0 0-12 0,62-18 13 0,7 5-13 15,-69 13 10-15,0 0-10 0,75-13 11 0,15 5-11 16,-90 8 8-16,0 0-8 0,92-5 8 0,-7-2-8 15,-85 7 5-15,0 0-5 0,86-4 6 0,9 3-6 0,-95 1 0 16,0 0 0-16,96-4 1 0,8-1-1 0,-104 5 0 16,0 0 0-16,111-4 0 0,3-3 0 0,3 2-773 0</inkml:trace>
  <inkml:trace contextRef="#ctx0" brushRef="#br0" timeOffset="144606.79">8643 10742 606 0,'0'0'0'0,"19"-4"0"0,36-1 0 16,-55 5 22-16,0 0-22 0,80-10 22 0,24 4-22 15,-104 6 34-15,0 0-34 0,114-8 35 0,11-1-35 0,-125 9 30 16,0 0-30-16,124-7 30 0,-2 5-30 0,-122 2 21 16,0 0-21-16,125 0 21 0,14 0-21 0,-139 0 7 15,0 0-7-15,136 2 8 0,-5 5-8 0,-1 2-567 16</inkml:trace>
  <inkml:trace contextRef="#ctx0" brushRef="#br0" timeOffset="144862.75">12238 10890 841 0,'0'0'0'0,"32"4"0"16,49 6 0-16,-81-10-26 0,0 0 26 0,99 14-25 0,1 7 25 16,-100-21-24-16,0 0 24 0,94 21-23 0,-13 6 23 15,-81-27-24-15,0 0 24 0,70 28-24 0,-19-5 24 16,4-1-462-16</inkml:trace>
  <inkml:trace contextRef="#ctx0" brushRef="#br0" timeOffset="154004.91">19549 10132 975 0,'0'0'0'0,"0"0"0"0,0 0 0 16,0 0 22-16,0 0-22 0,20 7 23 0,4-3-23 15,-24-4 58-15,0 0-58 0,36 3 59 0,9 2-59 16,-45-5 60-16,0 0-60 0,48 6 61 0,3 13-61 16,-51-19 36-16,0 0-36 0,51 24 36 0,-1 4-36 15,-50-28 22-15,0 0-22 0,49 34 22 0,1 8-22 16,-50-42 15-16,0 0-15 0,45 46 15 0,-1 3-15 0,-44-49 9 16,0 0-9-16,34 40 9 0,-13-18-9 0,-21-22 4 15,0 0-4-15,16 9 5 0,-4-7-5 0,-12-2 1 16,0 0-1-16,13-18 2 0,-4-27-2 0,-9 45 1 15,0 0-1-15,3-52 1 0,-6-8-1 0,3 60 0 16,0 0 0-16,-13-61 1 0,-1-8-1 0,14 69 1 16,0 0-1-16,-14-71 1 0,0-7-1 0,14 78 2 0,0 0-2 15,-4-79 2-15,6 15-2 0,-2 64 3 0,0 0-3 16,12-58 4-16,11 12-4 0,-23 46 5 0,0 0-5 16,32-37 6-16,12 13-6 0,-44 24 10 0,0 0-10 0,43-12 11 15,4 17-11-15,-47-5 18 0,0 0-18 0,50 12 19 16,8 13-19-16,-58-25 21 0,0 0-21 0,62 38 22 15,3 21-22-15,-65-59 21 0,0 0-21 0,60 72 22 16,-7 25-22-16,-53-97 20 0,0 0-20 0,40 99 20 16,-8-2-20-16,-32-97 14 0,0 0-14 0,19 98 15 15,-3 8-15-15,-16-106 12 0,0 0-12 0,7 97 13 16,-3-23-13-16,-4-74 9 0,0 0-9 0,-9 50 10 16,-19-20-10-16,1-1-1229 0</inkml:trace>
  <inkml:trace contextRef="#ctx0" brushRef="#br0" timeOffset="154681.81">20244 8301 1177 0,'0'0'0'0,"0"0"0"0,0 0 0 0,0 0 24 0,0 0-24 15,21 14 25-15,9 9-25 0,-30-23 56 16,0 0-56-16,34 29 57 0,-2 8-57 0,-32-37 42 0,0 0-42 16,31 43 43-16,1 17-43 0,-32-60 13 0,0 0-13 15,37 73 13-15,4 14-13 0,-41-87 9 0,0 0-9 16,37 79 10-16,-6-22-10 0,-31-57 1 0,0 0-1 15,25 40 1-15,-11-23-1 0,-3 3-1044 0</inkml:trace>
  <inkml:trace contextRef="#ctx0" brushRef="#br0" timeOffset="154999.88">21006 8556 897 0,'0'0'0'0,"16"5"0"0,25 11 0 16,-41-16 2-16,0 0-2 0,49 15 3 0,-5-6-3 16,-44-9 4-16,0 0-4 0,44-4 5 0,7-9-5 15,-51 13 43-15,0 0-43 0,51-26 43 0,6-12-43 16,-57 38 58-16,0 0-58 0,51-40 58 0,-9-2-58 16,-42 42 72-16,0 0-72 0,32-34 73 0,-12 1-73 15,-20 33 71-15,0 0-71 0,1-33 72 0,-9 2-72 16,8 31 42-16,0 0-42 0,-22-26 42 0,-16 7-42 0,38 19 41 15,0 0-41-15,-46-9 41 0,-4 12-41 16,50-3 39-16,0 0-39 0,-46 14 40 0,-3 12-40 0,49-26 16 16,0 0-16-16,-46 33 16 0,2 2-16 0,44-35 7 15,0 0-7-15,-39 34 7 0,9-4-7 0,30-30 2 0,0 0-2 16,-17 22 2-16,8-8-2 0,2 2-1212 0</inkml:trace>
  <inkml:trace contextRef="#ctx0" brushRef="#br0" timeOffset="155266.67">21634 8237 729 0,'0'0'0'0,"7"6"0"16,20 11 0-16,-27-17 11 0,0 0-11 0,38 21 11 15,10-4-11-15,-48-17 7 0,0 0-7 0,53 16 8 16,5-8-8-16,-58-8 1 0,0 0-1 0,55 4 1 16,-11-9-1-16,-44 5 4 0,0 0-4 0,37-18 4 15,2-11-4-15,-39 29 3 0,0 0-3 0,37-38 3 16,-12-4-3-16,-25 42 31 0,0 0-31 0,19-34 32 15,-10 8-32-15,-9 26 75 0,0 0-75 0,2-23 75 16,-8 2-75-16,6 21 75 0,0 0-75 0,-16-19 75 0,-8 7-75 16,24 12 68-16,0 0-68 0,-39-5 68 0,-12 12-68 15,51-7 54-15,0 0-54 0,-64 22 55 0,-5 15-55 16,69-37 17-16,0 0-17 0,-65 52 18 0,5 17-18 16,60-69 7-16,0 0-7 0,-55 66 7 0,6-11-7 15,0 2-1020-15</inkml:trace>
  <inkml:trace contextRef="#ctx0" brushRef="#br0" timeOffset="155700.75">22941 8604 819 0,'0'0'0'0,"-5"9"0"16,-9 15 0-16,14-24 10 0,0 0-10 0,-32 33 11 15,-23 16-11-15,55-49 25 0,0 0-25 0,-67 51 26 16,-5 3-26-16,72-54 31 0,0 0-31 0,-71 47 31 15,10-11-31-15,61-36 30 0,0 0-30 0,-53 26 31 0,14-2-31 16,39-24 25-16,0 0-25 0,-25 19 25 0,8-10-25 16,17-9 24-16,0 0-24 0,-6 7 25 0,6-7-25 15,0 0 22-15,0 0-22 0,11 12 22 0,12 0-22 16,-23-12 17-16,0 0-17 0,33 12 18 0,13 0-18 16,-46-12 26-16,0 0-26 0,51 16 26 0,13 5-26 15,-64-21 28-15,0 0-28 0,76 17 29 0,12-1-29 16,-88-16 36-16,0 0-36 0,83 7 36 0,-16-2-36 15,-67-5 32-15,0 0-32 0,60-4 33 0,0-1-33 0,-60 5 18 16,0 0-18-16,53-12 18 0,-18-9-18 0,-2 2-1046 16</inkml:trace>
  <inkml:trace contextRef="#ctx0" brushRef="#br0" timeOffset="156152.79">23553 8521 1188 0,'0'0'0'0,"23"0"0"15,42-1 0-15,-65 1 2 0,0 0-2 0,80 0 3 16,10 8-3-16,-90-8 11 0,0 0-11 0,83 12 12 16,-11 4-12-16,-72-16 29 0,0 0-29 0,62 24 30 15,-16 12-30-15,-46-36 23 0,0 0-23 0,26 45 23 16,-24 7-23-16,-2-52 7 0,0 0-7 0,-23 54 7 15,-23 1-7-15,46-55 1 0,0 0-1 0,-60 58 1 16,-7 2-1-16,67-60 1 0,0 0-1 0,-76 57 1 0,-7-12-1 16,83-45 0-16,0 0 0 0,-72 31 0 0,17-19 0 15,55-12-3-15,0 0 3 0,-42 0-2 0,10-8 2 16,32 8-9-16,0 0 9 0,-21-16-8 0,12 4 8 16,9 12-1-16,0 0 1 0,0-12-1 0,9-9 1 15,-9 21 0-15,0 0 0 0,21-21 0 0,18-3 0 16,-39 24 4-16,0 0-4 0,49-19 5 0,17 11-5 15,-66 8 25-15,0 0-25 0,75-4 25 0,8 4-25 16,-83 0 38-16,0 0-38 0,87 4 39 0,13 9-39 16,-100-13 39-16,0 0-39 0,101 23 39 0,-9 5-39 0,-92-28 37 0,0 0-37 15,84 36 38-15,-15 5-38 0,-69-41 29 0,0 0-29 16,60 45 29-16,-11-1-29 0,-49-44 19 16,0 0-19-16,39 36 20 0,-9-12-20 0,-30-24 6 0,0 0-6 15,18 12 6-15,-8-6-6 0,3 0-1225 0</inkml:trace>
  <inkml:trace contextRef="#ctx0" brushRef="#br0" timeOffset="156604.84">23714 7796 1121 0,'0'0'0'0,"24"14"0"0,33 24 0 16,-57-38 0-16,0 0 0 0,69 47 0 0,-4 0 0 15,-65-47-1-15,0 0 1 0,56 45 0 0,-4-9 0 16,-52-36 0-16,0 0 0 0,33 28 1 0,-12-15-1 15,-21-13 12-15,0 0-12 0,18 7 13 0,-8-7-13 0,-10 0 37 16,0 0-37-16,15-15 37 0,4-15-37 0,-19 30 48 16,0 0-48-16,14-43 49 0,-10-14-49 0,-4 57 48 15,0 0-48-15,1-68 49 0,3-6-49 16,-4 74 33-16,0 0-33 0,10-71 33 0,12 9-33 0,-22 62 21 16,0 0-21-16,28-56 22 0,9 11-22 0,-37 45 16 15,0 0-16-15,44-36 17 0,5 8-17 0,-49 28 15 0,0 0-15 16,60-12 15-16,14 19-15 0,-74-7 11 0,0 0-11 15,87 24 11-15,5 15-11 0,-92-39 7 0,0 0-7 16,86 51 8-16,-12 13-8 0,-74-64 5 0,0 0-5 16,62 73 6-16,-13 15-6 0,-49-88 5 0,0 0-5 15,34 94 6-15,-20-4-6 0,-2 2-1174 0</inkml:trace>
  <inkml:trace contextRef="#ctx0" brushRef="#br0" timeOffset="159245.68">19530 10975 1311 0,'0'0'0'0,"0"0"0"0,-18 30 0 16,18-30 23-16,0 0-23 0,-9 31 24 0,11-4-24 0,-2-27 42 15,0 0-42-15,16 39 42 0,12 14-42 0,-28-53 30 16,0 0-30-16,41 66 30 0,12 5-30 0,-53-71 11 0,0 0-11 15,49 67 11-15,-8-13-11 0,-41-54 5 16,0 0-5-16,31 43 6 0,-8-12-6 0,-23-31 2 0,0 0-2 16,14 23 2-16,-5-7-2 0,-9-16-1 0,0 0 1 15,-7 15 0-15,-12 2 0 0,19-17-8 0,0 0 8 0,-36 14-8 16,-15-7 8-16,-2 0-1082 0</inkml:trace>
  <inkml:trace contextRef="#ctx0" brushRef="#br0" timeOffset="159563.84">19717 11417 516 0,'0'0'0'0,"17"-7"0"16,29-12 0-16,-46 19-2 0,0 0 2 0,62-19-2 16,1 1 2-16,-63 18 0 0,0 0 0 0,68-10 1 15,-1 13-1-15,-67-3 7 0,0 0-7 0,65 7 8 16,-9 14-8-16,-56-21 24 0,0 0-24 0,46 17 25 0,-12-6-25 15,-34-11 32-15,0 0-32 0,33 0 32 0,1-12-32 16,-34 12 50-16,0 0-50 0,35-28 51 0,-9-17-51 16,-26 45 54-16,0 0-54 0,27-52 55 0,-2 0-55 15,-25 52 45-15,0 0-45 0,19-48 46 0,-8 11-46 16,-11 37 61-16,0 0-61 0,5-29 61 0,-14 10-61 16,9 19 58-16,0 0-58 0,-14-16 59 0,-4 2-59 15,18 14 50-15,0 0-50 0,-26-10 51 0,-2 5-51 16,28 5 36-16,0 0-36 0,-34 2 37 0,-5 8-37 15,39-10 15-15,0 0-15 0,-39 14 15 0,6 0-15 0,-2-1-979 16</inkml:trace>
  <inkml:trace contextRef="#ctx0" brushRef="#br0" timeOffset="159695.79">20352 10890 763 0,'0'0'0'16,"12"0"0"-16,22 0 0 0,-34 0 0 0,0 0 0 0,54 6 0 15,17 9 0-15,-71-15-1 0,0 0 1 0,74 19 0 16,-2 14 0-16,-72-33-3 0,0 0 3 0,66 33-3 15,-10 7 3-15,-56-40-9 0,0 0 9 0,48 38-8 16,-11 5 8-16,0-1-495 0</inkml:trace>
  <inkml:trace contextRef="#ctx0" brushRef="#br0" timeOffset="159817.81">20950 11287 628 0,'0'0'0'0,"0"0"0"16,0 0 0-16,0 0 13 0,0 0-13 0,-2-12 13 16,-2-1-13-16,4 13 66 0,0 0-66 0,-1-24 67 0,2-12-67 15,-1 36 93-15,0 0-93 0,7-45 93 0,8 5-93 16,-15 40 74-16,0 0-74 0,19-45 75 0,6-7-75 15,-25 52 62-15,0 0-62 0,23-57 62 0,-2-2-62 16,0 2-875-16</inkml:trace>
  <inkml:trace contextRef="#ctx0" brushRef="#br0" timeOffset="160146.76">21364 9985 1233 0,'0'0'0'0,"0"0"0"16,11 12 0-16,-11-12 24 0,0 0-24 0,21 23 25 16,20 24-25-16,-41-47 47 0,0 0-47 0,47 57 48 15,1 12-48-15,-48-69 9 0,0 0-9 0,46 88 9 16,5 21-9-16,-51-109 0 0,0 0 0 0,56 118 1 16,6-6-1-16,-62-112-1 0,0 0 1 0,53 109-1 15,-7 4 1-15,1-4-986 0</inkml:trace>
  <inkml:trace contextRef="#ctx0" brushRef="#br0" timeOffset="160626.76">22160 10435 337 0,'0'0'0'0,"0"0"0"0,-20 12 0 0,20-12 19 0,0 0-19 16,-14 16 20-16,-2 3-20 0,16-19 43 0,0 0-43 15,-10 24 43-15,3 9-43 0,7-33 57 0,0 0-57 0,0 33 58 16,7-4-58-16,-7-29 47 0,0 0-47 0,9 25 47 15,1-3-47-15,-10-22 37 0,0 0-37 0,13 17 37 16,4-6-37-16,-17-11 26 0,0 0-26 0,25 0 26 16,8-12-26-16,-33 12 24 0,0 0-24 0,34-25 24 15,-2-9-24-15,-32 34 26 0,0 0-26 0,30-45 26 16,-7-9-26-16,-23 54 30 0,0 0-30 0,17-57 31 16,-8 2-31-16,-9 55 34 0,0 0-34 0,4-49 35 15,-6 13-35-15,2 36 34 0,0 0-34 0,-2-28 34 0,-2 11-34 16,4 17 34-16,0 0-34 0,0-12 34 0,4 5-34 15,-4 7 27-15,0 0-27 0,5 3 28 0,16 9-28 16,-21-12 26-16,0 0-26 0,32 25 26 0,11 13-26 16,-43-38 22-16,0 0-22 0,49 47 23 0,4 4-23 15,-53-51 0-15,0 0 0 0,51 54 1 0,-7-7-1 16,-44-47-3-16,0 0 3 0,34 29-3 0,-15-25 3 16,0 1-923-16</inkml:trace>
  <inkml:trace contextRef="#ctx0" brushRef="#br0" timeOffset="161451.31">22624 10165 1054 0,'0'0'0'16,"17"4"0"-16,27 4 0 0,-44-8 2 0,0 0-2 15,60 14 3-15,7 4-3 0,-67-18 6 0,0 0-6 0,57 17 6 16,-29-3-6-16,-28-14 42 0,0 0-42 0,16 20 42 15,-7 8-42-15,-9-28 15 0,0 0-15 0,2 37 16 16,-10 4-16-16,8-41 7 0,0 0-7 0,-8 33 7 16,-1-14-7-16,9-19 3 0,0 0-3 0,0 0 4 15,0-9-4-15,0 9 1 0,0 0-1 0,12-26 1 16,13-12-1-16,-25 38 0 0,0 0 0 0,32-48 0 16,5-1 0-16,-37 49 1 0,0 0-1 0,40-48 1 15,4-4-1-15,-44 52 2 0,0 0-2 0,50-45 2 16,3 2-2-16,-53 43 4 0,0 0-4 0,47-38 5 15,-13 10-5-15,-34 28 5 0,0 0-5 0,21-23 6 0,-11 10-6 16,-10 13 4-16,0 0-4 0,0 0 4 0,0 0-4 16,0 0 2-16,0 0-2 0,-10 19 3 0,-9 7-3 15,19-26 1-15,0 0-1 0,-18 24 2 0,7-7-2 16,11-17 1-16,0 0-1 0,-5 11 1 0,5-11-1 16,0 0 0-16,0 0 0 0,-4 8 0 0,4-8 0 15,0 0 0-15,0 0 0 0,0 0 0 0,9-5 0 0,-9 5-1 16,0 0 1-16,6-7-1 0,2-2 1 0,-8 9 0 15,0 0 0-15,9-17 0 0,-5-5 0 0,-4 22 2 16,0 0-2-16,0-19 2 0,-2 5-2 0,2 14 5 16,0 0-5-16,-2-9 6 0,2 9-6 0,0 0 9 0,0 0-9 15,0 0 9-15,11 9-9 0,-11-9 11 16,0 0-11-16,17 26 12 0,13 22-12 0,-30-48 10 16,0 0-10-16,32 56 10 0,5 1-10 0,-37-57 9 0,0 0-9 15,30 62 10-15,-12 5-10 0,-18-67 8 0,0 0-8 16,7 77 9-16,-7 7-9 0,0-84 8 0,0 0-8 15,-7 85 9-15,-9-10-9 0,16-75 7 0,0 0-7 0,-19 65 7 16,-8-8-7-16,27-57 4 0,0 0-4 0,-30 49 5 16,-2-8-5-16,32-41 3 0,0 0-3 0,-31 26 3 15,1-20-3-15,30-6 1 0,0 0-1 0,-27-9 1 16,10-15-1-16,17 24 2 0,0 0-2 0,-13-33 2 16,13-10-2-16,0 43 5 0,0 0-5 0,13-51 5 15,11-4-5-15,-24 55 7 0,0 0-7 0,34-64 8 16,8-17-8-16,-42 81 10 0,0 0-10 0,44-83 10 15,-7 8-10-15,-37 75 8 0,0 0-8 0,36-76 9 0,-1 7-9 16,-35 69 13-16,0 0-13 0,28-68 14 0,-10 3-14 16,-18 65 16-16,0 0-16 0,7-54 17 0,-6 23-17 15,-1 31 17-15,0 0-17 0,0-23 17 0,0 9-17 16,0 14 19-16,0 0-19 0,2-8 20 0,-2 8-20 16,0 0 16-16,0 0-16 0,9 1 17 0,7 24-17 15,-16-25 14-15,0 0-14 0,26 33 14 0,17 5-14 16,-43-38 12-16,0 0-12 0,54 38 13 0,13-4-13 15,-67-34 3-15,0 0-3 0,62 23 4 0,-14-13-4 0,-48-10 0 16,0 0 0-16,40-3 0 0,4-15 0 0,-5 3-1218 16</inkml:trace>
  <inkml:trace contextRef="#ctx0" brushRef="#br0" timeOffset="161752.2">24102 9743 1099 0,'0'0'0'0,"12"4"0"15,18 8 0-15,-30-12 13 0,0 0-13 0,41 19 13 16,-4 8-13-16,-37-27 5 0,0 0-5 0,37 33 5 16,0 4-5-16,-37-37 0 0,0 0 0 0,32 34 1 15,-13-8-1-15,-19-26 2 0,0 0-2 0,12 19 2 16,-6-7-2-16,-6-12 8 0,0 0-8 0,1 9 8 16,-1-9-8-16,0 0 15 0,0 0-15 0,-8-4 16 15,-5-15-16-15,13 19 23 0,0 0-23 0,-10-22 23 16,6 5-23-16,4 17 25 0,0 0-25 0,4-16 25 15,4-3-25-15,-8 19 30 0,0 0-30 0,13-17 31 16,8 5-31-16,-21 12 31 0,0 0-31 0,35-6 32 0,16 6-32 16,-51 0 32-16,0 0-32 0,59 11 32 0,1 13-32 15,-60-24 15-15,0 0-15 0,60 31 16 0,-8 7-16 16,-52-38 3-16,0 0-3 0,43 30 4 0,-19-13-4 16,1-3-1072-16</inkml:trace>
  <inkml:trace contextRef="#ctx0" brushRef="#br0" timeOffset="163044.72">25601 7687 807 0,'0'0'0'0,"0"0"0"15,-12-15 0-15,12 15 12 0,0 0-12 0,-16-16 12 16,-7-1-12-16,23 17 27 0,0 0-27 0,-32-21 27 15,-14 2-27-15,46 19 32 0,0 0-32 0,-53-19 32 16,-1 2-32-16,54 17 21 0,0 0-21 0,-55-25 22 16,4-2-22-16,51 27 25 0,0 0-25 0,-58-30 25 0,-13-4-25 15,71 34 30-15,0 0-30 0,-76-37 30 0,-3-1-30 16,79 38 26-16,0 0-26 0,-79-36 26 0,4 0-26 16,75 36 23-16,0 0-23 0,-82-28 24 0,-15 4-24 15,97 24 20-15,0 0-20 0,-103-25 21 0,4 5-21 16,99 20 17-16,0 0-17 0,-107-16 17 0,-20 4-17 15,127 12 18-15,0 0-18 0,-134-9 18 0,0 6-18 16,134 3 17-16,0 0-17 0,-143-5 18 0,-5 5-18 16,148 0 17-16,0 0-17 0,-164 5 17 0,-13 2-17 0,177-7 19 15,0 0-19-15,-183 17 19 0,-9 7-19 0,192-24 16 16,0 0-16-16,-193 40 17 0,-3 14-17 0,196-54 14 16,0 0-14-16,-199 60 14 0,-7 8-14 0,206-68 12 0,0 0-12 15,-201 60 13-15,5 1-13 0,196-61 11 16,0 0-11-16,-192 60 11 0,3 13-11 0,189-73 10 0,0 0-10 15,-191 75 10-15,-3 9-10 0,194-84 11 0,0 0-11 16,-197 83 11-16,-2-12-11 0,199-71 12 0,0 0-12 16,-202 87 13-16,0 20-13 0,202-107 11 0,0 0-11 15,-200 111 12-15,10-5-12 0,190-106 11 0,0 0-11 0,-182 110 11 16,11 22-11-16,171-132 10 0,0 0-10 0,-168 126 10 16,6-8-10-16,162-118 8 0,0 0-8 0,-162 119 8 15,8 8-8-15,154-127 9 0,0 0-9 0,-135 115 10 16,25-12-10-16,110-103 10 0,0 0-10 0,-93 100 11 15,12 6-11-15,81-106 7 0,0 0-7 0,-71 100 8 16,16-14-8-16,55-86 6 0,0 0-6 0,-40 89 6 16,15 8-6-16,25-97 2 0,0 0-2 0,-23 103 2 0,7-6-2 15,16-97 0-15,0 0 0 0,-7 109 0 0,13 18 0 16,-6-127 0-16,0 0 0 0,14 124 0 0,7-8 0 16,-21-116-1-16,0 0 1 0,33 118 0 0,18 7 0 15,-51-125-1-15,0 0 1 0,62 117 0 0,7-15 0 16,-69-102 0-16,0 0 0 0,72 101 0 0,8-1 0 15,-80-100 0-15,0 0 0 0,90 94 0 0,14-18 0 0,-104-76 0 16,0 0 0-16,113 71 0 0,0-4 0 0,-113-67-1 16,0 0 1-16,125 66 0 0,12 1 0 0,-137-67-1 15,0 0 1-15,157 64 0 0,14-13 0 0,-171-51 0 16,0 0 0-16,182 38 0 0,5-16 0 0,-187-22-1 16,0 0 1-16,184 12 0 0,-1-10 0 0,-183-2-1 15,0 0 1-15,185-7 0 0,-1-12 0 0,-184 19-1 0,0 0 1 16,192-29 0-16,7-4 0 0,-199 33-1 0,0 0 1 15,205-45-1-15,1-4 1 0,-206 49-1 0,0 0 1 16,214-45-1-16,1 9 1 0,-215 36-1 0,0 0 1 0,213-35 0 16,-1 4 0-16,-212 31-2 0,0 0 2 0,208-38-2 15,-5-9 2-15,-203 47-4 0,0 0 4 0,199-57-3 16,-7-8 3-16,-192 65-5 0,0 0 5 0,184-70-4 16,-13 1 4-16,-171 69-6 0,0 0 6 0,164-67-5 15,-10 3 5-15,-154 64-5 0,0 0 5 0,158-78-5 16,3-19 5-16,-161 97-6 0,0 0 6 0,160-97-5 15,-6 0 5-15,-154 97-6 0,0 0 6 0,141-109-5 16,-4-19 5-16,-137 128-5 0,0 0 5 0,136-130-5 16,7 0 5-16,-143 130-6 0,0 0 6 0,131-140-5 15,-18-10 5-15,-113 150-5 0,0 0 5 0,112-158-4 0,8-10 4 16,-120 168-2-16,0 0 2 0,106-171-2 0,-16 1 2 16,-90 170-1-16,0 0 1 0,83-166 0 0,0 5 0 15,-83 161 0-15,0 0 0 0,76-154 0 0,-6-3 0 16,-70 157 0-16,0 0 0 0,53-166 1 0,-19 1-1 15,-34 165 3-15,0 0-3 0,17-154 3 0,-9 12-3 16,-8 142 6-16,0 0-6 0,-8-128 6 0,-14 4-6 0,22 124 9 16,0 0-9-16,-43-109 9 0,-20 12-9 0,63 97 9 15,0 0-9-15,-71-87 10 0,-3 7-10 0,74 80 9 16,0 0-9-16,-93-69 10 0,-26 14-10 0,119 55 6 0,0 0-6 16,-123-42 7-16,-4 18-7 0,127 24 0 0,0 0 0 15,-132-17 0-15,-17 17 0 0,149 0-3 0,0 0 3 16,-155 8-3-16,-5 6 3 0,-1 2-1229 0</inkml:trace>
  <inkml:trace contextRef="#ctx0" brushRef="#br0" timeOffset="167636.63">18921 1933 841 0,'0'0'0'0,"7"23"0"0,14 34 0 15,-21-57 23-15,0 0-23 0,30 72 24 0,2 4-24 16,-32-76 45-16,0 0-45 0,35 85 45 0,3 0-45 0,-38-85 44 15,0 0-44-15,40 94 44 0,4 2-44 16,-44-96 41-16,0 0-41 0,46 94 41 0,3-9-41 0,-49-85 28 16,0 0-28-16,45 79 28 0,-8-6-28 0,-37-73 21 15,0 0-21-15,31 62 21 0,-6-22-21 0,-25-40 5 0,0 0-5 16,19 24 6-16,-3-15-6 0,-16-9 1 16,0 0-1-16,20-17 2 0,15-32-2 0,0 1-885 0</inkml:trace>
  <inkml:trace contextRef="#ctx0" brushRef="#br0" timeOffset="167954.62">19500 2489 718 0,'0'0'0'0,"3"20"0"16,-3 20 0-16,0-40 1 0,0 0-1 0,9 45 2 16,11-5-2-16,-20-40 2 0,0 0-2 0,31 33 3 15,12-18-3-15,-43-15 5 0,0 0-5 0,51 6 5 16,0-15-5-16,-51 9 9 0,0 0-9 0,49-19 9 15,-5-14-9-15,-44 33 9 0,0 0-9 0,41-42 10 16,-13 3-10-16,-28 39 31 0,0 0-31 0,21-44 32 16,-7 12-32-16,-14 32 55 0,0 0-55 0,9-28 55 15,-7 7-55-15,-2 21 55 0,0 0-55 0,-11-24 55 16,-15 0-55-16,26 24 50 0,0 0-50 0,-37-18 50 0,-12 11-50 16,49 7 39-16,0 0-39 0,-55 9 40 0,-7 14-40 15,62-23 35-15,0 0-35 0,-58 25 36 0,12 10-36 16,46-35 25-16,0 0-25 0,-33 33 26 0,15-9-26 15,18-24 17-15,0 0-17 0,2 16 18 0,24-20-18 16,-26 4 1-16,0 0-1 0,50-20 2 0,22-17-2 16,-2-3-987-16</inkml:trace>
  <inkml:trace contextRef="#ctx0" brushRef="#br0" timeOffset="168732.72">20488 2127 662 0,'0'0'0'15,"-9"15"0"-15,-11 22 0 0,20-37 1 0,0 0-1 0,-19 48 1 16,7-5-1-16,12-43 3 0,0 0-3 16,-4 42 3-16,8-11-3 0,-4-31 5 0,0 0-5 0,8 24 6 15,5-10-6-15,-13-14 4 0,0 0-4 0,21 4 5 16,14-9-5-16,-35 5 4 0,0 0-4 0,32-7 4 16,-4-6-4-16,-28 13 4 0,0 0-4 0,27-12 5 15,3-5-5-15,-30 17 5 0,0 0-5 0,28-12 5 16,-14 0-5-16,-14 12 7 0,0 0-7 0,11-7 7 15,-11 7-7-15,0 0 6 0,0 0-6 0,10-12 6 16,-1-6-6-16,-9 18 9 0,0 0-9 0,7-19 9 16,-7-1-9-16,0 20 12 0,0 0-12 0,-4-25 13 0,-3-2-13 15,7 27 14-15,0 0-14 0,-15-30 14 0,-1 11-14 16,16 19 13-16,0 0-13 0,-25-8 14 0,-5 11-14 16,30-3 9-16,0 0-9 0,-30 17 9 0,5 11-9 15,25-28 7-15,0 0-7 0,-17 36 7 0,6 4-7 16,11-40 5-16,0 0-5 0,0 45 5 0,11 0-5 15,-11-45 3-15,0 0-3 0,17 52 3 0,4 0-3 16,-21-52 2-16,0 0-2 0,27 45 3 0,5-12-3 0,-32-33 1 16,0 0-1-16,30 21 1 0,-7-14-1 0,-23-7 2 15,0 0-2-15,23-9 3 0,3-7-3 0,-26 16 4 16,0 0-4-16,25-24 4 0,-9-9-4 0,-16 33 12 16,0 0-12-16,14-27 12 0,-6 6-12 0,-8 21 19 15,0 0-19-15,4-19 20 0,1-2-20 0,-5 21 27 0,0 0-27 16,0-24 28-16,2 3-28 0,-2 21 33 0,0 0-33 15,-2-16 33-15,-5-3-33 0,7 19 31 0,0 0-31 0,-7-13 31 16,4 6-31-16,3 7 26 0,0 0-26 0,-4-9 26 16,1 0-26-16,3 9 22 0,0 0-22 0,0 0 23 15,-4-10-23-15,4 10 16 0,0 0-16 0,0 0 16 16,11 16-16-16,-11-16 13 0,0 0-13 0,19 27 14 16,8 15-14-16,-27-42 8 0,0 0-8 0,35 67 9 15,5 27-9-15,-40-94 3 0,0 0-3 0,43 100 3 16,-1 6-3-16,-42-106 3 0,0 0-3 0,34 112 3 15,-19 13-3-15,-15-125 2 0,0 0-2 0,2 130 2 16,-14 6-2-16,12-136 2 0,0 0-2 0,-30 134 3 16,-18-8-3-16,48-126 3 0,0 0-3 0,-53 114 4 0,-1-7-4 15,54-107 4-15,0 0-4 0,-59 90 4 0,-1-26-4 16,60-64 5-16,0 0-5 0,-65 40 5 0,-7-19-5 16,72-21 14-16,0 0-14 0,-69-9 15 0,9-22-15 15,60 31 21-15,0 0-21 0,-46-52 21 0,16-10-21 16,30 62 24-16,0 0-24 0,-14-71 24 0,14-3-24 15,0 74 25-15,0 0-25 0,18-89 25 0,17-25-25 16,-35 114 24-16,0 0-24 0,53-116 25 0,16 4-25 0,-69 112 17 16,0 0-17-16,79-115 18 0,9-14-18 0,-88 129 2 15,0 0-2-15,83-137 2 0,0-8-2 0,0 3-1164 16</inkml:trace>
  <inkml:trace contextRef="#ctx0" brushRef="#br0" timeOffset="169095.02">21110 1609 1020 0,'0'0'0'0,"9"7"0"15,16 18 0-15,-25-25 22 0,0 0-22 0,39 32 22 16,3 8-22-16,-42-40 33 0,0 0-33 0,47 45 33 16,-1 0-33-16,-46-45 31 0,0 0-31 0,41 44 32 15,1 4-32-15,-42-48 19 0,0 0-19 0,39 50 19 16,-7 6-19-16,-32-56 16 0,0 0-16 0,21 51 16 15,-5-18-16-15,-16-33 13 0,0 0-13 0,9 21 14 16,-4-12-14-16,-5-9 13 0,0 0-13 0,0 0 14 16,-7-21-14-16,7 21 11 0,0 0-11 0,-7-36 11 15,-2-21-11-15,9 57 10 0,0 0-10 0,-5-61 10 16,8 9-10-16,-3 52 9 0,0 0-9 0,14-52 9 16,15-10-9-16,-29 62 7 0,0 0-7 0,33-61 8 0,9 9-8 15,-42 52 15-15,0 0-15 0,43-39 16 0,4 11-16 16,-47 28 21-16,0 0-21 0,48-2 21 0,3 26-21 15,-51-24 23-15,0 0-23 0,46 42 23 0,-2 18-23 16,-44-60 13-16,0 0-13 0,34 68 14 0,-17 10-14 16,-17-78 2-16,0 0-2 0,4 92 2 0,-17 13-2 15,1 1-1097-15</inkml:trace>
  <inkml:trace contextRef="#ctx0" brushRef="#br0" timeOffset="169665.76">23574 1298 991 0,'0'0'0'16,"0"0"18"-16,0 0-18 0,-30 15 19 0,-14 1-19 16,44-16 14-16,0 0-14 0,-54 17 14 0,-19 8-14 0,73-25 12 15,0 0-12-15,-81 32 12 0,-5 15-12 0,86-47 15 16,0 0-15-16,-80 50 15 0,10 6-15 0,70-56 16 16,0 0-16-16,-62 50 16 0,11-7-16 0,51-43 16 15,0 0-16-15,-35 33 17 0,12-14-17 0,23-19 14 16,0 0-14-16,-6 12 15 0,6-12-15 0,0 0 11 15,0 0-11-15,22 9 11 0,16-9-11 0,-38 0 8 0,0 0-8 16,53-4 9-16,16 4-9 0,-69 0 8 0,0 0-8 16,85 4 8-16,17 8-8 0,-102-12 16 0,0 0-16 0,111 16 16 15,-14 4-16-15,-97-20 19 0,0 0-19 0,99 21 20 16,3 3-20-16,-102-24 19 0,0 0-19 16,94 25 20-16,-10 2-20 0,-84-27 4 0,0 0-4 0,76 21 5 15,-9-2-5-15,-67-19-1 0,0 0 1 0,55 12 0 16,-20-12 0-16,1 0-973 0</inkml:trace>
  <inkml:trace contextRef="#ctx0" brushRef="#br0" timeOffset="170053.74">24333 1277 1067 0,'33'21'0'16,"-33"-21"27"-16,0 0-27 0,66 48 27 0,1 8-27 16,-67-56 20-16,0 0-20 0,60 53 20 0,-15 5-20 15,-45-58 13-15,0 0-13 0,34 55 14 0,-13-7-14 0,-21-48 9 16,0 0-9-16,16 42 9 0,-5-21-9 16,-11-21 3-16,0 0-3 0,7 7 4 0,-4-16-4 0,-3 9 1 15,0 0-1-15,0-31 1 0,0-26-1 0,0 57 0 16,0 0 0-16,6-64 1 0,6 7-1 0,-12 57 1 0,0 0-1 15,14-61 1-15,9-8-1 0,-23 69 1 0,0 0-1 16,32-73 2-16,6 6-2 0,-38 67 6 0,0 0-6 16,48-58 6-16,9 22-6 0,-57 36 14 0,0 0-14 0,63-21 14 15,4 14-14-15,-67 7 23 0,0 0-23 0,65 16 23 16,-8 24-23-16,-57-40 21 0,0 0-21 0,47 60 21 16,-8 13-21-16,-39-73 10 0,0 0-10 0,28 90 11 15,-5 17-11-15,-23-107 3 0,0 0-3 0,16 118 3 16,-5 8-3-16,-11-126 0 0,0 0 0 0,7 121 1 15,-2-15-1-15,0 1-973 0</inkml:trace>
  <inkml:trace contextRef="#ctx0" brushRef="#br0" timeOffset="171646.91">18888 1341 718 0,'0'0'0'16,"0"0"0"-16,-44 17 0 0,44-17 9 0,0 0-9 16,-41 28 9-16,-3 14-9 0,44-42 31 0,0 0-31 0,-42 59 32 15,-2 22-32-15,44-81 32 0,0 0-32 0,-45 97 33 16,12 12-33-16,33-109 15 0,0 0-15 0,-18 118 16 15,11 18-16-15,7-136 16 0,0 0-16 0,16 154 16 16,25 16-16-16,-41-170 15 0,0 0-15 0,65 182 16 16,32 3-16-16,-97-185 11 0,0 0-11 0,111 169 12 15,14-9-12-15,-125-160 9 0,0 0-9 0,140 145 9 16,1-8-9-16,-141-137 6 0,0 0-6 0,155 114 6 16,14-29-6-16,-169-85 3 0,0 0-3 0,173 58 4 15,5-16-4-15,-1-2-704 0</inkml:trace>
  <inkml:trace contextRef="#ctx0" brushRef="#br0" timeOffset="172156.31">21579 992 538 0,'59'15'0'0,"-59"-15"22"0,0 0-22 0,88 37 22 15,18 27-22-15,-106-64 21 0,0 0-21 0,100 88 22 0,-19 21-22 16,-81-109 18-16,0 0-18 0,66 142 19 0,-15 39-19 16,-51-181 50-16,0 0-50 0,37 203 50 0,-18 3-50 15,-19-206 59-15,0 0-59 0,7 190 59 0,-5-17-59 16,-2-173 52-16,0 0-52 0,-5 142 53 0,-8-36-53 16,13-106 38-16,0 0-38 0,-15 95 39 0,-3-14-39 15,18-81 22-15,0 0-22 0,-23 78 22 0,-7-10-22 16,2-4-770-16</inkml:trace>
  <inkml:trace contextRef="#ctx0" brushRef="#br0" timeOffset="172563.72">21756 360 665 0,'14'14'0'16,"-14"-14"6"-16,0 0-6 0,37 52 6 0,4 8-6 15,-41-60 12-15,0 0-12 0,35 61 13 0,-12 3-13 16,-23-64 11-16,0 0-11 0,17 66 12 0,-8 1-12 16,-9-67 19-16,0 0-19 0,11 61 19 0,3-13-19 15,-14-48 24-15,0 0-24 0,16 37 25 0,0-8-25 16,-16-29 26-16,0 0-26 0,16 22 26 0,1-8-26 0,-17-14 15 15,0 0-15-15,16 7 15 0,-5-7-15 0,-1 0-611 16</inkml:trace>
  <inkml:trace contextRef="#ctx0" brushRef="#br0" timeOffset="172905.64">22218 777 294 0,'18'3'0'0,"-18"-3"9"0,0 0-9 0,58 16 10 15,-9-11-10-15,-49-5 4 0,0 0-4 0,37-8 5 16,7-17-5-16,-44 25 0 0,0 0 0 0,43-33 0 16,-12-6 0-16,-31 39 7 0,0 0-7 0,23-33 8 15,-10 9-8-15,-13 24 40 0,0 0-40 0,7-25 41 16,-4-2-41-16,-3 27 62 0,0 0-62 0,-2-28 62 15,-3 4-62-15,5 24 65 0,0 0-65 0,-9-21 65 0,-10 2-65 16,19 19 54-16,0 0-54 0,-25-9 55 0,-3 4-55 16,28 5 44-16,0 0-44 0,-32 2 45 0,2 10-45 15,30-12 27-15,0 0-27 0,-26 22 27 0,1 11-27 16,25-33 22-16,0 0-22 0,-28 42 23 0,9 5-23 16,19-47 15-16,0 0-15 0,-13 45 16 0,10 0-16 15,3-45 9-15,0 0-9 0,3 36 10 0,8-5-10 16,-1-2-705-16</inkml:trace>
  <inkml:trace contextRef="#ctx0" brushRef="#br0" timeOffset="173251.72">23102 796 363 0,'5'5'0'0,"-5"-5"0"0,0 0 0 0,39 31 1 16,0-10-1-16,-39-21 1 0,0 0-1 0,37 12 1 15,-7-12-1-15,-30 0 0 0,0 0 0 0,35-15 1 16,5-15-1-16,-40 30 5 0,0 0-5 0,41-36 5 16,-9-7-5-16,-32 43 20 0,0 0-20 0,21-37 21 15,-9 4-21-15,-12 33 60 0,0 0-60 0,7-24 61 16,-7 0-61-16,0 24 68 0,0 0-68 0,-3-21 68 15,-6-3-68-15,9 24 60 0,0 0-60 0,-14-24 61 16,-6 1-61-16,20 23 52 0,0 0-52 0,-24-17 52 0,-3 8-52 16,27 9 39-16,0 0-39 0,-28 0 40 0,0 6-40 15,28-6 30-15,0 0-30 0,-37 12 30 0,-7 7-30 16,44-19 10-16,0 0-10 0,-44 29 10 0,1 16-10 16,-1 2-735-16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7:21:53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9790 9594 617 0,'0'0'0'0,"0"0"0"15,51 12 0-15,-51-12 20 0,0 0-20 0,44 12 21 16,-4 1-21-16,-40-13 33 0,0 0-33 0,46 13 33 16,9 0-33-16,-55-13 29 0,0 0-29 0,63 12 29 15,17-2-29-15,-80-10 18 0,0 0-18 0,86 12 19 16,1-5-19-16,-87-7 12 0,0 0-12 0,93 5 12 15,8 0-12-15,-101-5 11 0,0 0-11 0,104 4 12 16,5-1-12-16,-109-3 12 0,0 0-12 0,120 6 13 16,7 2-13-16,-127-8 15 0,0 0-15 0,131 11 15 15,-8 1-15-15,-123-12 22 0,0 0-22 0,134 7 23 0,14 3-23 16,-148-10 28-16,0 0-28 0,161 10 29 0,1-1-29 16,-162-9 34-16,0 0-34 0,166 4 34 0,-13 1-34 15,-153-5 28-15,0 0-28 0,154 3 29 0,5-3-29 16,-159 0 27-16,0 0-27 0,158-3 27 0,1-2-27 15,-159 5 21-15,0 0-21 0,148-7 21 0,-5-2-21 0,-143 9 17 16,0 0-17-16,138-12 17 0,5-4-17 0,-143 16 9 16,0 0-9-16,137-21 9 0,-5-3-9 0,-132 24 5 15,0 0-5-15,133-31 6 0,-12 2-6 0,-121 29 3 16,0 0-3-16,122-40 3 0,7-2-3 0,-129 42 1 0,0 0-1 16,116-39 2-16,-13 6-2 0,-103 33 3 0,0 0-3 15,97-33 3-15,0-5-3 0,-97 38 4 0,0 0-4 16,91-37 4-16,-6-1-4 0,-85 38 5 0,0 0-5 15,78-43 5-15,-11-7-5 0,-67 50 11 0,0 0-11 16,56-52 11-16,-5-3-11 0,-51 55 10 0,0 0-10 16,51-52 10-16,-1 5-10 0,-50 47 7 0,0 0-7 15,40-40 7-15,-8 4-7 0,-32 36 10 0,0 0-10 0,23-37 10 16,-5 1-10-16,-18 36 11 0,0 0-11 0,9-45 11 16,-6-5-11-16,-3 50 12 0,0 0-12 0,-3-59 13 15,-6-8-13-15,9 67 12 0,0 0-12 0,-20-66 12 16,-6 4-12-16,26 62 11 0,0 0-11 0,-35-58 11 15,-6 6-11-15,41 52 12 0,0 0-12 0,-42-53 12 16,-1-9-12-16,43 62 13 0,0 0-13 0,-42-66 13 16,-6-2-13-16,48 68 10 0,0 0-10 0,-61-62 11 15,-15 8-11-15,76 54 9 0,0 0-9 0,-81-57 10 0,5-2-10 16,76 59 9-16,0 0-9 0,-78-62 9 0,-8-5-9 16,86 67 7-16,0 0-7 0,-94-61 8 0,-12 13-8 15,106 48 6-15,0 0-6 0,-107-42 6 0,-1 2-6 16,108 40 5-16,0 0-5 0,-111-36 5 0,-9 5-5 15,120 31 5-15,0 0-5 0,-125-26 5 0,1-2-5 16,124 28 6-16,0 0-6 0,-125-31 7 0,0 5-7 16,125 26 6-16,0 0-6 0,-136-23 6 0,-10 6-6 15,146 17 6-15,0 0-6 0,-145-12 6 0,8 5-6 16,137 7 5-16,0 0-5 0,-142 0 6 0,-2 7-6 0,144-7 5 16,0 0-5-16,-154 12 6 0,-8 5-6 0,162-17 4 15,0 0-4-15,-162 20 5 0,8 4-5 0,154-24 4 16,0 0-4-16,-150 24 4 0,-3-3-4 0,153-21 3 15,0 0-3-15,-157 19 4 0,-7 2-4 0,164-21 2 0,0 0-2 16,-161 15 2-16,10-3-2 0,151-12 2 16,0 0-2-16,-148 16 3 0,3 5-3 0,145-21 1 0,0 0-1 15,-145 26 2-15,-12 5-2 0,157-31 2 0,0 0-2 16,-148 36 2-16,11 12-2 0,137-48 2 0,0 0-2 16,-136 52 3-16,2 0-3 0,134-52 2 0,0 0-2 15,-127 49 2-15,5-8-2 0,122-41 2 0,0 0-2 0,-111 40 2 16,10 0-2-16,101-40 2 0,0 0-2 0,-93 47 2 15,15 8-2-15,78-55 2 0,0 0-2 0,-72 50 2 16,3 2-2-16,69-52 0 0,0 0 0 0,-58 50 1 16,12 0-1-16,46-50 0 0,0 0 0 0,-39 52 0 15,15-10 0-15,24-42-1 0,0 0 1 0,-9 48 0 16,14 10 0-16,-5-58-2 0,0 0 2 0,21 58-1 0,18 3 1 16,-39-61-3-16,0 0 3 0,49 57-2 0,10-2 2 15,-59-55-6-15,0 0 6 0,61 47-6 0,-1-9 6 16,-60-38-9-16,0 0 9 0,67 35-8 0,7-1 8 15,-74-34-6-15,0 0 6 0,80 33-6 0,1-3 6 16,-81-30-3-16,0 0 3 0,72 34-2 0,-5 6 2 16,-67-40-1-16,0 0 1 0,69 45 0 0,3 0 0 15,-72-45-2-15,0 0 2 0,76 42-1 0,-7 4 1 16,-69-46-6-16,0 0 6 0,62 45-6 0,-11-1 6 0,-51-44-11 16,0 0 11-16,37 33-11 0,-11-21 11 0,1 0-1209 15</inkml:trace>
  <inkml:trace contextRef="#ctx0" brushRef="#br0" timeOffset="1795.47">22329 5915 785 0,'0'0'0'16,"0"0"0"-16,-44-16 0 0,44 16 4 0,0 0-4 16,-44-8 5-16,-7 6-5 0,51 2 8 0,0 0-8 0,-57 2 8 15,4 5-8-15,53-7 22 0,0 0-22 0,-54 8 23 16,1 5-23-16,53-13 31 0,0 0-31 0,-50 24 31 15,6 9-31-15,44-33 38 0,0 0-38 0,-28 39 38 16,10 10-38-16,18-49 35 0,0 0-35 0,4 57 35 16,19 7-35-16,-23-64 28 0,0 0-28 0,32 69 29 15,10 13-29-15,-42-82 38 0,0 0-38 0,44 88 38 16,-2 2-38-16,-42-90 35 0,0 0-35 0,34 86 36 16,-11-11-36-16,-23-75 37 0,0 0-37 0,14 67 38 15,-3 2-38-15,-11-69 36 0,0 0-36 0,7 65 36 16,-13-8-36-16,6-57 21 0,0 0-21 0,-10 45 22 15,-6-9-22-15,16-36 14 0,0 0-14 0,-28 22 15 16,-16-13-15-16,-1 0-1055 0</inkml:trace>
  <inkml:trace contextRef="#ctx0" brushRef="#br0" timeOffset="1928.97">21588 6723 718 0,'0'0'0'0,"0"0"0"0,18 4 0 0,-18-4 1 15,0 0-1-15,19 3 2 0,4-3-2 0,-23 0 4 16,0 0-4-16,41 0 5 0,21-7-5 0,-62 7 3 15,0 0-3-15,75-5 3 0,12 2-3 0,-87 3 0 0,0 0 0 16,88-9 0-16,-10-1 0 0,-3-1-492 0</inkml:trace>
  <inkml:trace contextRef="#ctx0" brushRef="#br0" timeOffset="3189.31">23139 5958 953 0,'0'0'0'15,"0"0"0"-15,0 0 0 0,0 0 3 0,0 0-3 16,17-3 4-16,-17 3-4 0,0 0 9 0,0 0-9 15,0 0 10-15,-8 12-10 0,8-12 9 0,0 0-9 0,-18 12 9 16,-7 0-9-16,25-12 5 0,0 0-5 0,-26 9 5 16,-1-6-5-16,27-3 6 0,0 0-6 0,-30-3 7 15,2-2-7-15,28 5 11 0,0 0-11 0,-30-4 12 16,-3 8-12-16,33-4 15 0,0 0-15 0,-37 5 16 16,-2 2-16-16,39-7 21 0,0 0-21 0,-43 12 21 15,1 5-21-15,42-17 23 0,0 0-23 0,-37 19 23 16,7-1-23-16,30-18 21 0,0 0-21 0,-25 19 22 0,6 5-22 15,19-24 20-15,0 0-20 0,-14 24 20 0,3-3-20 16,11-21 18-16,0 0-18 0,-7 15 19 0,2 6-19 16,5-21 13-16,0 0-13 0,-2 21 14 0,0-6-14 15,2-15 12-15,0 0-12 0,2 18 12 0,5-3-12 16,-7-15 12-16,0 0-12 0,14 12 12 0,7 4-12 16,-21-16 11-16,0 0-11 0,29 17 11 0,-1-1-11 15,-28-16 5-15,0 0-5 0,35 12 5 0,6 0-5 16,-41-12 3-16,0 0-3 0,40 12 3 0,-3-3-3 15,-37-9 2-15,0 0-2 0,32 10 2 0,-2 1-2 0,-30-11 3 16,0 0-3-16,28 15 3 0,-1 9-3 0,-27-24 7 16,0 0-7-16,21 28 7 0,-5 0-7 0,-16-28 13 15,0 0-13-15,9 28 14 0,-6 8-14 0,-3-36 19 0,0 0-19 16,-5 38 20-16,-7-2-20 0,12-36 22 0,0 0-22 16,-20 35 23-16,-5-2-23 0,25-33 28 0,0 0-28 15,-37 33 29-15,-12 6-29 0,49-39 28 0,0 0-28 0,-58 42 28 16,-11 3-28-16,69-45 27 0,0 0-27 0,-76 47 27 15,6-2-27-15,70-45 23 0,0 0-23 0,-80 40 24 16,-19-4-24-16,99-36 16 0,0 0-16 0,-95 17 17 16,9-29-17-16,-1 0-1273 0</inkml:trace>
  <inkml:trace contextRef="#ctx0" brushRef="#br0" timeOffset="51591.73">24118 5790 1020 0,'0'0'0'0,"0"0"0"0,0 0 0 16,0 0 10-16,0 0-10 0,26 35 11 0,-12-18-11 16,-14-17 35-16,0 0-35 0,0 32 36 0,-12 7-36 15,12-39 36-15,0 0-36 0,-25 51 37 0,-10 0-37 0,35-51 18 16,0 0-18-16,-41 61 18 0,-8-4-18 0,49-57 13 16,0 0-13-16,-51 55 14 0,-6-6-14 0,57-49 10 0,0 0-10 15,-65 48 10-15,-7-10-10 0,72-38 13 0,0 0-13 16,-71 40 14-16,9-3-14 0,62-37 9 0,0 0-9 15,-52 36 10-15,11-3-10 0,41-33 12 0,0 0-12 16,-30 24 12-16,11-5-12 0,19-19 24 0,0 0-24 16,-13 14 24-16,8-4-24 0,5-10 33 0,0 0-33 15,-2 9 33-15,2-9-33 0,0 0 32 0,0 0-32 16,11 9 32-16,6-2-32 0,-17-7 30 0,0 0-30 0,32 12 30 16,16 0-30-16,-48-12 25 0,0 0-25 0,62 8 26 15,13-1-26-15,-75-7 15 0,0 0-15 0,82 9 16 16,-7 0-16-16,-75-9 14 0,0 0-14 0,74 15 15 15,-5 6-15-15,-69-21 10 0,0 0-10 0,71 19 11 16,-4 5-11-16,-67-24 7 0,0 0-7 0,58 24 7 16,-16 6-7-16,-42-30 1 0,0 0-1 0,32 28 1 15,-20 1-1-15,-12-29 0 0,0 0 0 0,0 21 0 16,-12-14 0-16,-4 0-1233 0</inkml:trace>
  <inkml:trace contextRef="#ctx0" brushRef="#br0" timeOffset="52028.87">25250 5500 1356 0,'0'0'0'0,"0"0"0"15,0 0 0-15,0 0 1 0,0 0-1 0,0 0 1 16,-28 27-1-16,28-27 0 0,0 0 0 0,-35 40 0 16,-29 12 0-16,64-52-5 0,0 0 5 0,-70 57-5 15,6-1 5-15,64-56-27 0,0 0 27 0,-55 48-27 16,11-3 27-16,44-45-13 0,0 0 13 0,-30 45-13 15,14 4 13-15,16-49-6 0,0 0 6 0,-3 51-5 16,6 15 5-16,-3-66 0 0,0 0 0 0,11 73 0 16,8 3 0-16,-19-76 2 0,0 0-2 0,22 76 3 15,2 6-3-15,-24-82 13 0,0 0-13 0,25 81 13 0,-4-5-13 16,-21-76 26-16,0 0-26 0,14 73 26 16,-14-21-26-16,0-52 28 0,0 0-28 0,-5 41 29 0,-7-10-29 15,12-31 20-15,0 0-20 0,-20 21 21 16,-8-7-21-16,28-14 15 0,0 0-15 0,-34 3 15 15,-4-11-15-15,-1-1-1041 0</inkml:trace>
  <inkml:trace contextRef="#ctx0" brushRef="#br0" timeOffset="52180.24">24596 6502 852 0,'0'0'0'0,"21"1"0"0,26 8 0 0,-47-9 11 15,0 0-11-15,60 0 12 0,4-3-12 0,-64 3 25 0,0 0-25 16,76-12 26-16,12-1-26 0,-88 13 28 0,0 0-28 15,88-19 28-15,-3-7-28 0,-85 26 2 0,0 0-2 16,77-31 2-16,-11-2-2 0,1-3-680 0</inkml:trace>
  <inkml:trace contextRef="#ctx0" brushRef="#br0" timeOffset="52824.41">25658 5661 1222 0,'0'0'0'0,"14"-2"0"0,21-2 0 0,-35 4 1 16,0 0-1-16,53-3 1 0,9 6-1 0,-62-3 0 15,0 0 0-15,67 6 1 0,0 6-1 0,-67-12 0 16,0 0 0-16,61 15 0 0,-9 1 0 0,-52-16 0 0,0 0 0 15,45 17 0-15,-8 4 0 0,-37-21 0 16,0 0 0-16,39 26 0 0,2 3 0 0,-41-29-1 16,0 0 1-16,39 28 0 0,-11 5 0 0,-28-33-1 0,0 0 1 15,17 40-1-15,-11 8 1 0,-6-48 0 0,0 0 0 16,-13 49 0-16,-17 4 0 0,30-53 0 0,0 0 0 0,-40 52 1 16,-8-10-1-16,48-42 10 0,0 0-10 0,-60 34 11 15,-16-9-11-15,76-25 29 0,0 0-29 0,-81 13 29 16,4-6-29-16,77-7 32 0,0 0-32 0,-69 0 32 15,14-8-32-15,55 8 34 0,0 0-34 0,-42-12 34 16,15-4-34-16,27 16 30 0,0 0-30 0,-10-21 31 16,15-3-31-16,-5 24 25 0,0 0-25 0,20-31 26 15,13-2-26-15,-33 33 19 0,0 0-19 0,49-28 20 16,27 20-20-16,-76 8 16 0,0 0-16 0,85 3 16 16,1 21-16-16,-86-24 11 0,0 0-11 0,85 33 12 15,1 7-12-15,-86-40 13 0,0 0-13 0,87 36 14 16,-8-3-14-16,-79-33 8 0,0 0-8 0,71 24 8 0,-15 4-8 15,-56-28 5-15,0 0-5 0,43 21 5 0,-17 0-5 16,-26-21 1-16,0 0-1 0,14 12 2 0,-7-4-2 16,-7-8-1-16,0 0 1 0,-7-1 0 0,-14-18 0 15,-2 1-1212-15</inkml:trace>
  <inkml:trace contextRef="#ctx0" brushRef="#br0" timeOffset="71470.19">12725 4920 617 0,'0'0'0'0,"0"0"0"0,-23-3 0 0,23 3-2 0,0 0 2 16,-21-4-2-16,-9-1 2 0,30 5-4 0,0 0 4 15,-41-4-4-15,-10-4 4 0,51 8-4 0,0 0 4 16,-67-7-4-16,-7 0 4 0,74 7-1 0,0 0 1 0,-81-5-1 16,5-4 1-16,76 9 0 0,0 0 0 0,-87-3 0 15,-15-1 0-15,102 4 0 0,0 0 0 0,-100 0 0 16,-3 0 0-16,103 0 3 0,0 0-3 0,-106-2 3 15,-15 1-3-15,121 1 7 0,0 0-7 0,-122-2 7 16,0 2-7-16,122 0 18 0,0 0-18 0,-127 3 18 16,-9 6-18-16,136-9 29 0,0 0-29 0,-137 12 30 15,5 0-30-15,132-12 35 0,0 0-35 0,-134 18 36 16,5 4-36-16,129-22 32 0,0 0-32 0,-134 26 33 16,-2 2-33-16,136-28 27 0,0 0-27 0,-131 27 28 15,15 15-28-15,116-42 23 0,0 0-23 0,-115 47 23 0,-3-1-23 16,118-46 18-16,0 0-18 0,-113 47 18 0,16 2-18 15,97-49 13-15,0 0-13 0,-92 45 13 0,3-6-13 16,89-39 10-16,0 0-10 0,-87 40 10 0,1 2-10 16,86-42 6-16,0 0-6 0,-76 48 6 0,16 6-6 15,60-54 3-15,0 0-3 0,-50 59 4 0,1 3-4 16,49-62 2-16,0 0-2 0,-44 61 3 0,3-11-3 16,41-50 3-16,0 0-3 0,-31 46 3 0,4 1-3 0,27-47 2 15,0 0-2-15,-17 52 3 0,9 7-3 0,8-59 3 16,0 0-3-16,6 64 4 0,8 3-4 0,-14-67 4 15,0 0-4-15,21 66 4 0,11-5-4 0,-32-61 4 0,0 0-4 16,37 60 5-16,3 10-5 0,-40-70 6 0,0 0-6 16,46 76 7-16,9 9-7 0,-55-85 7 0,0 0-7 15,71 77 7-15,11-9-7 0,-82-68 3 0,0 0-3 16,89 60 3-16,-6 4-3 0,-83-64 1 0,0 0-1 0,93 65 2 16,13 4-2-16,-106-69 0 0,0 0 0 15,111 60 1-15,-7-11-1 0,-104-49 0 0,0 0 0 0,104 41 0 16,14-1 0-16,-118-40-1 0,0 0 1 0,117 36 0 15,-3-3 0-15,-114-33-1 0,0 0 1 0,120 31-1 16,4-6 1-16,-124-25-3 0,0 0 3 0,125 26-2 16,-10-2 2-16,-115-24-1 0,0 0 1 0,120 26 0 15,10 3 0-15,-130-29 0 0,0 0 0 0,127 24 0 16,-12-15 0-16,-115-9 2 0,0 0-2 0,120 4 2 16,1-11-2-16,-121 7 8 0,0 0-8 0,120-12 8 0,-5-6-8 15,-115 18 15-15,0 0-15 0,118-24 15 0,6 0-15 16,-124 24 15-16,0 0-15 0,116-28 15 0,-7 2-15 15,-109 26 14-15,0 0-14 0,106-26 14 0,4-3-14 16,-110 29 12-16,0 0-12 0,104-33 13 0,-14 2-13 16,-90 31 11-16,0 0-11 0,90-33 11 0,0-7-11 15,-90 40 7-15,0 0-7 0,88-41 7 0,-9-6-7 16,-79 47 3-16,0 0-3 0,72-49 4 0,-17 3-4 16,-55 46 2-16,0 0-2 0,50-44 2 0,-8 8-2 0,-42 36 1 15,0 0-1-15,40-42 2 0,-1 3-2 0,-39 39 0 16,0 0 0-16,32-49 1 0,-9-15-1 0,-23 64 1 15,0 0-1-15,11-72 2 0,-8-1-2 0,-3 73 2 16,0 0-2-16,-5-76 3 0,-9 3-3 0,14 73 5 16,0 0-5-16,-27-74 5 0,-5-22-5 0,32 96 6 0,0 0-6 15,-35-93 6-15,-2 8-6 0,37 85 8 0,0 0-8 16,-40-88 8-16,-1-9-8 0,41 97 11 0,0 0-11 16,-41-99 12-16,1-1-12 0,40 100 13 0,0 0-13 15,-41-93 13-15,-8 8-13 0,49 85 14 0,0 0-14 0,-51-80 15 16,-2 4-15-16,53 76 15 0,0 0-15 0,-58-66 15 15,-2 14-15-15,60 52 7 0,0 0-7 0,-71-38 7 16,-3 11-7-16,74 27 6 0,0 0-6 0,-85-16 7 16,-10 11-7-16,95 5 1 0,0 0-1 0,-104 5 1 15,-5 11-1-15,109-16-2 0,0 0 2 0,-113 26-1 16,-4 10 1-16,-1 0-1050 0</inkml:trace>
  <inkml:trace contextRef="#ctx0" brushRef="#br0" timeOffset="102456.04">16016 10851 863 0,'0'0'0'16,"0"0"0"-16,0 0 0 0,0 0 29 0,0 0-29 0,32 19 30 15,-13-9-30-15,-19-10 80 0,0 0-80 0,27 16 80 16,10 6-80-16,-37-22 69 0,0 0-69 0,40 24 69 16,-1-1-69-16,-39-23 41 0,0 0-41 0,46 22 41 15,2 3-41-15,-48-25 27 0,0 0-27 0,58 24 28 16,12-7-28-16,-70-17 17 0,0 0-17 0,78 19 18 15,0-5-18-15,-78-14 20 0,0 0-20 0,79 14 20 16,-7-4-20-16,-72-10 14 0,0 0-14 0,73 11 15 0,13-3-15 16,-86-8 11-16,0 0-11 0,83 5 11 0,-2 2-11 15,-81-7 13-15,0 0-13 0,71 2 14 0,-10-2-14 16,-61 0 14-16,0 0-14 0,60-2 14 0,-3 2-14 16,-57 0 14-16,0 0-14 0,47 0 15 0,-18 7-15 15,-29-7 19-15,0 0-19 0,23 5 20 0,-6-3-20 16,-17-2 21-16,0 0-21 0,13 0 21 0,-5 2-21 15,-8-2 18-15,0 0-18 0,-5 9 18 0,-5 6-18 16,10-15 21-16,0 0-21 0,-23 23 22 0,-18 6-22 16,41-29 18-16,0 0-18 0,-42 42 18 0,-8 6-18 0,50-48 17 15,0 0-17-15,-46 52 18 0,-3 7-18 0,49-59 26 16,0 0-26-16,-53 62 26 0,-10 2-26 0,63-64 28 0,0 0-28 16,-69 71 29-16,-7 14-29 0,76-85 23 0,0 0-23 15,-69 85 23-15,11-13-23 0,58-72 36 0,0 0-36 16,-55 68 37-16,9-20-37 0,46-48 27 0,0 0-27 15,-44 42 28-15,-3-8-28 0,47-34 31 0,0 0-31 0,-43 30 32 16,1-1-32-16,42-29 19 0,0 0-19 0,-35 28 20 16,1-2-20-16,34-26 5 0,0 0-5 0,-24 21 5 15,6-9-5-15,-3 0-1585 0</inkml:trace>
  <inkml:trace contextRef="#ctx0" brushRef="#br0" timeOffset="106483.84">18008 11160 807 0,'0'0'0'0,"0"0"0"0,0 0 0 15,0 0 22-15,0 0-22 0,0 0 22 0,19-10-22 16,-19 10 72-16,0 0-72 0,12-2 72 0,11 2-72 16,-23 0 61-16,0 0-61 0,27 5 62 0,6 11-62 15,-33-16 38-15,0 0-38 0,41 33 39 0,10 15-39 0,-51-48 19 16,0 0-19-16,56 63 20 0,-1 8-20 0,-55-71 16 15,0 0-16-15,55 77 17 0,-9 3-17 0,-46-80 13 16,0 0-13-16,38 73 13 0,-13 3-13 0,-25-76 10 16,0 0-10-16,16 69 10 0,-4-15-10 0,-12-54 9 0,0 0-9 15,11 34 9-15,-8-13-9 0,-3-21 8 0,0 0-8 16,2 7 9-16,-2-7-9 0,0 0 8 0,0 0-8 16,0 0 9-16,-16-28-9 0,16 28 10 15,0 0-10-15,-12-36 10 0,3-21-10 0,9 57 13 16,0 0-13-16,-7-66 13 0,5-1-13 0,2 67 16 0,0 0-16 15,0-68 16-15,6-3-16 0,-6 71 18 0,0 0-18 0,12-69 19 16,-1 3-19-16,-11 66 18 0,0 0-18 0,15-60 19 16,7 13-19-16,-22 47 16 0,0 0-16 0,24-36 16 15,-1 10-16-15,-23 26 12 0,0 0-12 0,28-23 12 16,4 11-12-16,-32 12 12 0,0 0-12 0,41-2 13 16,8 8-13-16,-49-6 11 0,0 0-11 0,53 19 11 15,-4 13-11-15,-49-32 12 0,0 0-12 0,48 49 12 16,-9 20-12-16,-39-69 10 0,0 0-10 0,37 75 10 15,0 2-10-15,-37-77 9 0,0 0-9 0,35 82 9 16,-5 3-9-16,-30-85 8 0,0 0-8 0,23 88 9 16,-10-9-9-16,-13-79 8 0,0 0-8 0,10 70 9 15,-1-20-9-15,-9-50 6 0,0 0-6 0,3 36 6 0,-1-15-6 16,-2-21 0-16,0 0 0 0,-3 7 0 16,-6-16 0-16,0 1-1236 0</inkml:trace>
  <inkml:trace contextRef="#ctx0" brushRef="#br0" timeOffset="107128.47">18942 10117 1076 0,'0'0'0'0,"0"0"0"16,0 0 0-16,0 0 0 0,0 0 0 0,0 0 0 15,0-7 0-15,0 7-2 0,0 0 2 0,2-7-1 16,2-3 1-16,-4 10 11 0,0 0-11 0,3-12 11 0,11-2-11 16,-14 14 30-16,0 0-30 0,23-12 30 0,13 1-30 15,-36 11 40-15,0 0-40 0,47-2 40 0,15 8-40 16,-62-6 38-16,0 0-38 0,58 15 39 0,0 9-39 16,-58-24 30-16,0 0-30 0,50 33 31 0,-6 7-31 15,-44-40 25-15,0 0-25 0,33 49 25 0,-15 4-25 16,-18-53 17-16,0 0-17 0,9 61 17 0,-9 6-17 0,0-67 13 15,0 0-13-15,-7 68 14 0,-11-9-14 0,18-59 10 16,0 0-10-16,-25 48 10 0,-6-12-10 0,31-36 8 16,0 0-8-16,-43 25 8 0,-8-8-8 0,51-17 7 0,0 0-7 15,-53 10 8-15,-3-3-8 0,56-7 8 0,0 0-8 16,-50-3 9-16,6-6-9 0,44 9 8 0,0 0-8 16,-35-15 9-16,7-6-9 0,28 21 7 0,0 0-7 15,-18-28 7-15,13 0-7 0,5 28 8 0,0 0-8 16,2-29 9-16,10-4-9 0,-12 33 7 0,0 0-7 15,23-28 8-15,12 11-8 0,-35 17 7 0,0 0-7 16,44-7 7-16,16 7-7 0,-60 0 6 0,0 0-6 16,67 5 6-16,-3 9-6 0,-64-14 7 0,0 0-7 0,62 23 8 15,-11 8-8-15,-51-31 9 0,0 0-9 0,46 28 9 16,-6 1-9-16,-40-29 11 0,0 0-11 0,41 29 11 16,5-1-11-16,-46-28 10 0,0 0-10 0,45 31 11 15,0 7-11-15,-1 0-1228 0</inkml:trace>
  <inkml:trace contextRef="#ctx0" brushRef="#br0" timeOffset="116509.9">11451 13062 1121 0,'0'0'0'0,"0"0"0"16,0 0 0-16,0 0 44 0,0 0-44 0,-21 19 45 16,21-19-45-16,0 0 91 0,0 0-91 0,-11 23 92 0,8 18-92 15,3-41 71-15,0 0-71 0,0 49 71 0,3 3-71 16,-3-52 42-16,0 0-42 0,11 53 43 0,7 10-43 15,-18-63 27-15,0 0-27 0,19 78 28 0,11 18-28 16,-30-96 22-16,0 0-22 0,28 97 23 0,4-5-23 16,-32-92 19-16,0 0-19 0,30 87 20 0,-5 4-20 15,-25-91 18-15,0 0-18 0,23 87 18 0,-2-16-18 16,-21-71 15-16,0 0-15 0,12 59 16 0,-3-18-16 16,-9-41 10-16,0 0-10 0,5 31 10 0,1-8-10 15,-6-23 6-15,0 0-6 0,0 14 6 0,0-14-6 16,0 0-1334-16</inkml:trace>
  <inkml:trace contextRef="#ctx0" brushRef="#br0" timeOffset="116871.08">11922 13808 875 0,'0'0'0'0,"12"7"0"15,17 12 0-15,-29-19 10 0,0 0-10 0,35 23 11 16,2-3-11-16,-37-20 27 0,0 0-27 0,32 12 27 16,0-6-27-16,-32-6 27 0,0 0-27 0,26-2 27 15,-8-7-27-15,-18 9 22 0,0 0-22 0,17-17 22 16,3-9-22-16,-20 26 31 0,0 0-31 0,14-29 32 16,-2-1-32-16,-12 30 38 0,0 0-38 0,2-33 38 15,-4-5-38-15,2 38 40 0,0 0-40 0,-7-36 41 16,-4 3-41-16,11 33 44 0,0 0-44 0,-14-26 45 15,-7 9-45-15,21 17 42 0,0 0-42 0,-28-9 43 16,-16 9-43-16,44 0 42 0,0 0-42 0,-46 9 42 16,-3 10-42-16,49-19 40 0,0 0-40 0,-43 22 41 0,13 2-41 15,30-24 34-15,0 0-34 0,-23 26 35 0,2-1-35 16,21-25 28-16,0 0-28 0,-10 22 28 0,1-1-28 16,9-21 5-16,0 0-5 0,3 24 6 0,13 6-6 15,2 1-1248-15</inkml:trace>
  <inkml:trace contextRef="#ctx0" brushRef="#br0" timeOffset="117503.12">12568 13485 931 0,'0'0'0'0,"3"8"0"16,4 16 0-16,-7-24 10 0,0 0-10 15,7 35 11-15,-7 1-11 0,0-36 23 0,0 0-23 0,2 40 24 16,2-2-24-16,-4-38 27 0,0 0-27 0,5 31 27 16,4-6-27-16,-9-25 21 0,0 0-21 0,9 17 22 15,-1-10-22-15,-8-7 15 0,0 0-15 0,13-4 15 16,1-6-15-16,-14 10 11 0,0 0-11 0,12-21 11 16,2-13-11-16,-14 34 10 0,0 0-10 0,14-42 10 15,-5-6-10-15,-9 48 10 0,0 0-10 0,6-49 11 16,-3 1-11-16,-3 48 15 0,0 0-15 0,5-42 16 0,-1 9-16 15,-4 33 18-15,0 0-18 0,-4-24 19 0,-1 3-19 16,5 21 25-16,0 0-25 0,-7-14 26 0,0 4-26 16,7 10 31-16,0 0-31 0,-4-9 31 0,4 9-31 15,0 0 29-15,0 0-29 0,-12-6 30 0,12 6-30 16,0 0 25-16,0 0-25 0,-9 0 26 0,9 0-26 16,0 0 22-16,0 0-22 0,7 15 23 0,2 14-23 15,-9-29 16-15,0 0-16 0,16 47 16 0,5 19-16 16,-21-66 13-16,0 0-13 0,28 73 13 0,11 11-13 15,-39-84 10-15,0 0-10 0,41 94 10 0,-4 8-10 0,-37-102 9 16,0 0-9-16,37 109 9 0,-7 2-9 0,-30-111 6 16,0 0-6-16,17 114 6 0,-9 0-6 0,-8-114 4 0,0 0-4 15,-2 108 5-15,-12-15-5 0,14-93 2 0,0 0-2 16,-30 76 2-16,-11-14-2 0,41-62 1 0,0 0-1 16,-42 45 2-16,-2-15-2 0,44-30 0 0,0 0 0 0,-41 14 1 15,4-20-1-15,37 6 2 0,0 0-2 0,-32-20 2 16,6-17-2-16,26 37 7 0,0 0-7 0,-18-50 8 15,8-10-8-15,10 60 12 0,0 0-12 0,-4-66 12 16,8-10-12-16,-4 76 18 0,0 0-18 0,14-76 19 16,5 8-19-16,-19 68 21 0,0 0-21 0,27-66 22 15,4-1-22-15,-31 67 20 0,0 0-20 0,41-71 21 16,1-2-21-16,-42 73 17 0,0 0-17 0,53-66 18 16,11 15-18-16,-64 51 2 0,0 0-2 0,67-44 3 15,-6 17-3-15,1-3-1331 0</inkml:trace>
  <inkml:trace contextRef="#ctx0" brushRef="#br0" timeOffset="117921.29">13370 13379 1289 0,'0'0'0'0,"0"0"0"0,0 0 0 0,0 0 0 15,0 0 0-15,6 12 0 0,4-5 0 0,-10-7 0 16,0 0 0-16,18 17 0 0,8 13 0 0,-26-30 0 16,0 0 0-16,28 40 1 0,-1 11-1 0,-27-51 3 0,0 0-3 15,26 52 4-15,1-7-4 0,-27-45 7 0,0 0-7 16,17 33 8-16,-2-12-8 0,-15-21 13 0,0 0-13 16,10 12 13-16,-3-5-13 0,-7-7 13 0,0 0-13 15,6-9 14-15,-1-13-14 0,-5 22 14 0,0 0-14 16,3-38 15-16,-1-18-15 0,-2 56 19 0,0 0-19 15,7-60 19-15,2-2-19 0,-9 62 23 0,0 0-23 0,7-56 23 16,4 8-23-16,-11 48 24 0,0 0-24 0,14-37 24 16,5 13-24-16,-19 24 29 0,0 0-29 0,27-15 30 15,8 9-30-15,-35 6 31 0,0 0-31 0,40 9 31 16,8 15-31-16,-48-24 32 0,0 0-32 0,53 37 32 16,-4 8-32-16,-49-45 29 0,0 0-29 0,44 57 29 15,-6 14-29-15,-38-71 12 0,0 0-12 0,31 71 13 16,-4 0-13-16,-27-71 5 0,0 0-5 0,23 67 5 15,-13-1-5-15,-10-66 1 0,0 0-1 0,7 64 2 16,-7 0-2-16,2 2-1296 0</inkml:trace>
  <inkml:trace contextRef="#ctx0" brushRef="#br0" timeOffset="118565.35">10938 12924 1099 0,'0'0'0'0,"0"0"0"0,-53 50 0 15,53-50 18-15,0 0-18 0,-51 61 19 0,-7 20-19 0,58-81 28 16,0 0-28-16,-60 105 29 0,-2 24-29 0,62-129 26 0,0 0-26 16,-51 150 27-16,12 11-27 0,39-161 8 0,0 0-8 15,-11 175 9-15,29 15-9 0,-18-190 3 0,0 0-3 16,55 189 4-16,35-1-4 0,-90-188 1 0,0 0-1 15,121 177 1-15,20-13-1 0,-141-164 0 0,0 0 0 0,157 137 0 16,15-31 0-16,-172-106-1 0,0 0 1 0,178 79-1 16,2-20 1-16,-4 0-893 0</inkml:trace>
  <inkml:trace contextRef="#ctx0" brushRef="#br0" timeOffset="119062.4">13891 12993 1065 0,'0'0'0'0,"12"2"0"15,20 1 0-15,-32-3-7 0,0 0 7 0,42 7-6 16,2 4 6-16,-44-11-11 0,0 0 11 0,50 19-11 16,8 10 11-16,-58-29 0 0,0 0 0 0,69 42 0 15,15 15 0-15,-84-57 4 0,0 0-4 0,81 67 4 16,-17 6-4-16,-64-73 22 0,0 0-22 0,55 85 22 16,-15 17-22-16,-40-102 33 0,0 0-33 0,37 98 33 15,-9-13-33-15,-28-85 36 0,0 0-36 0,22 75 36 16,-10-15-36-16,-12-60 32 0,0 0-32 0,5 57 32 15,-5-1-32-15,0-56 21 0,0 0-21 0,-9 52 22 16,-7-4-22-16,16-48 14 0,0 0-14 0,-24 36 15 16,-11-22-15-16,-1 2-957 0</inkml:trace>
  <inkml:trace contextRef="#ctx0" brushRef="#br0" timeOffset="119272.11">15046 13457 886 0,'0'0'0'15,"0"0"0"-15,11 0 0 0,-11 0-8 0,0 0 8 16,8 0-8-16,-1 0 8 0,0 0-593 0</inkml:trace>
  <inkml:trace contextRef="#ctx0" brushRef="#br0" timeOffset="120218.27">15385 12716 1289 0,'0'0'0'0,"0"0"0"16,23 21 0-16,-23-21 35 0,0 0-35 0,19 24 36 16,2 11-36-16,-21-35 81 0,0 0-81 0,23 48 81 15,-2 21-81-15,-21-69 53 0,0 0-53 0,28 87 53 16,8 20-53-16,-36-107 25 0,0 0-25 0,39 118 26 15,3 7-26-15,-42-125 19 0,0 0-19 0,40 122 20 16,-3-7-20-16,-37-115 11 0,0 0-11 0,29 103 12 16,-3-18-12-16,-26-85 0 0,0 0 0 0,18 73 0 0,-1-9 0 15,-17-64-3-15,0 0 3 0,9 38-2 0,-9-38 2 16,0 0-1242-16</inkml:trace>
  <inkml:trace contextRef="#ctx0" brushRef="#br0" timeOffset="120532.23">15997 13684 908 0,'0'0'0'0,"16"6"0"0,24 15 0 0,-40-21-4 16,0 0 4-16,50 23-4 0,-5-6 4 0,-45-17-8 0,0 0 8 15,36 5-7-15,-5-12 7 0,-31 7 0 0,0 0 0 16,23-17 0-16,-5-9 0 0,-18 26 2 0,0 0-2 15,14-42 3-15,-3-9-3 0,-11 51 10 0,0 0-10 16,7-58 11-16,-5 3-11 0,-2 55 32 0,0 0-32 16,-6-48 33-16,-6 11-33 0,12 37 49 0,0 0-49 0,-16-24 50 15,-14 8-50-15,30 16 59 0,0 0-59 0,-37-5 59 16,-9 10-59-16,46-5 66 0,0 0-66 0,-53 18 67 16,2 13-67-16,51-31 40 0,0 0-40 0,-44 40 41 15,7 8-41-15,37-48 23 0,0 0-23 0,-25 49 24 16,15 4-24-16,10-53 12 0,0 0-12 0,-4 47 12 15,11-14-12-15,0 0-1049 0</inkml:trace>
  <inkml:trace contextRef="#ctx0" brushRef="#br0" timeOffset="121206.93">16630 13436 819 0,'0'0'0'0,"7"7"0"0,11 14 0 16,-18-21 22-16,0 0-22 0,23 29 23 0,3 8-23 16,-26-37 37-16,0 0-37 0,21 31 37 0,-7-16-37 15,-14-15 30-15,0 0-30 0,18 5 30 0,10-8-30 0,-28 3 15 16,0 0-15-16,27-16 16 0,-4-10-16 0,-23 26 8 16,0 0-8-16,17-31 9 0,-3 2-9 0,-14 29 8 15,0 0-8-15,9-33 9 0,-7 5-9 0,-2 28 11 16,0 0-11-16,-2-27 11 0,-10 8-11 0,12 19 12 0,0 0-12 15,-16-14 13-15,-3 2-13 0,19 12 14 0,0 0-14 16,-20-11 14-16,2 10-14 0,18 1 18 0,0 0-18 16,-15 0 19-16,2 0-19 0,13 0 18 0,0 0-18 15,-14 3 19-15,2 2-19 0,12-5 20 0,0 0-20 16,-9 4 21-16,9-4-21 0,0 0 21 0,0 0-21 16,-9 3 22-16,9-3-22 0,0 0 20 0,0 0-20 15,0 0 20-15,0 0-20 0,0 0 19 0,0 0-19 0,-5 9 20 16,5-9-20-16,0 0 16 0,0 0-16 15,0 0 16-15,0 8-16 0,0-8 13 0,0 0-13 0,0 7 14 16,0 2-14-16,0-9 14 0,0 0-14 0,0 0 14 16,0 9-14-16,0-9 12 0,0 0-12 0,0 0 13 15,3 7-13-15,-3-7 13 0,0 0-13 0,0 0 13 16,9 17-13-16,-9-17 13 0,0 0-13 0,18 29 14 16,12 20-14-16,-30-49 12 0,0 0-12 0,39 60 13 15,12 8-13-15,-51-68 11 0,0 0-11 0,54 78 12 0,-1 5-12 16,-53-83 12-16,0 0-12 0,44 93 13 0,-6 20-13 15,-38-113 11-15,0 0-11 0,21 117 11 0,-11 4-11 16,-10-121 9-16,0 0-9 0,0 122 9 0,-12-3-9 16,12-119 7-16,0 0-7 0,-23 102 7 0,-14-17-7 15,37-85 6-15,0 0-6 0,-51 73 6 0,-7-13-6 16,58-60 4-16,0 0-4 0,-59 43 5 0,10-22-5 16,49-21 4-16,0 0-4 0,-48-3 4 0,10-27-4 0,38 30 4 15,0 0-4-15,-30-43 4 0,10-12-4 0,20 55 4 16,0 0-4-16,-12-70 5 0,15-16-5 0,-3 86 4 15,0 0-4-15,13-99 4 0,15-13-4 0,-28 112 2 16,0 0-2-16,42-118 2 0,20-8-2 0,-62 126 2 0,0 0-2 16,69-121 2-16,19-4-2 0,-88 125 2 0,0 0-2 15,90-118 2-15,-12-3-2 0,1 4-1240 0</inkml:trace>
  <inkml:trace contextRef="#ctx0" brushRef="#br0" timeOffset="121464.29">17403 12765 1401 0,'0'0'0'0,"0"0"0"0,5 8 0 15,-5-8-1-15,0 0 1 0,3 21-1 0,4 22 1 16,-7-43-3-16,0 0 3 0,6 66-3 0,-5 22 3 15,-1-88 6-15,0 0-6 0,8 101 6 0,9 8-6 16,-17-109 24-16,0 0-24 0,23 114 25 0,4 12-25 16,-27-126 42-16,0 0-42 0,26 123 43 0,-5-12-43 15,-21-111 16-15,0 0-16 0,20 97 16 0,1-23-16 16,-2 4-1119-16</inkml:trace>
  <inkml:trace contextRef="#ctx0" brushRef="#br0" timeOffset="121779.04">17902 13491 1009 0,'0'0'0'15,"9"4"0"-15,12 8 0 0,-21-12 8 0,0 0-8 0,26 17 9 16,1-3-9-16,-27-14 10 0,0 0-10 0,24 11 10 16,-4-6-10-16,-20-5 13 0,0 0-13 0,16 1 13 15,-2-1-13-15,-14 0 9 0,0 0-9 0,12-3 10 16,-3-4-10-16,-9 7 11 0,0 0-11 0,5-15 12 15,-5-13-12-15,0 28 14 0,0 0-14 0,-5-31 15 16,-7 1-15-16,12 30 25 0,0 0-25 0,-20-22 25 16,-6 6-25-16,26 16 34 0,0 0-34 0,-39-12 34 15,-9 7-34-15,48 5 44 0,0 0-44 0,-53 5 45 16,-8 11-45-16,61-16 50 0,0 0-50 0,-59 27 51 16,12 10-51-16,47-37 40 0,0 0-40 0,-41 41 41 15,13 1-41-15,28-42 19 0,0 0-19 0,-19 40 19 16,10-11-19-16,9-29 0 0,0 0 0 0,3 26 1 0,18-4-1 15,-3 1-1119-15</inkml:trace>
  <inkml:trace contextRef="#ctx0" brushRef="#br0" timeOffset="122306.52">18436 13081 841 0,'0'0'0'0,"0"12"0"0,-2 20 0 0,2-32-1 0,0 0 1 15,-7 45 0-15,-5 8 0 0,12-53 0 0,0 0 0 16,-9 52 0-16,9-7 0 0,0-45 0 0,0 0 0 16,2 40 0-16,1-9 0 0,-3-31 0 0,0 0 0 15,4 21 0-15,1-6 0 0,-5-15 0 0,0 0 0 0,7 13 1 16,0-7-1-16,-7-6 6 0,0 0-6 16,13-5 7-16,1-12-7 0,-14 17 13 0,0 0-13 0,14-26 14 15,-5-9-14-15,-9 35 30 0,0 0-30 0,5-38 31 16,-5 0-31-16,0 38 46 0,0 0-46 0,-5-41 47 15,-4-6-47-15,9 47 52 0,0 0-52 0,-11-38 53 16,3 10-53-16,8 28 52 0,0 0-52 0,-9-15 52 16,2 6-52-16,7 9 44 0,0 0-44 0,0 0 44 15,-4-7-44-15,4 7 36 0,0 0-36 0,7 23 36 16,11 30-36-16,-18-53 28 0,0 0-28 0,30 69 28 16,10 9-28-16,-40-78 21 0,0 0-21 0,55 92 21 0,10 21-21 15,-65-113 16-15,0 0-16 0,62 121 17 0,-20 3-17 16,-42-124 12-16,0 0-12 0,27 125 12 0,-18 5-12 15,-9-130 9-15,0 0-9 0,-6 133 9 0,-15 5-9 16,21-138 5-16,0 0-5 0,-32 121 6 0,-5-27-6 16,37-94 4-16,0 0-4 0,-44 69 5 0,-5-24-5 15,49-45 3-15,0 0-3 0,-48 23 4 0,2-22-4 16,46-1 10-16,0 0-10 0,-44-13 10 0,4-17-10 0,40 30 16 16,0 0-16-16,-32-52 16 0,14-22-16 15,18 74 20-15,0 0-20 0,-5-85 20 0,19-7-20 0,-14 92 20 16,0 0-20-16,28-102 20 0,17-19-20 0,-45 121 15 15,0 0-15-15,49-119 15 0,11 4-15 0,-60 115 11 16,0 0-11-16,69-116 11 0,7-3-11 0,1 3-1281 16</inkml:trace>
  <inkml:trace contextRef="#ctx0" brushRef="#br0" timeOffset="122620.4">19246 13235 1132 0,'0'0'0'0,"10"7"0"16,20 12 0-16,-30-19 20 0,0 0-20 0,41 25 20 15,-4 0-20-15,-37-25 40 0,0 0-40 0,35 32 40 16,-3-5-40-16,-32-27 33 0,0 0-33 0,21 33 34 16,-1 4-34-16,-20-37 19 0,0 0-19 0,14 32 20 15,-6-4-20-15,-8-28 14 0,0 0-14 0,9 19 14 16,-7-10-14-16,-2-9 12 0,0 0-12 0,0 0 12 16,0 0-12-16,0 0 11 0,0 0-11 0,-2-23 11 15,2-11-11-15,0 34 11 0,0 0-11 0,4-42 12 16,6-3-12-16,-10 45 14 0,0 0-14 0,16-45 15 15,5 5-15-15,-21 40 21 0,0 0-21 0,30-34 22 0,11 8-22 16,-41 26 31-16,0 0-31 0,44-12 31 0,4 15-31 16,-48-3 33-16,0 0-33 0,49 17 33 0,-3 15-33 15,-46-32 33-15,0 0-33 0,39 39 34 0,-13 12-34 16,-26-51 14-16,0 0-14 0,20 58 15 0,-10 12-15 16,-10-70 4-16,0 0-4 0,2 71 5 0,-11 1-5 15,0 1-1260-15</inkml:trace>
  <inkml:trace contextRef="#ctx0" brushRef="#br0" timeOffset="123053.04">15434 12785 1155 0,'0'0'0'0,"0"0"0"0,-30 7 0 16,30-7 21-16,0 0-21 0,-33 12 21 0,-6 7-21 16,39-19 22-16,0 0-22 0,-43 40 23 0,-4 21-23 15,47-61 17-15,0 0-17 0,-37 88 17 0,9 30-17 16,28-118 17-16,0 0-17 0,-4 140 17 0,27 23-17 16,-23-163 21-16,0 0-21 0,49 180 21 0,32 5-21 0,-81-185 20 15,0 0-20-15,122 178 21 0,46-12-21 16,-168-166 16-16,0 0-16 0,203 151 16 0,17-6-16 0,-220-145 7 15,0 0-7-15,226 111 8 0,-2-37-8 0,-224-74 1 16,0 0-1-16,229 49 1 0,9-22-1 0,0 1-1022 16</inkml:trace>
  <inkml:trace contextRef="#ctx0" brushRef="#br0" timeOffset="123400.05">19613 12323 1356 0,'0'0'0'0,"21"6"0"0,37 6 0 16,-58-12-11-16,0 0 11 0,78 24-11 0,13 14 11 16,-91-38-21-16,0 0 21 0,94 64-20 0,-1 31 20 15,-93-95-1-15,0 0 1 0,83 111 0 0,-19 15 0 16,-64-126 21-16,0 0-21 0,44 144 22 0,-21 17-22 16,-23-161 61-16,0 0-61 0,9 182 61 0,-15 15-61 0,6-197 59 15,0 0-59-15,-17 201 60 0,-15 3-60 16,32-204 47-16,0 0-47 0,-44 190 47 0,-9-15-47 0,0-2-1193 15</inkml:trace>
  <inkml:trace contextRef="#ctx0" brushRef="#br0" timeOffset="128422.99">23779 12304 1390 0,'0'0'0'0,"21"-5"0"0,21-2 0 0,-42 7 51 16,0 0-51-16,50-5 52 0,6 3-52 0,-56 2 95 0,0 0-95 15,66 7 95-15,8 7-95 0,-74-14 61 0,0 0-61 16,77 26 62-16,1 10-62 0,-78-36 23 0,0 0-23 0,67 52 23 16,-18 14-23-16,-49-66 7 0,0 0-7 0,32 81 8 15,-14 23-8-15,-18-104 1 0,0 0-1 0,7 113 1 16,-11-6-1-16,4-107-2 0,0 0 2 0,-10 104-2 15,-8-11 2-15,18-93-21 0,0 0 21 0,-21 76-21 16,-2-24 21-16,23-52-43 0,0 0 43 0,-25 33-43 16,-7-12 43-16,32-21-54 0,0 0 54 0,-33 5-53 15,-4-8 53-15,37 3-40 0,0 0 40 0,-35-14-40 16,1-19 40-16,34 33-13 0,0 0 13 0,-23-40-12 16,13-14 12-16,10 54-4 0,0 0 4 0,3-53-3 15,18 3 3-15,-21 50 0 0,0 0 0 0,32-47 0 16,9 4 0-16,-41 43 3 0,0 0-3 0,47-37 4 0,6 8-4 15,-53 29 12-15,0 0-12 0,58-23 12 0,6 6-12 16,-64 17 20-16,0 0-20 0,69-9 21 0,10 13-21 16,-79-4 29-16,0 0-29 0,79 15 29 0,-6 15-29 15,-73-30 28-15,0 0-28 0,58 40 29 0,-7 8-29 16,-51-48 25-16,0 0-25 0,46 62 25 0,-2 13-25 16,-44-75 15-16,0 0-15 0,42 76 16 0,-3-14-16 15,-39-62 11-15,0 0-11 0,35 59 11 0,-8-17-11 16,-27-42 0-16,0 0 0 0,21 36 0 0,-5-8 0 15,-16-28-13-15,0 0 13 0,11 19-12 0,-4-7 12 0,0 0-1278 16</inkml:trace>
  <inkml:trace contextRef="#ctx0" brushRef="#br0" timeOffset="128731.63">25201 11865 1278 0,'0'0'0'0,"0"0"0"16,7 8 0-16,-7-8-6 0,0 0 6 0,5 14-6 15,2 5 6-15,-7-19-17 0,0 0 17 0,7 30-17 0,2 11 17 16,-9-41 6-16,0 0-6 0,11 57 6 0,-4 19-6 15,-7-76 36-15,0 0-36 0,12 94 36 16,0 18-36-16,-12-112 63 0,0 0-63 0,14 118 64 16,-1 21-64-16,-13-139 61 0,0 0-61 0,10 131 62 0,3-13-62 15,-13-118 45-15,0 0-45 0,16 110 45 16,3-9-45-16,-19-101 18 0,0 0-18 0,28 79 18 0,13-27-18 16,-4 0-1209-16</inkml:trace>
  <inkml:trace contextRef="#ctx0" brushRef="#br0" timeOffset="129107.02">25679 12834 975 0,'0'0'0'15,"9"7"0"-15,10 8 0 0,-19-15 7 0,0 0-7 0,21 18 8 16,-5-3-8-16,-16-15 22 0,0 0-22 0,14 11 22 15,2-3-22-15,-16-8 54 0,0 0-54 0,18 7 54 16,1-5-54-16,-19-2 46 0,0 0-46 0,25-2 47 16,6-5-47-16,-31 7 41 0,0 0-41 0,30-12 41 15,-3-7-41-15,-27 19 41 0,0 0-41 0,16-21 42 16,-6 2-42-16,-10 19 43 0,0 0-43 0,-1-19 44 16,-14-5-44-16,15 24 42 0,0 0-42 0,-24-26 42 15,-12 2-42-15,36 24 41 0,0 0-41 0,-38-19 42 16,-3 7-42-16,41 12 47 0,0 0-47 0,-37-7 48 15,2 10-48-15,35-3 47 0,0 0-47 0,-35 11 48 16,-3 9-48-16,38-20 38 0,0 0-38 0,-37 23 39 16,4-2-39-16,33-21 30 0,0 0-30 0,-28 19 30 0,8-4-30 15,20-15 18-15,0 0-18 0,-9 11 18 0,9-11-18 16,0 0 1-16,0 0-1 0,11 3 1 0,23-12-1 16,-1 3-1455-16</inkml:trace>
  <inkml:trace contextRef="#ctx0" brushRef="#br0" timeOffset="129835.13">26213 12524 1076 0,'0'0'0'0,"0"0"0"0,2-9 0 0,-2 9 0 0,0 0 0 16,0 0 0-16,0 0 0 0,0 0-14 0,0 0 14 16,0 7-14-16,-12 12 14 0,12-19 0 0,0 0 0 15,-13 30 0-15,-4 3 0 0,17-33 2 0,0 0-2 16,-11 39 2-16,7-2-2 0,4-37 6 0,0 0-6 0,0 27 7 15,2-9-7-15,-2-18 14 0,0 0-14 0,2 8 14 16,-2-8-14-16,0 0 14 0,0 0-14 0,11-1 15 16,13-15-15-16,-24 16 17 0,0 0-17 0,30-24 17 15,2-9-17-15,-32 33 19 0,0 0-19 0,28-36 19 16,-8 1-19-16,-20 35 23 0,0 0-23 0,16-28 23 16,-4 2-23-16,-12 26 24 0,0 0-24 0,10-27 24 15,-6 3-24-15,-4 24 26 0,0 0-26 0,0-21 27 16,-2 9-27-16,2 12 26 0,0 0-26 0,-5-12 26 15,-2 3-26-15,7 9 25 0,0 0-25 0,-9-12 26 16,0-4-26-16,9 16 28 0,0 0-28 0,-12-17 28 16,-4 10-28-16,16 7 29 0,0 0-29 0,-14-9 29 15,7 6-29-15,7 3 25 0,0 0-25 0,0 0 25 16,-5-5-25-16,5 5 22 0,0 0-22 0,0 0 23 0,0 0-23 16,0 0 22-16,0 0-22 0,0 0 23 0,-9-6-23 15,9 6 22-15,0 0-22 0,0 0 23 0,0 0-23 16,0 0 18-16,0 0-18 0,0 0 19 0,3 11-19 15,-3-11 17-15,0 0-17 0,0 0 18 0,18 19-18 0,-18-19 14 16,0 0-14-16,28 29 15 0,9 11-15 16,-37-40 14-16,0 0-14 0,44 57 15 0,0 16-15 0,-44-73 15 15,0 0-15-15,46 88 15 0,-2 7-15 0,-44-95 13 16,0 0-13-16,39 97 14 0,-7 5-14 0,-32-102 8 0,0 0-8 16,26 101 9-16,-6-1-9 0,-20-100 4 0,0 0-4 15,9 99 5-15,-11-1-5 0,2-98 1 0,0 0-1 16,-11 101 2-16,-5-8-2 0,16-93 0 0,0 0 0 0,-24 85 1 15,-10-19-1-15,34-66 0 0,0 0 0 0,-49 50 0 16,-13-14 0-16,62-36 0 0,0 0 0 0,-69 21 0 16,0-17 0-16,69-4 0 0,0 0 0 0,-67-9 0 15,11-7 0-15,56 16 0 0,0 0 0 0,-49-27 1 16,4-20-1-16,45 47 1 0,0 0-1 0,-31-62 2 16,13-20-2-16,18 82 3 0,0 0-3 0,-2-81 4 15,15 3-4-15,-13 78 5 0,0 0-5 0,24-80 6 16,12-3-6-16,-36 83 7 0,0 0-7 0,42-88 7 15,6 0-7-15,-48 88 7 0,0 0-7 0,52-78 8 16,8 14-8-16,-60 64 7 0,0 0-7 0,57-57 8 16,-6 7-8-16,-51 50-1 0,0 0 1 0,39-45-1 0,-13 3 1 15,1 1-1458-15</inkml:trace>
  <inkml:trace contextRef="#ctx0" brushRef="#br0" timeOffset="130250.23">27023 12566 1188 0,'0'0'0'16,"10"8"0"-16,20 15 0 0,-30-23 7 0,0 0-7 15,36 29 8-15,-6 2-8 0,-30-31 4 0,0 0-4 16,24 25 4-16,-10-8-4 0,-14-17 8 0,0 0-8 15,11 12 9-15,-6-3-9 0,-5-9 10 0,0 0-10 0,6 7 11 16,-6-7-11-16,0 0 11 0,0 0-11 0,7-9 11 16,-11-17-11-16,4 26 11 0,0 0-11 0,-3-42 12 15,3-6-12-15,0 48 13 0,0 0-13 0,5-49 13 16,7-1-13-16,-12 50 15 0,0 0-15 0,20-46 16 16,6 2-16-16,-26 44 14 0,0 0-14 0,34-45 14 15,3 6-14-15,-37 39 13 0,0 0-13 0,37-35 13 16,-2 11-13-16,-35 24 11 0,0 0-11 0,37-12 12 15,-3 15-12-15,-34-3 30 0,0 0-30 0,40 21 30 16,9 20-30-16,-49-41 38 0,0 0-38 0,52 51 39 16,-5 6-39-16,-47-57 38 0,0 0-38 0,41 72 39 15,-11 17-39-15,-30-89 31 0,0 0-31 0,16 96 31 0,-18 3-31 16,2-99 16-16,0 0-16 0,-18 113 17 16,-17 30-17-16,35-143 7 0,0 0-7 0,-53 144 7 0,-19-7-7 15,-1 3-1254-15</inkml:trace>
  <inkml:trace contextRef="#ctx0" brushRef="#br0" timeOffset="131102.99">20957 12965 1300 0,'0'0'0'16,"0"0"0"-16,44 19 0 0,-44-19 52 0,0 0-52 0,44 18 53 16,12 4-53-16,-56-22 107 0,0 0-107 0,50 30 107 15,-10 4-107-15,-40-34 68 0,0 0-68 0,39 40 69 16,3 2-69-16,-42-42 34 0,0 0-34 0,46 43 34 16,7 2-34-16,-53-45 18 0,0 0-18 0,53 45 18 15,-3-4-18-15,-50-41 16 0,0 0-16 0,47 42 16 16,-4-1-16-16,-43-41 13 0,0 0-13 0,42 40 13 15,-5-3-13-15,-37-37 11 0,0 0-11 0,32 27 12 16,-13-9-12-16,-19-18 12 0,0 0-12 0,21 5 12 0,6-2-12 16,-27-3 11-16,0 0-11 0,28-7 11 15,0-19-11-15,-28 26 14 0,0 0-14 0,23-36 14 16,-7-18-14-16,-16 54 21 0,0 0-21 0,14-59 21 16,-5-5-21-16,-9 64 23 0,0 0-23 0,2-72 23 0,-1-18-23 15,-1 90 24-15,0 0-24 0,0-88 24 0,0 11-24 16,0 77 22-16,0 0-22 0,0-64 22 0,0 14-22 15,0 50 20-15,0 0-20 0,0-40 20 0,0 9-20 16,0 31 18-16,0 0-18 0,0-22 19 0,0 10-19 16,0 12 16-16,0 0-16 0,0-11 16 0,0 3-16 0,0 8 11 15,0 0-11-15,2-9 12 0,-2 9-12 0,0 0 4 16,0 0-4-16,9-7 4 0,0 10-4 0,0 1-1692 16</inkml:trace>
  <inkml:trace contextRef="#ctx0" brushRef="#br0" timeOffset="131493.34">22682 12607 1199 0,'0'0'0'0,"0"0"0"16,0 0 0-16,0 0 13 0,0 0-13 0,-27 19 13 15,-22 23-13-15,49-42 10 0,0 0-10 0,-60 48 10 16,2 2-10-16,58-50 21 0,0 0-21 0,-50 45 22 16,17-10-22-16,33-35 37 0,0 0-37 0,-18 29 37 15,15-3-37-15,3-26 55 0,0 0-55 0,17 26 55 16,22 7-55-16,-39-33 52 0,0 0-52 0,44 31 52 0,-3-5-52 16,-41-26 63-16,0 0-63 0,37 30 63 0,-2 6-63 15,-35-36 80-15,0 0-80 0,30 43 80 0,-2 4-80 16,-28-47 71-16,0 0-71 0,20 48 72 0,-13-3-72 15,-7-45 68-15,0 0-68 0,-5 47 69 0,-13 7-69 16,18-54 55-16,0 0-55 0,-25 55 55 0,-3 1-55 16,28-56 44-16,0 0-44 0,-35 50 45 0,-6-9-45 15,41-41 32-15,0 0-32 0,-51 35 33 0,-16-11-33 16,67-24 13-16,0 0-13 0,-67 17 14 0,2-4-14 16,65-13-1-16,0 0 1 0,-71 1 0 0,-8-8 0 0,1 0-1764 15</inkml:trace>
  <inkml:trace contextRef="#ctx0" brushRef="#br0" timeOffset="135848.87">13317 14334 807 0,'0'0'0'0,"0"0"0"0,0 0 0 0,0 0 22 0,0 0-22 16,0 0 22-16,14 24-22 0,-14-24 64 15,0 0-64-15,18 35 64 0,9 22-64 0,-27-57 70 0,0 0-70 16,31 69 70-16,10 11-70 0,-41-80 51 16,0 0-51-16,40 99 51 0,1 20-51 0,-41-119 30 0,0 0-30 15,41 135 31-15,-1 12-31 0,-40-147 22 16,0 0-22-16,41 151 22 0,6-6-22 0,-47-145 15 0,0 0-15 15,44 137 15-15,1-4-15 0,-45-133 14 0,0 0-14 16,33 106 14-16,-3-18-14 0,-30-88 14 0,0 0-14 0,21 76 14 16,-7-15-14-16,-14-61 12 0,0 0-12 0,2 50 13 15,-4-16-13-15,2-34 7 0,0 0-7 0,-24 21 7 16,-26-14-7-16,3 0-1029 0</inkml:trace>
  <inkml:trace contextRef="#ctx0" brushRef="#br0" timeOffset="136235.06">13069 15911 886 0,'0'0'0'0,"12"10"0"0,18 18 0 16,-30-28 0-16,0 0 0 0,48 48 0 0,8 32 0 15,-56-80 0-15,0 0 0 0,71 97 1 0,19 12-1 16,-90-109 20-16,0 0-20 0,90 121 21 0,-8 7-21 16,-82-128 34-16,0 0-34 0,76 107 35 0,-12-32-35 0,-64-75 41 15,0 0-41-15,54 46 42 0,-9-20-42 0,-45-26 51 0,0 0-51 16,31 7 51-16,-4-17-51 0,-27 10 46 0,0 0-46 16,23-29 47-16,-9-20-47 0,-14 49 40 0,0 0-40 15,14-66 41-15,2-12-41 0,-16 78 37 0,0 0-37 16,12-77 37-16,-3 0-37 0,-9 77 40 0,0 0-40 15,7-79 41-15,-3-11-41 0,-4 90 40 0,0 0-40 0,5-88 40 16,-10 17-40-16,5 71 34 0,0 0-34 0,-8-63 34 16,0 11-34-16,8 52 30 0,0 0-30 0,-9-43 31 15,2 9-31-15,7 34 23 0,0 0-23 0,-4-28 23 16,-3-2-23-16,7 30 14 0,0 0-14 0,-10-24 14 16,-4 2-14-16,-4 1-1286 0</inkml:trace>
  <inkml:trace contextRef="#ctx0" brushRef="#br0" timeOffset="136973.79">26684 13754 1121 0,'0'0'0'0,"0"0"0"0,0 0 0 0,0 0 29 16,0 0-29-16,0 0 30 0,0 0-30 0,0 0 72 0,0 0-72 15,25 6 72-15,8 25-72 0,-33-31 68 0,0 0-68 16,43 48 68-16,8 34-68 0,-51-82 47 0,0 0-47 15,54 97 47-15,6 6-47 0,-60-103 30 0,0 0-30 0,53 118 30 16,-9 15-30-16,-44-133 27 0,0 0-27 0,38 125 28 16,-10-28-28-16,-28-97 11 0,0 0-11 15,16 83 11-15,-9-19-11 0,-7-64 0 0,0 0 0 0,-9 47 1 16,-14-9-1-16,-2 0-1209 0</inkml:trace>
  <inkml:trace contextRef="#ctx0" brushRef="#br0" timeOffset="137302.16">26354 14632 852 0,'0'0'0'0,"7"2"0"0,7 1 0 16,-14-3 8-16,0 0-8 0,34 10 9 0,31 11-9 15,-65-21 8-15,0 0-8 0,71 33 8 0,-11 12-8 16,-60-45 11-16,0 0-11 0,56 61 12 0,2 22-12 15,-58-83 13-15,0 0-13 0,64 86 13 0,3-8-13 16,-67-78 21-16,0 0-21 0,62 64 22 0,-11-21-22 0,-51-43 41 16,0 0-41-16,51 26 41 0,2-13-41 0,-53-13 69 15,0 0-69-15,55-9 69 0,-1-21-69 0,-54 30 91 16,0 0-91-16,58-43 91 0,4-7-91 0,-62 50 72 16,0 0-72-16,58-61 73 0,-12-15-73 0,-46 76 69 0,0 0-69 15,39-76 70-15,-7 7-70 0,-32 69 55 16,0 0-55-16,25-61 55 0,-6 9-55 0,-19 52 29 0,0 0-29 15,10-48 29-15,-10 1-29 0,0 47 19 0,0 0-19 16,-8-45 20-16,-8 4-20 0,0-3-1343 0</inkml:trace>
  <inkml:trace contextRef="#ctx0" brushRef="#br0" timeOffset="139207.99">23885 11626 953 0,'0'0'0'0,"0"0"0"0,0 0 0 16,0 0 43-16,0 0-43 0,0-23 44 0,0-1-44 0,0 24 99 16,0 0-99-16,0-41 99 0,0-16-99 0,0 57 68 15,0 0-68-15,0-71 68 0,-2-12-68 0,2 83 39 16,0 0-39-16,-7-85 40 0,-7 5-40 0,14 80 23 15,0 0-23-15,-14-76 24 0,0-7-24 0,14 83 13 0,0 0-13 16,-13-76 14-16,4 8-14 0,9 68 6 0,0 0-6 16,-8-62 7-16,-1 10-7 0,9 52 1 0,0 0-1 15,-5-48 2-15,3 4-2 0,0 5-1098 0</inkml:trace>
  <inkml:trace contextRef="#ctx0" brushRef="#br0" timeOffset="139599.14">23440 10911 1211 0,'0'0'0'0,"2"-21"0"0,3-27 0 15,-5 48 0-15,0 0 0 0,9-61 0 0,4-3 0 16,-13 64 0-16,0 0 0 0,12-72 0 0,-2 2 0 16,-10 70 21-16,0 0-21 0,13-72 22 0,3 6-22 15,-16 66 36-15,0 0-36 0,16-50 36 0,-6 24-36 16,-10 26 42-16,0 0-42 0,9-16 43 0,-2 4-43 16,-7 12 45-16,0 0-45 0,7-10 46 0,0 5-46 15,-7 5 40-15,0 0-40 0,21 0 40 0,20 5-40 16,-41-5 28-16,0 0-28 0,49 14 28 0,9 10-28 0,-58-24 21 15,0 0-21-15,60 34 21 0,0 17-21 0,-60-51 16 16,0 0-16-16,59 53 17 0,-6-1-17 0,-53-52 13 0,0 0-13 16,61 45 14-16,15-3-14 0,-76-42 3 0,0 0-3 15,80 46 3-15,-3 12-3 0,-77-58-2 0,0 0 2 16,69 57-1-16,-7-5 1 0,-1 0-1248 0</inkml:trace>
  <inkml:trace contextRef="#ctx0" brushRef="#br0" timeOffset="141039.06">19909 14113 651 0,'0'0'0'0,"0"0"0"15,42-19 0-15,-42 19 17 0,0 0-17 16,39-18 18-16,21-1-18 0,-60 19 68 0,0 0-68 0,71-20 68 16,6-1-68-16,-77 21 79 0,0 0-79 0,81-24 80 15,11-4-80-15,-92 28 57 0,0 0-57 0,102-24 57 16,10 8-57-16,-112 16 33 0,0 0-33 0,114-10 34 16,-3 5-34-16,-111 5 26 0,0 0-26 0,113 5 26 15,4 12-26-15,-117-17 26 0,0 0-26 0,121 29 27 16,6 13-27-16,-127-42 27 0,0 0-27 0,131 47 28 15,-2 6-28-15,-129-53 24 0,0 0-24 0,127 56 24 0,8 3-24 16,-135-59 22-16,0 0-22 0,127 65 22 0,-12 8-22 16,-115-73 17-16,0 0-17 0,108 73 18 0,-2-8-18 15,-106-65 18-15,0 0-18 0,93 59 19 0,-12 2-19 16,-81-61 22-16,0 0-22 0,67 66 23 0,-14 6-23 16,-53-72 21-16,0 0-21 0,41 75 21 0,-11 6-21 15,-30-81 15-15,0 0-15 0,24 76 16 0,-8-12-16 16,-16-64 11-16,0 0-11 0,7 59 12 0,-12-4-12 15,5-55 0-15,0 0 0 0,-9 45 1 0,0-12-1 0,1-2-1161 16</inkml:trace>
  <inkml:trace contextRef="#ctx0" brushRef="#br0" timeOffset="141449.41">22239 14978 998 0,'0'0'0'0,"0"0"0"15,5 5 0-15,-5-5 2 0,0 0-2 0,29 11 2 16,32 11-2-16,-61-22 1 0,0 0-1 0,67 28 1 16,-3 1-1-16,-64-29 0 0,0 0 0 0,58 31 0 15,-3 2 0-15,-55-33 8 0,0 0-8 0,49 37 9 16,6-1-9-16,-55-36 26 0,0 0-26 0,51 33 27 15,2-6-27-15,-53-27 43 0,0 0-43 0,46 21 44 16,-11-10-44-16,-35-11 54 0,0 0-54 0,25-2 54 0,3-12-54 16,-28 14 48-16,0 0-48 0,25-21 49 0,-9-5-49 15,-16 26 55-15,0 0-55 0,10-33 56 0,-1-6-56 16,-9 39 59-16,0 0-59 0,3-44 60 0,3-6-60 16,-6 50 43-16,0 0-43 0,3-55 44 0,4-6-44 15,-7 61 39-15,0 0-39 0,7-67 40 0,-1-1-40 16,-6 68 38-16,0 0-38 0,3-60 39 0,3 11-39 15,-6 49 30-15,0 0-30 0,1-38 30 0,3 9-30 16,-4 29 22-16,0 0-22 0,3-21 23 0,-1 7-23 16,-2 14 15-16,0 0-15 0,2-12 16 0,1 0-16 0,1 0-1422 15</inkml:trace>
  <inkml:trace contextRef="#ctx0" brushRef="#br0" timeOffset="144930.06">17697 13407 203 0,'0'0'0'0,"0"0"0"0,0 0 0 16,0 0 6-16,0 0-6 0,0 0 7 0,0 0-7 0,0 0 13 16,0 0-13-16,4 33 13 0,3 12-13 0,-7-45 28 15,0 0-28-15,7 55 29 0,2 2-29 0,-9-57 37 16,0 0-37-16,10 52 38 0,-1-7-38 0,-9-45 31 0,0 0-31 15,7 36 31-15,-2-12-31 0,-5-24 28 0,0 0-28 16,9 26 29-16,14 4-29 0,0 1-310 0</inkml:trace>
  <inkml:trace contextRef="#ctx0" brushRef="#br0" timeOffset="153382.2">17522 16947 1166 0,'0'0'0'0,"0"0"0"16,0 0 0-16,0 0 54 0,0 0-54 0,27 2 54 15,-20 2-54-15,-7-4 107 0,0 0-107 0,11 17 107 16,6 17-107-16,-17-34 76 0,0 0-76 0,18 49 76 16,-4 8-76-16,-14-57 41 0,0 0-41 0,9 62 41 0,1-1-41 15,-10-61 24-15,0 0-24 0,11 69 24 0,0 12-24 16,-11-81 18-16,0 0-18 0,12 82 18 16,4-4-18-16,-16-78 10 0,0 0-10 0,14 60 11 0,-5-29-11 15,-9-31 7-15,0 0-7 0,8 19 8 0,7-5-8 16,-15-14 5-16,0 0-5 0,19 11 5 0,9-4-5 15,-28-7 7-15,0 0-7 0,32 3 7 0,2 2-7 16,-34-5 13-16,0 0-13 0,38 11 14 0,6 1-14 0,-44-12 19 16,0 0-19-16,46 15 20 0,4-1-20 0,-50-14 25 15,0 0-25-15,51 12 25 0,12-1-25 0,-63-11 25 0,0 0-25 16,78 7 26-16,10-4-26 0,-88-3 13 0,0 0-13 16,83-9 13-16,-7-15-13 0,-76 24 1 0,0 0-1 15,72-38 2-15,-1-14-2 0,-2-1-1487 0</inkml:trace>
  <inkml:trace contextRef="#ctx0" brushRef="#br0" timeOffset="153637.6">18500 17030 1614 0,'0'0'0'0,"1"16"0"16,3 27 0-16,-4-43 2 0,0 0-2 0,9 54 3 0,14 3-3 16,-23-57 18-16,0 0-18 0,24 64 19 0,10 16-19 15,-34-80 20-15,0 0-20 0,33 86 20 0,-3 6-20 16,-30-92 24-16,0 0-24 0,23 80 25 0,-10-30-25 16,-13-50 29-16,0 0-29 0,9 34 29 0,-6-13-29 15,-3-21 8-15,0 0-8 0,-7 5 9 0,-11-15-9 16,-3-2-1305-16</inkml:trace>
  <inkml:trace contextRef="#ctx0" brushRef="#br0" timeOffset="153967.1">18570 17264 1099 0,'0'0'0'0,"7"-3"0"0,13-4 0 0,-20 7 5 16,0 0-5-16,35-12 6 0,14-2-6 0,-49 14 8 16,0 0-8-16,55-18 8 0,5-9-8 0,-60 27 20 15,0 0-20-15,56-38 21 0,-6-18-21 0,-50 56 17 0,0 0-17 16,46-60 17-16,-6 3-17 0,-40 57 2 0,0 0-2 15,34-54 3-15,-8 11-3 0,-26 43 2 0,0 0-2 16,16-38 3-16,-14 3-3 0,-2 35 4 0,0 0-4 0,-9-31 4 16,-10 3-4-16,19 28 4 0,0 0-4 0,-23-21 5 15,0 8-5-15,23 13 18 0,0 0-18 0,-23-7 19 16,-2 8-19-16,25-1 49 0,0 0-49 0,-23 7 49 16,9 2-49-16,14-9 65 0,0 0-65 0,-16 12 65 15,6 7-65-15,10-19 68 0,0 0-68 0,-4 26 68 16,6 12-68-16,-2-38 51 0,0 0-51 0,10 52 52 15,12 16-52-15,-22-68 42 0,0 0-42 0,30 77 43 16,12 13-43-16,-42-90 34 0,0 0-34 0,49 89 35 16,6-13-35-16,-55-76 20 0,0 0-20 0,60 71 20 0,0-5-20 15,-60-66 2-15,0 0-2 0,60 51 3 0,-5-21-3 16,-1 1-1389-16</inkml:trace>
  <inkml:trace contextRef="#ctx0" brushRef="#br0" timeOffset="154269.07">19613 16465 1188 0,'0'0'0'0,"0"0"0"0,-23 12 0 0,23-12 0 16,0 0 0-16,-20 12 1 0,3 5-1 0,17-17 0 16,0 0 0-16,-16 26 1 0,0 14-1 0,16-40 15 0,0 0-15 15,-9 36 15-15,6-10-15 0,3-26 30 0,0 0-30 16,17 26 31-16,26 9-31 0,-43-35 41 0,0 0-41 15,56 33 41-15,8-7-41 0,-64-26 75 0,0 0-75 0,61 26 75 16,-1 5-75-16,-60-31 78 0,0 0-78 0,50 38 79 16,-6 7-79-16,-44-45 89 0,0 0-89 0,37 62 90 15,-5 23-90-15,-32-85 89 0,0 0-89 0,17 90 90 16,-8-12-90-16,-9-78 67 0,0 0-67 0,-2 67 67 16,-10-6-67-16,12-61 44 0,0 0-44 0,-16 45 44 15,-2-19-44-15,18-26 32 0,0 0-32 0,-19 5 33 16,-11-22-33-16,2-1-1677 0</inkml:trace>
  <inkml:trace contextRef="#ctx0" brushRef="#br0" timeOffset="154912.01">21472 16269 1759 0,'0'0'0'0,"10"7"0"16,22 14 0-16,-32-21 80 0,0 0-80 0,50 22 80 16,17-5-80-16,-67-17 84 0,0 0-84 0,81 13 84 15,14-8-84-15,-95-5 47 0,0 0-47 0,101 2 48 0,6-2-48 16,-107 0 26-16,0 0-26 0,113-2 27 0,9 0-27 16,-122 2 21-16,0 0-21 0,118-5 22 0,-11 0-22 15,-107 5 17-15,0 0-17 0,103-6 17 0,-8 5-17 16,-95 1 18-16,0 0-18 0,90 1 19 0,-18 6-19 15,-72-7 16-15,0 0-16 0,50 6 16 0,-24-5-16 16,-26-1 22-16,0 0-22 0,13 19 23 0,-8 26-23 16,-5-45 28-16,0 0-28 0,-13 63 29 0,-20 15-29 0,33-78 30 15,0 0-30-15,-51 84 30 0,-13 3-30 0,64-87 21 16,0 0-21-16,-63 90 22 0,5 12-22 0,58-102 17 16,0 0-17-16,-52 100 18 0,3 1-18 0,49-101 14 15,0 0-14-15,-46 90 14 0,6-18-14 0,40-72 1 0,0 0-1 16,-34 64 1-16,11-17-1 0,23-47-1 0,0 0 1 15,-14 33-1-15,5-16 1 0,0 1-1927 0</inkml:trace>
  <inkml:trace contextRef="#ctx0" brushRef="#br0" timeOffset="155725.1">23892 16112 1927 0,'0'0'0'0,"0"0"0"0,14 53 0 16,-14-53 5-16,0 0-5 0,18 57 6 0,1 11-6 0,-19-68 2 15,0 0-2-15,25 85 3 0,6 18-3 16,-31-103 3-16,0 0-3 0,43 109 4 0,15 7-4 16,-58-116 0-16,0 0 0 0,58 115 0 0,-7 1 0 0,-51-116 0 15,0 0 0-15,44 105 0 0,-12-15 0 0,-32-90 0 16,0 0 0-16,23 69 0 0,-9-32 0 0,-14-37 0 15,0 0 0-15,7 19 0 0,-5-12 0 0,-2-7 1 0,0 0-1 16,-11-16 2-16,-13-27-2 0,24 43 4 0,0 0-4 16,-39-71 4-16,-14-28-4 0,53 99 12 0,0 0-12 0,-60-119 13 15,2-20-13-15,58 139 27 0,0 0-27 16,-49-149 27-16,4-5-27 0,45 154 37 0,0 0-37 0,-28-155 38 16,12 9-38-16,16 146 31 0,0 0-31 0,0-133 32 15,13 17-32-15,-13 116 24 0,0 0-24 0,26-98 24 16,20 13-24-16,-46 85 19 0,0 0-19 0,63-71 19 15,17 22-19-15,-80 49 11 0,0 0-11 0,83-26 12 16,-4 26-12-16,-79 0 5 0,0 0-5 0,74 19 6 16,-7 26-6-16,-67-45 4 0,0 0-4 0,58 64 4 15,-8 19-4-15,-50-83 1 0,0 0-1 0,33 85 1 16,-17-7-1-16,-16-78 0 0,0 0 0 0,-3 71 0 16,-20-2 0-16,23-69-1 0,0 0 1 0,-39 61-1 15,-12-13 1-15,51-48-4 0,0 0 4 0,-58 35-4 16,-8-9 4-16,66-26-7 0,0 0 7 0,-79 21-7 15,-20-4 7-15,99-17-5 0,0 0 5 0,-99 10-4 0,11-6 4 16,88-4-4-16,0 0 4 0,-74 0-3 0,23-2 3 16,51 2-2-16,0 0 2 0,-35-3-2 0,15-4 2 15,20 7-2-15,0 0 2 0,0-11-1 0,16-1 1 16,-16 12-1-16,0 0 1 0,37-7-1 0,18 11 1 16,-55-4-1-16,0 0 1 0,78 12 0 0,29 9 0 0,-107-21 0 15,0 0 0-15,115 31 0 0,3 10 0 0,-118-41 2 16,0 0-2-16,115 59 3 0,3 19-3 0,-118-78 13 15,0 0-13-15,107 88 14 0,-11 4-14 0,-96-92 22 16,0 0-22-16,86 90 22 0,-8-2-22 0,-78-88 20 16,0 0-20-16,67 82 21 0,-9-8-21 0,-58-74 5 15,0 0-5-15,44 59 5 0,-19-26-5 0,-25-33 0 0,0 0 0 16,19 3 0-16,-1-29 0 0,-1 0-1729 16</inkml:trace>
  <inkml:trace contextRef="#ctx0" brushRef="#br0" timeOffset="155976.84">25208 15682 1894 0,'0'0'0'0,"7"14"0"0,9 21 0 15,-16-35 7-15,0 0-7 0,24 52 7 0,10 24-7 16,-34-76 18-16,0 0-18 0,42 100 19 0,11 35-19 15,-53-135 27-15,0 0-27 0,55 142 28 0,-2-7-28 16,-53-135 28-16,0 0-28 0,39 130 28 0,-15 1-28 16,-24-131 23-16,0 0-23 0,13 116 23 0,-15-17-23 15,2-99 10-15,0 0-10 0,-16 80 10 0,-12-23-10 16,28-57 2-16,0 0-2 0,-37 31 3 0,-4-29-3 0,1-1-1536 16</inkml:trace>
  <inkml:trace contextRef="#ctx0" brushRef="#br0" timeOffset="156353.1">25250 16553 1278 0,'0'0'0'0,"7"-9"0"0,13-17 0 0,-20 26 4 0,0 0-4 16,42-31 4-16,16 2-4 0,-58 29 6 0,0 0-6 15,74-33 7-15,13-4-7 0,-87 37 15 0,0 0-15 0,88-45 15 16,-7-10-15-16,-81 55 25 0,0 0-25 0,78-59 25 16,-3-7-25-16,-75 66 25 0,0 0-25 0,73-60 26 15,-8 6-26-15,-65 54 27 0,0 0-27 0,53-50 28 16,-18 7-28-16,-35 43 29 0,0 0-29 0,23-47 30 15,-14-3-30-15,-9 50 30 0,0 0-30 0,-2-54 30 16,-8-1-30-16,10 55 36 0,0 0-36 0,-20-54 37 16,-8 7-37-16,28 47 35 0,0 0-35 0,-41-38 36 15,-6 9-36-15,47 29 47 0,0 0-47 0,-46-21 47 16,5 11-47-16,41 10 44 0,0 0-44 0,-35-4 45 16,10 10-45-16,25-6 40 0,0 0-40 0,-16 8 40 15,11 4-40-15,5-12 34 0,0 0-34 0,9 33 34 0,9 38-34 16,-18-71 27-16,0 0-27 0,37 85 27 0,21 12-27 15,-58-97 20-15,0 0-20 0,69 109 21 0,-1 21-21 16,-68-130 16-16,0 0-16 0,64 129 17 0,-15-16-17 16,-49-113 12-16,0 0-12 0,46 116 12 0,0 3-12 15,-46-119 4-15,0 0-4 0,42 102 4 0,-10-36-4 0,-32-66 1 16,0 0-1-16,35 52 1 0,10-9-1 16,-1 1-1621-16</inkml:trace>
  <inkml:trace contextRef="#ctx0" brushRef="#br0" timeOffset="156714.34">27284 15731 1726 0,'0'0'0'0,"-7"0"0"15,-14 2 0-15,21-2-2 0,0 0 2 16,-36 8-2-16,-13 6 2 0,49-14-6 0,0 0 6 0,-55 28-6 15,-6 15 6-15,61-43 2 0,0 0-2 0,-59 48 2 16,10-3-2-16,49-45 21 0,0 0-21 0,-34 40 21 16,19-7-21-16,15-33 70 0,0 0-70 0,8 31 70 15,28 13-70-15,-36-44 82 0,0 0-82 0,46 46 82 16,3 4-82-16,-49-50 76 0,0 0-76 0,56 51 76 16,-1-5-76-16,-55-46 61 0,0 0-61 0,62 47 62 0,-6-2-62 15,-56-45 47-15,0 0-47 0,43 50 48 16,-22 9-48-16,-21-59 54 0,0 0-54 0,1 66 54 0,-22 12-54 15,21-78 47-15,0 0-47 0,-39 72 47 0,-13-14-47 16,52-58 41-16,0 0-41 0,-66 46 41 0,-10-9-41 16,76-37 24-16,0 0-24 0,-100 22 24 0,-29-12-24 15,129-10 12-15,0 0-12 0,-148-5 12 0,-14-17-12 16,-1-1-2030-16</inkml:trace>
  <inkml:trace contextRef="#ctx0" brushRef="#br0" timeOffset="161171.87">15531 10655 707 0,'0'0'0'0,"0"0"0"0,-18 0 0 16,18 0 13-16,0 0-13 0,-21-2 14 0,-9-3-14 15,30 5 38-15,0 0-38 0,-31-9 39 0,2-6-39 16,29 15 43-16,0 0-43 0,-31-16 44 0,-10-1-44 15,41 17 30-15,0 0-30 0,-49-16 30 0,-10-4-30 16,59 20 20-16,0 0-20 0,-67-16 20 0,-1 1-20 0,68 15 15 16,0 0-15-16,-73-14 16 0,6 0-16 0,67 14 21 15,0 0-21-15,-81-11 21 0,-12 1-21 0,93 10 22 16,0 0-22-16,-96-9 22 0,5-3-22 0,91 12 28 16,0 0-28-16,-99-12 29 0,-9-9-29 0,108 21 39 15,0 0-39-15,-109-19 39 0,5 4-39 0,104 15 34 16,0 0-34-16,-104-11 35 0,-16 5-35 0,120 6 34 0,0 0-34 15,-118-7 34-15,-1 8-34 0,119-1 28 0,0 0-28 16,-121 6 28-16,-20 0-28 0,141-6 21 0,0 0-21 16,-143 14 21-16,-7 17-21 0,150-31 8 0,0 0-8 15,-148 35 8-15,3 1-8 0,145-36 2 0,0 0-2 0,-141 32 3 16,-2-8-3-16,143-24 0 0,0 0 0 16,-127 21 1-16,14-2-1 0,113-19 0 0,0 0 0 0,-113 17 0 15,-5 2 0-15,118-19 0 0,0 0 0 0,-113 15 0 16,9 8 0-16,104-23 0 0,0 0 0 0,-104 22 0 15,-2-1 0-15,106-21 1 0,0 0-1 0,-104 28 1 16,12 5-1-16,92-33 2 0,0 0-2 0,-90 36 3 16,8 7-3-16,82-43 4 0,0 0-4 0,-80 45 4 15,-3 0-4-15,83-45 3 0,0 0-3 0,-76 42 3 16,13 1-3-16,63-43 3 0,0 0-3 0,-55 37 4 16,11-5-4-16,44-32 3 0,0 0-3 0,-44 32 3 15,3 4-3-15,41-36 2 0,0 0-2 0,-37 38 2 0,6 5-2 16,31-43 1-16,0 0-1 0,-29 49 2 0,5 8-2 15,24-57 2-15,0 0-2 0,-16 59 2 0,4-2-2 16,12-57 2-16,0 0-2 0,-9 52 2 0,7-2-2 16,2-50 0-16,0 0 0 0,7 55 1 0,9 14-1 15,-16-69 0-15,0 0 0 0,25 68 0 0,5 1 0 16,-30-69-1-16,0 0 1 0,37 62 0 0,1-6 0 0,-38-56-2 16,0 0 2-16,46 43-2 0,0-5 2 0,-46-38-5 15,0 0 5-15,58 35-4 0,9-4 4 0,-67-31-5 16,0 0 5-16,74 29-4 0,2 6 4 0,-76-35-6 0,0 0 6 15,76 38-5-15,2 4 5 0,-78-42-5 16,0 0 5-16,84 38-4 0,13 0 4 0,-97-38-4 16,0 0 4-16,103 34-4 0,-3 1 4 0,-100-35-4 15,0 0 4-15,108 29-3 0,15 3 3 0,-123-32-2 0,0 0 2 16,126 32-2-16,-8 3 2 0,-118-35-3 0,0 0 3 16,118 31-2-16,11-5 2 0,-129-26-2 0,0 0 2 0,121 16-1 15,-8-4 1-15,-113-12-3 0,0 0 3 0,118 7-2 16,4 0 2-16,-122-7-7 0,0 0 7 0,127 3-6 15,-2-1 6-15,-125-2-11 0,0 0 11 0,122 5-10 16,2 5 10-16,-124-10-13 0,0 0 13 0,134 7-13 16,1-12 13-16,-135 5-13 0,0 0 13 0,133-7-13 15,-15-1 13-15,-118 8-14 0,0 0 14 0,120-11-13 16,7-3 13-16,-127 14-13 0,0 0 13 0,122-13-12 0,-13-1 12 16,-109 14-10-16,0 0 10 0,111-21-9 0,9-3 9 15,-120 24-8-15,0 0 8 0,111-28-7 0,-12-3 7 16,-99 31-7-16,0 0 7 0,95-35-7 0,-5-5 7 15,-90 40-3-15,0 0 3 0,90-48-3 0,-12-14 3 16,-78 62-1-16,0 0 1 0,72-63-1 0,-10 6 1 16,-62 57 0-16,0 0 0 0,62-52 0 0,3 4 0 15,-65 48 0-15,0 0 0 0,63-52 0 0,4 2 0 16,-67 50 0-16,0 0 0 0,60-56 0 0,-16-9 0 16,-44 65 0-16,0 0 0 0,37-68 0 0,-5 2 0 15,-32 66 0-15,0 0 0 0,27-64 0 0,-4 2 0 0,-23 62 0 16,0 0 0-16,19-69 0 0,2-6 0 0,-21 75 0 15,0 0 0-15,23-74 0 0,-5 0 0 0,-18 74 0 0,0 0 0 16,14-66 0-16,-4 12 0 0,-10 54 0 0,0 0 0 16,7-47 0-16,-10 1 0 0,3 46 1 0,0 0-1 0,-5-49 1 15,-9-4-1-15,14 53 3 0,0 0-3 0,-25-61 3 16,-3 4-3-16,28 57 7 0,0 0-7 0,-34-57 7 16,-5 8-7-16,39 49 11 0,0 0-11 0,-49-39 12 15,-20 2-12-15,69 37 13 0,0 0-13 0,-76-34 14 16,0 8-14-16,76 26 13 0,0 0-13 0,-74-25 13 15,-5 10-13-15,79 15 15 0,0 0-15 0,-88 0 16 16,-15 19-16-16,-1 2-1003 0</inkml:trace>
  <inkml:trace contextRef="#ctx0" brushRef="#br0" timeOffset="208899.43">27705 4962 785 0,'0'0'0'0,"0"0"0"0,4 17 0 0,-4-17 4 0,0 0-4 15,0 19 5-15,-5 5-5 0,5-24 4 0,0 0-4 16,-16 40 5-16,-12 17-5 0,28-57 0 0,0 0 0 0,-36 61 0 16,-6-1 0-16,42-60 0 0,0 0 0 0,-49 56 0 15,-10-6 0-15,59-50-1 0,0 0 1 0,-63 48 0 16,-8 1 0-16,71-49-1 0,0 0 1 0,-69 46 0 15,13-1 0-15,56-45 0 0,0 0 0 0,-49 45 0 16,6-8 0-16,43-37 12 0,0 0-12 0,-33 29 12 16,5-5-12-16,28-24 35 0,0 0-35 0,-22 19 35 15,8-3-35-15,14-16 50 0,0 0-50 0,-5 9 50 16,5-3-50-16,0-6 59 0,0 0-59 0,0 0 60 16,7 11-60-16,-7-11 55 0,0 0-55 0,11 7 55 15,8-4-55-15,-19-3 48 0,0 0-48 0,32 9 49 16,14-4-49-16,-46-5 41 0,0 0-41 0,61 7 41 0,15 0-41 15,-76-7 40-15,0 0-40 0,80 9 40 0,-6 4-40 16,-74-13 36-16,0 0-36 0,72 19 37 0,2 6-37 16,-74-25 34-16,0 0-34 0,76 27 35 0,5 1-35 15,-81-28 28-15,0 0-28 0,79 35 28 0,-13 8-28 16,-66-43 24-16,0 0-24 0,53 40 24 0,-13 1-24 16,-40-41 14-16,0 0-14 0,30 37 15 0,-10-4-15 15,-20-33 5-15,0 0-5 0,15 27 5 0,-2-3-5 16,-13-24 1-16,0 0-1 0,9 16 1 0,-9-16-1 0,0 0-1268 15</inkml:trace>
  <inkml:trace contextRef="#ctx0" brushRef="#br0" timeOffset="209689.52">28774 4858 875 0,'0'0'0'15,"0"0"0"-15,11-18 0 0,-11 18-4 0,0 0 4 16,7-19-4-16,-2 2 4 0,-5 17-14 0,0 0 14 16,2-21-13-16,-7-10 13 0,5 31-19 0,0 0 19 0,-9-29-18 15,-5 8 18-15,14 21-19 0,0 0 19 0,-18-16-18 16,-5 4 18-16,23 12-15 0,0 0 15 15,-24-7-14-15,-12 11 14 0,36-4-3 0,0 0 3 0,-37 7-3 16,0-2 3-16,37-5 0 0,0 0 0 0,-30 7 0 16,7 7 0-16,23-14 5 0,0 0-5 0,-19 19 6 15,3 1-6-15,16-20 53 0,0 0-53 0,-11 25 53 16,10 11-53-16,1-36 85 0,0 0-85 0,7 36 86 16,7 8-86-16,-14-44 79 0,0 0-79 0,21 45 79 15,5 3-79-15,-26-48 69 0,0 0-69 0,30 52 69 16,0 5-69-16,-30-57 57 0,0 0-57 0,29 57 58 15,-3-1-58-15,-26-56 49 0,0 0-49 0,25 50 49 16,-4-7-49-16,-21-43 44 0,0 0-44 0,19 40 45 16,-8-4-45-16,-11-36 33 0,0 0-33 0,5 33 33 15,-1 0-33-15,-4-33 24 0,0 0-24 0,-4 33 24 0,-6 3-24 16,10-36 18-16,0 0-18 0,-18 40 19 0,-5 0-19 16,23-40 13-16,0 0-13 0,-28 33 13 0,-11-4-13 15,39-29 0-15,0 0 0 0,-41 19 1 0,6-12-1 16,35-7-8-16,0 0 8 0,-32-2-8 0,2-6 8 15,30 8-33-15,0 0 33 0,-28-14-32 0,4-5 32 16,24 19-106-16,0 0 106 0,-20-21-106 0,4 5 106 16,0-3-1067-16</inkml:trace>
  <inkml:trace contextRef="#ctx0" brushRef="#br0" timeOffset="209851.04">28642 5446 684 0,'0'0'0'0,"14"-3"0"16,27-6 0-16,-41 9-5 0,0 0 5 0,44-12-4 15,-9 0 4-15,-35 12-11 0,0 0 11 0,34-16-10 16,3 1 10-16,-37 15-13 0,0 0 13 0,33-14-12 16,-10 2 12-16,-23 12-12 0,0 0 12 0,21-12-12 15,4-9 12-15,-25 21-9 0,0 0 9 0,25-16-8 16,-4 1 8-16,0 2-381 0</inkml:trace>
  <inkml:trace contextRef="#ctx0" brushRef="#br0" timeOffset="210340.02">28411 5488 662 0,'0'0'0'0,"0"0"0"16,11 0 0-16,-11 0-1 0,0 0 1 0,7 0-1 15,-7 0 1-15,0 0-4 0,0 0 4 0,15-2-3 16,12-7 3-16,-27 9-6 0,0 0 6 0,41-12-6 0,18-7 6 16,-59 19-9-16,0 0 9 0,66-24-8 0,-1-4 8 15,-65 28-11-15,0 0 11 0,51-21-10 0,-19 13 10 16,0-4-393-16</inkml:trace>
  <inkml:trace contextRef="#ctx0" brushRef="#br0" timeOffset="210386.02">28903 5285 236 0,'0'0'0'0,"0"0"0"0,0 0 0 16,0 0-117-16</inkml:trace>
  <inkml:trace contextRef="#ctx0" brushRef="#br0" timeOffset="210670.24">28753 5320 326 0,'0'0'0'0,"0"0"0"0,4 12 0 0,-4-12 3 15,0 0-3-15,3 10 4 0,1 1-4 0,-4-11 13 0,0 0-13 16,3 8 14-16,1 8-14 0,-4-16 16 0,0 0-16 0,3 17 17 15,4-1-17-15,-7-16 30 0,0 0-30 0,13 19 31 16,4 10-31-16,-17-29 59 0,0 0-59 0,22 31 59 16,2 6-59-16,-24-37 89 0,0 0-89 0,23 38 90 15,-5-2-90-15,-18-36 86 0,0 0-86 0,16 35 87 16,0-2-87-16,-16-33 71 0,0 0-71 0,14 27 72 16,-2-6-72-16,-12-21 60 0,0 0-60 0,11 17 60 15,-4-1-60-15,-7-16 50 0,0 0-50 0,5 12 50 16,-3-5-50-16,-2-7 32 0,0 0-32 0,0 0 33 15,1 9-33-15,-1-9 11 0,0 0-11 0,0 0 12 16,0 0-12-16,0 0-972 0</inkml:trace>
  <inkml:trace contextRef="#ctx0" brushRef="#br0" timeOffset="211303.45">29741 4546 998 0,'0'0'0'0,"-9"19"0"16,-16 21 0-16,25-40 0 0,0 0 0 0,-38 61 0 0,-15 20 0 16,53-81 4-16,0 0-4 0,-57 86 5 0,3 3-5 15,54-89 20-15,0 0-20 0,-43 91 20 0,15 8-20 16,28-99 24-16,0 0-24 0,-18 92 24 0,13-25-24 16,5-67 26-16,0 0-26 0,2 54 26 0,7-14-26 15,-9-40 27-15,0 0-27 0,8 24 27 0,1-12-27 16,-9-12 21-16,0 0-21 0,7 5 21 0,-7-5-21 15,0 0 21-15,0 0-21 0,18-8 22 0,19-13-22 16,-37 21 26-16,0 0-26 0,42-28 27 0,-10 4-27 0,-32 24 31 16,0 0-31-16,28-33 32 0,4-15-32 0,-32 48 29 15,0 0-29-15,27-56 30 0,-13 6-30 0,-14 50 21 16,0 0-21-16,7-40 21 0,-6 13-21 0,-1 27 18 16,0 0-18-16,-5-19 19 0,-9 6-19 0,14 13 15 15,0 0-15-15,-21-1 16 0,-7 9-16 0,28-8 13 0,0 0-13 16,-36 18 13-16,-8 9-13 0,44-27 3 0,0 0-3 15,-42 33 4-15,5 2-4 0,37-35 0 0,0 0 0 16,-28 33 0-16,8-9 0 0,1 0-1143 0</inkml:trace>
  <inkml:trace contextRef="#ctx0" brushRef="#br0" timeOffset="-188710.03">21752 14999 807 0,'0'0'0'0,"0"0"0"15,0 0 0-15,0 0 13 0,0 0-13 0,-30-11 14 16,9-1-14-16,21 12 27 0,0 0-27 0,-25-15 27 0,-5-3-27 16,30 18 34-16,0 0-34 0,-37-22 35 0,-10-6-35 15,47 28 33-15,0 0-33 0,-57-29 33 0,-13-2-33 16,70 31 21-16,0 0-21 0,-73-28 22 0,3 7-22 16,70 21 19-16,0 0-19 0,-78-14 20 0,-17 2-20 15,95 12 38-15,0 0-38 0,-95-12 39 0,1 0-39 16,94 12 65-16,0 0-65 0,-93-12 65 0,-1-2-65 15,94 14 67-15,0 0-67 0,-102-14 68 0,-9 0-68 0,111 14 56 16,0 0-56-16,-113-14 57 0,-2 1-57 0,115 13 42 16,0 0-42-16,-125-12 43 0,-7 3-43 0,132 9 31 15,0 0-31-15,-145-7 32 0,-21 2-32 0,166 5 25 0,0 0-25 16,-165-2 25-16,4 5-25 0,161-3 19 0,0 0-19 16,-153 2 19-16,19-4-19 0,134 2 15 0,0 0-15 15,-133-3 16-15,1-2-16 0,132 5 11 0,0 0-11 16,-124-7 12-16,20-2-12 0,104 9 8 15,0 0-8-15,-100-8 9 0,-4-1-9 0,104 9 4 16,0 0-4-16,-102-5 5 0,4 5-5 0,98 0 2 0,0 0-2 16,-97 2 3-16,2 3-3 0,95-5 1 0,0 0-1 15,-99 8 2-15,2 8-2 0,97-16 1 0,0 0-1 0,-93 19 1 16,7 3-1-16,86-22 0 0,0 0 0 0,-82 25 1 16,-1-1-1-16,83-24 0 0,0 0 0 0,-75 24 0 15,9 0 0-15,66-24 0 0,0 0 0 0,-54 26 0 16,8 4 0-16,46-30 0 0,0 0 0 0,-43 34 0 15,-1 1 0-15,44-35 0 0,0 0 0 0,-45 36 0 16,-10 6 0-16,55-42 0 0,0 0 0 0,-58 43 0 16,-9 4 0-16,67-47 0 0,0 0 0 0,-71 50 0 0,6 4 0 15,65-54 0-15,0 0 0 0,-64 62 0 0,-6 9 0 16,70-71 0-16,0 0 0 0,-69 71 0 0,0-9 0 16,69-62 0-16,0 0 0 0,-65 56 0 0,14-15 0 15,51-41 0-15,0 0 0 0,-41 33 0 0,9-2 0 16,32-31 0-16,0 0 0 0,-26 31 0 0,3 4 0 15,23-35 0-15,0 0 0 0,-21 40 1 0,1 8-1 16,20-48 0-16,0 0 0 0,-19 52 1 0,1-3-1 0,18-49 1 16,0 0-1-16,-12 48 2 0,7-1-2 0,5-47 2 15,0 0-2-15,-5 46 2 0,5 1-2 0,0-47 2 16,0 0-2-16,7 56 2 0,8 4-2 0,-15-60 3 16,0 0-3-16,20 61 3 0,6-8-3 0,-26-53 2 15,0 0-2-15,32 50 3 0,3-3-3 0,-35-47 2 0,0 0-2 16,46 40 3-16,4-5-3 0,-50-35 2 0,0 0-2 15,54 29 2-15,6-1-2 0,-60-28 2 0,0 0-2 0,64 22 2 16,-3-1-2-16,-61-21 2 0,0 0-2 0,64 16 2 16,5-8-2-16,-69-8 1 0,0 0-1 0,79 4 1 15,11-3-1-15,-90-1 1 0,0 0-1 0,95 2 1 16,-8-2-1-16,-87 0 0 0,0 0 0 0,99-2 1 16,6 2-1-16,-105 0 0 0,0 0 0 0,110 0 1 15,-10-1-1-15,-100 1 0 0,0 0 0 0,97-4 0 16,14-3 0-16,-111 7 0 0,0 0 0 0,103-8 0 15,-3 1 0-15,-100 7 0 0,0 0 0 0,96-11 1 16,4-4-1-16,-100 15 0 0,0 0 0 0,106-14 1 16,0 2-1-16,-106 12 1 0,0 0-1 0,104-14 1 0,3-5-1 15,-107 19 2-15,0 0-2 0,108-17 2 16,1 5-2-16,-109 12 3 0,0 0-3 0,108-11 3 16,-11 2-3-16,-97 9 3 0,0 0-3 0,101-6 3 0,3 0-3 15,-104 6 4-15,0 0-4 0,104-5 4 0,-6-2-4 16,-98 7 3-16,0 0-3 0,97-5 4 0,11 3-4 15,-108 2 3-15,0 0-3 0,97-1 3 0,-5-3-3 16,-92 4 2-16,0 0-2 0,90-5 2 0,1 0-2 16,-91 5 0-16,0 0 0 0,90-9 0 0,-5-1 0 0,-85 10-2 15,0 0 2-15,76-12-1 0,-2-1 1 0,-74 13-6 16,0 0 6-16,74-8-5 0,9 3 5 0,-83 5-9 16,0 0 9-16,83-4-9 0,-5 6 9 0,-78-2-10 0,0 0 10 15,75 3-10-15,-8 3 10 0,-67-6-9 0,0 0 9 16,73 5-8-16,3-2 8 0,-76-3-8 0,0 0 8 15,75-2-8-15,-2-6 8 0,-73 8-7 0,0 0 7 16,65-12-6-16,-10-6 6 0,-55 18-6 0,0 0 6 0,54-17-5 16,5-4 5-16,-59 21-5 0,0 0 5 0,63-20-4 15,4-3 4-15,-67 23-5 0,0 0 5 0,67-19-4 16,-3 5 4-16,-64 14-6 0,0 0 6 0,58-12-6 16,-5 3 6-16,-53 9-5 0,0 0 5 0,58-6-4 15,12 0 4-15,-70 6-5 0,0 0 5 0,66-7-5 16,-6 0 5-16,-60 7-9 0,0 0 9 0,53-8-9 15,-6-3 9-15,-47 11-13 0,0 0 13 0,41-17-13 16,-8-5 13-16,-33 22-11 0,0 0 11 0,36-28-11 16,-1-3 11-16,-35 31-8 0,0 0 8 0,35-40-7 0,0-7 7 15,-35 47-6-15,0 0 6 0,34-53-6 0,-2-11 6 16,-32 64-5-16,0 0 5 0,28-64-4 0,-5 6 4 16,-23 58-4-16,0 0 4 0,23-48-3 0,-2 6 3 15,-21 42-3-15,0 0 3 0,14-38-3 0,-7 6 3 16,-7 32-1-16,0 0 1 0,2-39-1 0,-6-7 1 15,4 46 0-15,0 0 0 0,-10-56 0 0,-13-15 0 16,23 71 2-16,0 0-2 0,-37-72 2 0,-20 1-2 16,57 71 4-16,0 0-4 0,-65-73 5 0,0-3-5 15,65 76 7-15,0 0-7 0,-64-73 7 0,6 14-7 16,58 59 13-16,0 0-13 0,-60-45 13 0,0 13-13 0,60 32 11 16,0 0-11-16,-62-18 11 0,-5 13-11 0,67 5 10 15,0 0-10-15,-77 7 11 0,-15 10-11 0,92-17 8 16,0 0-8-16,-102 35 9 0,-20 17-9 0,122-52 0 0,0 0 0 15,-129 52 1-15,-6-9-1 0,0 0-1304 0</inkml:trace>
  <inkml:trace contextRef="#ctx0" brushRef="#br0" timeOffset="-185758.34">8784 16331 1558 0,'0'0'0'0,"0"0"0"0,0 0 0 0,0 0 52 16,0 0-52-16,-14 23 53 0,9-15-53 0,5-8 79 16,0 0-79-16,-16 13 79 0,-12 7-79 0,28-20 37 0,0 0-37 15,-41 25 38-15,-8-3-38 0,49-22 13 16,0 0-13-16,-67 21 13 0,-20-2-13 0,87-19 10 0,0 0-10 16,-95 17 10-16,2 4-10 0,93-21 7 0,0 0-7 0,-92 26 7 15,-7 2-7-15,99-28 4 0,0 0-4 16,-95 27 5-16,1-1-5 0,94-26 2 0,0 0-2 0,-74 21 3 15,28-7-3-15,46-14 3 0,0 0-3 0,-40 10 4 16,4 2-4-16,36-12 4 0,0 0-4 0,-37 14 5 16,-1 0-5-16,38-14 8 0,0 0-8 0,-34 12 9 15,9-7-9-15,25-5 15 0,0 0-15 0,-15 2 15 16,6 0-15-16,9-2 23 0,0 0-23 0,0 0 23 16,-4 10-23-16,4-10 30 0,0 0-30 0,4 16 30 15,12 10-30-15,-16-26 32 0,0 0-32 0,26 27 32 16,9-2-32-16,-35-25 33 0,0 0-33 0,36 26 33 15,1 6-33-15,-37-32 38 0,0 0-38 0,40 37 39 16,1 3-39-16,-41-40 36 0,0 0-36 0,44 45 37 16,7 5-37-16,-51-50 32 0,0 0-32 0,53 52 32 15,2 0-32-15,-55-52 11 0,0 0-11 0,54 50 12 0,-10 0-12 16,-44-50 2-16,0 0-2 0,37 55 3 0,-10 9-3 16,1 0-1824-16</inkml:trace>
  <inkml:trace contextRef="#ctx0" brushRef="#br0" timeOffset="-184459.04">7994 17217 651 0,'0'0'0'0,"0"0"0"0,0 0 0 15,0 0 19-15,0 0-19 0,0 0 20 0,0 0-20 16,0 0 48-16,0 0-48 0,-19 0 49 0,19 0-49 15,0 0 76-15,0 0-76 0,-9-1 76 0,9 1-76 0,0 0 55 16,0 0-55-16,0 0 55 0,10-9-55 16,-10 9 38-16,0 0-38 0,18-4 39 0,8 3-39 0,-26 1 27 15,0 0-27-15,36 3 27 0,2 8-27 0,-38-11 32 16,0 0-32-16,48 13 33 0,2 10-33 16,-50-23 34-16,0 0-34 0,54 26 35 0,6 2-35 0,-60-28 40 15,0 0-40-15,64 34 41 0,8 9-41 0,-72-43 38 0,0 0-38 16,72 51 38-16,-1 2-38 0,-71-53 30 0,0 0-30 15,69 49 30-15,10-16-30 0,0 0-1089 0</inkml:trace>
  <inkml:trace contextRef="#ctx0" brushRef="#br0" timeOffset="-168546.08">23407 8038 718 0,'0'0'0'0,"0"0"0"0,0 0 0 0,0 0 12 15,0 0-12-15,17 14 13 0,-17-14-13 16,0 0 31-16,0 0-31 0,8 14 31 0,-8 3-31 0,0-17 37 15,0 0-37-15,-9 25 38 0,-7-1-38 0,16-24 25 16,0 0-25-16,-30 29 25 0,-13 8-25 0,43-37 16 16,0 0-16-16,-51 39 17 0,-12 6-17 0,63-45 13 15,0 0-13-15,-65 44 14 0,5-4-14 0,60-40 24 16,0 0-24-16,-66 34 24 0,-4-6-24 0,70-28 16 16,0 0-16-16,-67 24 16 0,10-3-16 0,57-21 30 0,0 0-30 15,-54 19 30-15,10-7-30 0,44-12 32 0,0 0-32 16,-36 9 32-16,10 1-32 0,26-10 29 0,0 0-29 0,-20 9 30 15,10-8-30-15,10-1 40 0,0 0-40 0,-7 2 40 16,7-2-40-16,0 0 40 0,0 0-40 0,-7 9 40 16,7-9-40-16,0 0 34 0,0 0-34 0,16 8 35 15,15-1-35-15,-31-7 31 0,0 0-31 0,46 12 31 16,19 6-31-16,-65-18 28 0,0 0-28 0,75 24 28 16,0 9-28-16,-75-33 28 0,0 0-28 0,82 40 29 15,4 8-29-15,-86-48 27 0,0 0-27 0,86 43 27 16,3-1-27-16,-89-42 23 0,0 0-23 0,79 36 24 0,-17 4-24 15,-62-40 26-15,0 0-26 0,54 36 26 16,-6 2-26-16,-48-38 20 0,0 0-20 0,39 32 21 0,-9-8-21 16,-30-24 11-16,0 0-11 0,19 9 11 0,-6-18-11 15,-1-3-1345-15</inkml:trace>
  <inkml:trace contextRef="#ctx0" brushRef="#br0" timeOffset="-157946.3">24784 7741 617 0,'0'0'0'0,"0"0"0"16,0 0 0-16,0 0 7 0,0 0-7 0,18-21 8 16,-11 12-8-16,-7 9 44 0,0 0-44 0,7-12 45 15,4-7-45-15,-11 19 40 0,0 0-40 0,3-21 41 0,-6-6-41 16,3 27 25-16,0 0-25 0,-13-26 25 0,-13 3-25 15,26 23 17-15,0 0-17 0,-41-17 17 0,-13 1-17 16,54 16 11-16,0 0-11 0,-64-12 12 0,-3 4-12 16,67 8 10-16,0 0-10 0,-63-4 10 0,13 4-10 15,50 0 9-15,0 0-9 0,-44 4 9 0,5 1-9 16,39-5 29-16,0 0-29 0,-35 9 29 0,2 4-29 16,33-13 45-16,0 0-45 0,-32 18 46 0,2-3-46 15,30-15 49-15,0 0-49 0,-28 21 50 0,-1 0-50 0,29-21 37 16,0 0-37-16,-28 27 38 0,5 1-38 0,23-28 27 15,0 0-27-15,-14 30 27 0,9 13-27 0,5-43 20 16,0 0-20-16,0 45 20 0,5 7-20 0,-5-52 15 0,0 0-15 16,21 52 16-16,16 3-16 0,-37-55 13 0,0 0-13 15,43 64 13-15,6 10-13 0,-49-74 8 0,0 0-8 16,48 78 9-16,-8-5-9 0,-40-73 12 0,0 0-12 16,37 66 13-16,-5-14-13 0,-32-52 15 0,0 0-15 15,27 41 16-15,-6-10-16 0,-21-31 14 0,0 0-14 0,10 25 14 16,-6-8-14-16,-4-17 8 0,0 0-8 0,-4 12 8 15,-5-2-8-15,9-10 1 0,0 0-1 0,-22 2 2 16,-17-7-2-16,0 0-1096 0</inkml:trace>
  <inkml:trace contextRef="#ctx0" brushRef="#br0" timeOffset="-157782.78">24202 8371 617 0,'0'0'0'0,"20"-7"0"0,34-11 0 16,-54 18 0-16,0 0 0 0,69-32 1 0,2-8-1 15,-71 40 0-15,0 0 0 0,72-45 0 0,6-7 0 16,1 0-404-16</inkml:trace>
  <inkml:trace contextRef="#ctx0" brushRef="#br0" timeOffset="-157121.65">24904 7590 1121 0,'0'0'0'0,"11"-3"0"15,14 3 0-15,-25 0-3 0,0 0 3 0,40-4-3 16,10 8 3-16,-50-4-3 0,0 0 3 0,56 0-3 0,-1 0 3 15,-55 0-7-15,0 0 7 0,47-4-6 0,-4 3 6 16,-43 1-19-16,0 0 19 0,38-2-18 0,8-3 18 16,-46 5-18-16,0 0 18 0,44-6-18 0,-10 3 18 15,-34 3-16-15,0 0 16 0,30 0-16 0,-7 2 16 16,-23-2-4-16,0 0 4 0,18 10-4 0,-4 6 4 16,-14-16 0-16,0 0 0 0,0 26 1 0,-18 8-1 0,18-34 9 15,0 0-9-15,-28 42 10 0,-4 3-10 0,32-45 27 16,0 0-27-16,-30 40 27 0,9-13-27 0,21-27 45 15,0 0-45-15,-16 21 46 0,7-16-46 0,9-5 46 16,0 0-46-16,0 0 46 0,0 0-46 0,0 0 34 16,0 0-34-16,0 0 35 0,30-12-35 0,-30 12 25 15,0 0-25-15,39-14 26 0,14 2-26 0,-53 12 21 16,0 0-21-16,56-10 22 0,-3 10-22 0,-53 0 19 16,0 0-19-16,50 10 19 0,-10 11-19 0,-40-21 15 0,0 0-15 15,32 31 16-15,-11 14-16 0,-21-45 17 0,0 0-17 0,11 45 18 16,-8 7-18-16,-3-52 17 0,0 0-17 0,-3 54 17 15,-4-1-17-15,7-53 19 0,0 0-19 0,-11 56 19 16,-5 3-19-16,16-59 18 0,0 0-18 0,-23 58 19 16,-9-7-19-16,32-51 13 0,0 0-13 0,-38 41 14 15,-6-13-14-15,44-28 16 0,0 0-16 0,-46 22 16 16,-4-8-16-16,50-14 7 0,0 0-7 0,-49 9 8 16,0-6-8-16,49-3 1 0,0 0-1 0,-50-3 1 15,3-13-1-15,-3 1-1209 0</inkml:trace>
  <inkml:trace contextRef="#ctx0" brushRef="#br0" timeOffset="-156564.42">27100 6697 1031 0,'0'0'0'0,"0"0"0"15,15 18 0-15,-15-18 3 0,0 0-3 16,8 24 3-16,1 12-3 0,-9-36 8 0,0 0-8 0,-5 52 8 16,-15 17-8-16,20-69 2 0,0 0-2 0,-35 68 3 15,-14-2-3-15,49-66 0 0,0 0 0 0,-62 55 0 16,-12-7 0-16,74-48 0 0,0 0 0 0,-69 45 0 16,7-3 0-16,62-42 0 0,0 0 0 0,-54 43 1 15,4-5-1-15,50-38 7 0,0 0-7 0,-44 35 8 16,5-7-8-16,39-28 25 0,0 0-25 0,-33 20 25 15,6-4-25-15,27-16 34 0,0 0-34 0,-17 10 35 0,10-6-35 16,7-4 56-16,0 0-56 0,0 0 57 0,0 0-57 16,0 0 57-16,0 0-57 0,12 3 58 0,30-3-58 15,-42 0 54-15,0 0-54 0,53 0 54 0,4 5-54 16,-57-5 44-16,0 0-44 0,65 11 45 0,9 3-45 16,-74-14 39-16,0 0-39 0,80 15 40 0,-8 6-40 15,-72-21 27-15,0 0-27 0,63 22 28 0,-15-4-28 16,-48-18 14-16,0 0-14 0,39 21 14 0,-9 1-14 15,-30-22 5-15,0 0-5 0,24 24 5 0,-8-6-5 16,-16-18 1-16,0 0-1 0,6 19 2 0,-15 5-2 16,0-3-1285-16</inkml:trace>
  <inkml:trace contextRef="#ctx0" brushRef="#br0" timeOffset="-151233.62">28086 6690 875 0,'0'0'0'0,"0"0"0"15,0 0 0-15,0 0 48 0,0 0-48 0,-10-20 49 16,1 9-49-16,9 11 100 0,0 0-100 0,-16-8 100 16,-10-1-100-16,26 9 56 0,0 0-56 0,-36-7 56 15,-8 10-56-15,44-3 29 0,0 0-29 0,-53 13 30 16,-10 7-30-16,63-20 20 0,0 0-20 0,-62 28 21 15,11 3-21-15,51-31 10 0,0 0-10 0,-41 45 10 16,13 12-10-16,28-57 7 0,0 0-7 0,-10 71 7 16,17 11-7-16,-7-82 5 0,0 0-5 0,24 86 5 15,20 2-5-15,-44-88 6 0,0 0-6 0,48 85 7 0,-4 3-7 16,-44-88 8-16,0 0-8 0,34 78 8 0,-17-15-8 16,-17-63 7-16,0 0-7 0,-3 58 7 0,-22-2-7 15,25-56 1-15,0 0-1 0,-44 43 2 0,-19-10-2 16,1 0-1046-16</inkml:trace>
  <inkml:trace contextRef="#ctx0" brushRef="#br0" timeOffset="-151042.75">27242 7616 1143 0,'0'0'0'16,"0"0"0"-16,7 0 0 0,-7 0 11 0,0 0-11 15,30-2 11-15,37-1-11 0,-67 3 25 0,0 0-25 0,72-12 26 16,-3-9-26-16,-69 21 59 0,0 0-59 0,74-36 59 15,12-13-59-15,-86 49 50 0,0 0-50 0,90-64 51 16,0-15-51-16,-90 79 18 0,0 0-18 16,87-78 19-16,1 5-19 0,-88 73 5 0,0 0-5 0,91-73 5 15,-2 1-5-15,1 3-1052 0</inkml:trace>
  <inkml:trace contextRef="#ctx0" brushRef="#br0" timeOffset="-150652.92">29106 6145 987 0,'0'0'0'0,"0"0"0"0,7 7 0 16,-7-7 4-16,0 0-4 0,4 12 4 0,-10 6-4 0,6-18 12 15,0 0-12-15,-23 20 13 0,-23 11-13 0,46-31 12 16,0 0-12-16,-54 45 12 0,-4 11-12 0,58-56 1 16,0 0-1-16,-67 69 2 0,-9 7-2 0,76-76 2 15,0 0-2-15,-74 78 2 0,14-14-2 0,60-64 9 0,0 0-9 16,-48 45 10-16,20-14-10 0,28-31 19 0,0 0-19 16,-14 21 19-16,12-9-19 0,2-12 28 0,0 0-28 15,10 9 29-15,13-1-29 0,-23-8 44 0,0 0-44 16,37 11 44-16,18-3-44 0,-55-8 34 0,0 0-34 0,60 6 35 15,5-6-35-15,-65 0 25 0,0 0-25 0,67-6 26 16,2-4-26-16,-69 10 35 0,0 0-35 0,67-12 35 16,2-2-35-16,-69 14 18 0,0 0-18 0,56-12 19 15,-26 9-19-15,-30 3 2 0,0 0-2 0,20-13 2 16,-8-11-2-16,1 0-1053 0</inkml:trace>
  <inkml:trace contextRef="#ctx0" brushRef="#br0" timeOffset="-150441.71">28854 6420 1199 0,'0'0'0'0,"0"0"0"0,12 19 0 16,-12-19 9-16,0 0-9 0,14 25 10 0,6 4-10 16,-20-29 0-16,0 0 0 0,26 40 1 0,6 12-1 15,-32-52 2-15,0 0-2 0,42 57 3 0,22 12-3 16,-64-69 12-16,0 0-12 0,65 76 12 0,-7 13-12 15,-58-89 18-15,0 0-18 0,44 84 18 0,-21-8-18 0,-23-76 9 16,0 0-9-16,4 71 10 0,-20 0-10 0,2-5-918 16</inkml:trace>
  <inkml:trace contextRef="#ctx0" brushRef="#br0" timeOffset="-147888.25">27423 8459 875 0,'0'0'0'0,"0"0"0"0,0 0 0 15,0 0 18-15,0 0-18 0,0 0 18 0,0 0-18 16,0 0 40-16,0 0-40 0,0 0 40 0,-21 26-40 16,21-26 41-16,0 0-41 0,-35 26 41 0,-20 9-41 0,55-35 23 15,0 0-23-15,-63 46 23 0,-4 11-23 0,67-57 15 16,0 0-15-16,-66 57 15 0,8-1-15 0,58-56 9 16,0 0-9-16,-58 41 9 0,-2-9-9 0,60-32 9 0,0 0-9 15,-57 24 9-15,10-3-9 0,47-21 8 16,0 0-8-16,-43 15 9 0,10 2-9 0,33-17 10 15,0 0-10-15,-23 11 10 0,9-6-10 0,14-5 10 0,0 0-10 16,0 0 10-16,0 0-10 0,0 0 16 0,0 0-16 16,2 12 17-16,12-5-17 0,-14-7 22 0,0 0-22 15,32 10 22-15,24 1-22 0,-56-11 23 0,0 0-23 16,63 8 24-16,8-4-24 0,-71-4 29 0,0 0-29 16,74 0 30-16,2 0-30 0,-76 0 25 0,0 0-25 0,74 0 26 15,2 0-26-15,-76 0 33 0,0 0-33 0,69 0 34 16,-18 2-34-16,-51-2 36 0,0 0-36 0,37 1 36 15,-7 1-36-15,-30-2 35 0,0 0-35 0,25 4 35 16,-6-1-35-16,-19-3 24 0,0 0-24 0,14 0 24 16,-2 0-24-16,-12 0 11 0,0 0-11 0,11 0 11 15,-11 0-11-15,0 0 4 0,0 0-4 0,12 0 4 0,-1-3-4 16,-11 3 0-16,0 0 0 0,11-16 0 0,-3-13 0 16,1 1-1263-16</inkml:trace>
  <inkml:trace contextRef="#ctx0" brushRef="#br0" timeOffset="-146461.68">28418 7981 505 0,'0'0'0'0,"0"0"0"0,-25 21 0 0,25-21 22 15,0 0-22-15,-21 21 23 0,0 3-23 0,21-24 70 0,0 0-70 16,-18 28 71-16,4 5-71 0,14-33 107 0,0 0-107 16,-7 43 108-16,11 18-108 0,-4-61 93 0,0 0-93 15,17 70 94-15,15 7-94 0,-32-77 61 0,0 0-61 16,41 79 61-16,3 15-61 0,-44-94 45 0,0 0-45 16,53 88 45-16,5-7-45 0,-58-81 32 0,0 0-32 15,53 73 33-15,-14-19-33 0,-39-54 25 0,0 0-25 16,21 48 26-16,-23-8-26 0,2-40 11 0,0 0-11 0,-19 36 12 15,-18-12-12-15,0 1-1023 0</inkml:trace>
  <inkml:trace contextRef="#ctx0" brushRef="#br0" timeOffset="-146281.21">28150 8764 1267 0,'0'0'0'0,"23"-6"0"0,28-11 0 15,-51 17 4-15,0 0-4 0,62-24 5 0,1-7-5 16,-63 31 1-16,0 0-1 0,65-37 2 0,-1-6-2 16,-64 43 6-16,0 0-6 0,71-41 6 0,6-1-6 15,-77 42-8-15,0 0 8 0,74-43-8 0,-12-2 8 16,1 1-897-16</inkml:trace>
  <inkml:trace contextRef="#ctx0" brushRef="#br0" timeOffset="-146027.41">29099 7672 1155 0,'0'0'0'0,"0"0"0"15,0 6 0-15,0-6 1 0,0 0-1 0,12 30 2 16,20 39-2-16,-32-69 4 0,0 0-4 0,41 83 5 15,1-1-5-15,-42-82 20 0,0 0-20 16,42 93 20-16,8 18-20 0,-50-111 32 0,0 0-32 0,60 109 32 16,10-11-32-16,-70-98 26 0,0 0-26 0,65 94 26 15,-17-1-26-15,-48-93 12 0,0 0-12 0,28 85 12 16,-22-9-12-16,-1-1-951 0</inkml:trace>
  <inkml:trace contextRef="#ctx0" brushRef="#br0" timeOffset="-121636.58">6179 12261 1155 0,'0'0'0'0,"0"0"0"0,23 10 0 0,-23-10 31 16,0 0-31-16,17 16 31 0,5 8-31 0,-22-24 71 16,0 0-71-16,19 26 71 0,-7 4-71 0,-12-30 25 15,0 0-25-15,9 34 25 0,-4 3-25 0,-5-37-13 16,0 0 13-16,0 36-13 0,0 5 13 0,0 3-978 16</inkml:trace>
  <inkml:trace contextRef="#ctx0" brushRef="#br0" timeOffset="-121283.08">6219 12474 695 0,'0'0'0'0,"15"14"0"16,16 17 0-16,-31-31 32 0,0 0-32 0,39 41 32 0,-7 11-32 16,-32-52 33-16,0 0-33 0,32 59 33 0,-6 0-33 15,-26-59 22-15,0 0-22 0,28 48 23 0,-5-15-23 16,-23-33 21-16,0 0-21 0,21 19 22 0,-5-10-22 16,-16-9 17-16,0 0-17 0,18-3 18 0,0-11-18 15,-18 14 23-15,0 0-23 0,23-21 24 0,3-10-24 16,-26 31 38-16,0 0-38 0,26-35 38 0,1-1-38 15,-27 36 47-15,0 0-47 0,28-35 48 0,-5 8-48 16,-23 27 49-16,0 0-49 0,18-21 49 0,-8 9-49 16,-10 12 23-16,0 0-23 0,9-6 23 0,-2 10-23 15,-7-4 14-15,0 0-14 0,0 0 14 0,0 12-14 0,0 0-944 16</inkml:trace>
  <inkml:trace contextRef="#ctx0" brushRef="#br0" timeOffset="-120656.71">5207 13331 1054 0,'0'0'0'0,"9"1"0"0,14 6 0 15,-23-7 0-15,0 0 0 0,31 5 0 0,10 1 0 0,-41-6 1 16,0 0-1-16,41 12 2 0,1 17-2 0,-42-29 11 16,0 0-11-16,35 38 12 0,-7 14-12 0,-28-52 27 15,0 0-27-15,25 55 27 0,-5 1-27 0,-20-56 35 16,0 0-35-16,17 53 35 0,-4-11-35 0,-13-42 31 16,0 0-31-16,5 31 32 0,0-14-32 0,-5-17 22 0,0 0-22 15,0 7 22-15,0-7-22 0,0 0 15 0,0 0-15 16,0-7 15-16,0-6-15 0,0 13 10 0,0 0-10 15,0-28 11-15,0-14-11 0,0 42 10 0,0 0-10 16,4-52 11-16,1-8-11 0,-5 60 11 0,0 0-11 16,14-64 12-16,7 5-12 0,-21 59 12 0,0 0-12 0,28-50 13 15,8 8-13-15,-36 42 22 0,0 0-22 0,37-29 22 16,7 3-22-16,-44 26 29 0,0 0-29 0,46-16 29 16,0 13-29-16,-46 3 31 0,0 0-31 0,44 7 32 15,-4 10-32-15,-40-17 35 0,0 0-35 0,41 28 36 16,-1 6-36-16,-40-34 34 0,0 0-34 0,37 54 35 15,-1 15-35-15,-36-69 28 0,0 0-28 0,31 78 28 16,-4-2-28-16,-27-76 24 0,0 0-24 0,25 75 24 16,-4-6-24-16,-21-69 9 0,0 0-9 0,14 71 10 0,-9 12-10 15,-5-83 3-15,0 0-3 0,7 73 4 0,-1-13-4 16,-3 1-1340-16</inkml:trace>
  <inkml:trace contextRef="#ctx0" brushRef="#br0" timeOffset="-119287.52">5398 13429 583 0,'0'0'0'15,"8"23"0"-15,12 25 0 0,-20-48 10 0,0 0-10 16,26 57 10-16,9 14-10 0,-35-71 10 0,0 0-10 16,36 78 10-16,4 9-10 0,-40-87 1 0,0 0-1 15,51 88 1-15,8 5-1 0,-1-1-409 0</inkml:trace>
  <inkml:trace contextRef="#ctx0" brushRef="#br0" timeOffset="-117637.48">7989 13761 1065 0,'0'0'0'0,"0"0"0"0,40 9 0 0,-40-9 24 15,0 0-24-15,43 12 24 0,13 2-24 0,-56-14 64 16,0 0-64-16,64 19 64 0,4 7-64 0,-68-26 52 15,0 0-52-15,76 40 52 0,11 15-52 0,-87-55 29 16,0 0-29-16,81 54 29 0,-13-7-29 0,-68-47 14 16,0 0-14-16,59 32 14 0,-15-7-14 0,-44-25 13 0,0 0-13 15,37 7 13-15,-5-11-13 0,-32 4 11 0,0 0-11 16,23-14 11-16,-2-12-11 0,-21 26 17 0,0 0-17 16,14-36 17-16,-5-19-17 0,-9 55 30 0,0 0-30 15,0-59 30-15,-6 0-30 0,6 59 38 0,0 0-38 0,-8-57 39 16,-5-7-39-16,13 64 40 0,0 0-40 0,-12-68 41 15,1-6-41-15,11 74 51 0,0 0-51 0,-9-78 52 16,4 7-52-16,5 71 43 0,0 0-43 0,-7-57 44 16,-4 10-44-16,11 47 36 0,0 0-36 0,-8-36 36 15,2 0-36-15,6 36 26 0,0 0-26 0,-3-33 26 16,-6 3-26-16,9 30 8 0,0 0-8 0,0-31 9 16,12 2-9-16,2-1-1487 0</inkml:trace>
  <inkml:trace contextRef="#ctx0" brushRef="#br0" timeOffset="-117210.66">9204 13491 1390 0,'0'0'0'0,"-5"9"0"0,-18 8 0 0,23-17-3 0,0 0 3 16,-25 25-3-16,0-1 3 0,25-24-4 0,0 0 4 15,-23 31-3-15,-3 5 3 0,26-36 2 0,0 0-2 0,-21 28 3 16,10-11-3-16,11-17 13 0,0 0-13 16,-7 16 14-16,5-2-14 0,2-14 28 0,0 0-28 15,4 19 28-15,7 3-28 0,-11-22 32 0,0 0-32 0,17 19 33 16,10-5-33-16,-27-14 30 0,0 0-30 0,28 12 31 15,9-1-31-15,-37-11 25 0,0 0-25 0,44 15 26 16,-3 4-26-16,-41-19 24 0,0 0-24 0,40 25 25 16,-8 0-25-16,-32-25 34 0,0 0-34 0,21 35 35 15,-5 5-35-15,-16-40 43 0,0 0-43 0,9 45 44 16,-9-2-44-16,0-43 34 0,0 0-34 0,-6 43 34 16,-8-3-34-16,14-40 28 0,0 0-28 0,-26 43 28 15,-6 9-28-15,32-52 19 0,0 0-19 0,-37 59 19 16,-3 19-19-16,40-78 8 0,0 0-8 0,-59 69 9 0,-22-22-9 15,-4 0-1460-15</inkml:trace>
  <inkml:trace contextRef="#ctx0" brushRef="#br0" timeOffset="-114228.48">7114 13379 1076 0,'0'0'0'0,"0"0"0"16,0 0 0-16,0 0 20 0,0 0-20 0,-11 17 20 15,8-10-20-15,3-7 41 0,0 0-41 0,0 12 41 16,-6 7-41-16,6-19 40 0,0 0-40 0,0 30 41 15,9 10-41-15,-9-40 36 0,0 0-36 0,14 41 37 16,6-5-37-16,-20-36 20 0,0 0-20 0,30 33 21 16,1-2-21-16,-31-31 20 0,0 0-20 0,32 26 21 15,3-3-21-15,-35-23 31 0,0 0-31 0,38 19 31 16,-1-2-31-16,-37-17 35 0,0 0-35 0,44 18 35 16,10 1-35-16,-54-19 32 0,0 0-32 0,59 13 32 0,1 0-32 15,-60-13 32-15,0 0-32 0,58 12 33 0,-9 5-33 16,-49-17 27-16,0 0-27 0,44 19 27 0,-10-2-27 15,-34-17 28-15,0 0-28 0,35 18 28 0,-7-1-28 16,-28-17 24-16,0 0-24 0,30 19 24 0,-2 5-24 16,-28-24 21-16,0 0-21 0,27 21 22 0,-4 0-22 15,-23-21 17-15,0 0-17 0,17 19 17 0,-4-4-17 16,-13-15 12-16,0 0-12 0,10 16 13 0,-6-2-13 0,-4-14 13 16,0 0-13-16,5 15 13 0,-5 1-13 0,0-16 10 15,0 0-10-15,-3 15 10 0,-6 3-10 0,9-18 9 16,0 0-9-16,-20 24 9 0,-8 12-9 0,28-36 8 15,0 0-8-15,-39 44 9 0,-3 6-9 0,42-50 10 16,0 0-10-16,-40 59 10 0,-1 15-10 0,41-74 23 0,0 0-23 16,-44 73 24-16,-6-9-24 0,50-64 31 0,0 0-31 15,-54 57 31-15,1-12-31 0,53-45 30 0,0 0-30 16,-46 40 31-16,5-6-31 0,41-34 26 0,0 0-26 0,-31 28 27 16,4-6-27-16,27-22 16 0,0 0-16 0,-19 18 16 15,-2-4-16-15,21-14 0 0,0 0 0 0,-20 3 1 16,-3-15-1-16,-3 2-1674 0</inkml:trace>
  <inkml:trace contextRef="#ctx0" brushRef="#br0" timeOffset="-113553.04">7230 13215 886 0,'0'0'0'0,"0"0"0"16,18 12 0-16,-18-12 25 0,0 0-25 0,23 10 26 15,0 2-26-15,-23-12 22 0,0 0-22 0,35 14 23 16,6 2-23-16,-41-16 12 0,0 0-12 0,45 17 13 15,7 2-13-15,-52-19 18 0,0 0-18 0,61 24 18 16,-1 4-18-16,-60-28 30 0,0 0-30 0,62 31 30 16,-4 2-30-16,-58-33 30 0,0 0-30 0,60 40 30 15,7 5-30-15,-67-45 30 0,0 0-30 0,74 45 30 16,6-4-30-16,-80-41 31 0,0 0-31 0,72 38 31 16,-9-5-31-16,-63-33 33 0,0 0-33 0,59 33 34 0,-5-5-34 15,-54-28 22-15,0 0-22 0,52 27 23 0,-5-2-23 16,-47-25 20-16,0 0-20 0,46 24 21 0,-9 9-21 15,-37-33 23-15,0 0-23 0,32 36 23 0,-9 4-23 16,-23-40 21-16,0 0-21 0,16 43 21 0,-11 4-21 16,-5-47 34-16,0 0-34 0,0 41 35 0,-5-8-35 15,5-33 41-15,0 0-41 0,-16 35 41 0,-12 5-41 16,28-40 38-16,0 0-38 0,-38 45 39 0,-6 3-39 0,44-48 34 16,0 0-34-16,-42 52 34 0,0 16-34 0,42-68 30 15,0 0-30-15,-39 71 30 0,0 1-30 0,39-72 30 16,0 0-30-16,-37 69 30 0,-7-5-30 0,44-64 28 15,0 0-28-15,-42 66 28 0,3 5-28 0,39-71 26 16,0 0-26-16,-37 75 27 0,-4-1-27 0,41-74 16 16,0 0-16-16,-37 71 17 0,2-4-17 0,0 3-1503 0</inkml:trace>
  <inkml:trace contextRef="#ctx0" brushRef="#br0" timeOffset="-109259.14">28226 9778 852 0,'0'0'0'0,"0"0"0"0,-48 46 0 16,48-46 24-16,0 0-24 0,-46 52 24 0,-10 11-24 15,56-63 53-15,0 0-53 0,-64 67 53 0,-8-3-53 0,72-64 52 16,0 0-52-16,-78 57 53 0,-8-15-53 0,86-42 49 16,0 0-49-16,-83 36 49 0,16-8-49 0,67-28 28 15,0 0-28-15,-55 22 29 0,13-4-29 0,42-18 29 16,0 0-29-16,-28 8 29 0,14-3-29 0,14-5 35 0,0 0-35 16,0 0 35-16,-7 7-35 0,7-7 34 0,0 0-34 15,0 0 34-15,21 7-34 0,-21-7 37 0,0 0-37 16,37 9 37-16,32 8-37 0,-69-17 32 0,0 0-32 15,84 23 33-15,15 6-33 0,-99-29 32 0,0 0-32 16,104 40 32-16,0 2-32 0,-104-42 31 0,0 0-31 16,103 44 32-16,-5 3-32 0,-98-47 26 0,0 0-26 0,92 43 27 15,-18-1-27-15,-74-42 12 0,0 0-12 0,67 38 13 16,-5 0-13-16,-62-38 2 0,0 0-2 0,51 30 2 16,-23-15-2-16,0 1-1298 0</inkml:trace>
  <inkml:trace contextRef="#ctx0" brushRef="#br0" timeOffset="-108928.93">28889 9646 1155 0,'0'0'0'0,"-9"9"0"0,-14 6 0 16,23-15 0-16,0 0 0 0,-26 21 0 0,-1 0 0 0,27-21 4 16,0 0-4-16,-17 21 4 0,11 1-4 15,6-22 47-15,0 0-47 0,6 28 48 0,8 6-48 0,-14-34 59 16,0 0-59-16,19 47 60 0,4 12-60 0,-23-59 55 16,0 0-55-16,32 68 56 0,8 8-56 0,-40-76 51 15,0 0-51-15,46 72 51 0,-2-11-51 0,-44-61 45 0,0 0-45 16,43 55 46-16,-10-1-46 0,-33-54 36 0,0 0-36 15,21 54 36-15,-14-2-36 0,-7-52 23 0,0 0-23 0,-12 45 24 16,-21-14-24-16,33-31 14 0,0 0-14 16,-46 13 14-16,-4-19-14 0,-1-1-1311 0</inkml:trace>
  <inkml:trace contextRef="#ctx0" brushRef="#br0" timeOffset="-108763.7">28586 10325 1300 0,'0'0'0'0,"0"0"0"15,19-11 0-15,-19 11 5 0,0 0-5 0,32-12 6 16,21-5-6-16,-53 17 4 0,0 0-4 0,58-25 4 16,4-7-4-16,-62 32 16 0,0 0-16 0,63-40 16 15,4-9-16-15,-67 49 15 0,0 0-15 0,71-55 16 16,6-14-16-16,-77 69 17 0,0 0-17 0,73-68 18 16,-17 11-18-16,-1-2-1003 0</inkml:trace>
  <inkml:trace contextRef="#ctx0" brushRef="#br0" timeOffset="-108298.14">29577 9359 875 0,'0'0'0'0,"0"0"0"0,0 9 0 0,0-9 4 15,0 0-4-15,2 5 4 0,-2-5-4 0,0 0 10 16,0 0-10-16,8 15 11 0,5-3-11 0,-13-12 23 0,0 0-23 15,25 28 24-15,19 21-24 0,-44-49 31 0,0 0-31 16,58 60 31-16,11 9-31 0,-69-69 32 0,0 0-32 16,74 70 33-16,-6-6-33 0,-68-64 64 0,0 0-64 15,53 67 65-15,-23 11-65 0,-30-78 66 0,0 0-66 16,4 80 66-16,-27 1-66 0,23-81 58 0,0 0-58 16,-41 74 59-16,-11-10-59 0,52-64 47 0,0 0-47 0,-57 52 47 15,1-19-47-15,56-33 24 0,0 0-24 0,-52 19 24 16,1-19-24-16,51 0 13 0,0 0-13 0,-40-15 14 15,12-18-14-15,28 33 8 0,0 0-8 0,-11-56 8 16,16-28-8-16,-5 84 3 0,0 0-3 0,21-94 4 16,15 1-4-16,-36 93 1 0,0 0-1 0,42-89 2 15,0-8-2-15,-42 97 11 0,0 0-11 0,46-93 11 16,7 5-11-16,-53 88 22 0,0 0-22 0,48-78 22 16,-18 26-22-16,-30 52 31 0,0 0-31 0,19-40 31 0,-14 11-31 15,-5 29 19-15,0 0-19 0,-8-16 19 0,-19 16-19 16,27 0 10-16,0 0-10 0,-35 9 10 0,-9 12-10 15,44-21 5-15,0 0-5 0,-46 31 5 0,4 5-5 16,42-36-2-16,0 0 2 0,-43 38-2 0,4 2 2 16,39-40-22-16,0 0 22 0,-31 28-21 0,10-20 21 15,-1 1-1290-15</inkml:trace>
  <inkml:trace contextRef="#ctx0" brushRef="#br0" timeOffset="-107860.5">28972 9752 740 0,'0'0'0'0,"0"0"0"0,0-9 0 16,0 9-1-16,0 0 1 0,0 0-1 0,-12-12 1 0,12 12-2 15,0 0 2-15,-13-4-2 0,-3-1 2 0,16 5 2 16,0 0-2-16,-17 0 3 0,-3 2-3 0,20-2 2 16,0 0-2-16,-21 3 3 0,2 1-3 0,19-4 3 0,0 0-3 15,-21 9 3-15,-4 6-3 0,0 1-503 0</inkml:trace>
  <inkml:trace contextRef="#ctx0" brushRef="#br0" timeOffset="-107277.54">28868 11141 1412 0,'0'0'0'0,"0"0"0"0,0 0 0 0,0 0-4 15,0 0 4-15,10 25-3 0,-18-1 3 0,8-24-6 16,0 0 6-16,-25 36-6 0,-21 9 6 0,46-45-16 0,0 0 16 15,-62 52-15-15,-15 2 15 0,77-54 0 0,0 0 0 16,-78 50 0-16,8-7 0 0,70-43 16 0,0 0-16 16,-66 35 17-16,8-14-17 0,58-21 36 0,0 0-36 0,-51 17 37 15,12-5-37-15,39-12 42 0,0 0-42 0,-25 10 43 16,17-8-43-16,8-2 46 0,0 0-46 0,0 0 46 16,7 10-46-16,-7-10 40 0,0 0-40 0,23 9 40 15,26 7-40-15,-49-16 33 0,0 0-33 0,60 19 34 16,3 5-34-16,-63-24 38 0,0 0-38 0,78 31 38 15,19 9-38-15,-97-40 42 0,0 0-42 0,95 45 42 16,-15 5-42-16,-80-50 32 0,0 0-32 0,68 49 33 16,-6-4-33-16,-62-45 12 0,0 0-12 0,55 41 12 15,-2-3-12-15,-53-38 13 0,0 0-13 0,42 30 13 16,-15-13-13-16,-1 2-1491 0</inkml:trace>
  <inkml:trace contextRef="#ctx0" brushRef="#br0" timeOffset="-106887.25">30148 10781 1155 0,'0'0'0'0,"-10"-8"0"0,-22-11 0 0,32 19 4 16,0 0-4-16,-46-21 5 0,-7 5-5 0,53 16 8 16,0 0-8-16,-56-5 9 0,-2 16-9 0,58-11 12 0,0 0-12 15,-53 22 12-15,9 14-12 0,44-36 27 0,0 0-27 0,-34 49 27 16,6 17-27-16,28-66 41 0,0 0-41 16,-21 72 42-16,1-2-42 0,20-70 62 0,0 0-62 0,-7 74 62 15,14 18-62-15,-7-92 62 0,0 0-62 0,18 102 62 16,7 7-62-16,-25-109 52 0,0 0-52 0,26 114 53 15,-1-3-53-15,-25-111 44 0,0 0-44 0,26 107 44 16,-1-17-44-16,-25-90 35 0,0 0-35 0,18 80 35 16,-8-18-35-16,-10-62 25 0,0 0-25 0,4 50 25 15,-10-10-25-15,6-40 13 0,0 0-13 0,-12 29 14 16,-9-13-14-16,21-16 6 0,0 0-6 0,-32 3 7 16,-10-15-7-16,-2 0-1398 0</inkml:trace>
  <inkml:trace contextRef="#ctx0" brushRef="#br0" timeOffset="-106690.58">29699 11520 1222 0,'0'0'0'0,"19"-7"0"0,32-12 0 0,-51 19 7 16,0 0-7-16,67-24 7 0,11-2-7 0,-78 26 15 0,0 0-15 15,76-27 16-15,-8 6-16 0,-68 21 3 16,0 0-3-16,60-21 4 0,-14 0-4 0,0-1-896 0</inkml:trace>
  <inkml:trace contextRef="#ctx0" brushRef="#br0" timeOffset="-106212.71">30492 11032 1356 0,'0'0'0'0,"18"4"0"0,28 4 0 15,-46-8 0-15,0 0 0 0,58 6 0 0,9-5 0 16,-67-1 2-16,0 0-2 0,71-3 2 0,1-13-2 16,-72 16 14-16,0 0-14 0,71-19 15 0,-8-1-15 15,-63 20 47-15,0 0-47 0,53-21 48 0,-14 3-48 16,-39 18 60-16,0 0-60 0,30-15 61 0,-7-4-61 16,-23 19 71-16,0 0-71 0,19-17 72 0,-8 4-72 0,-11 13 65 15,0 0-65-15,7-7 65 0,-7 7-65 0,0 0 49 16,0 0-49-16,10 0 49 0,-6 11-49 0,-4-11 38 0,0 0-38 15,3 22 39-15,3 15-39 0,-6-37 32 16,0 0-32-16,7 46 33 0,-2 12-33 0,-5-58 25 16,0 0-25-16,5 72 26 0,6 22-26 0,-11-94 27 15,0 0-27-15,14 109 27 0,4 7-27 0,-18-116 26 16,0 0-26-16,12 121 26 0,-10 2-26 0,-2-123 16 0,0 0-16 16,-13 119 17-16,-15-13-17 0,28-106 10 0,0 0-10 15,-39 103 10-15,-8 6-10 0,47-109 6 0,0 0-6 0,-60 106 6 16,-21-16-6-16,81-90 3 0,0 0-3 0,-90 61 4 15,-4-32-4-15,-1 0-1701 0</inkml:trace>
  <inkml:trace contextRef="#ctx0" brushRef="#br0" timeOffset="-105837.23">29388 11674 1166 0,'0'0'0'16,"0"0"0"-16,9 0 0 0,-9 0-5 0,0 0 5 16,19 0-5-16,18-12 5 0,-37 12-9 0,0 0 9 0,50-24-8 15,15-9 8-15,-65 33 3 0,0 0-3 0,69-43 3 16,1-21-3-16,-70 64 6 0,0 0-6 0,67-73 7 15,-5-3-7-15,0-2-809 0</inkml:trace>
  <inkml:trace contextRef="#ctx0" brushRef="#br0" timeOffset="-100613.61">21392 5128 931 0,'0'0'0'0,"0"0"0"0,0 0 0 15,0 0 18-15,0 0-18 0,16 34 18 0,7 11-18 16,-23-45 51-16,0 0-51 0,25 50 52 0,-4 11-52 15,-21-61 45-15,0 0-45 0,14 74 46 0,-7 23-46 16,-7-97 24-16,0 0-24 0,6 109 25 0,-5 11-25 16,-1-120 16-16,0 0-16 0,0 131 16 0,-1 29-16 15,1-160 11-15,0 0-11 0,-9 176 11 0,-2 7-11 16,11-183 8-16,0 0-8 0,-12 180 8 0,-9-17-8 0,21-163 4 16,0 0-4-16,-20 152 4 0,4-6-4 0,16-146 2 15,0 0-2-15,-15 150 2 0,0 15-2 0,15-165 1 16,0 0-1-16,-10 161 1 0,5 1-1 0,5-162 1 0,0 0-1 15,0 149 1-15,5-7-1 0,-5-142 1 0,0 0-1 16,16 147 2-16,7 5-2 0,-23-152 1 0,0 0-1 0,30 154 2 16,1-5-2-16,-31-149 2 0,0 0-2 0,37 137 2 15,-1-12-2-15,-36-125 2 0,0 0-2 0,33 119 2 16,2 2-2-16,-35-121 1 0,0 0-1 0,38 107 1 16,2-18-1-16,-40-89 0 0,0 0 0 0,46 83 1 15,5-11-1-15,-51-72 0 0,0 0 0 0,60 68 0 16,12-4 0-16,-72-64-1 0,0 0 1 0,76 57 0 15,-3-8 0-15,-73-49-2 0,0 0 2 0,77 32-2 16,10-4 2-16,-87-28-3 0,0 0 3 0,93 24-3 16,2-5 3-16,-95-19-3 0,0 0 3 0,96 18-2 15,1-3 2-15,-97-15-2 0,0 0 2 0,100 16-1 16,9-2 1-16,-109-14-1 0,0 0 1 0,110 12-1 16,-3-2 1-16,-107-10-1 0,0 0 1 0,110 9-1 0,8-4 1 15,-118-5 0-15,0 0 0 0,120 5 0 0,-12 2 0 16,-108-7 0-16,0 0 0 0,111 7 0 0,2-2 0 15,-113-5 1-15,0 0-1 0,107 5 1 0,-13 2-1 16,-94-7 3-16,0 0-3 0,86 9 3 0,9 0-3 16,-95-9 5-16,0 0-5 0,94 7 6 0,-11 3-6 15,-83-10 4-15,0 0-4 0,83 12 5 0,0-2-5 0,-83-10 3 16,0 0-3-16,86 7 3 0,7 2-3 0,-93-9 2 16,0 0-2-16,90 12 2 0,-12 4-2 0,-78-16 1 15,0 0-1-15,81 14 2 0,9-4-2 0,-90-10 1 0,0 0-1 16,87 7 1-16,-6 0-1 0,-81-7 3 15,0 0-3-15,77 10 4 0,-6 6-4 0,-71-16 7 0,0 0-7 16,74 17 8-16,9 2-8 0,-83-19 12 0,0 0-12 16,83 21 12-16,-4-4-12 0,-79-17 18 0,0 0-18 15,78 21 18-15,-2 1-18 0,-76-22 16 0,0 0-16 0,79 25 17 16,13-5-17-16,-92-20 14 0,0 0-14 0,88 21 15 16,-14-2-15-16,-74-19 13 0,0 0-13 0,70 21 13 15,1 7-13-15,-71-28 15 0,0 0-15 0,74 36 15 16,4 13-15-16,-78-49 15 0,0 0-15 0,74 53 16 15,-9 16-16-15,-65-69 12 0,0 0-12 0,60 71 12 16,-5-5-12-16,-55-66 9 0,0 0-9 0,58 76 10 16,5 16-10-16,-63-92 7 0,0 0-7 0,64 93 7 15,-4 4-7-15,-60-97 3 0,0 0-3 0,55 101 4 16,-8 3-4-16,-47-104 1 0,0 0-1 0,46 107 1 16,-2 2-1-16,-44-109 1 0,0 0-1 0,46 109 2 0,2 5-2 15,-48-114 1-15,0 0-1 0,56 113 1 0,8-11-1 16,-64-102 1-16,0 0-1 0,63 100 2 0,-3 0-2 15,-60-100 3-15,0 0-3 0,58 101 3 0,-5-3-3 16,-53-98 3-16,0 0-3 0,58 92 3 0,11-7-3 16,-69-85 3-16,0 0-3 0,73 85 4 0,1 5-4 15,-74-90 3-15,0 0-3 0,68 88 4 0,-9-7-4 16,-59-81 4-16,0 0-4 0,60 71 4 0,3-5-4 0,-63-66 4 16,0 0-4-16,69 64 5 0,3 4-5 0,-72-68 5 15,0 0-5-15,76 65 5 0,0-9-5 0,-76-56 4 16,0 0-4-16,77 50 5 0,3-7-5 0,-80-43 3 0,0 0-3 15,88 40 3-15,7-2-3 0,-95-38 2 0,0 0-2 16,89 40 2-16,-12-4-2 0,-77-36 1 0,0 0-1 16,83 40 1-16,11 8-1 0,-94-48 0 0,0 0 0 15,95 47 1-15,-4-5-1 0,-91-42 1 0,0 0-1 0,97 36 2 16,15-5-2-16,-112-31 2 0,0 0-2 0,111 23 3 16,-2-16-3-16,-109-7 4 0,0 0-4 0,111 5 4 15,4-5-4-15,-115 0 5 0,0 0-5 0,113 0 5 16,-11-11-5-16,-102 11 7 0,0 0-7 0,101-13 7 15,-3-6-7-15,-98 19 7 0,0 0-7 0,97-26 8 16,6-7-8-16,-103 33 6 0,0 0-6 0,95-38 7 16,-7-11-7-16,-88 49 5 0,0 0-5 0,92-52 6 15,8 2-6-15,-100 50 5 0,0 0-5 0,97-57 6 16,-14-4-6-16,-83 61 7 0,0 0-7 0,76-74 7 16,0-13-7-16,-76 87 9 0,0 0-9 0,76-84 9 15,1 6-9-15,-77 78 9 0,0 0-9 0,69-88 9 16,-7-18-9-16,-62 106 11 0,0 0-11 0,56-111 11 0,-4 4-11 15,-52 107 9-15,0 0-9 0,45-120 9 0,1-18-9 16,-46 138 13-16,0 0-13 0,50-154 14 0,1-5-14 16,-51 159 16-16,0 0-16 0,48-156 17 0,-11 4-17 15,-37 152 17-15,0 0-17 0,31-158 17 0,1-16-17 16,-32 174 15-16,0 0-15 0,28-184 15 0,-3-5-15 0,-25 189 13 16,0 0-13-16,25-197 14 0,-2-4-14 0,-23 201 15 15,0 0-15-15,21-206 16 0,-5-5-16 0,-16 211 15 16,0 0-15-16,16-218 16 0,-1-3-16 0,-15 221 14 15,0 0-14-15,13-222 14 0,-4 4-14 0,-9 218 11 16,0 0-11-16,3-218 11 0,-5 0-11 0,2 218 8 0,0 0-8 16,-9-216 9-16,-6 3-9 0,15 213 5 0,0 0-5 15,-20-215 5-15,-3-3-5 0,23 218 4 0,0 0-4 16,-24-213 4-16,-6 6-4 0,30 207 2 0,0 0-2 16,-36-206 3-16,-6 0-3 0,42 206 2 0,0 0-2 0,-49-197 2 15,-11 8-2-15,60 189 1 0,0 0-1 0,-64-183 2 16,1 1-2-16,63 182 1 0,0 0-1 0,-57-178 2 15,4 1-2-15,53 177 1 0,0 0-1 0,-60-178 1 16,-16 1-1-16,76 177 0 0,0 0 0 0,-77-169 1 16,-4 15-1-16,81 154 0 0,0 0 0 0,-80-139 1 15,3 9-1-15,77 130 0 0,0 0 0 0,-88-128 1 16,-18-12-1-16,106 140 0 0,0 0 0 0,-108-123 1 16,2 26-1-16,106 97 0 0,0 0 0 0,-109-93 1 0,-13-7-1 15,122 100 0-15,0 0 0 0,-122-94 0 0,8 9 0 16,114 85 0-16,0 0 0 0,-124-71 0 0,-10 18 0 15,134 53 0-15,0 0 0 0,-141-49 0 16,-5 6 0-16,146 43 0 0,0 0 0 0,-148-38 0 0,1 7 0 16,147 31-1-16,0 0 1 0,-153-24-1 0,-8 15 1 15,161 9-1-15,0 0 1 0,-167-4-1 0,-10 8 1 16,177-4-3-16,0 0 3 0,-180 9-2 0,4 6 2 16,176-15-4-16,0 0 4 0,-175 12-3 0,6 4 3 15,169-16-3-15,0 0 3 0,-169 21-3 0,-6-1 3 0,175-20-3 16,0 0 3-16,-176 25-3 0,-6-1 3 0,182-24-4 15,0 0 4-15,-182 28-3 0,4 4 3 0,178-32-3 16,0 0 3-16,-178 40-2 0,-2 2 2 0,180-42-2 16,0 0 2-16,-171 46-2 0,10 3 2 0,161-49-2 0,0 0 2 15,-160 45-1-15,-1-4 1 0,161-41-2 0,0 0 2 16,-169 40-2-16,0-7 2 0,169-33-3 0,0 0 3 16,-166 31-2-16,7-3 2 0,159-28-4 0,0 0 4 15,-155 29-3-15,-2 8 3 0,157-37-4 0,0 0 4 16,-161 40-3-16,-1 5 3 0,162-45-4 0,0 0 4 0,-159 45-4 15,18 1 4-15,141-46-4 0,0 0 4 0,-135 42-3 16,6-2 3-16,129-40-5 0,0 0 5 0,-124 27-5 16,4-4 5-16,120-23-5 0,0 0 5 0,-113 15-4 15,8-3 4-15,105-12-4 0,0 0 4 0,-104 9-4 16,0 2 4-16,104-11-4 0,0 0 4 0,-105 13-3 16,-7 3 3-16,112-16-3 0,0 0 3 0,-110 19-3 15,3-2 3-15,107-17-3 0,0 0 3 0,-110 23-2 0,-1-1 2 16,111-22-3-16,0 0 3 0,-109 31-3 0,10 2 3 15,99-33-4-15,0 0 4 0,-99 35-3 0,4-2 3 16,95-33-3-16,0 0 3 0,-90 27-2 0,11 3 2 16,79-30-5-16,0 0 5 0,-78 28-5 0,-1-11 5 15,79-17-7-15,0 0 7 0,-83 21-7 0,0 1 7 16,83-22-9-16,0 0 9 0,-80 24-9 0,10 6 9 16,70-30-10-16,0 0 10 0,-76 40-9 0,-19 8 9 0,95-48-21 15,0 0 21-15,-101 33-21 0,-5-30 21 0,2 1-1412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12824,'-6'10'9,"5"-8"-2,0 0 0,0 0 1,0 0-1,0 1 0,0-1 0,0 1 1,0-1-1,1 0 0,-1 1 0,1-1 0,0 5 1,0 11 24,0 0 0,1 1 1,5 22-1,2-16 135,61 126 53,-49-116-120,106 146 46,-98-142-11,122 181 76,-120-173 9,150 217 324,-153-226-468,186 289 800,-169-254-668,-39-66-88,3 0 4,-6-7-95,-1-6-13,4-117-1940,-5 38-7849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 9144,'-10'144'64,"8"-126"-19,-4 26 222,-34 226 131,32-212-4,-11 211 132,20-221-252,30 167 100,-20-177-140,-5-18-127,0 3-34,1-1 0,2-1 0,0 0 0,1 0 0,13 20 0,23 23 248,-46-63-312,1-1 0,-1 0-1,0 0 1,0 1 0,0-1 0,1 0-1,-1 0 1,0 1 0,0-1 0,1 0-1,-1 0 1,0 0 0,0 1 0,1-1-1,-1 0 1,0 0 0,1 0 0,-1 0-1,0 0 1,1 0 0,-1 0-1,0 1 1,1-1 0,-1 0 0,0 0-1,1 0 1,-1 0 0,1-1 0,9 0 63,0 0 0,0-1 0,0 0 0,18-8 0,-18 6-9,-1-1 1,1 0-1,-1 0 1,0-1 0,0 0-1,-1-1 1,0 1-1,0-2 1,13-15 0,-15 16-20,5-5 74,-1-1 0,0-1 0,-1 0 1,0 0-1,7-18 0,-9 18-55,0 0 46,-1 0 1,-1 0 0,0-1 0,-1 0-1,4-20 1,-5 17-51,0 3 19,-1 1 0,0-1 0,-1 0 0,-1 1 1,0-1-1,-3-22 0,2 27-44,0 0 20,-1 0 1,0 0-1,0 0 0,-1 0 0,0 1 0,-1-1 1,-8-14-1,7 15-22,-3-3 127,-1 6-115,1 1-1,-1 0 0,0 0 0,-18-6 0,26 10-34,0 1-1,0 0 0,0-1 0,0 1 0,-1 0 0,1 0 0,0 0 0,0 0 0,0 0 0,0 0 0,0 0 1,0 0-1,0 1 0,-2 0 0,-30 8 77,-49 22 0,42-12-10,2 2 0,-49 34-1,63-38-60,-9 6 32,12-9-26,-14 11 0,0 1 0,-48 49 0,32-22 0,-2 9-14,-7 22-2105,40-54-8427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 6456,'0'87'353,"0"81"84,-1-129-43,-27 160 132,18-159-251,-45 161 90,44-159-211,0 0-95,-34 121 144,34-128-150,-1-1 1,-27 51-1,38-82-42,-1 1 0,0-1 0,1 0 0,-1 1-1,-1-1 1,1 0 0,0 0 0,-1-1-1,1 1 1,-1 0 0,-4 2 0,-1 1 6,-17 8 6,25-14-22,0 0 0,-1 0 0,1 0 0,0 0 0,0 0 0,-1 0 0,1 0 0,0 0 0,0 1 0,-1-1 0,1 0 0,0 0 0,0 0 0,-1 0 0,1 0 0,0 0 0,0 0 0,-1 0 0,1 0 0,0-1 0,0 1 0,-1 0 0,1 0 0,0 0 0,0 0 0,0 0 0,-1 0 0,1 0 0,0-1 0,0 1 0,-1 0 0,1 0 0,0 0 0,0 0 0,0-1 0,0 1 0,0 0 0,-1 0 0,1-1 0,-5-6-121,0 0 0,1 0 1,-1 0-1,2-1 0,-1 1 1,1-1-1,0 0 0,-3-15 0,-12-37-5506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4848,'0'0'0,"0"0"0,0 0 0,0 0 24,0 0-24,0 0 24,0 0-24,0 0 8,0 0-8,4-14 16,3 3-16,2-1-3216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6:40:39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18852 11230 415 0,'0'0'0'0,"0"0"0"0,0 0 0 0,0 0 3 15,0 0-3-15,0 0 4 0,32-11-4 0,-32 11 20 16,0 0-20-16,11-2 21 0,-2 2-21 0,-9 0 25 15,0 0-25-15,12 0 26 0,-3 0-26 0,-9 0 20 0,0 0-20 16,16-1 21-16,1-1-21 0,-17 2 17 0,0 0-17 16,21 0 17-16,1-5-17 0,-22 5 12 0,0 0-12 15,30-5 13-15,8-4-13 0,-38 9 10 0,0 0-10 16,52-9 11-16,9 1-11 0,-61 8 17 16,0 0-17-16,67-12 17 0,7 1-17 0,-74 11 21 0,0 0-21 15,76-8 22-15,-2 4-22 0,-74 4 23 0,0 0-23 0,89 0 24 16,9 7-24-16,-98-7 29 0,0 0-29 0,103 10 30 15,2 4-30-15,-105-14 28 0,0 0-28 0,106 18 29 16,14 4-29-16,-120-22 24 0,0 0-24 0,118 14 25 16,-6-9-25-16,-112-5 24 0,0 0-24 0,114-3 24 15,8-8-24-15,-122 11 15 0,0 0-15 0,125-12 15 16,-5-2-15-16,-120 14 12 0,0 0-12 0,122-15 13 16,3 3-13-16,-125 12 9 0,0 0-9 0,122-11 10 15,-4 3-10-15,-118 8 8 0,0 0-8 0,116-13 9 16,1-4-9-16,-117 17 7 0,0 0-7 0,111-24 7 15,0-12-7-15,-111 36 8 0,0 0-8 0,101-49 8 16,-3-11-8-16,-98 60 9 0,0 0-9 0,87-68 10 0,-18 2-10 16,-69 66 9-16,0 0-9 0,63-69 10 0,-5 0-10 15,-58 69 11-15,0 0-11 0,57-73 11 0,-3-15-11 16,-54 88 20-16,0 0-20 0,46-88 20 0,-7 10-20 16,-39 78 30-16,0 0-30 0,32-75 31 0,-8 4-31 0,-24 71 32 15,0 0-32-15,18-72 33 0,-9-8-33 0,-9 80 33 16,0 0-33-16,2-76 34 0,-8 10-34 0,6 66 30 15,0 0-30-15,-8-66 31 0,-3-1-31 0,11 67 25 16,0 0-25-16,-14-81 26 0,-2-8-26 0,16 89 17 0,0 0-17 16,-19-90 18-16,-3 11-18 0,22 79 12 15,0 0-12-15,-22-73 13 0,-3 0-13 0,25 73 11 0,0 0-11 16,-25-72 11-16,-5 6-11 0,30 66 9 0,0 0-9 0,-30-59 10 16,2 14-10-16,28 45 7 0,0 0-7 0,-30-36 8 15,-2 8-8-15,32 28 6 0,0 0-6 0,-32-21 6 16,1-3-6-16,31 24 5 0,0 0-5 0,-34-21 5 15,-6 2-5-15,40 19 4 0,0 0-4 0,-44-17 4 16,-8-7-4-16,52 24 3 0,0 0-3 0,-51-24 4 16,0-1-4-16,51 25 4 0,0 0-4 0,-51-24 4 15,2 2-4-15,49 22 3 0,0 0-3 0,-50-18 4 16,1 3-4-16,49 15 5 0,0 0-5 0,-55-12 5 16,-12 3-5-16,67 9 3 0,0 0-3 0,-72-12 4 15,-4 3-4-15,76 9 2 0,0 0-2 0,-78-12 2 0,1-4-2 16,77 16 2-16,0 0-2 0,-92-19 2 0,-14 7-2 15,106 12 1-15,0 0-1 0,-113-8 2 0,0 2-2 16,113 6 1-16,0 0-1 0,-111-3 1 0,-9-6-1 16,120 9 2-16,0 0-2 0,-116-8 3 0,6-3-3 15,110 11 3-15,0 0-3 0,-107-8 3 0,-1 1-3 16,108 7 5-16,0 0-5 0,-107-9 5 0,10 0-5 0,97 9 5 16,0 0-5-16,-106-8 5 0,-9-1-5 15,115 9 5-15,0 0-5 0,-113-7 6 0,2 2-6 0,111 5 7 16,0 0-7-16,-111 0 7 0,-11 9-7 0,122-9 6 15,0 0-6-15,-116 8 7 0,-1-1-7 0,117-7 6 16,0 0-6-16,-109 11 7 0,-4 4-7 0,113-15 4 16,0 0-4-16,-104 19 5 0,18-3-5 0,86-16 6 0,0 0-6 15,-76 22 6-15,4 6-6 0,72-28 6 0,0 0-6 16,-64 31 6-16,8 5-6 0,56-36 4 0,0 0-4 16,-44 39 4-16,10-1-4 0,34-38 2 0,0 0-2 0,-23 36 3 15,9 0-3-15,14-36 1 0,0 0-1 0,-9 38 2 16,4 7-2-16,5-45 0 0,0 0 0 0,0 51 1 15,5 6-1-15,-5-57 0 0,0 0 0 0,9 60 0 16,0 3 0-16,-9-63 0 0,0 0 0 0,9 60 0 16,5-5 0-16,-14-55-1 0,0 0 1 0,19 54 0 15,6 5 0-15,-25-59-1 0,0 0 1 0,26 73 0 16,4 17 0-16,-30-90-1 0,0 0 1 0,34 97-1 16,-1 5 1-16,-33-102-1 0,0 0 1 0,37 110-1 15,-1 10 1-15,-36-120-2 0,0 0 2 0,35 114-2 16,2-22 2-16,-37-92-3 0,0 0 3 0,44 85-3 15,-2-8 3-15,-42-77-4 0,0 0 4 0,52 68-4 16,0-9 4-16,-52-59-4 0,0 0 4 0,57 48-4 16,-9-10 4-16,-48-38-4 0,0 0 4 0,40 31-3 0,-13-12 3 15,-27-19-3-15,0 0 3 0,26 21-3 0,4 3 3 16,-30-24-4-16,0 0 4 0,28 25-3 0,-10-8 3 16,-18-17-5-16,0 0 5 0,14 19-5 0,5-2 5 15,-19-17-6-15,0 0 6 0,16 16-5 0,-9-16 5 16,0 3-1257-16</inkml:trace>
  <inkml:trace contextRef="#ctx0" brushRef="#br0" timeOffset="1427.11">26509 7575 393 0,'0'0'0'0,"0"0"0"16,0 0 0-16,0 0 8 0,0 0-8 0,0 0 9 15,-40 27-9-15,40-27 29 0,0 0-29 0,-37 9 29 16,-11 3-29-16,48-12 73 0,0 0-73 0,-53 12 74 16,-1 4-74-16,54-16 70 0,0 0-70 0,-60 14 71 15,-6-1-71-15,66-13 39 0,0 0-39 0,-74 11 40 16,-17-4-40-16,91-7 31 0,0 0-31 0,-99 3 31 16,4-1-31-16,95-2 24 0,0 0-24 0,-108 0 25 15,-19-2-25-15,127 2 25 0,0 0-25 0,-132-3 26 16,-2-1-26-16,134 4 38 0,0 0-38 0,-138 0 39 15,-14 11-39-15,152-11 40 0,0 0-40 0,-158 24 40 16,-3 17-40-16,161-41 38 0,0 0-38 0,-150 45 38 16,18 7-38-16,132-52 33 0,0 0-33 0,-124 49 33 0,10-9-33 15,114-40 27-15,0 0-27 0,-106 39 27 0,11 3-27 16,95-42 25-16,0 0-25 0,-94 42 26 0,-3 3-26 16,97-45 19-16,0 0-19 0,-95 53 20 0,10 9-20 15,85-62 12-15,0 0-12 0,-77 66 13 0,-4-3-13 16,81-63 9-16,0 0-9 0,-78 58 9 0,-1 5-9 0,79-63 6 15,0 0-6-15,-73 72 7 0,13 15-7 0,60-87 6 16,0 0-6-16,-56 88 7 0,5 0-7 0,51-88 5 16,0 0-5-16,-55 90 6 0,-5 11-6 0,60-101 5 0,0 0-5 15,-58 102 6-15,3-7-6 0,55-95 4 0,0 0-4 16,-44 88 5-16,9-6-5 0,35-82 5 0,0 0-5 16,-25 74 5-16,9 6-5 0,16-80 5 0,0 0-5 15,-10 72 6-15,3-6-6 0,7-66 5 0,0 0-5 16,-2 62 5-16,0-3-5 0,2-59 5 0,0 0-5 15,4 61 5-15,4 6-5 0,-8-67 4 0,0 0-4 16,14 76 5-16,8 6-5 0,-22-82 4 0,0 0-4 16,31 74 4-16,12-3-4 0,-43-71 2 0,0 0-2 0,51 73 3 15,4 6-3-15,-55-79 2 0,0 0-2 0,63 78 2 16,6-5-2-16,-69-73 1 0,0 0-1 0,83 62 2 16,15-13-2-16,-98-49 1 0,0 0-1 0,112 41 1 15,-5-6-1-15,-107-35 0 0,0 0 0 0,120 31 1 16,11-3-1-16,-131-28 0 0,0 0 0 0,134 24 0 0,5-3 0 15,-139-21 1-15,0 0-1 0,143 12 1 0,0-7-1 16,-143-5 1-16,0 0-1 0,152-5 2 0,8-11-2 16,-160 16 2-16,0 0-2 0,171-27 3 0,-2-6-3 15,-169 33 3-15,0 0-3 0,165-42 3 0,-19-1-3 16,-146 43 3-16,0 0-3 0,143-49 3 0,3-8-3 16,-146 57 3-16,0 0-3 0,141-64 3 0,-5-8-3 15,-136 72 3-15,0 0-3 0,127-68 4 0,-9 6-4 16,-118 62 3-16,0 0-3 0,110-59 3 0,-1-3-3 0,-109 62 2 15,0 0-2-15,104-70 3 0,-2-9-3 0,-102 79 2 16,0 0-2-16,90-73 3 0,-12 11-3 0,-78 62 2 16,0 0-2-16,76-62 2 0,1-4-2 0,-77 66 2 15,0 0-2-15,76-78 3 0,-9-7-3 0,-67 85 3 0,0 0-3 16,60-86 3-16,-12 8-3 0,-48 78 3 0,0 0-3 16,37-82 3-16,-9-9-3 0,-28 91 2 0,0 0-2 15,21-94 2-15,-3 3-2 0,-18 91 1 0,0 0-1 16,9-90 2-16,-6 5-2 0,-3 85 2 0,0 0-2 15,-1-92 2-15,-3-7-2 0,4 99 3 0,0 0-3 0,-7-97 4 16,-9 9-4-16,16 88 3 0,0 0-3 0,-19-93 4 16,-6-11-4-16,25 104 4 0,0 0-4 0,-37-99 4 15,-18 13-4-15,55 86 4 0,0 0-4 0,-72-83 5 16,-18 3-5-16,90 80 4 0,0 0-4 0,-97-73 4 16,0 8-4-16,97 65 5 0,0 0-5 0,-97-52 5 15,-7 19-5-15,104 33 5 0,0 0-5 0,-97-19 5 16,5 15-5-16,92 4 5 0,0 0-5 0,-92 11 6 15,1 6-6-15,91-17-1 0,0 0 1 0,-88 24-1 16,10 4 1-16,78-28-4 0,0 0 4 0,-76 24-4 0,-2-15 4 16,1 1-1257-16</inkml:trace>
  <inkml:trace contextRef="#ctx0" brushRef="#br0" timeOffset="3016.1">24673 13768 897 0,'0'0'0'15,"0"0"0"-15,-31 12 0 0,31-12 23 0,0 0-23 0,-39 11 24 16,-9-4-24-16,48-7 47 0,0 0-47 0,-49 5 47 16,3-2-47-16,46-3 56 0,0 0-56 0,-51 0 57 15,-4-1-57-15,55 1 37 0,0 0-37 0,-63-2 38 16,-15 2-38-16,78 0 18 0,0 0-18 0,-83 0 19 16,-2 5-19-16,85-5 11 0,0 0-11 0,-91 12 11 15,-8 0-11-15,99-12 12 0,0 0-12 0,-106 14 13 16,-3 4-13-16,109-18 11 0,0 0-11 0,-122 19 11 15,-12 3-11-15,134-22 12 0,0 0-12 0,-138 28 12 16,1 6-12-16,137-34 11 0,0 0-11 0,-148 38 12 16,-8 2-12-16,156-40 18 0,0 0-18 0,-164 43 18 15,-5 4-18-15,169-47 22 0,0 0-22 0,-161 52 23 0,8 5-23 16,153-57 32-16,0 0-32 0,-145 69 32 0,8 20-32 16,137-89 30-16,0 0-30 0,-134 91 31 0,-4-4-31 15,138-87 31-15,0 0-31 0,-130 100 32 0,8 20-32 16,122-120 29-16,0 0-29 0,-115 121 29 0,1-9-29 15,114-112 22-15,0 0-22 0,-103 120 23 0,12 11-23 16,91-131 10-16,0 0-10 0,-76 120 11 0,17-20-11 16,59-100 7-16,0 0-7 0,-49 92 7 0,12 1-7 15,37-93 5-15,0 0-5 0,-26 82 6 0,6-11-6 0,20-71 4 16,0 0-4-16,-10 58 4 0,8-9-4 0,2-49 5 16,0 0-5-16,9 53 6 0,8 17-6 0,-17-70 7 15,0 0-7-15,25 69 7 0,5-3-7 0,-30-66 7 16,0 0-7-16,32 57 8 0,-1-5-8 0,-31-52 7 15,0 0-7-15,41 48 7 0,10-3-7 0,-51-45 5 16,0 0-5-16,67 42 6 0,14-6-6 0,-81-36 4 0,0 0-4 16,90 31 5-16,0-5-5 0,-90-26 3 0,0 0-3 0,104 23 3 15,18-3-3-15,-122-20 2 0,0 0-2 0,127 23 3 16,5 3-3-16,-132-26 2 0,0 0-2 0,131 26 3 16,5-2-3-16,-136-24 2 0,0 0-2 0,144 24 3 15,10-6-3-15,-154-18 3 0,0 0-3 0,144 15 3 16,-10-1-3-16,-134-14 2 0,0 0-2 0,136 9 3 15,12-4-3-15,-148-5 2 0,0 0-2 0,142-2 3 16,-1-3-3-16,-141 5 2 0,0 0-2 0,134-7 2 16,-4-2-2-16,-130 9 2 0,0 0-2 0,131-8 2 15,8-1-2-15,-139 9 2 0,0 0-2 0,131-7 2 16,-13-5-2-16,-118 12 2 0,0 0-2 0,118-19 2 0,11-9-2 16,-129 28 3-16,0 0-3 0,123-36 4 0,-8-6-4 15,-115 42 6-15,0 0-6 0,115-46 6 0,5-3-6 16,-120 49 6-16,0 0-6 0,116-48 7 0,-8-6-7 15,-108 54 7-15,0 0-7 0,109-57 8 0,0-7-8 16,-109 64 6-16,0 0-6 0,106-68 6 0,-9-6-6 16,-97 74 6-16,0 0-6 0,97-71 7 0,11 11-7 15,-108 60 5-15,0 0-5 0,99-66 6 0,-11-9-6 16,-88 75 5-16,0 0-5 0,90-79 6 0,5-3-6 0,-95 82 7 16,0 0-7-16,93-77 7 0,-11 4-7 0,-82 73 9 15,0 0-9-15,68-71 9 0,-8-7-9 0,-60 78 9 0,0 0-9 16,57-80 10-16,-1 6-10 0,-56 74 11 0,0 0-11 15,57-73 11-15,-6 4-11 0,-51 69 12 0,0 0-12 16,47-78 12-16,-8-12-12 0,-39 90 11 0,0 0-11 16,32-91 12-16,-7 11-12 0,-25 80 9 0,0 0-9 15,17-76 9-15,-6 3-9 0,-11 73 7 0,0 0-7 16,0-76 8-16,-5-7-8 0,5 83 6 0,0 0-6 0,-16-85 6 16,-14 6-6-16,30 79 4 0,0 0-4 15,-48-78 5-15,-17-9-5 0,65 87 4 0,0 0-4 0,-71-86 4 16,-6-3-4-16,77 89 2 0,0 0-2 0,-92-79 2 15,-16 20-2-15,108 59 1 0,0 0-1 0,-116-40 2 16,3 19-2-16,113 21 1 0,0 0-1 0,-120-5 1 16,-10 19-1-16,130-14 0 0,0 0 0 0,-127 28 0 15,7 10 0-15,120-38 0 0,0 0 0 0,-117 53 0 16,-4 15 0-16,121-68-2 0,0 0 2 0,-119 69-2 0,8-7 2 16,111-62-3-16,0 0 3 0,-113 54-2 0,-8-12 2 15,121-42-12-15,0 0 12 0,-126 38-12 0,-2-2 12 16,128-36-24-16,0 0 24 0,-134 33-23 0,-6-9 23 15,3 2-1543-15</inkml:trace>
  <inkml:trace contextRef="#ctx0" brushRef="#br0" timeOffset="10147.57">10029 12162 572 0,'0'0'0'0,"0"0"0"0,0 0 0 15,0 0 21-15,0 0-21 0,0 0 21 0,0 0-21 16,0 0 51-16,0 0-51 0,0 0 51 0,0 0-51 0,0 0 46 16,0 0-46-16,-21 38 46 0,7 7-46 0,14-45 33 15,0 0-33-15,-17 54 33 0,2 0-33 0,15-54 18 16,0 0-18-16,-19 62 19 0,-2 9-19 0,21-71 14 0,0 0-14 15,-32 76 15-15,-5 14-15 0,37-90 12 0,0 0-12 16,-40 92 12-16,-5-13-12 0,45-79 10 0,0 0-10 16,-45 82 11-16,4 3-11 0,41-85 10 0,0 0-10 15,-39 81 10-15,2-3-10 0,37-78 9 0,0 0-9 0,-35 72 10 16,1-11-10-16,34-61 16 0,0 0-16 0,-35 54 16 16,-5-2-16-16,40-52 21 0,0 0-21 0,-41 52 21 15,-1-1-21-15,42-51 23 0,0 0-23 0,-39 45 23 16,11-20-23-16,28-25 11 0,0 0-11 0,-27 17 12 15,4-7-12-15,0 1-816 0</inkml:trace>
  <inkml:trace contextRef="#ctx0" brushRef="#br0" timeOffset="10478.36">9045 13277 539 0,'0'0'0'0,"6"17"0"0,2 21 0 15,-8-38-3-15,0 0 3 0,18 59-3 0,0 19 3 0,-18-78-9 16,0 0 9-16,23 86-9 0,-4 4 9 0,-19-90 1 16,0 0-1-16,26 85 2 0,6-16-2 0,-32-69 16 15,0 0-16-15,35 61 17 0,6-9-17 0,-41-52 49 16,0 0-49-16,42 36 49 0,2-18-49 0,-44-18 61 15,0 0-61-15,41 0 61 0,0-14-61 0,-41 14 53 16,0 0-53-16,44-21 54 0,-6-3-54 0,-38 24 51 16,0 0-51-16,43-26 51 0,4 0-51 0,-47 26 42 0,0 0-42 15,53-23 42-15,11 1-42 0,-64 22 31 0,0 0-31 0,67-19 32 16,5-5-32-16,-72 24 9 0,0 0-9 0,69-33 10 16,7-7-10-16,-4 0-800 0</inkml:trace>
  <inkml:trace contextRef="#ctx0" brushRef="#br0" timeOffset="11018.05">12892 12910 841 0,'0'0'0'15,"0"0"0"-15,-44 0 0 0,44 0 2 0,0 0-2 16,-35 3 2-16,-7 6-2 0,42-9 7 0,0 0-7 0,-53 17 8 16,-11 9-8-16,64-26 5 0,0 0-5 0,-77 44 5 15,-26 21-5-15,103-65 14 0,0 0-14 0,-113 78 14 16,-10 4-14-16,123-82 26 0,0 0-26 0,-127 86 27 15,-2 14-27-15,129-100 40 0,0 0-40 0,-129 101 40 16,16-16-40-16,113-85 40 0,0 0-40 0,-112 72 40 16,4-13-40-16,108-59 34 0,0 0-34 0,-94 54 35 15,12-1-35-15,82-53 28 0,0 0-28 0,-82 59 28 16,1 7-28-16,81-66 21 0,0 0-21 0,-77 66 21 16,11-7-21-16,66-59 14 0,0 0-14 0,-56 53 15 15,12-1-15-15,44-52 9 0,0 0-9 0,-41 52 9 0,4-7-9 16,37-45 0-16,0 0 0 0,-35 49 1 0,-6-1-1 15,1 1-935-15</inkml:trace>
  <inkml:trace contextRef="#ctx0" brushRef="#br0" timeOffset="11334.77">10691 13782 729 0,'0'0'0'0,"0"0"0"0,-2 16 0 0,2-16-3 16,0 0 3-16,-5 24-2 0,-2 21 2 0,7-45 1 16,0 0-1-16,-9 64 1 0,-2 26-1 0,11-90 8 0,0 0-8 15,-14 97 8-15,-9 8-8 0,23-105 13 0,0 0-13 16,-17 111 14-16,4 9-14 0,13-120 18 0,0 0-18 16,-3 110 19-16,6-21-19 0,-3-89 23 0,0 0-23 0,13 67 24 15,6-22-24-15,-19-45 27 0,0 0-27 0,32 28 27 16,12-14-27-16,-44-14 26 0,0 0-26 0,49 0 27 15,6-14-27-15,-55 14 34 0,0 0-34 0,60-21 34 16,2-8-34-16,-62 29 33 0,0 0-33 0,65-32 34 16,14 1-34-16,-79 31 14 0,0 0-14 0,74-34 15 15,-6-3-15-15,-68 37 2 0,0 0-2 0,44-46 2 16,-32-11-2-16,2-2-786 0</inkml:trace>
  <inkml:trace contextRef="#ctx0" brushRef="#br0" timeOffset="11875.05">4413 12751 863 0,'0'0'0'0,"0"0"0"0,27 22 0 16,-27-22 16-16,0 0-16 0,31 24 16 0,15 6-16 16,-46-30 33-16,0 0-33 0,55 35 34 0,9 6-34 15,-64-41 43-15,0 0-43 0,75 52 43 0,10 14-43 16,-85-66 31-16,0 0-31 0,86 69 32 0,-13 2-32 16,-73-71 16-16,0 0-16 0,69 60 17 0,-8-8-17 15,-61-52 10-15,0 0-10 0,46 45 10 0,-14-8-10 16,0-1-813-16</inkml:trace>
  <inkml:trace contextRef="#ctx0" brushRef="#br0" timeOffset="12131.32">4060 12598 886 0,'0'0'0'0,"9"-19"0"15,9-31 0-15,-18 50 14 0,0 0-14 0,23-66 15 16,5-6-15-16,-28 72 32 0,0 0-32 0,35-71 33 16,1 2-33-16,-36 69 18 0,0 0-18 0,42-56 19 15,7 22-19-15,-49 34 1 0,0 0-1 0,44-11 1 16,-15 32-1-16,2 0-705 0</inkml:trace>
  <inkml:trace contextRef="#ctx0" brushRef="#br0" timeOffset="12383.35">4828 13926 1054 0,'0'0'0'0,"10"-5"0"0,17-9 0 0,-27 14-2 15,0 0 2-15,40-28-2 0,13-19 2 0,-53 47-5 0,0 0 5 16,55-53-4-16,0-17 4 0,-55 70 0 0,0 0 0 16,54-72 0-16,5-4 0 0,-59 76-1 0,0 0 1 15,63-73-1-15,-8 4 1 0,-55 69-1 0,0 0 1 0,40-64-1 16,-22 0 1-16,0-2-718 0</inkml:trace>
  <inkml:trace contextRef="#ctx0" brushRef="#br0" timeOffset="13197.21">5362 12675 606 0,'0'0'0'0,"-2"19"0"0,-6 20 0 16,8-39 48-16,0 0-48 0,-7 47 48 0,10 2-48 15,-3-49 35-15,0 0-35 0,12 55 35 0,3 4-35 16,-15-59 23-16,0 0-23 0,23 64 23 0,-1 3-23 16,-22-67 9-16,0 0-9 0,27 63 9 0,-8-22-9 15,-19-41 13-15,0 0-13 0,18 28 14 0,0-18-14 16,-18-10 20-16,0 0-20 0,14-3 20 0,3-13-20 15,-17 16 28-15,0 0-28 0,13-33 28 0,1-19-28 16,-14 52 34-16,0 0-34 0,9-64 34 0,-1-5-34 16,-8 69 34-16,0 0-34 0,2-71 34 0,-7-3-34 0,5 74 34 15,0 0-34-15,-14-80 34 0,-7-11-34 0,21 91 33 16,0 0-33-16,-29-89 33 0,-11 6-33 0,40 83 35 0,0 0-35 16,-50-78 36-16,-13-1-36 0,63 79 34 0,0 0-34 15,-72-78 34-15,-4 0-34 0,76 78 36 0,0 0-36 16,-69-66 37-16,9 18-37 0,60 48 29 0,0 0-29 15,-62-38 30-15,8 8-30 0,54 30 22 0,0 0-22 16,-50-19 23-16,15 7-23 0,35 12 17 0,0 0-17 0,-34-5 18 16,4 3-18-16,30 2 12 0,0 0-12 0,-26 0 13 15,12 0-13-15,14 0 9 0,0 0-9 16,-9 12 10-16,4 21-10 0,5-33 7 0,0 0-7 0,12 47 7 16,29 5-7-16,-41-52 4 0,0 0-4 0,54 66 5 15,19 13-5-15,-73-79 2 0,0 0-2 0,90 82 3 16,19-3-3-16,-109-79 1 0,0 0-1 0,109 81 1 15,-1 1-1-15,-108-82 1 0,0 0-1 0,104 67 1 16,-5-18-1-16,-99-49 0 0,0 0 0 0,95 31 0 16,-5-17 0-16,-90-14 0 0,0 0 0 0,76-4 0 15,-13-17 0-15,-63 21 1 0,0 0-1 0,51-38 2 0,-6-15-2 16,-45 53 0-16,0 0 0 0,40-57 1 0,-13-4-1 16,-27 61 0-16,0 0 0 0,19-60 1 0,-15-6-1 15,-4 66 1-15,0 0-1 0,-4-64 2 0,-14-4-2 16,18 68 4-16,0 0-4 0,-19-57 4 0,-4 16-4 15,23 41 6-15,0 0-6 0,-21-26 7 0,10 14-7 16,11 12 9-16,0 0-9 0,-16-2 10 0,1 7-10 16,15-5 13-16,0 0-13 0,-18 24 13 0,-5 25-13 0,23-49 12 15,0 0-12-15,-9 60 13 0,14 8-13 0,-5-68 11 16,0 0-11-16,23 69 12 0,9-3-12 0,-32-66 9 16,0 0-9-16,50 62 10 0,13-5-10 0,-63-57 7 15,0 0-7-15,67 45 7 0,-3-12-7 0,-64-33 4 16,0 0-4-16,54 19 5 0,-4-19-5 0,-50 0 3 15,0 0-3-15,37-16 4 0,-7-11-4 0,-30 27 0 0,0 0 0 16,23-31 0-16,-6-1 0 0,-17 32-1 0,0 0 1 16,9-36-1-16,-12-7 1 0,3 43-5 0,0 0 5 0,-13-49-5 15,-10-11 5-15,0 3-1302 0</inkml:trace>
  <inkml:trace contextRef="#ctx0" brushRef="#br0" timeOffset="13572.39">6188 12005 886 0,'0'0'0'0,"0"0"0"16,12-7 0-16,-12 7 2 0,0 0-2 0,11-5 2 15,3 1-2-15,-14 4 1 0,0 0-1 0,21 2 2 16,5 5-2-16,-26-7 0 0,0 0 0 0,25 10 0 0,7 4 0 16,-32-14 0-16,0 0 0 0,32 16 0 0,-2-4 0 15,-30-12 0-15,0 0 0 0,28 12 0 0,-2 5 0 16,-26-17 0-16,0 0 0 0,21 19 0 0,-1 2 0 16,-20-21 0-16,0 0 0 0,17 19 0 0,-8-8 0 15,-9-11 2-15,0 0-2 0,0 0 2 0,9 3-2 16,-9-3 10-16,0 0-10 0,-3-5 11 0,-1-7-11 15,4 12 25-15,0 0-25 0,-7-25 26 0,-2-6-26 16,9 31 46-16,0 0-46 0,-16-33 47 0,2 6-47 0,14 27 65 16,0 0-65-16,-17-26 65 0,1-2-65 0,16 28 58 15,0 0-58-15,-13-28 59 0,8 4-59 0,5 24 51 16,0 0-51-16,-3-17 51 0,6 3-51 0,-3 14 36 16,0 0-36-16,5-12 37 0,9 2-37 0,-14 10 25 0,0 0-25 15,27-2 26-15,8 12-26 0,-35-10 17 0,0 0-17 16,50 19 17-16,10 5-17 0,-60-24 9 0,0 0-9 15,63 30 9-15,6-4-9 0,-69-26 1 0,0 0-1 16,65 31 1-16,-5 5-1 0,-60-36 0 0,0 0 0 16,55 37 1-16,-1-8-1 0,-54-29-1 0,0 0 1 15,39 24 0-15,-16-12 0 0,0 1-1132 0</inkml:trace>
  <inkml:trace contextRef="#ctx0" brushRef="#br0" timeOffset="13979.32">5757 10761 942 0,'0'0'0'0,"0"0"0"0,-17 8 0 0,17-8 0 16,0 0 0-16,-9 5 1 0,5 2-1 0,4-7 1 16,0 0-1-16,6 21 1 0,10 21-1 0,-16-42 6 15,0 0-6-15,24 52 7 0,11 12-7 0,-35-64 14 16,0 0-14-16,41 64 14 0,8 5-14 0,-49-69 23 0,0 0-23 16,59 73 23-16,18 20-23 0,-77-93 21 15,0 0-21-15,94 93 22 0,1-9-22 0,-95-84 20 16,0 0-20-16,104 76 20 0,-9-11-20 0,-95-65 19 15,0 0-19-15,92 49 19 0,2-13-19 0,-94-36 17 0,0 0-17 16,81 21 18-16,-14-11-18 0,-67-10 17 0,0 0-17 16,60 6 17-16,-11-6-17 0,-49 0 16 0,0 0-16 15,41-7 17-15,-10 1-17 0,-31 6 18 0,0 0-18 0,22-6 19 16,-12 6-19-16,-10 0 20 0,0 0-20 0,0 0 20 16,-10 0-20-16,1 0-939 0</inkml:trace>
  <inkml:trace contextRef="#ctx0" brushRef="#br0" timeOffset="14354.12">6297 11472 471 0,'0'0'0'0,"0"0"0"0,7-21 0 16,-7 21 46-16,0 0-46 0,5-19 46 0,-1-5-46 16,-4 24 61-16,0 0-61 0,5-21 61 0,-5 6-61 0,0 15 19 15,0 0-19-15,4-18 19 0,1 6-19 16,-5 12 5-16,0 0-5 0,11-17 6 0,1-6-6 0,-12 23 0 16,0 0 0-16,18-19 1 0,5 5-1 0,-23 14 0 0,0 0 0 15,26-10 0-15,6 3 0 0,-32 7-1 0,0 0 1 16,40-2 0-16,12 6 0 0,-52-4 0 0,0 0 0 15,58 12 0-15,3 14 0 0,-61-26 0 16,0 0 0-16,64 36 0 0,-4 8 0 0,-60-44 1 0,0 0-1 16,58 43 1-16,-7-2-1 0,-51-41 4 0,0 0-4 15,44 38 5-15,-8-6-5 0,-36-32 9 16,0 0-9-16,26 27 10 0,-6 1-10 0,-20-28 7 0,0 0-7 0,12 21 8 16,-7-13-8-16,-3 3-525 0</inkml:trace>
  <inkml:trace contextRef="#ctx0" brushRef="#br0" timeOffset="14533.4">6327 10975 763 0,'0'0'0'0,"5"-12"0"0,4-16 0 15,-9 28 0-15,0 0 0 0,18-43 1 0,-1-2-1 16,1 0-513-16</inkml:trace>
  <inkml:trace contextRef="#ctx0" brushRef="#br0" timeOffset="15502.84">6738 10774 751 0,'0'0'0'15,"0"13"0"-15,5 18 0 0,-5-31-1 0,0 0 1 16,9 45 0-16,9 7 0 0,-18-52-7 0,0 0 7 0,23 53-7 16,8-1 7-16,-31-52 0 0,0 0 0 0,36 49 0 15,10-8 0-15,-46-41 3 0,0 0-3 0,49 35 3 16,6-8-3-16,-55-27 20 0,0 0-20 0,58 20 21 15,-7-14-21-15,-51-6 37 0,0 0-37 0,49-1 38 16,-4-6-38-16,-45 7 39 0,0 0-39 0,35-21 40 16,-12-7-40-16,-23 28 65 0,0 0-65 0,17-33 65 15,-2-3-65-15,-15 36 69 0,0 0-69 0,14-40 69 16,-9-5-69-16,-5 45 56 0,0 0-56 0,3-48 56 16,-11-1-56-16,8 49 46 0,0 0-46 0,-9-36 46 0,-2 12-46 15,11 24 43-15,0 0-43 0,-9-16 43 16,1 8-43-16,8 8 34 0,0 0-34 0,-9-4 35 15,0 1-35-15,9 3 30 0,0 0-30 0,-18 8 31 0,-13 17-31 16,31-25 22-16,0 0-22 0,-29 34 23 0,8-1-23 16,21-33 14-16,0 0-14 0,-10 40 14 0,6-4-14 15,4-36 7-15,0 0-7 0,0 33 7 0,4-9-7 16,-4-24 2-16,0 0-2 0,7 16 2 0,5 1-2 0,-12-17 0 16,0 0 0-16,12 16 1 0,4-1-1 0,-16-15 0 15,0 0 0-15,16 6 0 0,-2-3 0 0,-14-3-1 16,0 0 1-16,14 0-1 0,4-3 1 0,-18 3-3 15,0 0 3-15,14-4-2 0,0 2 2 0,-14 2-2 16,0 0 2-16,13-7-2 0,-5 2 2 0,-8 5-1 0,0 0 1 16,6-10-1-16,-1-4 1 0,-5 14-1 0,0 0 1 15,7-16-1-15,-2 4 1 0,-5 12-1 0,0 0 1 16,0-12 0-16,0 4 0 0,0 8-1 0,0 0 1 16,0-16 0-16,0-1 0 0,0 17 0 0,0 0 0 15,0-16 0-15,0 1 0 0,0 15 0 0,0 0 0 0,0-13 0 16,0 1 0-16,0 12 0 0,0 0 0 0,-5-7 1 15,5 7-1-15,0 0 1 0,0 0-1 0,0-8 1 16,0 8-1-16,0 0 2 0,0 0-2 0,16-2 2 16,9 4-2-16,-25-2 1 0,0 0-1 0,28 3 1 15,7 1-1-15,-35-4 1 0,0 0-1 0,37-4 1 16,-9-4-1-16,-28 8 1 0,0 0-1 0,25-21 1 16,-2-7-1-16,-23 28 1 0,0 0-1 0,18-36 2 0,-8-9-2 15,-10 45 3-15,0 0-3 0,0-47 3 0,-5-1-3 16,5 48 6-16,0 0-6 0,-18-54 6 0,-3-5-6 15,21 59 9-15,0 0-9 0,-33-66 9 0,-12-3-9 16,45 69 11-16,0 0-11 0,-49-64 11 0,-2 9-11 16,51 55 12-16,0 0-12 0,-58-51 13 0,-6 10-13 15,64 41 12-15,0 0-12 0,-72-38 12 0,0 3-12 16,72 35 8-16,0 0-8 0,-62-24 8 0,28 8-8 16,34 16 9-16,0 0-9 0,-24-6 9 0,9 4-9 0,15 2 7 15,0 0-7-15,-10 14 7 0,-8 17-7 0,18-31 5 16,0 0-5-16,6 41 5 0,29 8-5 15,-35-49 1-15,0 0-1 0,58 59 2 0,25 19-2 0,-83-78 0 16,0 0 0-16,93 72 1 0,6-6-1 0,-99-66 0 0,0 0 0 16,104 47 0-16,11-23 0 0,-115-24-1 0,0 0 1 15,111 10-1-15,-10-11 1 0,-101 1-2 0,0 0 2 16,90-6-2-16,1 1 2 0,-91 5-9 0,0 0 9 0,85-10-9 16,-18-6 9-16,-67 16-14 0,0 0 14 0,41-31-13 15,-33-14 13-15,-2 0-1316 0</inkml:trace>
  <inkml:trace contextRef="#ctx0" brushRef="#br0" timeOffset="16016.71">6003 13670 875 0,'0'0'0'0,"0"0"0"16,0 0 0-16,0 0 42 0,0 0-42 0,26 19 42 15,29 14-42-15,-55-33 45 0,0 0-45 16,67 46 45-16,14 13-45 0,-81-59 35 0,0 0-35 0,90 73 35 16,10 12-35-16,-100-85 28 0,0 0-28 0,108 76 29 15,1-14-29-15,-109-62 22 0,0 0-22 0,104 47 22 16,-23-18-22-16,-81-29 20 0,0 0-20 0,68 18 20 16,-17-13-20-16,-51-5 14 0,0 0-14 0,44 1 15 0,-18-1-15 15,-26 0 14-15,0 0-14 0,18-1 14 0,-18 1-14 16,0 0 5-16,0 0-5 0,-21 1 6 0,-20 12-6 15,1-1-936-15</inkml:trace>
  <inkml:trace contextRef="#ctx0" brushRef="#br0" timeOffset="16335.25">6468 14390 897 0,'0'0'0'0,"-2"-9"0"0,-1-14 0 0,3 23 7 16,0 0-7-16,-4-36 7 0,11-7-7 0,-7 43 2 15,0 0-2-15,11-49 2 0,7 1-2 0,-18 48 0 16,0 0 0-16,26-47 0 0,11 6 0 0,-37 41-8 15,0 0 8-15,46-37-8 0,12 10 8 0,-58 27-22 16,0 0 22-16,58-18-21 0,-8 10 21 0,-50 8-17 0,0 0 17 16,49-11-17-16,2-6 17 0,-51 17-14 0,0 0 14 15,53-26-13-15,-2-10 13 0,-51 36-6 0,0 0 6 16,45-45-5-16,-10-5 5 0,-35 50 3 0,0 0-3 0,24-52 3 16,-8-4-3-16,-16 56 25 0,0 0-25 0,9-60 25 15,-9-6-25-15,0 66 49 0,0 0-49 0,-9-55 49 16,-7 13-49-16,16 42 61 0,0 0-61 0,-19-24 62 15,-4 12-62-15,23 12 52 0,0 0-52 0,-26 8 53 16,-15 23-53-16,41-31 50 0,0 0-50 0,-37 47 51 16,11 12-51-16,26-59 28 0,0 0-28 0,-20 66 28 15,8 6-28-15,12-72 11 0,0 0-11 0,-14 80 11 16,0 8-11-16,1 1-949 0</inkml:trace>
  <inkml:trace contextRef="#ctx0" brushRef="#br0" timeOffset="16903.14">6174 15959 942 0,'0'0'0'0,"0"0"0"0,-4 12 0 16,4-12-6-16,0 0 6 0,0 14-5 0,9 3 5 15,-9-17-3-15,0 0 3 0,21 30-3 0,11 13 3 16,-32-43-5-16,0 0 5 0,46 56-4 0,12 11 4 16,-58-67 1-16,0 0-1 0,74 68 1 0,16-4-1 15,-90-64 11-15,0 0-11 0,99 57 11 0,1-5-11 16,-100-52 26-16,0 0-26 0,97 41 27 0,-14-17-27 0,-83-24 33 16,0 0-33-16,76 14 34 0,-7-12-34 0,-69-2 31 15,0 0-31-15,62-5 32 0,-22-7-32 0,-40 12 24 16,0 0-24-16,27-16 24 0,-17 0-24 0,-10 16 6 15,0 0-6-15,-14-19 7 0,-23 0-7 0,2 0-828 16</inkml:trace>
  <inkml:trace contextRef="#ctx0" brushRef="#br0" timeOffset="17371.49">6174 16096 886 0,'0'0'0'0,"-4"-7"0"16,-1-14 0-16,5 21 12 0,0 0-12 0,0-26 13 15,9-1-13-15,-9 27 9 0,0 0-9 0,17-19 9 16,8 8-9-16,-25 11-3 0,0 0 3 0,35-3-2 16,15 6 2-16,-50-3-10 0,0 0 10 0,63 9-10 15,13 8 10-15,-76-17-1 0,0 0 1 0,90 26 0 16,14 9 0-16,-104-35 0 0,0 0 0 0,101 38 1 15,-15 0-1-15,-86-38 6 0,0 0-6 0,79 33 6 16,-6-7-6-16,-73-26 12 0,0 0-12 0,54 20 13 16,-13-7-13-16,-41-13 25 0,0 0-25 0,23 10 26 0,-9-7-26 15,-14-3 36-15,0 0-36 0,7 0 36 0,-7 0-36 16,0 0 39-16,0 0-39 0,-12-13 39 0,-10-1-39 16,22 14 37-16,0 0-37 0,-28-25 38 0,-7-9-38 15,35 34 32-15,0 0-32 0,-28-38 33 0,5 1-33 16,23 37 37-16,0 0-37 0,-13-34 38 0,12 3-38 0,1 31 35 15,0 0-35-15,9-26 36 0,10 7-36 0,-19 19 31 16,0 0-31-16,35-14 32 0,20 7-32 0,-55 7 34 16,0 0-34-16,67-2 35 0,5 4-35 0,-72-2 30 15,0 0-30-15,69 2 31 0,-7-2-31 0,-62 0 21 16,0 0-21-16,60-2 21 0,0 4-21 0,-60-2 5 0,0 0-5 16,53 1 6-16,-22 1-6 0,-31-2 0 15,0 0 0-15,18-3 0 0,-21-8 0 0,1 1-1196 0</inkml:trace>
  <inkml:trace contextRef="#ctx0" brushRef="#br0" timeOffset="17683.62">7511 15764 1054 0,'0'0'0'0,"12"-11"0"16,16-13 0-16,-28 24 8 0,0 0-8 0,35-40 8 16,-1-12-8-16,-34 52 18 0,0 0-18 0,30-57 18 15,-16-9-18-15,-14 66 36 0,0 0-36 0,9-62 36 16,-6 0-36-16,-3 62 24 0,0 0-24 0,-8-57 25 0,-10 3-25 15,18 54 21-15,0 0-21 0,-30-40 22 0,-12 13-22 16,42 27 10-16,0 0-10 0,-50-18 10 0,4 13-10 16,46 5 7-16,0 0-7 0,-40 4 8 0,10 4-8 15,30-8 4-15,0 0-4 0,-20 24 5 0,-1 20-5 16,21-44 14-16,0 0-14 0,-5 53 14 0,16 4-14 16,-11-57 27-16,0 0-27 0,30 58 28 0,15-5-28 15,-45-53 34-15,0 0-34 0,53 47 35 0,2-4-35 0,-55-43 33 16,0 0-33-16,55 30 33 0,-11-10-33 0,-44-20 30 15,0 0-30-15,37 11 31 0,-5-11-31 0,-32 0 11 16,0 0-11-16,26-18 11 0,-3-9-11 0,-23 27 2 16,0 0-2-16,14-38 2 0,-5-11-2 0,-6 3-1155 15</inkml:trace>
  <inkml:trace contextRef="#ctx0" brushRef="#br0" timeOffset="18494.5">8192 16961 740 0,'0'0'0'0,"0"0"0"15,-18 52 0-15,18-52 31 0,0 0-31 0,-14 50 32 0,10 6-32 16,4-56 53-16,0 0-53 0,4 52 54 0,5-6-54 16,-9-46 42-16,0 0-42 0,19 40 42 0,4-2-42 15,-23-38 23-15,0 0-23 0,30 31 24 0,2-13-24 16,-32-18 17-16,0 0-17 0,33 1 17 0,2-13-17 16,-35 12 13-16,0 0-13 0,36-24 14 0,-13-9-14 15,-23 33 26-15,0 0-26 0,17-45 26 0,-8-14-26 16,-9 59 38-16,0 0-38 0,5-69 38 0,-5-4-38 15,0 73 41-15,0 0-41 0,-14-65 41 0,-3 14-41 16,17 51 45-16,0 0-45 0,-30-34 46 0,-2 15-46 0,32 19 40 16,0 0-40-16,-34-11 40 0,-6 6-40 0,40 5 40 15,0 0-40-15,-35 2 40 0,6 10-40 0,29-12 33 0,0 0-33 16,-26 24 34-16,-4 18-34 0,30-42 18 0,0 0-18 16,-25 47 18-16,16 1-18 0,9-48 6 0,0 0-6 15,-3 42 7-15,3-15-7 0,3 1-1200 0</inkml:trace>
  <inkml:trace contextRef="#ctx0" brushRef="#br0" timeOffset="18997.18">8530 16546 1020 0,'0'0'0'0,"9"-7"0"15,10-12 0-15,-19 19 13 0,0 0-13 0,36-24 14 16,6 1-14-16,-42 23 13 0,0 0-13 0,56-19 14 15,17 9-14-15,-73 10 25 0,0 0-25 0,72 2 25 16,2 17-25-16,-74-19 27 0,0 0-27 0,67 36 27 16,-17 21-27-16,-50-57 25 0,0 0-25 0,37 69 26 0,-6 9-26 15,-31-78 21-15,0 0-21 0,23 78 22 0,-14-4-22 16,-9-74 17-16,0 0-17 0,4 59 18 0,-8-22-18 16,4-37 14-16,0 0-14 0,-5 20 15 0,-8-4-15 15,13-16 12-15,0 0-12 0,-22 0 13 0,-12-17-13 16,34 17 23-16,0 0-23 0,-35-32 23 0,8-13-23 15,27 45 27-15,0 0-27 0,-19-57 27 0,10-14-27 16,9 71 42-16,0 0-42 0,0-74 42 0,5-6-42 16,-5 80 36-16,0 0-36 0,13-76 37 0,10 14-37 0,-23 62 32 15,0 0-32-15,23-55 32 0,-6 8-32 0,-17 47 24 16,0 0-24-16,20-40 24 0,3 7-24 0,-23 33 11 16,0 0-11-16,22-26 11 0,0 9-11 0,-22 17 1 15,0 0-1-15,21-14 2 0,-2 5-2 0,-19 9-4 16,0 0 4-16,18-7-3 0,-8 2 3 0,-10 5-26 0,0 0 26 15,13-3-25-15,1-1 25 0,-14 4-39 0,0 0 39 16,21-1-38-16,7 4 38 0,-28-3-31 0,0 0 31 16,32 9-31-16,9 5 31 0,-41-14-24 0,0 0 24 0,40 26-23 15,1 13 23-15,-41-39-11 0,0 0 11 0,44 45-10 16,-4-1 10-16,-40-44-16 0,0 0 16 0,37 41-15 16,-5 1 15-16,-32-42-17 0,0 0 17 0,27 39-17 15,-13 5 17-15,3-1-1009 0</inkml:trace>
  <inkml:trace contextRef="#ctx0" brushRef="#br0" timeOffset="19173.5">8952 15871 1043 0,'0'0'0'0,"5"-12"0"0,11-16 0 15,-16 28 0-15,0 0 0 0,19-41 0 0,4-10 0 16,-23 51-2-16,0 0 2 0,25-50-2 0,3 7 2 0,-1 1-720 16</inkml:trace>
  <inkml:trace contextRef="#ctx0" brushRef="#br0" timeOffset="19803.36">9474 15883 897 0,'0'0'0'15,"5"10"0"-15,15 22 0 0,-20-32-8 0,0 0 8 0,26 39-8 16,4 1 8-16,-30-40 0 0,0 0 0 0,32 37 0 16,-4-11 0-16,-28-26 9 0,0 0-9 0,23 15 10 15,-5-10-10-15,-18-5 15 0,0 0-15 0,17-5 15 16,-6-10-15-16,-11 15 21 0,0 0-21 0,12-21 21 16,-8-7-21-16,-4 28 25 0,0 0-25 0,-4-28 26 15,-5 1-26-15,9 27 23 0,0 0-23 0,-12-30 24 16,-4 1-24-16,16 29 21 0,0 0-21 0,-21-31 21 15,-2-4-21-15,23 35 37 0,0 0-37 0,-19-35 38 16,1 6-38-16,18 29 36 0,0 0-36 0,-16-24 37 16,5 1-37-16,11 23 39 0,0 0-39 0,-12-17 39 15,7 8-39-15,5 9 40 0,0 0-40 0,-4-8 40 16,4 8-40-16,0 0 33 0,0 0-33 0,0 0 34 0,4 24-34 16,-4-24 27-16,0 0-27 0,12 35 28 0,16 11-28 15,-28-46 21-15,0 0-21 0,41 54 21 0,17 3-21 16,-58-57 13-16,0 0-13 0,67 62 13 0,11 6-13 15,-78-68 7-15,0 0-7 0,69 81 8 0,-13 16-8 16,-56-97 5-16,0 0-5 0,51 100 6 0,-7 1-6 16,-44-101 5-16,0 0-5 0,41 102 6 0,-8 10-6 15,-33-112 5-15,0 0-5 0,27 106 6 0,-13-11-6 0,-14-95 7 16,0 0-7-16,0 87 8 0,-11-11-8 0,11-76 7 16,0 0-7-16,-23 66 8 0,-3-20-8 0,26-46 8 15,0 0-8-15,-32 33 8 0,-3-9-8 0,35-24 9 0,0 0-9 16,-41 9 10-16,-4-14-10 0,45 5 11 0,0 0-11 15,-46-24 11-15,2-21-11 0,44 45 12 0,0 0-12 16,-37-57 13-16,10-11-13 0,27 68 15 0,0 0-15 16,-21-71 16-16,10-5-16 0,11 76 16 0,0 0-16 0,2-87 16 15,10-11-16-15,-12 98 14 0,0 0-14 0,23-99 15 16,13 13-15-16,-36 86 13 0,0 0-13 0,35-83 13 16,2 5-13-16,-37 78 11 0,0 0-11 0,32-70 12 15,-1 6-12-15,-31 64 0 0,0 0 0 0,32-53 1 16,-5 16-1-16,-27 37-2 0,0 0 2 0,23-26-2 15,-6 11 2-15,-17 15-9 0,0 0 9 0,14-9-9 16,-5 8 9-16,-9 1-22 0,0 0 22 0,0 0-22 16,5 3 22-16,2 0-1323 0</inkml:trace>
  <inkml:trace contextRef="#ctx0" brushRef="#br0" timeOffset="20223.25">10197 15932 987 0,'0'0'0'0,"9"5"0"16,9 9 0-16,-18-14-10 0,0 0 10 0,24 20-10 15,6 6 10-15,-30-26-15 0,0 0 15 0,23 31-15 16,-12 2 15-16,-11-33-41 0,0 0 41 0,1 26-40 0,-8-8 40 16,2-1-582-16</inkml:trace>
  <inkml:trace contextRef="#ctx0" brushRef="#br0" timeOffset="20387.25">9867 15580 807 0,'0'0'0'0,"2"-8"0"0,1-11 0 0,-3 19 0 0,0 0 0 15,9-25 0-15,0 1 0 0,-9 24-4 0,0 0 4 16,9-26-3-16,9 0 3 0,-4 0-540 0</inkml:trace>
  <inkml:trace contextRef="#ctx0" brushRef="#br0" timeOffset="21260.16">10151 15495 393 0,'0'0'0'0,"14"7"0"15,27 12 0-15,-41-19 0 0,0 0 0 0,55 28 0 16,-1 5 0-16,-54-33 5 0,0 0-5 0,50 35 5 16,-15-8-5-16,-35-27 16 0,0 0-16 0,28 23 17 15,-10-8-17-15,-18-15 36 0,0 0-36 0,9 12 36 16,-1 1-36-16,-8-13 44 0,0 0-44 0,2 6 44 15,-2-6-44-15,0 0 44 0,0 0-44 0,0 0 45 16,0 0-45-16,0 0 50 0,0 0-50 0,-10-8 50 16,1 1-50-16,9 7 52 0,0 0-52 0,-11-7 53 15,4 2-53-15,7 5 47 0,0 0-47 0,0 0 47 16,-5-9-47-16,5 9 38 0,0 0-38 0,0-9 38 16,2 3-38-16,-2 6 32 0,0 0-32 0,3-7 33 15,2 0-33-15,-5 7 28 0,0 0-28 0,9-7 29 16,4-2-29-16,-13 9 26 0,0 0-26 0,8-12 27 0,-2 0-27 15,-6 12 25-15,0 0-25 0,3-14 26 0,-3 0-26 16,0 14 22-16,0 0-22 0,2-19 23 0,-2 4-23 16,0 15 18-16,0 0-18 0,0-12 18 0,0 5-18 15,0 7 11-15,0 0-11 0,0 0 12 0,0 0-12 16,0 0 7-16,0 0-7 0,0 0 7 0,12 7-7 0,-12-7 3 16,0 0-3-16,9 6 3 0,2 3-3 0,-11-9 1 15,0 0-1-15,9 9 1 0,-2 1-1 0,-7-10 0 16,0 0 0-16,5 5 1 0,-5-5-1 0,0 0 0 0,0 0 0 15,9 7 1-15,-9-7-1 0,0 0 1 0,0 0-1 16,0 0 1-16,0 0-1 0,0 0 2 0,0 0-2 16,-14-12 2-16,-2-3-2 0,16 15 2 0,0 0-2 15,-14-19 2-15,8-1-2 0,6 20 1 0,0 0-1 16,-5-13 2-16,0 2-2 0,5 11 0 0,0 0 0 0,-4-7 0 16,4 7 0-16,0 0-1 0,0 0 1 0,-7-5 0 15,7 5 0-15,0 0-3 0,0 0 3 0,-10-3-2 16,10 3 2-16,0 0-8 0,0 0 8 0,0 0-8 15,-6 8 8-15,6-8-17 0,0 0 17 0,-3 7-16 16,3 7 16-16,0-14-23 0,0 0 23 0,0 16-23 16,3-2 23-16,-3-14-28 0,0 0 28 0,2 12-27 15,5-5 27-15,-7-7-25 0,0 0 25 0,5 0-24 16,4-7 24-16,-9 7-14 0,0 0 14 0,6-9-13 16,2-3 13-16,-8 12-5 0,0 0 5 0,13-16-4 15,-5-1 4-15,-8 17 0 0,0 0 0 0,15-19 0 0,-1 2 0 16,-14 17 2-16,0 0-2 0,14-14 2 0,7 3-2 15,-21 11 8-15,0 0-8 0,23-12 9 0,0-3-9 16,-23 15 14-16,0 0-14 0,17-21 15 0,-8-7-15 16,-9 28 12-16,0 0-12 0,2-36 13 0,-11-13-13 0,9 49 13 15,0 0-13-15,-16-51 14 0,-5-3-14 0,21 54 10 16,0 0-10-16,-26-50 11 0,-8 5-11 0,34 45 9 16,0 0-9-16,-35-44 10 0,-4-1-10 0,39 45 14 15,0 0-14-15,-40-45 14 0,-8 11-14 0,48 34 17 16,0 0-17-16,-53-23 17 0,2 10-17 0,51 13 19 15,0 0-19-15,-48-4 20 0,20 11-20 0,28-7 13 16,0 0-13-16,-18 22 14 0,4 22-14 0,14-44 11 0,0 0-11 16,0 50 12-16,20-2-12 0,-20-48 10 0,0 0-10 15,35 51 11-15,18 4-11 0,-53-55 13 0,0 0-13 16,60 55 13-16,-2-5-13 0,-58-50 12 0,0 0-12 0,67 40 12 16,23-10-12-16,-90-30 9 0,0 0-9 0,97 17 10 15,2-8-10-15,-99-9 9 0,0 0-9 0,99 0 9 16,1-9-9-16,-1 0-1131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3416,'84'-23'73,"37"-9"31,-97 26-46,-1 2 0,1 1-1,0 0 1,27 2 0,-33 1-19,11 0 208,135 26 142,-128-17 79,142 48 289,-143-43 198,114 64 314,-126-62-674,54 58 237,-76-73-797,-1-1 1,1 1-1,0 0 1,-1 0-1,1-1 1,-1 1-1,1 0 0,-1 0 1,1 0-1,-1 0 1,0 0-1,1 0 0,-1 0 1,0 0-1,1 1 1,0 12 119,1 1 1,-2 0 0,0 0 0,-2 15-1,-4-10 339,-4 1-273,-1-1 1,-27 37 0,37-55-181,-1 0 0,1 0 0,-1-1 0,0 1-1,0 0 1,0-1 0,0 1 0,-3 1 0,-123 62 462,99-56-223,-116 23 93,117-30-185,11-1-100,-1 0-36,0-1-1,0-1 1,-1 0 0,2-1 0,-32-8 0,-20-12 149,-66-30 0,121 45-153,1-1-1,-1 1 0,-17-16 1,30 23-45,0-1 1,1 1-1,-1-1 1,0 1 0,1-1-1,-1 0 1,1 1 0,-1-1-1,1 0 1,-1 1 0,1-1-1,-1 0 1,1 0-1,-1 0 1,1-1 0,0 2 3,1-1 1,-1 0-1,0 1 0,1-1 1,0 0-1,-1 1 1,1-1-1,-1 1 1,1-1-1,0 1 1,-1-1-1,1 1 0,0-1 1,-1 1-1,1 0 1,0-1-1,1 1 1,5-3 8,-1 1 1,1 0 0,-1 0 0,1 0 0,0 1 0,0 0-1,0 1 1,-1 0 0,8 0 0,51 9 11,-51-7-19,18 6 58,138 57 23,-135-49-36,152 63 31,-149-64 23,-15-7-56,150 66 167,-130-50-57,-2 1 1,58 47 0,-73-51-61,-24-19-67,-1-3-31,0 0-1,-1 0 1,1 0 0,-1 0 0,1 0-1,-1 0 1,0 0 0,1 0-1,-1 0 1,0-1 0,0 1 0,0 0-1,0 0 1,0-2 0,-11-77-1961,3 26-7903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4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11208,'-28'37'-95,"-26"44"-1,-39 63 13,79-120 37,-38 103-18,47-101 24,4 3 23,1 0 1,7 39-1,-7-66 17,0 0-1,1 0 1,-1 0-1,1-1 1,-1 1-1,1 0 1,0 0-1,0 0 1,0-1-1,1 3 1,12 15 1,0-1 0,1-1 0,22 20 0,-14-23 26,129 47 38,-34-25 268,-43-11-214,-66-22 31,1 0-1,-1 1 1,0 0-1,16 10 1,-6-3-38,0-2-35,-13-6 29,0 0-1,0 0 1,-1 0-1,1 1 1,-1 0-1,9 8 1,52 56 745,-56-53-271,-6-3-441,0 0 1,-1 0 0,0 0 0,0 0 0,-2 0 0,1 0 0,-2 1 0,1-1 0,-2 1-1,0-1 1,-4 20 0,2-14-66,2-11-18,-1 0 0,1-1 0,-1 1 0,-1 0 0,1-1 1,-1 0-1,-5 9 0,-50 78 420,44-79-288,1-6-138,0 0 0,0-1 0,-1-1 0,-16 5 0,12-9 50,-75-15 28,92 13-125,0-1 0,0 1 0,-1 0 0,1-1 0,0 1 0,0-1-1,0 1 1,-1-1 0,1 1 0,0-1 0,0 0 0,0 0 0,-1-1-1,-8-7-302,0-1 0,0 0 0,1 0 0,1-1 1,0-1-1,-12-22 0,-14-33-10440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10136,'0'0'152,"7"1"-26,20 2-44,-11-4 199,105-27 110,-16 3 89,-22 5-223,-34 12-22,76-3-1,-122 11-223,0 0 0,0 1-1,0-1 1,-1 1 0,1 0-1,0 0 1,0 0 0,-1 0-1,1 0 1,-1 1 0,1-1-1,-1 1 1,1 0 0,3 3-1,-3-2 1,-1-1-4,0 0 1,0 0-1,0 0 0,0 1 1,-1-1-1,1 0 1,-1 1-1,1 0 0,-1-1 1,0 1-1,0 0 0,0 0 1,-1-1-1,1 1 1,0 5-1,0 35 66,-6-16 13,5-26-81,0 1 0,1 0-1,-1-1 1,0 1-1,1-1 1,-1 1 0,1-1-1,0 1 1,-1-1 0,1 1-1,0-1 1,0 0 0,0 1-1,0-1 1,0 0-1,0 0 1,0 1 0,0-1-1,1 0 1,-1 0 0,0-1-1,1 1 1,-1 0 0,0 0-1,1-1 1,-1 1-1,1 0 1,2 0 0,43 11 55,-43-11-64,16 4 50,0-2 0,37 3 0,12-1 60,49 15 15,-98-13-27,1 6-51,0 0 1,20 19-1,-29-16 52,1 12-27,16 53 0,-26-54 20,-15 142 36,3-132-57,-69 141 25,57-145-31,-100 115 26,95-120-47,-186 168 52,143-135-80,-5-3-26,74-57 9,-1-1 0,1 1 0,-1-1 0,1 1 0,-1-1 0,0 1 0,1-1 0,-1 0 0,0 1 0,0-1 0,1 0 0,-1 0 0,0 0 0,0 1 0,1-1 0,-1 0 0,0 0 0,0 0 0,0 0 0,1 0 0,-1 0 0,0 0 0,0-1 0,1 1 0,-1 0 0,0 0 0,0-1 0,1 1 0,-1 0 0,0-1 0,1 1 0,-1 0 0,0-1 0,1 1 0,-1-1 0,1 1 0,-1-1 0,1 0 0,-1 1 0,1-1 0,-1 0 0,1 1 2,-1-3-188,0 0-1,0 0 1,0 0-1,1 0 1,-1 0-1,1 0 1,0 0 0,0-6-1,0-31-8314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 5472,'-13'27'-17,"9"-19"-1,0 0 0,0 0 1,-3 13-1,-30 120-91,21-67-50,1-6 89,-5 76 0,-5 93-1,22-186 38,4 214-8,5-214 35,17 64 5,-15-83 1,18 46 0,-19-62 1,2 1 1,-1-1-1,2 0 0,0-1 1,1 0-1,14 15 0,-10-18 47,1-4-8,-1 0 0,33 9 0,-47-17-18,0 1 0,0-1 0,0 0 0,0 0 0,0 0 0,0 0 1,0 0-1,0 0 0,0 0 0,1 0 0,-1 0 0,2-1 0,18-5 128,1-2 0,31-15 0,-47 20-32,1 0-1,-1-1 1,0 1-1,0-1 1,0-1-1,-1 1 1,6-6-1,2-3 17,24-25 120,-25 20 481,-2-9-220,15-55-1,-24 79-434,-1 1-1,0 0 0,1 0 0,-1 0 1,0 0-1,0-1 0,0 1 0,-1-4 1,-2-9 81,0 1 1,-1 0 0,-1 0 0,0 1 0,-11-20-1,2 17 414,-76-44 208,71 52-342,1 5-300,1 2 1,-1-1-1,-34 4 0,30 3 14,-12 11-54,-37 22-1,65-35-86,0 1 0,0 0 0,0 1 0,1-1 0,-1 1 0,-7 9 0,-1 2 2,-33 35-4,-19 37-1603,39-51-6362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7264,'4'0'0,"3"3"0,17 8 0,7 4 0,4 8 0,-21-12 4,-1 2 0,-1 0 1,0 0-1,-1 1 0,11 18 0,34 63 27,6 44 56,-45-97-73,-14-36 0,0 0-1,0 0 1,0-1 0,5 7-1,143 168 96,-111-142 6,199 174 69,-185-164 23,231 204 110,-227-201 30,226 203 143,-230-203-115,183 214 152,-194-214-167,189 200 576,-208-227-732,18 18 150,66 86 1,-100-117-243,87 127 567,-86-122-474,14 33 0,-21-43-31,-8-8-1,-20-7-116,12 1 58,-11-19-894,-40-52 1,13 8-7722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8432,'7'-6'169,"31"-25"-43,54-44 451,-79 66-541,-10 6-19,0 1 1,0 0-1,1 0 0,-1 0 1,1 0-1,-1 0 0,1 1 0,0-1 1,5 0-1,81-20 171,-69 19-81,-3 4-68,1 1 0,-1 1 1,23 6-1,-40-8-28,1-1-1,-1 0 0,0 1 1,0-1-1,0 1 1,0-1-1,0 1 1,0-1-1,0 1 1,0 0-1,0 0 1,-1-1-1,2 3 1,11 12 41,-1 1 0,0 1 1,11 21-1,-14-14 116,1 15-44,-2 2 0,-1-1 0,-3 1 0,1 60 0,-6-93-81,0-1 1,1 1-1,0 0 0,0 0 1,1 0-1,0-1 0,3 13 1,-4-19-28,1 1 1,0 0-1,-1-1 1,1 1-1,0 0 1,0-1-1,0 1 1,0-1-1,1 0 1,-1 1-1,0-1 0,1 0 1,-1 0-1,0 0 1,1 0-1,-1 0 1,1 0-1,0 0 1,-1 0-1,1-1 1,0 1-1,0-1 1,-1 1-1,1-1 1,3 1-1,3 0 16,0-1 0,1 0 0,14-1 0,-15 0-34,199 9 717,-189-6-630,1 1-1,0 1 1,27 8 0,-39-10-67,9 6 117,1 4-73,0 2 0,28 28 1,-44-40-53,0-1 0,1 1 0,-1 0 0,0-1 0,0 1 0,0 0 0,0-1 0,0 1 0,1 4 0,4 17 24,0 1 0,-2 0 1,3 41-1,-8-34 53,-1-12-49,0 3-12,-1 1-1,-1-1 1,-1-1-1,-1 1 1,-9 22 0,-35 57 72,39-87-43,3-8-40,-1 0-1,0 0 1,0 0 0,-12 5-1,20-11-13,1 1-1,0-1 0,0 0 1,-1 0-1,1 0 0,0 0 1,-1 0-1,1 0 1,0 0-1,0 0 0,-1 1 1,1-1-1,0 0 0,-1 0 1,1 0-1,0 0 1,-1 0-1,1-1 0,0 1 1,-1 0-1,1 0 0,0 0 1,0 0-1,-1 0 0,1 0 1,0 0-1,-1-1 1,1 1-1,0 0 0,0 0 1,-1 0-1,1-1 0,0 1 1,0 0-1,-1-1 1,-4-5-169,-1 0 0,1 0 1,1-1-1,-1 0 1,1 0-1,0 0 0,0-1 1,1 1-1,-3-13 1,-17-41-8293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9416,'28'14'7,"33"21"98,-53-30-96,156 112 131,-129-87-72,112 129 23,-143-156-88,-1 1 0,-1 0 0,1 1 0,0-1 0,-1 0 0,3 6 0,6 16 10,14 44-1,-18-41-4,4 44 0,-10-68 0,0 0 0,-1 0-1,0 0 1,0 0-1,0 0 1,-2 8 0,-18 98 45,-15 5-25,33-109-10,-1 1-1,0-1 1,0 0-1,-6 8 1,-52 85 74,-8-16-33,65-79-26,1-1 0,-1 0 1,-1 0-1,1 0 0,-5 2 1,-36 24 112,-61 30 1,78-51 121,17-5-159,1-1-58,0-1-1,1 1 0,-1-2 1,-1 1-1,1-1 1,0-1-1,0 0 1,0 0-1,0-1 1,-16-3-1,-2-3 175,-28-11-1,44 13-113,0 0-1,1 0 1,-1-1-1,1-1 1,1 0-1,-16-13 1,23 18-54,1 0-23,-1 0 1,1-1 0,-1 1-1,1-1 1,0 0 0,-3-5 0,8 3 145,12-5-68,32-17 1,-40 23-92,13-6 36,-1 1 0,2 1 0,-1 1-1,1 1 1,36-6 0,-47 10-39,25-1 89,179 14 38,-165-4-57,197 29 36,-199-30-57,69 12-1,22 8-51,119 25-31,-127-21-1745,-73-16-6959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9416,'0'0'24,"0"0"8,0 0 33,6 9 0,1 2-46,-3-4 55,1 0 0,0 0 0,0-1 1,9 8-1,64 78 392,-56-64-108,0 1-1,31 56 1,-30-45-40,131 207 735,-144-227-903,0 1 0,-2 0 0,7 22-1,-13-34-94,0-5-47,-1 0 1,0 0-1,-1 0 1,1 0-1,-1 1 0,0-1 1,0 0-1,0 0 1,0 0-1,-2 6 1,-6 17-1,7-23-170,-1 0 0,0-1 0,0 1-1,0-1 1,0 0 0,0 1 0,-1-1 0,0 0 0,-3 3 0,-8 8-7978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39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675 0 10584,'6'2'27,"0"0"0,0 0 1,0 0-1,0-1 0,10 1 1,-15-2-12,0 0 0,0 0 0,0 0 1,0 1-1,0-1 0,0 0 1,0 1-1,0-1 0,0 1 0,0-1 1,0 1-1,0-1 0,0 1 0,1 0 1,4 4 19,2-1-14,-5-3-4,0 0 0,0 1 0,0 0 0,0 0-1,0 0 1,-1 0 0,4 4 0,30 31 134,-32-33-141,-1 0 0,0 0 0,0 0-1,-1 0 1,1 1 0,-1-1 0,0 1-1,0 0 1,1 5 0,-2-5 11,-1 0 0,0 0 1,0 0-1,0 0 0,-1 0 0,0-1 0,0 1 1,0 0-1,0 0 0,-1-1 0,0 1 0,0-1 1,0 0-1,0 1 0,-1-1 0,1 0 0,-1 0 1,0 0-1,-5 4 0,-14 7 145,-1 0 1,0-2 0,-36 16-1,39-20-140,-6 3 408,-1-2-1,-39 10 0,21-7 97,-20 9 98,-108 37 712,152-53-1287,13-5-18,1 1-1,0 1 1,-1-1-1,1 1 0,-10 6 1,-9 6 59,1 0 0,0 2 1,-33 29-1,54-42-85,-1 0-1,1 0 1,0 1-1,0 0 1,1 0-1,0 0 1,-1 0-1,2 0 1,-1 1-1,1 0 1,-1-1-1,2 1 1,-1 0-1,1 0 0,-1 0 1,1 8-1,1-14-7,1 1-1,-1 0 0,0 0 0,1 0 0,-1 0 1,1 0-1,-1 0 0,1-1 0,0 1 0,-1 0 0,1 0 1,0-1-1,-1 1 0,1 0 0,0-1 0,0 1 0,0-1 1,0 1-1,0-1 0,-1 0 0,1 1 0,2 0 1,20 6 4,-21-7-6,12 4 3,0-1 0,0 0 0,0-1 0,28 0 0,-25-1-1,80 2 26,-74-4-24,-7 1 7,0-1 1,18-3-1,25-1 16,-21 7 11,0 3-1,45 10 0,-63-10-14,0 1 0,-1 1 0,19 10 0,-33-15-19,1 1 5,0 0 0,-1 1 0,1-1 0,-1 1 0,0 1 0,0-1 0,0 1 0,0 0 0,-1 0 0,7 9 0,-6-6 2,3 6 55,-2 3-42,-1 0 0,0 0-1,1 20 1,-6-17 51,-24 96 37,-24 42 85,38-127-177,-2 3 73,-65 122 25,58-129-90,-10 3-8,-56 45 0,58-60-14,-146 45-2233,74-32-8953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4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5384,'45'33'129,"25"30"56,-53-44 70,80 132 112,-76-111-86,85 175 95,-85-170-209,63 188 59,-70-184-91,49 197 56,-51-200-70,43 191 199,-6 14 337,-46-241-578,1 1 0,-1-1 0,2 1-1,-1-1 1,8 12 0,-4-8-26,-2-2 24,0 0 0,1-1-1,1 0 1,-1-1 0,2 1 0,11 10 0,-15-15-45,12 8 183,94 51 98,-81-49-107,0-1 0,60 20-1,-47-20 48,5 2-112,179 61 767,-192-66-803,-5-2 23,58 13-1,-87-23-125,-1 1-1,0-1 1,1 0 0,-1 0-1,0 0 1,1 0 0,-1 0-1,0 0 1,1 0 0,-1 0-1,0-1 1,1 1 0,-1 0-1,0 0 1,0 0 0,1 0-1,-1 0 1,0 0 0,1-1-1,-1 1 1,0 0 0,0 0-1,1 0 1,-1-1 0,0 1-1,0 0 1,1-1 0,12-12 17,-1-1 0,18-24 0,-29 36-18,0 0-1,1 0 1,-1 0 0,0-1 0,0 1-1,0 0 1,0 0 0,0-4 0,10-35-506,-3 0 0,5-63 0,-5-14-7108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0:58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11208,'0'0'128,"2"5"-22,-1 0-44,1 1 0,-1 0 0,0-1-1,0 1 1,0 0 0,-1 0 0,0-1 0,-1 9-1,-2 1-23,2-8 21,0 0-1,0 0 1,0 0-1,2 13 1,6 127 273,-2-112-105,33 165 70,-28-154-170,45 202 51,-44-196-44,53 218 67,-51-216 6,-7-29-122,51 252 406,-23-61-99,-30-174-71,-1-16-166,0 2-48,-1 0-1,-1 0 0,-2 0 0,-5 37 1,1-38 60,-13 40 0,11-56 26,2-7-165,1 0 0,-1-1 0,0 0-1,0 0 1,0 0 0,-1-1-1,1 1 1,-7 1 0,11-4-24,1 0 1,-1 0-1,0 0 0,0 0 1,1 0-1,-1 1 1,0-1-1,1 0 0,-1-1 1,0 1-1,0 0 1,1 0-1,-1 0 0,0 0 1,1-1-1,-1 1 1,0 0-1,1 0 0,-2-1 1,-41-21 87,33 15-88,0-1 0,0 0 0,1-1 0,-11-12 0,7 2-6,0-1 0,1 0 1,1 0-1,1-2 0,0 1 1,-8-33-1,8 11-92,-21-178-84,26 177-155,-26-208-1983,11 115-7264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4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2320 9328,'32'25'-30,"-26"-19"19,1-1 0,-1 0 0,12 8 0,-10-10-18,-1 0 0,1 0-1,0 0 1,0-1 0,0 0-1,0-1 1,0 0 0,16 0-1,-6 0 20,32-5-1,-27-1 17,-1 0 1,0-2-1,-1 0 1,33-17-1,-27 9 122,-14 6-61,11-6 26,0-2 1,-2-1 0,0 0 0,24-27 0,18-30 348,-51 58-270,0 0 1,-1-1-1,11-24 0,-16 28-116,-5 9-18,0 0-1,0-1 1,0 1 0,-1 0 0,1-1-1,-1 1 1,-1 0 0,1-8 0,0-15 84,-1 0 1,-5-33 0,-3 35 78,-12-15-63,-35-53 0,31 66 10,-128-115 57,117 115-90,-147-96 49,145 102-57,-167-67 38,162 75-57,12 4-41,-166-47 114,-34 8 104,226 49-253,1-1 1,-1 1-1,0-1 0,0 0 0,0-1 0,0 1 1,1-1-1,-1 1 0,0-1 0,1 0 0,0-1 1,-1 1-1,1-1 0,0 1 0,0-1 0,0 0 1,1 0-1,-1 0 0,-2-5 0,4 5-6,0 0 0,1 0 0,-1 0-1,1 0 1,0 0 0,0 0 0,0 0-1,1 0 1,-1 0 0,0 1 0,1-1-1,0 0 1,0 0 0,0 0 0,0 0-1,2-3 1,1-4 26,36-74 24,-28 63-34,0 2 0,1-1 0,31-32 1,-34 41-15,1-2 8,0 2 0,1 0 0,1 0 0,0 1 1,0 1-1,18-10 0,-17 10-4,18-9 64,35-17-1,-2 3 40,98-51 142,-85 38-177,49-34-1,65-49 19,-156 102-83,158-145-1782,-91 69-7179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4:4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10312,'1'0'-2,"1"0"1,-1 0 0,0 1 0,0-1-1,0 0 1,0 1 0,0-1 0,1 1-1,-1 0 1,0-1 0,0 1-1,0 0 1,0-1 0,-1 1 0,1 0-1,0 0 1,0 0 0,0 1 0,11 23-11,-3-1-72,34 76 2,26 50 179,-65-142-87,11 18 117,82 93 67,-74-98 20,182 142 518,-178-144-699,35 28 194,-21-10-55,-1 1 0,40 52 0,-43-38-104,-24-29 133,-1 9-55,16 65 0,-26-69 81,-15 112 94,4-110-73,-68 150 107,55-140-95,-115 177 100,104-173-119,-155 167 86,150-172-167,-132 138 44,141-148-143,-110 87-1861,70-68-7593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57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10488,'37'65'488,"97"212"1638,-123-243-1811,52 143 85,-50-144-313,-5-17-56,5 14 9,2 0 0,30 44 1,48 41 16,-91-112-90,9 6-1683,1-1-6664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5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1 460 5296,'0'0'0,"9"-16"0,14-28 0,-23 44 0,0 0 0,34-73 8,3-11-8,-37 84 0,0 0 0,37-85 0,-7 6 0,2 1-3504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5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9328,'0'0'-24,"1"4"4,1 4 38,-1 1 1,0 0 0,0 0-1,-1 0 1,0 0 0,-3 13-1,1 32 173,3-40-164,6 38 198,0-23-48,2-1 1,20 47-1,26 40 62,-37-80-19,94 186 117,-86-170 31,107 185 159,-105-196-127,141 161 465,-33-51 182,-135-149-1040,-1-1 1,0 1-1,1 0 1,-1 0-1,0-1 1,0 1 0,0 0-1,0 0 1,1 0-1,-1-1 1,0 1-1,0 0 1,0 0 0,-1 0-1,1-1 1,0 1-1,0 0 1,0 0-1,0 0 1,-1-1 0,1 1-1,0 0 1,-1-1-1,1 1 1,-1 0-1,1-1 1,-1 1 0,0 0-1,0 1 14,-21 27-1749,-4 1-7032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5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100 895 9056,'-37'-17'5,"26"9"22,3-2-21,0-1 1,1 1 0,0-1-1,1-1 1,-5-11 0,10 21-3,0 0 0,1 0 0,-1 0 0,0 0 0,1 0 1,0 0-1,0 0 0,-1 0 0,1-3 0,1-36 26,7-50 0,-1 62-2,48-124 12,-41 123-32,28-42 4,8-17-8,-6 6 1,-9 10-3,-9 17-2,-6 24 1,-19 30 1,0 1-1,0-1 1,1 1-1,-1-1 1,0 1-1,1 0 1,-1 0-1,0-1 1,1 1-1,0 0 1,-1 0-1,1 1 1,0-1-1,-1 0 1,1 0-1,0 1 1,0-1-1,-1 1 1,5-1-1,-2 2 7,0 0 0,0 0 0,0 0 0,0 0 0,0 1 0,0 0 0,-1-1 0,1 1-1,5 4 1,5 2 6,49 38 110,92 85 36,-122-102 0,268 243 1104,-251-228-828,-44-40-136,3 0 57,-8-4-329,1 0-1,-1 0 1,0 0 0,0 0 0,0-1-1,0 1 1,1 0 0,-1 0 0,0-1-1,0 1 1,0-1 0,0 1 0,0-1-1,0 1 1,0-1 0,0 0 0,0 1-1,0-1 1,0 0 0,1-1 0,0 0 29,4-2-9,-4 2-21,1 1-1,-1-1 1,0 0-1,0 0 1,0-1-1,-1 1 1,1 0-1,0 0 1,-1-1-1,3-4 1,6-13 132,-1 0 0,13-39 0,7-45 176,-20 72-324,3-8 213,22-51 0,-29 77-191,-2 7 9,-1 1 1,1-1 0,0 1-1,0 0 1,1 0 0,6-9-1,-1 4 0,15-16 22,-14 20 84,0 5-113,-1 0 0,0 0 0,1 1-1,-1 1 1,15 0 0,-22 0-23,-1 0 0,1 0 1,-1 0-1,1 1 0,-1-1 0,1 0 0,-1 1 0,1-1 0,-1 1 0,3 1 1,32 19 77,43 31 1,-54-32 17,-16-12-78,19 18 24,0 1 0,24 32 0,-36-36-16,-1 0-1,15 33 1,-30-55-37,0-1-1,0 1 0,0-1 1,0 1-1,1-1 0,-1 0 1,0 1-1,0-1 0,1 1 1,-1-1-1,0 0 0,1 1 1,-1-1-1,1 1 0,-1-1 1,0 0-1,1 0 1,-1 1-1,1-1 0,-1 0 1,1 0-1,-1 1 0,1-1 1,-1 0-1,1 0 0,-1 0 1,1 0-1,-1 0 0,1 0 1,-1 0-1,1 0 0,-1 0 1,1 0-1,13-10-832,-9 5-274,18-15-8514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5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0 540 7984,'36'-6'0,"34"-7"0,-33 3-1,-2-3 1,61-29-1,-92 40 1,0 0-1,0-1 0,0 1 0,-1-1 0,6-4 0,53-48 0,-47 39 1,0 0 0,16-25 0,-20 23 2,-1 0-1,-1-1 1,-1 1 0,0-2 0,4-20-1,-9 19 54,-4 4-23,0 0-1,-9-32 1,3 36 89,-5 3-58,0-1 0,-26-15 0,23 20 132,-3 3-83,0 1-1,-28 1 1,30 5 368,-2 5-254,1 1 1,-28 20 0,31-15 294,2 5-282,2 1-1,-17 41 1,23-37 189,15 114 153,-4-110-267,-4-20-235,5 18 63,2 0 0,1-1 0,26 43 1,17 16 154,-52-82-278,0-1 0,0 1-1,0-1 1,0 1 0,0-1 0,0 0 0,1 0-1,-1 0 1,1 0 0,0 0 0,2 1 0,7 4 15,0 3-14,-5-5 4,-1-1-1,1 1 1,14 5 0,-10-4-13,0-1 0,1-1 1,0 0-1,0-1 1,0 0-1,1-1 0,-1 0 1,22 0-1,36-6-1695,5-2-6742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5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13808,'44'49'-151,"125"173"-789,-151-193 968,70 155 43,-69-142 89,75 172 94,-73-172 61,-21-42-312,134 231 514,-31-48-358,-58-95-145,-45-88-13,0 1 0,0 0-1,1-1 1,-1 1 0,0-1 0,1 1-1,-1 0 1,0-1 0,1 1 0,-1-1-1,1 1 1,-1-1 0,0 1 0,1-1-1,0 1 1,-1-1 0,1 0 0,-1 1-1,1-1 1,-1 0 0,1 1 0,0-1-1,-1 0 1,1 0 0,0 1-1,-1-1 1,1 0 0,0 0 0,-1 0-1,1 0 1,0 0 0,-1 0 0,2 0-1,13-11-1080,-13 9 422,16-16-7835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59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8968,'26'41'96,"30"45"22,-39-60-51,-2 0-1,0 2 0,19 51 0,-28-63-35,6 22 203,48 198 112,-47-184-12,73 188 136,-65-198-116,108 138 131,-100-151-178,115 73 123,-141-100-398,-1-1-1,0 0 1,0 0-1,1 0 1,-1 0-1,0 0 1,1 0-1,-1-1 0,5 2 1,11-1 39,0 0 1,0 0-1,0-2 0,-1 0 1,24-5-1,-39 6-54,0-1 1,-1 1 0,1-1-1,0 1 1,-1-1-1,1 0 1,0 1-1,-1-1 1,1 0-1,-1 0 1,1 0-1,1-2 1,12-12 43,0 0 0,-1-1 0,0-1 0,13-23 0,-25 38-44,0-1 0,-1 0-1,0 0 1,1 0 0,-1 0-1,0 0 1,0-5 0,22-171 147,-23 175-162,0 0 1,0 0-1,0 0 1,-1 0-1,1 0 1,-1 0-1,-2-6 1,-2-9 3,0 0 1,-15-32 0,9 33-425,0-1 0,-1 2 1,-16-19-1,28 36 415,-70-85-8383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5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7624,'0'0'0,"41"-16"0,44-19 0,-85 35-56,0 0 56,104-40-48,13-11 48,4 1-5160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11 968 9952,'-7'-28'7,"7"27"-4,-1 0-1,1 0 0,-1 0 1,1 0-1,0 0 0,0 0 1,-1 0-1,1 0 0,0 0 1,0 0-1,0 0 0,0 0 1,0 0-1,0 0 0,0 0 1,1 0-1,-1 0 0,0 0 1,0 0-1,1 0 0,-1 0 1,1 0-1,-1 0 0,1 0 1,-1 0-1,1 0 0,0 0 1,-1 0-1,1 0 0,0 1 1,0-1-1,0 0 0,-1 1 1,3-2-1,2-4 62,-3 3-48,0 1 0,1 0 0,-1-1 0,0 1 0,1 0 0,-1 0 0,1 1 0,0-1 0,-1 0 0,1 1 0,0 0 0,4-2 0,89-25 196,19 1 167,4-1-123,95-25 2,-166 40-83,234-64 70,-218 59-91,262-83 78,-258 82 8,300-58 98,-287 64-83,360-43 105,-349 45-113,377-39 99,-377 40-91,377-35 104,-373 37-119,391-21 85,-387 23-137,408-32 75,-403 29-103,429-29 69,-429 30-41,409-32 78,-414 32-86,378-29 68,-389 31-88,341-13 63,-345 17-68,339 10 66,-343-5-66,338 20 203,-107-1-160,-251-16-52,372 40 294,-315-31-396,-72-8 56,310 57 211,-237-38-204,160 38 97,-188-44-184,-54-11 26,245 53 90,-252-56-129,57 5 28,104 5 10,-152-13-12,266 23 87,-197-22-78,59-1 3,-42-3 22,-6-1-19,157-24 84,-242 22-87,58 3 0,-70 1-26,-15-2-12,0 1 0,0 1 0,0-1 0,0 1 0,0 0 0,0 1 0,0 0 1,0 0-1,-1 0 0,1 1 0,-1 0 0,1 0 0,-1 1 0,0 0 0,0 0 0,10 10 0,-8-7-2,-5-4-2,0 0 1,0 0 0,0 0-1,-1 0 1,1 1-1,-1-1 1,0 1 0,2 4-1,16 30 25,-2 0-1,17 50 1,-17-15 1,63 191 29,-22-83-44,-29-77-6,44 136 2,-59-193-4,59 207 6,-59-199 8,63 214 10,-61-217-4,68 200 14,-68-203 2,73 222 60,-72-223-74,32 96 32,-23-49-12,-26-81-6,-5-1-25,0 1 0,0-1 0,-8 12 0,3-12 49,5-9-45,-2 1-9,1 0 1,-1 0-1,0 0 0,0-1 1,-1 0-1,1 0 1,-1 0-1,0-1 0,0 0 1,0-1-1,-11 4 1,-282 55 351,262-56-258,-194 33 44,178-28-42,-234 33 42,227-36-68,-277 24 26,263-25-80,-322 27 12,315-25-34,-133 14 1,-48 10-6,-229 27-2,402-49-6,-386 36-3,376-38-4,-419 23-8,413-26-12,-434 8-16,432-12-2,-435-7-19,436 3 4,-421-19-25,425 17 34,-392-28-17,400 25 28,-376-34-17,378 33 26,-368-40-13,368 40 4,-366-33-18,371 36 18,-328-10-21,335 14 8,-330-7-22,328 7 30,-313-8-18,323 7 10,-268-10-30,273 9-4,-282-27-39,282 24 28,64 7 98,-346-29-252,94 18 91,208 9 48,-206-13-166,14-14-108,237 27 385,0 1-1,0 0 0,0-1 0,0 1 0,1-1 0,-1 0 0,1 0 1,-1 0-1,1 0 0,-1-1 0,1 1 0,0-1 0,0 1 0,1-1 1,-1 0-1,-2-3 0,2 2-3,-2-8-45,3-13 20,3-41 1,4 42-8,49-118-13,-40 110 20,86-149-9,-78 142 22,-8 17 14,24-37-11,55-63-1,72-95-113,-121 137 8,29-51-2278,-32 61-9053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5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0 547 10760,'0'0'0,"28"-14"0,47-17 0,-75 31-16,0 0 16,117-53-8,42-25 8,-159 78-400,0 0 400,169-84-400,-1 5 400,-168 79-672,0 0 672,162-76-664,-17 12 664,4-4-5976</inkml:trace>
  <inkml:trace contextRef="#ctx0" brushRef="#br0" timeOffset="1">362 960 8344,'3'9'45,"1"-1"0,0 0 1,0 0-1,1 0 0,0-1 1,0 1-1,1-1 0,0-1 1,12 12-1,-3-11 182,21-1-75,49 4 0,-54-10 8,124-19 65,-127 11-57,-17 4-118,9-4-7,0 0 0,-1-1 0,0-1-1,32-22 1,3-7 9,13-12-41,72-54-1207,-68 51-4784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00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12376,'130'162'-151,"-101"-130"160,40 59 1,-59-77-4,6 12 49,-12-18-31,9 15 24,-2 0 0,0 1 0,-2 1 0,10 35 0,-14-41 31,20 94 170,-23-99-187,0-4-35,0 0 1,0 1 0,-1-1-1,-1 20 1,-5-14-21,5-16-8,-1 0 1,1 0 0,0 1 0,-1-1 0,1 0 0,0 0 0,0 1 0,-1-1 0,1 0 0,0 0-1,-1 0 1,1 0 0,-1 1 0,1-1 0,0 0 0,-1 0 0,1 0 0,0 0 0,-1 0 0,1 0-1,-1 0 1,1 0 0,0 0 0,-1 0 0,1 0 0,-1 0 0,1 0 0,0-1 0,-1 1-1,1 0 1,0 0 0,-1 0 0,1 0 0,0-1 0,-1 1 0,1 0 0,0 0 0,-1-1 0,1 1-1,0 0 1,0-1 0,-1 1 0,1 0 0,0 0 0,0-1 0,0 1 0,0-1 0,-1 1 0,1-1-1,-12-25-7,9 19 7,-4-15 0,-19-44-46,-68-127-1540,35 78-6139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0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11656,'0'0'0,"14"-11"0,29-17 0,-43 28 0,0 0 0,49-40 0,-6-8 0,-43 48-48,0 0 48,30-50-48,-12 2 48,-18 48-520,0 0 520,9-41-512,-6 9 512,-1 2-7416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0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7352,'97'-12'57,"63"0"32,-46 9 185,-14-4-29,45 10 11,-116-2-159,0 2-1,0 0 1,-1 2-1,1 2 1,35 11 0,-60-16-78,88 29 337,-75-24-228,0 0-1,-1 1 1,29 19-1,-33-15 128,-3 4-160,0 0 1,-1 1-1,7 21 0,-12-18 260,-4 5-189,-1 0 0,-7 30 1,1-35 174,-12 11-102,-25 27-1,28-42 77,-88 49 114,81-55-195,-13 1-54,0-2 0,0-2 0,-74 4 0,91-10-151,13-1-12,-1 0 1,1-1-1,0 0 1,0 0-1,0 0 1,-13-5 0,9 4 19,3 0-21,-1 0-1,1-1 0,0 1 1,0-2-1,0 1 0,0-1 1,1 0-1,-15-11 1,20 13-6,-30-27 49,30 28-57,1-1 0,-1 1 0,1-1 1,0 1-1,0-1 0,0 1 0,0-1 0,0 1 1,0-1-1,0 0 0,0 0 0,1 1 0,-1-1 1,1 0-1,-1 0 0,1 0 0,0 0 0,0 0 1,0-3-1,0 4-2,0 1 1,1-1 0,-1 1-1,0-1 1,1 1-1,-1-1 1,1 1-1,-1 0 1,0-1 0,1 1-1,-1 0 1,1-1-1,-1 1 1,1 0-1,-1 0 1,1 0-1,-1-1 1,1 1 0,0 0-1,0 0 1,2-1 0,19-5 2,16 4 2,20 4-2,20 9 2,18 11-2,133 52 93,-212-68-55,155 66 246,-131-53-168,124 63 594,-92-52-309,-67-31-377,5-4-497,0-1 0,-1-1 0,14-9 0,13-11-9090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5:4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0 6008,'-6'2'232,"-16"2"387,-36 1 0,54-5-652,1 0 107,0 0 1,1 0-1,-1 1 0,0-1 1,1 1-1,-1-1 0,1 1 0,-1 0 1,-4 2-1,-6 3 43,-43 11 331,-43 22-33,78-28-175,-7 11-78,-42 41 1,53-40 24,-69 140 67,71-122-99,-43 175 57,50-167-105,-11 231 35,21-219-67,40 234 30,-26-239-50,93 201 22,-82-210-42,124 161 17,-120-174-25,114 101 9,-118-116-15,16 2-4,47 16 1,-64-31 3,5-4-3,56-4 0,-65-5 9,6-8-12,-1-2 0,27-22 0,-33 17 52,5-16-17,37-76 1,-51 77 57,21-159 56,-32 157-16,-22-174 69,12 168-42,-60-191 78,51 189-59,6 16-98,-5-13-2,-3 1 0,-1 1 1,-28-42-1,-61-83 190,87 134-96,-92-126 79,90 130-87,-112-92 69,107 100-81,-13-5-86,-16-9 112,0 1 0,-107-41 0,145 67-127,-1 1 0,1 1 0,-1 1 0,-25-2 0,45 8-62,0-1 0,-1 0 0,1 1 1,0-1-1,-1 1 0,1 0 0,0 0 1,0 0-1,0 0 0,0 0 0,0 1 1,0-1-1,0 0 0,0 1 0,0 0 1,1-1-1,-3 3 0,2-1-1,-4 8 10,-5 32-1,0 28-10,7 111-5,6-146-4,4 6-945,20 78 0,-3-45-8515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5:4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 16 8160,'-21'-15'0,"15"14"0,1 1 0,-17 2 0,13 2 0,0-1 0,0 2 0,1-1 0,-1 2 0,-15 11 0,17-11 2,-14 11 13,-104 113 13,97-96-1,-117 147 29,139-174-26,0 1 0,0 0 0,-4 10 0,-119 243 155,107-199 23,-67 260 105,77-255-19,-21 303 120,32-287-99,16 380 124,-8-364-159,57 403 106,-46-407-132,-18-95-254,58 218 253,10-18-160,-38-126 121,129 262 74,-127-278-128,116 167 48,-119-193-127,120 88 38,-146-117-108,1-1 0,0 0 1,-1 0-1,1 0 1,0 0-1,5 1 1,36 9 38,82 12 1,-123-24-47,0 0 0,1 1-1,-1-1 1,0-1 0,1 1 0,4-2 0,18-3-311,0-2 1,-1-1-1,1-2 1,43-21 0,18-17-7514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5:4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1547 9952,'0'3'-1,"0"16"-85,0 0-1,5 26 1,-1-39-134,15 12 21,-7-5 164,1-1 0,20 13 0,19 12 22,90 47 0,-67-51 43,-43-21 111,218 57 708,-229-65-788,-10-2 48,-1 0 0,0-1 0,1-1 1,11 0-1,93-10 520,-107 9-530,-1 0 0,0-1 0,0 0 0,0 0 0,0 0 0,11-6-1,0 0 4,-1 1-36,-10 5 4,-1-1 1,1 0-1,-1-1 0,1 1 0,8-8 1,51-38 398,-57 38-162,-5 1-246,-1 1 0,0 0 1,-1-1-1,0 1 0,-1-1 1,1-11-1,-6 1 246,-50-120 118,37 106-138,-88-164 107,82 156-139,11 18-210,-133-274 887,112 205-821,22 57 135,-24-120 158,27 118-257,3-1 1,-1-57-1,6 92-114,-1 0 0,2-1 0,-1 1 1,0 0-1,1 0 0,0-1 0,0 1 0,0 0 1,3-8-1,2 0 15,-3 0-17,-2 9-17,-1 0 0,1 1 0,0-1 1,0 0-1,1 1 0,-1-1 0,0 1 0,1-1 0,0 1 0,-1-1 0,1 1 0,4-3 0,10-11 82,1 1-1,1 0 1,36-22-1,53-22 63,-63 39-45,78-22 0,-89 32-91,3-1 78,266-52 218,-201 40-178,133-18 133,-153 28-258,-79 13-16,29-5-15,-1-1 1,45-15-1,-73 20-126,34-10 182,-16 6-2392,3-1-9667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5:4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1 569 11208,'18'12'0,"17"10"1,14 15 17,-2 2 0,65 69-1,-80-74-27,-18-18 6,0-1-1,2 0 1,0-1-1,0-1 1,28 16-1,3 2-10,-3-3 13,13 1 3,-55-28 0,1-1 1,-1 1-1,0-1 1,1 0-1,-1 1 0,1-1 1,-1 0-1,1 0 0,-1-1 1,0 1-1,1 0 1,-1-1-1,1 0 0,-1 1 1,0-1-1,0 0 1,1 0-1,3-3 0,-3 3 4,4-7 36,-2-2-27,-1 0 0,0-1 0,-1 1 0,0-1 0,2-13 0,-4 2 133,-20-119 70,16 125-97,-1 1-1,-10-28 1,4 17-66,-23-67 381,-17-40 26,43 112-321,0-1 0,1 1-1,1-1 1,-2-32-1,5 39-89,2-9 205,3-4-74,9-34 0,-9 48-94,1 0-1,0 0 1,1 1-1,12-24 1,10 4-9,-14 23 96,2 4-116,1 0 1,0 2 0,29-6-1,-24 10 76,1 4-73,1 0 0,29 10 1,-50-13-53,-1-1 0,1 1 1,-1 0-1,0-1 0,1 1 1,-1 0-1,0 0 0,1 0 1,-1 0-1,0 0 0,0 0 1,1 2-1,96 107 162,-77-81-71,93 137 34,-90-131-60,94 142 30,-95-139-25,77 172 36,-83-166-22,-15-39-81,23 67 91,19 91 0,-13 1 23,-28-134-46,-3-16-52,1 8-6,-1 0 0,-2 0 0,0 0 0,-5 22 0,-6 24 27,12-62-34,-3-8 3,4 2-18,-1 0 1,0-1-1,-1 1 0,1-1 1,-1 1-1,1-1 0,0 0 0,0 0 1,0 0-1,-1 1 0,1-1 1,0 0-1,0-1 0,-1-1 0,-6-9-67,1-1-1,1-1 1,0 1-1,1-1 0,-3-15 1,-4-7-1607,-20-52-8726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5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9776,'35'5'82,"23"2"269,137-7 405,-146-1 831,198 19 427,-197-8-1460,216 74 174,-213-60-408,205 115 102,-249-134-373,0 1-1,-1 0 1,14 11 0,90 85 149,-7 16-136,-105-118-62,39 51 106,142 223 32,-174-263-122,-1 1 0,11 23 0,-17-35-16,61 160 52,-16 16-32,-45-176-20,3 12 9,0 0 1,-1 0 0,-1 0-1,0 14 1,0 165 42,-20 4-32,18-181-9,-2 0 1,1 0 0,-8 22-1,-126 353 55,129-372-50,0 0 0,-18 28 0,25-45-16,-119 199 52,-19-2-30,138-197-22,-11 16 15,-1-1 0,0 0 0,-19 16 0,-165 154 45,-71 22-2205,-9-4-8641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6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71 5920,'-6'-4'225,"-22"-14"49,21 12-19,0 1-1,0 0 1,0 0 0,-1 1-1,0 0 1,0 0-1,0 1 1,0 0 0,0 1-1,-1 0 1,1 0-1,-11-1 1,5 3-74,5 0-53,0 0 0,0 0-1,1 1 1,-15 2-1,20-2-74,0 0-1,1 0 0,-1 0 0,0 1 0,1-1 0,-1 1 0,0-1 0,1 1 0,0 0 0,-1 0 1,1 0-1,0 0 0,0 1 0,0-1 0,0 0 0,1 1 0,-3 4 0,0 3 30,0 0 0,2 1 0,-1-1 0,1 1 0,0-1 0,1 1 0,1-1 0,0 1 0,2 20 0,-1-13-31,1 20 201,1 1 0,11 45 0,-9-59-183,32 143 617,-28-130-606,12 36 512,-13-48-498,12 48 376,-7-29-216,1 1 207,8 53 1,-15 13 506,6 22-427,-10-80-389,-1-30-118,1 8 103,8 40-1,-9-64-305,9 60-1777,-11-65-9124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82 7536,'0'-9'6,"1"4"7,-1 1-1,0-1 0,0 1 0,-1 0 1,1-1-1,-1 1 0,0 0 0,0-1 1,0 1-1,-3-5 0,3 7 55,-2-1-1,-12-9-47,6 9 9,-25 4 4,24 0-30,-1 1 0,1 0 0,-16 5 0,10 0-1,0 1 0,1 1-1,0 1 1,0 0 0,1 0 0,-16 17-1,9-4-5,-29 47 4,-9 18 1,6 4 0,13-3 0,32-61 1,0 1 0,2-1 1,-5 55-1,12-47 27,30 186 29,-21-169 38,60 237 74,-54-227 86,82 295 124,-75-281-39,120 336 132,-109-328-151,158 320 130,-154-327-150,119 317 127,-131-314-121,81 327 118,-90-327-138,39 295 113,-49-306-120,9 281 105,-16-284-137,-25 236 101,15-247-114,-56 226 89,48-227-136,-86 193 77,79-205-91,-106 145 63,104-152-89,-169 249 335,134-187-326,-72 100 471,127-189-581,0-1 1,-1 0 0,-9 8-1,-12 13 35,0 9-32,-39 41-6,61-71-37,0 0 0,0 0 0,0 0 0,-9 17 0,3-3-2,-38 57-1,45-69 52,-2-1 0,1 0-1,-1-1 1,-1 0 0,0 0-1,0-1 1,-15 10 0,8-8-892,-1 0 1,-18 6-1,-52 19-9470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6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 9240,'-2'6'296,"-6"19"46,7-24-254,1 1 0,-1 0 0,1 0 0,-1 0 0,1-1 0,0 1 0,-1 0 0,1 0 0,0 0 0,0 0 0,1 2 0,-1-2-33,0 0 0,0 0-1,1 0 1,-2 0 0,1-1-1,0 1 1,0 0 0,-1 0-1,1 0 1,-2 3 0,-27 104 810,-18 72-33,24-100-585,-5 8-27,27-84-200,-1-1 0,0 1 1,0-1-1,0 0 0,-1 0 1,0 0-1,1 0 0,-1 0 1,-1-1-1,-2 4 0,0-1-2,6-6-15,0 0 0,-1 1-1,1-1 1,0 0 0,-1 1 0,1-1 0,0 0 0,-1 0-1,1 1 1,0-1 0,-1 0 0,1 0 0,0 0 0,-1 0-1,1 1 1,0-1 0,-1 0 0,1 0 0,-1 0 0,1 0-1,0 0 1,-1 0 0,0 0 0,-5 0-163,-1 0 1,0-1-1,1 0 1,-1 0-1,0-1 0,1 1 1,-1-1-1,1-1 1,-7-3-1,-32-13-8253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804 0 9144,'0'0'129,"9"1"2299,-43 8-1301,-27 10-546,-60 33-73,80-31-313,1 1-1,-46 33 1,69-43-156,-13 11 142,-22 20 10,-63 68 1,104-98-139,-90 86 159,0-18 68,98-79-232,3-2 12,1 1-57,-1-1 0,0 1 1,0-1-1,0 1 0,0-1 1,0 1-1,1-1 0,-1 1 1,0-1-1,0 0 0,1 1 0,-1-1 1,0 1-1,1-1 0,-1 0 1,0 1-1,1-1 0,-1 0 0,0 1 1,1-1-1,-1 0 0,1 1 1,-1-1-1,1 0 0,-1 0 1,1 0-1,-1 0 0,1 1 0,23 3 34,86 11 34,25 3-35,-104-15-16,157 0 9,-146-4-1,-3 0-8,167-10 56,-13-4-3,-154 14-18,156-8 28,-159 5-24,187-39 72,-214 40-130,-1 0 1,0 0-1,13-8 0,-15 7-1,0-1-1,-1 0 1,0 0-1,0 0 1,-1 0-1,1-1 1,-1 1-1,-1-1 1,5-8-1,-4-1-24,-3-7-645,-1-1-1,-5-38 1,-4-4-9256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12464,'10'21'-15,"15"34"0,-2 5 13,48 104 15,-55-127 55,69 176 67,-67-165 105,71 224 116,-72-214-16,75 235 132,-72-237-151,87 222 94,-83-226-294,-15-32-88,27 52 34,58 89 0,-17-47-1859,-46-69-7248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13272,'-29'57'-40,"18"-32"-53,0 0 0,1 1 1,-9 43-1,2 25 41,-21 128-61,28-139-1402,1 4-6018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70 11744,'-19'-7'0,"-21"-9"0,14 10-1,0 1 0,0 1 0,-32 0 0,55 4-2,-1 0 0,0 0 1,1 0-1,-1 0 0,1 1 1,-6 1-1,-27 8-8,0 2 0,-46 22 0,54-15-68,-99 104-18,124-120 91,0 1 1,0-1-1,0 1 1,1 0-1,-1 0 1,-1 5-1,-72 180-41,67-149 21,-10 155-10,20-161 17,9 13 9,14 46 0,-13-73-3,5-1 3,35 32 1,-51-50 8,1 0 0,0-1 0,0 1 1,0-1-1,-1 1 0,1-1 0,0 1 0,0-1 0,0 1 1,0-1-1,0 0 0,0 1 0,0-1 0,0 0 0,1 0 1,12 1-5,-1 0 1,0-1 0,0-1 0,26-4-1,-37 4 3,0 1-1,0-1 0,0 1 0,0-1 0,0 0 0,0 0 1,-1 0-1,5-2 0,26-21-10,45-41-1,-55 39 8,81-142-1,-85 130 15,-7 12 4,60-154 87,-58 143 99,-2-1-1,-1 0 1,-2 0 0,5-77 0,-8 35 378,-4 78-541,-1-1 0,0 0 0,0 1-1,0-1 1,0 0 0,0 1 0,-1-1 0,1 0 0,-1 1 0,1-1 0,-1 0 0,0 1-1,0-1 1,0 1 0,-1 0 0,1-1 0,-2-2 0,-3-2 177,3 3-8,-2-4 8,8 23 223,4 32-147,27 79 1,-24-92-81,37 190 85,-38-170-99,39 237 82,-39-230-56,32 265 75,-34-262-133,28 276 190,-9-84-136,-10-136-152,-16-119-61,0 0 0,0 1 0,1-1-1,-1 0 1,0 0 0,1 0 0,-1 0 0,0 0 0,1 0 0,-1 0 0,1 0 0,0 0 0,-1 0 0,1 0 0,0 0 0,-1-1-1,1 1 1,0 0 0,0 0 0,0-1 0,0 1 0,0 0 0,0-1 0,0 1 0,0-1 0,0 0 0,0 1 0,2 0-1,0-1-189,0 0 0,-1 0 0,1 0 0,0-1-1,0 1 1,-1 0 0,6-3 0,-5 3-479,27-9-9840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11480,'2'30'1,"-2"-24"1,0 0 0,0 0 0,0 0 0,-1 0-1,0 0 1,0 0 0,-3 10 0,-34 118 26,25-107 33,-77 100 34,67-103-14,-40 32 4,-21 5-67,59-46-19,-1-2 0,-1-1 0,-50 16 0,75-28-2,-1 1 1,0 0 0,0-1-1,1 1 1,-1-1 0,0 0-1,-4 0 1,-16-1-281,1-1 0,0-1-1,-1-1 1,-23-8 0,-23-10-6710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12728,'0'4'-7,"-12"107"-1,0 57 23,12-132 65,17 160 45,-11-151 22,41 222 74,-34-206 7,69 255 97,-64-252-90,83 259 90,-81-261-131,91 254 86,-71-213-240,9 8-31,-43-98-145,-3-5 9,0-1 1,0 0-1,1 1 0,0-1 1,1 0-1,-1-1 1,1 1-1,1-1 1,-1 0-1,1 0 1,0-1-1,11 8 1,17 10-8814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9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 8248,'-26'144'9,"-17"109"22,35-193 50,-16 253 32,23-251-59,19 245 15,-12-249-42,-3-29-15,4 29 6,2 0 1,25 88 0,-22-112-13,-12-33-5,0-1 0,1 1-1,-1-1 1,0 0-1,0 1 1,0-1 0,1 1-1,-1-1 1,0 1-1,0-1 1,1 0 0,-1 1-1,0-1 1,1 0-1,-1 1 1,0-1 0,1 0-1,-1 1 1,0-1 0,1 0-1,0 0 1,4 3 1,0-2 1,0 1-1,0-1 1,0 1-1,0-1 1,1-1-1,-1 1 1,10-1-1,-14 0 0,0 0 0,-1 0 0,1 0 0,0 0 0,0 0-1,0-1 1,-1 1 0,1 0 0,0 0 0,0-1-1,-1 1 1,1 0 0,0-1 0,-1 1 0,1-1 0,0 1-1,-1-1 1,2 0 0,9-9 10,0-1 0,-1 0-1,0-1 1,0 0 0,7-14 0,-6 2 108,23-123 80,-31 131-78,-1 0 1,0 0 0,-2-17 0,0 9-54,-2-43 72,2 61-48,0 0 0,-1 0 0,0 0 0,0 0 0,0 0 0,0 0 0,-4-7 0,-1-3 16,-7-22 55,6 26 230,2 9-333,0-1 1,0 1-1,0 0 1,-1 0-1,1 0 0,-1 1 1,0 0-1,0 0 1,0 1-1,0-1 1,0 1-1,0 1 1,0-1-1,0 1 1,0 0-1,-1 0 1,1 1-1,-7 1 1,-36 8 47,29-3 119,-6 7-78,-46 36 0,55-32-43,-57 93 26,70-104-125,0 0-1,0 0 1,1 0 0,-1 1 0,-2 10-1,1 0 0,-11 31-1595,2-1-6378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3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0 12824,'0'0'0,"-5"25"0,-15 54 0,20-79-56,0 0 56,-28 101-56,-6 6 56,34-107-48,0 0 48,-44 103-48,-10-10 48,54-93-568,0 0 568,-63 89-560,-3-5 560,-1-1-8136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40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12376,'36'-4'0,"37"-3"0,-28 6 1,84 11 0,-124-10 2,-1 1-1,1 0 0,-1 0 0,0 0 0,7 4 1,-11-5-3,29 11 6,28 16 1,30 28-3,-87-55-4,35 27 7,120 122-1,-130-120-12,-8-5 2,16 29 1,-21-28-2,12 32 1,-23-52-3,1-1 0,-1 1 1,0-1-1,0 1 0,1 7 1,3 181-56,-11-154-3,-50 135-12,40-145 57,-65 75-10,64-91 4,8-7 16,0-1 7,1 0 0,-1 0 1,0-1-1,0 0 0,0-1 0,0 0 0,0 0 0,-1-1 0,-14 2 0,4-3 39,1-2 1,-1 0-1,1-1 1,0 0-1,-37-11 1,-30-28 1039,83 40-595,-2 1 106,0-1-606,6 2 920,294 81 449,-247-68-1315,-10-2 127,278 93 139,-225-79-292,2-6 437,-32-12-2955,13 0-7811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3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7176,'0'60'56,"2"-16"34,11 67 0,-9-96-83,12 44 7,-3-23-5,1 1 0,1-2 0,37 60 0,-1-29-5,-26-39 3,26 16-2,62 40 0,-74-62 10,163 52 30,-163-65 69,131 5 58,-138-15 9,127-31 96,-126 23-2,129-57 105,-132 52-153,99-67 93,-121 77-237,1-1 0,-1 0 1,0-1-1,12-12 1,-3 2-21,0 1-22,29-30 287,40-37 48,-65 68-129,116-49 91,-103 54-123,152-27 73,-147 32-160,-29 3-102,45-4 101,110 2 0,30 7 17,-155-2-57,163 12 31,-166-7-44,132 39 30,-138-33-24,47 28 37,95 66 0,-99-50-85,-44-33 62,157 95 122,-48-29-55,-125-79-139,-1 0-1,14 12 1,-21-18-8,-6-4-14,0 0 0,1 1 1,-1-1-1,1 0 0,-1 0 1,0 0-1,1 0 1,-1 0-1,1 0 1,-1 0-1,1 0 1,-1 0-1,1 0 1,-1 0-1,0 0 1,1 0-1,-1 0 1,1 0-1,-1 0 1,0 0-1,1-1 1,-1 1-1,1 0 1,-1 0-1,0-1 0,1 1 1,-1 0-1,1-1 1,1-1 1,-1 0 1,1-1-1,-1 1 0,0-1 1,1 1-1,-1-1 1,0 0-1,-1 1 0,1-1 1,0 0-1,0-4 1,2-37-991,-3 35 322,2-53-7474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4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0 9592,'-48'45'49,"-58"56"240,61-54-58,36-37-176,-25 25 208,32-32-230,-1 0 1,1 0-1,0 0 1,-1 0 0,2 1-1,-1-1 1,0 1-1,1-1 1,-3 8-1,4-10-12,0 0-1,0 0 0,0 0 1,0 0-1,1 0 0,-1 0 1,0 1-1,0-1 0,1 0 1,-1 0-1,1 0 1,-1 0-1,1 0 0,-1 0 1,1 0-1,1 1 0,1 3 28,1 3-12,18 22 217,118 161 752,-127-169-798,0 1 0,-2 1 0,0-1 0,8 32 0,-11-33-110,3 11 358,24 138 176,-31-135-231,-10 157 142,1-152-227,-32 171 106,26-172-228,-51 111 59,61-149-240,0 1-1,0-1 0,0 0 0,-1 0 0,1 0 0,-1 0 0,1 0 0,-4 2 0,-8 8 15,-1-1 0,-1 0 0,0-1 0,-24 11 0,19-16 20,10-5-269,-1 0-1,1-1 1,0 0-1,0-1 1,0 0-1,0-1 1,1 0-1,-11-4 1,-32-15-10117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4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1019 0 13360,'-2'30'-6,"-2"-18"-19,-19 22 4,-22 14 17,-14 4 4,-9 2 0,-10 0 0,-6 4 0,-8-3 0,-9-2 0,-129 49-8,64-34-192,150-63 108,-34 13-423,52-22 174,7-17-1158,3-4-5654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4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11120,'0'0'0,"0"0"0,16 11 0,-16-11-176,0 0 176,14 5-176,0-5 176,-14 0-408,0 0 408,11-2-400,-11 2 400,0 0-6992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4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6816,'0'0'0,"13"0"0,19-3 0,-32 3-32,0 0 32,33-6-32,-1 1 32,-32 5-232,0 0 232,23-5-224,-8-2 224,-1 1-4248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6:4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1 389 5920,'0'0'0,"0"0"0,30 4 0,-30-4-48,0 0 48,21 5-40,-3-1 40,-18-4-120,0 0 120,0 0-120,14-38 120,0 3-3720</inkml:trace>
  <inkml:trace contextRef="#ctx0" brushRef="#br0" timeOffset="1">1208 177 5208,'0'0'0,"6"-12"0,6-15 0,-12 27 0,0 0 0,11-39 8,-11-13-8,0 6-3432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1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73 4312,'-1'-4'153,"-2"-5"121,1 1 0,1 0 1,-1 0-1,1-13 0,1 19 147,0 1-300,0 0 1,0 0-1,1 0 0,-1 0 0,1 0 1,-1 0-1,0 0 0,1 1 0,0-1 0,-1 0 1,1 0-1,1-1 0,5 2 120,-5 0-213,0 1-1,0-1 0,0 0 1,0 1-1,0-1 0,0 1 0,0 0 1,-1-1-1,1 1 0,0 0 1,0 0-1,2 2 0,5 3 20,44 28 149,-12-5-55,-2 2 0,43 45 1,-28-16-84,-33-32 117,92 149 81,-91-137-48,150 281 487,-125-231-618,-29-55 111,64 162 148,-43-90-1545,-25-65-5391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1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38 806 4664,'-3'-1'6,"-14"5"33,12-2 13,-4 4 30,6-4 76,3-2-146,0 0 0,1 0 1,-1 0-1,0 0 0,0 0 0,0 0 0,0 0 0,0 0 1,0 0-1,0 0 0,0 0 0,0 1 0,0-1 0,0 0 0,1 0 1,-1 0-1,0 0 0,0 0 0,0 0 0,0 0 0,0 0 0,0 1 1,0-1-1,0 0 0,0 0 0,0 0 0,0 0 0,0 0 0,0 0 1,0 0-1,0 1 0,0-1 0,0 0 0,0 0 0,0 0 0,0 0 1,0 0-1,0 0 0,-1 0 0,1 0 0,0 1 0,0-1 0,0 0 1,0 0-1,0 0 0,0 0 0,0 0 0,0 0 0,0 0 1,0 0-1,0 0 0,-1 0 0,1 0 0,0 0 0,0 0 0,0 0 1,0 1-1,0-1 0,0 0 0,0 0 0,-1 0 0,16 10 159,14 7-174,71 43 301,-70-41-264,-2-1 121,116 92 68,-45-30 97,-12-7 88,-87-73-407,28 23 268,0-1 1,1-2-1,1-1 0,1-1 0,38 16 0,-61-31-172,1-1 0,0 1 0,-1-2 0,1 1 0,0-1 0,0 0-1,0-1 1,0 0 0,0 0 0,11-3 0,-7 1-45,-9 1-9,1 0 1,-1 0-1,0 0 0,0 0 1,0-1-1,1 0 1,4-3-1,3-2 51,-2 0 1,1 0-1,-1-1 1,0-1-1,-1 1 0,0-2 1,0 1-1,-1-1 1,9-14-1,-7 10-49,-4 5 25,-1 0 1,0 0 0,6-16 0,65-174 830,-70 178-853,9-35 347,15-119 612,-28 156-962,0-46 223,-4-113 23,0 134-150,-17-226-1760,5 122-7347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1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53 7712,'-16'-4'84,"3"1"179,1 0 1,0-1-1,-1-1 0,1 0 0,-13-8 1,9 4 546,10 6-147,-2-1-75,6 5-169,1 6-67,3 2-95,46 86 14,60 97 225,-100-178-470,124 201 312,-81-152-312,-42-51-10,0-1 0,1-1 0,16 14 0,-8-9-6,40 30-1,-46-37-335,0-1 1,0 1-1,0-2 1,17 7-1,-1-3-7847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1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8792,'234'-18'378,"-204"14"-219,1 2-1,40 2 0,-56 1-113,9 1 210,11 6-81,40 15 0,-56-11 14,6 10-58,40 49 0,-49-46 18,-4 0-83,0 0 1,-2 1-1,-1 0 0,10 43 1,19 116 368,-37-182-416,1 0 0,-1 0 0,1 0 0,0 0 0,0 0 0,0-1 0,0 1 0,1-1 0,-1 1 0,1-1 0,-1 0 0,1 0-1,0 0 1,0 0 0,0-1 0,3 2 0,-3-1 16,0 0 2,0 0 0,0 0 0,0-1 0,1 1 0,-1-1 0,0 0-1,0 0 1,1 0 0,-1 0 0,6 0 0,6 1 22,57 11 316,-22-3 101,67 20 0,-61-7-357,-54-22-81,1 0 1,-1 0 0,0 0-1,1 1 1,-1-1 0,0 1-1,4 3 1,13 13 64,-1 2 0,0 1 0,17 25 0,-33-43-73,0 0 1,0 1-1,-1-1 1,1 1 0,-1-1-1,2 6 1,12 56 104,8 66 1,-21-86-27,-29 162 36,26-201-135,0-1 1,-1 0-1,1 0 0,-6 10 1,-15 28 19,-37 53 0,58-93-27,-1-1 0,0 0-1,0 1 1,0-1 0,0 0-1,0 0 1,-4 2 0,-10 7 1,0-1 1,0-1 0,-33 13-1,48-22-3,1 0 0,-1 1-1,1-1 1,-1 0 0,0 0 0,1 1-1,-1-1 1,1 0 0,-1 0 0,0 0-1,1 0 1,-1 0 0,0 0 0,1 0-1,-1 0 1,1 0 0,-1 0 0,0 0 0,1-1-1,-1 1 1,1 0 0,-1 0 0,0-1-1,1 1 1,-1 0 0,0-1 0,-5-4-133,1 1 0,0-1 0,0 0 0,0-1 1,0 1-1,1-1 0,0 0 0,0 0 1,1 0-1,0-1 0,0 1 0,0-1 1,-3-11-1,-20-54-9120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1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 9328,'-11'120'1,"9"-80"7,1 219 20,3-202 39,35 205 27,-26-217-20,-5-24-38,7 23 32,2-1 0,29 60 0,-37-87-37,21 44 199,-25-54-151,1 0 1,-1-1-1,1 1 1,0-1-1,0 0 0,1 0 1,-1-1-1,10 7 1,-5-5 229,-6-4-221,-1-1 1,0 1-1,1-1 0,-1 0 0,1 0 1,0 0-1,-1 0 0,1 0 0,3 0 1,-4-1 231,-17-10 118,14 9-405,-1 0-1,0 0 1,0 0-1,0 0 1,1 0-1,-1 1 1,0-1-1,0 0 1,0 1-1,0 0 1,0-1-1,0 1 1,0 0-1,-3 0 1,-4 0 33,-3-2-19,8 1-15,-1 1-1,1 0 0,0 0 0,-1 0 0,1 0 1,0 0-1,0 1 0,-1 0 0,-6 2 1,-22 7 161,0 1 0,1 2 1,-60 31-1,36-7-140,34-25 2,13-9-242,-1 0 1,1 0-1,-1-1 1,0 0-1,0-1 1,0 0-1,0 0 1,-19-2-1,-25-6-8559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1:0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7536,'27'0'-15,"52"-8"0,-4-1-10,-7 4 23,89 4 0,-136 2 7,-12-1 9,-1 1 0,1 0 1,0 1-1,-1 0 0,11 3 1,90 36 106,-89-30 47,68 59 119,-86-69-251,-1 0 1,0 0-1,1 0 1,-1 0-1,0 1 1,0-1-1,0 0 1,0 1-1,0-1 1,0 3-1,8 16 110,-2 0 0,0 1 0,3 21 0,-9-18 342,-22 106 196,12-102-217,-53 107 178,47-110-218,-20 21-66,-3-1 0,-50 48 1,30-44-294,31-31 12,-11 1-571,-1-1 1,-70 21 0,-4-6-7343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1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 8792,'-11'-3'127,"3"0"474,13 7 115,9 5-318,38 26 186,-36-26-477,0 2-1,-1 0 1,0 1 0,17 17 0,74 95 278,-85-94-138,79 145 103,-81-138-75,24 47-48,86 178 722,-127-257-933,14 32 202,-1 0 0,-3 2 0,9 42 0,-20-79-212,-1-1 0,1 1 0,-1 0 0,0-1 0,0 1 0,0 0 0,0-1 0,0 1 0,0-1 0,0 1 0,-1 0 0,1-1 0,0 1 1,-1-1-1,0 1 0,1-1 0,-1 1 0,0-1 0,0 1 0,1-1 0,-1 0 0,0 1 0,-1-1 0,1 0 0,0 0 0,0 0 0,-2 2 0,3-3-5,0 0-1,-1 0 0,1 0 0,0 0 1,0 0-1,0 0 0,0 0 1,0 0-1,0 0 0,0 1 0,-1-1 1,1 0-1,0 0 0,0 0 1,0 0-1,0 0 0,0 0 1,0 0-1,-1 0 0,1 0 0,0 0 1,0 0-1,0 0 0,0 0 1,0 0-1,0 0 0,-1-1 1,1 1-1,0 0 0,0 0 0,0 0 1,0 0-1,0 0 0,0 0 1,0 0-1,-1 0 0,1 0 1,0 0-1,0 0 0,0-1 0,0 1 1,0 0-1,0 0 0,0 0 1,0 0-1,0 0 0,0 0 1,0-1-1,-4-4-140,0 0-1,1-1 1,0 0 0,0 0 0,0 0 0,1 0-1,0 0 1,-2-7 0,3 8-406,-14-45-8607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1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6 760 8696,'-5'47'29,"9"-42"38,17 11-1,34 21 181,119 87 653,-127-88-844,31 24 456,18 11-133,-50-43-4,85 39 0,-114-60-342,-12-4-3,1-1 0,-1 0-1,1 0 1,-1 0 0,1-1 0,10 2 0,76 4 202,-87-7-206,1-1 0,-1 1 0,1-1 0,-1 0 0,1 0 0,-1-1 0,0 0 0,0 0 0,0 0 0,0 0 0,0-1 0,0 0 1,6-5-1,-6 4 9,6-6 206,-11 10-240,4-6 44,0-1 0,0 1 0,-1 0 0,1-1 0,-1 0 0,-1 0 0,0 0 0,0 0 0,0 0 0,-1 0 0,0-1 0,0 1 0,-1-8 0,3-123 371,2 19 386,-1 13-243,-3-160 616,4 189-1061,-4 59 33,1 0-1,6-26 0,-2 13-78,8-46 0,-7 49 20,6-6-745,2 0 0,23-37 0,6-1-9749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1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59 332 4216,'-49'-27'1144,"48"25"-1081,0 0 0,0 0 1,0 0-1,0 0 0,0 0 0,0 0 1,1 0-1,-1 0 0,1 0 1,-1 0-1,1-1 0,0 1 0,0 0 1,0 0-1,0 0 0,0-1 0,1-1 1,-1 2-1,1-5 16,-1-1-1,1 0 0,1 1 1,-1-1-1,1 1 0,5-13 0,-4 11-40,3-6 39,1-1 1,0 1-1,11-18 0,-8 16-52,-7 11-9,1 0 0,0 0 0,0 0 0,0 1 0,1 0 0,0 0 0,0 0 0,0 0 0,0 1 0,1 0 0,0 0 0,9-5 0,-8 5-1,11-3 72,13 2-24,47-2 0,-68 7-37,-1 1-1,0 0 0,0 0 0,0 0 0,0 1 0,0 1 0,0-1 0,0 2 0,-1-1 0,16 10 1,-19-11-7,10 7 83,-1 0 1,1 1-1,-2 0 0,18 19 0,-15-15-43,2 1 168,0 1 0,22 25 0,-35-33-121,0-1 0,0 1 0,-1 0 0,0 0 0,-1 0 0,0 0 0,0 1 0,0 0 0,-1-1 0,-1 1-1,1 0 1,-1 14 0,-1-16-33,0 0-1,-1 0 0,0 0 0,0 0 1,0 0-1,-1 0 0,0-1 0,-5 11 1,4-9-18,1-3-5,1-1 1,-1 0 0,0 0 0,0 1 0,0-2 0,0 1-1,-1 0 1,-4 6 0,-4 3 18,-32 46 250,-30 36-6,62-80-219,-2 0 0,1-1 0,-2 0 0,-21 16 0,20-18-54,-10 11 138,7-7-55,0-1 1,-1 0 0,-23 13 0,11-15 81,30-13-202,0 0 0,0 0 0,1 0 0,-1-1-1,0 1 1,0 0 0,1 0 0,-1-1 0,0 1 0,0-1-1,1 1 1,-1-1 0,0 1 0,1-1 0,-1 1 0,1-1-1,-1 1 1,1-1 0,-1 0 0,1 1 0,-1-1-1,1 0 1,-1-1 0,0 1 3,-3-4-1,2 3-5,1 0 1,0 1 0,0-1-1,0 0 1,0 1 0,0-1 0,0 0-1,0 0 1,0 0 0,1 0 0,-1 0-1,1 0 1,0 0 0,-1 0-1,1 0 1,0-3 0,-6-133-1682,6 49-6799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27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892 1 3416,'-79'31'296,"-78"53"1173,87-39-697,-133 62 727,182-96-1439,6-3 55,0 1 0,-17 14 0,-77 68 268,89-69-142,-65 111 95,70-101-129,-39 164 74,47-151-113,-2 179 75,12-179-63,37 196 69,-27-192-81,82 185 72,-92-226-198,1 0 0,1 0 0,7 10 0,28 35 76,48 48 0,-63-80 30,92 52 61,-96-65-75,-4-4-73,2-2 0,35 1 1,-38-6 59,62-34 56,-62 24-43,-11 8-99,4-4-7,-1 0-1,-1 0 1,1-1 0,-1 0-1,-1 0 1,0-1 0,0 1-1,-1-1 1,5-17 0,33-137 153,-36 126-33,6-50 152,3-157 0,-25 150-225,3 58 106,-40-166 78,35 163-79,3 11-84,-8-27 76,-31-77 1,-12-9 94,54 131-222,-1 0-1,0 0 1,-1 0 0,0 1 0,0 0 0,-2 0 0,1 1 0,-12-11 0,14 14-19,-11-10 158,-32-25 0,28 25-141,14 11 12,-1 0 0,0 0-1,-1 0 1,1 1 0,-10-5 0,10 7-29,4 1-4,0 1 0,0-1 0,0 1 0,-1 0 0,1 0 0,0 1 0,-1-1 0,1 1 1,-1 0-1,1 0 0,0 1 0,-1-1 0,1 1 0,0 0 0,-1 0 0,1 0 0,0 1 1,0-1-1,0 1 0,0 0 0,0 0 0,0 1 0,-4 3 0,6-5-16,1 1 0,-1-1 0,1 0 0,0 1 0,-1-1-1,1 1 1,0-1 0,0 1 0,0-1 0,0 1 0,0 0 0,0 0-1,1 0 1,-1-1 0,0 4 0,-2 4 7,-10 42-1,12-40-233,0 0 1,1 0 0,0 0-1,1 0 1,0 0-1,1 0 1,0 0-1,6 17 1,10 31-9733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27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8432,'-19'9'18,"0"1"-1,1 0 1,0 2 0,-22 17 0,27-13-10,-50 107 45,50-91 141,-37 144 82,43-140-56,-17 145 85,23-145-97,12 160 88,-3-153-88,51 185 92,-44-180-73,78 225 95,-71-216-67,116 227 101,-106-230-129,-21-36-159,163 237 360,-51-81-179,-103-147-122,75 66 29,-94-92-155,0 0 1,0 0 0,0 0 0,1 0-1,-1 0 1,0 0 0,1 0 0,-1-1 0,0 1-1,1-1 1,2 2 0,4 0-171,0 0 0,1-1 0,-1 0 0,1 0 0,0-1 0,-1 0 0,1 0 0,11-3 0,25-4-7591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2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9952,'-2'2'1,"-3"3"65,0 1 0,0 0 0,0 0 1,1 0-1,-7 12 0,11-10 289,14 106 492,6 62-391,-13-133-256,43 184 68,-36-179-128,68 215 56,-63-210-56,81 202 48,-79-209-88,87 169 37,-58-110-1710,-30-63-6407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28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297 397 8608,'10'0'2,"-8"0"3,0 0-1,0 0 1,-1 0 0,1-1-1,0 1 1,0 0 0,0-1-1,0 1 1,-1-1-1,1 0 1,0 1 0,-1-1-1,1 0 1,2-2 0,5-3 27,-1 0 1,0-1-1,0 0 0,-1-1 1,0 0-1,-1 0 1,10-14-1,-5 4 39,-1 1 1,12-30-1,-18 36 10,-1 1 0,0-1 1,0 0-1,-1 0 0,0 0 0,-1 0 0,0-12 0,-1 13-30,0 4 11,0 0 1,0 0-1,0 0 1,-1 0-1,0 0 0,-1 1 1,1-1-1,-1 0 0,0 0 1,-3-6-1,2 7-16,3 4-16,-1-1 0,0 1 0,1-1 0,-1 1 0,0-1 0,0 1 0,0 0 0,0 0 0,0-1 0,0 1-1,-1 0 1,1 0 0,0 0 0,-1 0 0,1 0 0,-3-1 0,-2-2 41,-1-1-21,6 3-28,-1 1 0,0 0 0,1-1 0,-1 1 0,0 0 0,0 0-1,0 0 1,1 0 0,-1 0 0,0 1 0,0-1 0,0 1 0,-1-1 0,-1 1 0,-10-2 69,1 1 0,0 0 0,-1 1-1,1 1 1,-1 0 0,1 1 0,0 0 0,-26 8 0,26-5-54,-47 21 188,51-22-196,-12 6 111,-26 17 0,39-22-98,0 1 1,1 0-1,0 0 0,0 0 1,0 1-1,1 0 0,-10 15 1,10-11-15,1 0 0,0 1 0,-3 13 0,8-11 13,5 5-558,1 0 0,17 34 0,2 0-7509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2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6728,'-5'31'-9,"-1"15"203,1 98 33,9-52 91,-2-58-270,0-4-20,6 59 87,-5-63-70,0 9 5,15 66-1,-11-75-19,0 0 1,18 38-1,-25-63-29,1-1 1,-1 1-1,1-1 1,0 1 0,-1-1-1,1 0 1,-1 1-1,1-1 1,0 1-1,-1-1 1,1 0-1,0 0 1,0 1 0,-1-1-1,1 0 1,0 0-1,0 0 1,-1 0-1,1 0 1,0 0-1,0 0 1,-1 0 0,1 0-1,0 0 1,0-1-1,-1 1 1,2-1-1,13-4 8,-13 3-5,0 1 1,1-1 0,-1 0-1,0 0 1,0 0 0,0 0-1,-1 0 1,1-1 0,0 1-1,-1-1 1,1 1 0,-1-1-1,0 1 1,0-1 0,0 0 0,0 1-1,-1-1 1,1 0 0,0-4-1,-1 4 5,3-8 25,-2-1 0,1 1-1,-2-1 1,0-12 0,1 7-4,-1 1 51,0 0-1,-1 1 1,0-1-1,-2 1 1,0 0 0,0 0-1,-1 0 1,-9-21-1,-8-17 198,-15-15 181,16 34-173,13 20-78,1-1 0,-7-22-1,9 23-145,3 11 213,-1 1 4,-16-20 1137,16 19-1095,2 4-316,0-1 1,0 0-1,0 0 0,0 0 0,0 0 1,0 0-1,0 0 0,-1 0 1,1 0-1,0 0 0,0 0 0,0 0 1,0 0-1,0 0 0,0 0 1,0 0-1,-1 0 0,1 0 1,0 0-1,0 0 0,0 0 0,0 0 1,0 0-1,0 0 0,0 0 1,-1 0-1,1 0 0,0 0 0,0-1 1,0 1-1,0 0 0,0 0 1,0 0-1,0 0 0,0 0 0,0 0 1,0 0-1,0 0 0,-1 0 1,1 0-1,0-1 0,0 1 1,0 0-1,0 0 0,0 0 0,0 0 1,0 0-1,0 0 0,0 0 1,0-1-1,0 1 0,0 0 0,0 0 1,0 0-1,0 0 0,0 0 1,0-1-1,-2-2-42,-20 3 1670,14 1-1569,0 1 1,-1 1 0,1 0-1,-9 4 1,-17 6 26,-2-3 81,34-9-117,-1 0 4,3 0-55,-1-1 0,0 1 0,0-1 0,1 1 0,-1-1 0,1 1 0,-1 0 1,0-1-1,1 1 0,-1 0 0,1 0 0,0-1 0,-1 1 0,1 0 1,0 0-1,-1 0 0,1 0 0,0-1 0,0 1 0,0 0 0,-1 0 0,1 0 1,0 0-1,0 0 0,1 0 0,-1-1 0,0 1 0,0 0 0,0 1 1,8 28 14,-6-24-13,3 12 16,1 0 0,1-1 0,0 1 0,19 30 0,-16-31-13,12 23 35,28 39 1,7 8 11,64 103 7,-94-148-22,109 182 20,-110-179-26,85 175 18,-93-175-19,54 191 11,-62-188-18,21 173 6,-28-182-25,-4 50 4,-2-59-10,-8 41 0,7-51 0,-1-1-1,-10 23 1,12-33-2,-1-1 1,-1 0-1,1 0 0,-1 0 0,-7 8 1,6-10-1,1 0 0,-1 0 0,-1-1 0,1 0 0,-12 7 0,9-7 0,0 0 0,0-1 0,0 0 0,-20 5 0,19-7 0,0-1 0,0 0 0,1 0 0,-1 0 0,-16-3 0,15 1 0,1-1 0,0 0 0,0-1 0,0 0 0,-13-6 0,11 3 0,1 0 0,0-1 0,-20-15 0,19 11 0,1 1 0,-19-24 0,21 22 0,1 0 0,0 0 0,-7-16 0,9 15 0,1 0 0,1 0 0,-5-19 0,6 12 0,0 0 0,0-22 0,3 14 0,5-42 0,18-47 0,17-11 0,-24 90 0,25-47 0,31-30 0,78-116-3,-122 185-9,124-213-1965,-69 121-7863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2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9144,'49'53'201,"29"43"75,-49-59 112,32 55 1,-28-39-43,71 129 499,-100-173-737,4 4 19,-5-8-30,-3 2-8,-5-4-19,3-3-63,-1 1 0,1-1 0,-1 0 1,1 0-1,0 0 0,-1 0 1,1-1-1,-1 1 0,1 0 0,-1-1 1,1 0-1,0 0 0,0 1 0,-1-1 1,1-1-1,0 1 0,0 0 1,0 0-1,0-1 0,0 1 0,0-1 1,0 0-1,1 1 0,-1-1 0,1 0 1,-1 0-1,1 0 0,0 0 1,0-1-1,-1 1 0,1 0 0,0-3 1,-4-5 10,3 5 1,0 1-1,0-1 1,0 0-1,1 0 1,0 1-1,0-1 1,1 0-1,-1-6 1,-6-109 194,8 94-19,1 11-113,0-2-26,1-1 0,0 1-1,1 0 1,1 0-1,1 0 1,10-22 0,45-68 210,-47 89-97,-8 12-111,0-1-32,1 1-1,-1 0 1,1 0-1,0 1 1,0 0-1,1 0 0,-1 1 1,1 0-1,0 0 1,0 0-1,11-2 1,87-13 136,-83 19-74,106 26 31,-101-16-44,129 70 23,-124-59-50,-18-11-30,11 8 0,-1 1 1,0 1 0,-2 0-1,35 41 1,-2 5 27,0 5-34,0 14-10,-55-84-74,-1 0 0,1 0 0,-1 1 0,1-1 0,-1 0 0,1 0-1,0 0 1,-1 0 0,1 0 0,0 0 0,0 0 0,0 0 0,0 0 0,0 0-1,0-1 1,0 1 0,0 0 0,0-1 0,0 1 0,1 0 0,-1-1 0,0 0 0,0 1-1,2-1 1,8 4-8813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4T06:27:2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11384,'21'-6'0,"-16"4"2,-1 1 0,1 0 0,0 0 0,0 0 0,0 0 0,0 1 0,7 0 0,125 8 70,-102-3 208,171 53 145,-201-56-369,-1-1 0,1 1 0,0 0 0,-1 1 0,1-1 0,-1 1 0,5 3 0,-9-6-56,26 17 226,42 38 0,-43-28-143,32 40-1,-57-67-82,6 8 125,1 1 0,9 18 0,102 210 375,-99-186-273,47 234 74,-59-225-153,-7 222 37,-7-231-171,-52 165 0,58-210-15,-1-1 0,0 0 0,-1 0 0,1-1 0,-5 7 0,-10 13-360,0-1 0,-2 0 1,-1-2-1,-37 33 1,-24 13-8613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0ADAE-243C-4FA8-B49F-BB20D41B159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BE1FD-3760-488A-9CF8-C51E7B6FD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6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AF76-67F6-4632-AF41-317A0B43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EA664-06DB-4F92-B651-E18C33BD6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4F0A-051C-4964-87D1-C889C8DD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8E8E-83C2-4DC5-888F-B88B3D5D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9D56-870A-44A3-953B-7F899A6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848C-EC37-4489-9F99-F8CA526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31C8C-44B3-437D-8CA8-2684E9C7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2C8B2-5112-4E85-BE43-019FABA6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5C3D-D227-4594-A7DA-16ABE107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7F99-FC5B-48A7-ACE9-64EAA9E7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4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65BAC-2705-4914-B379-9A441254D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1674-FFAA-4E6C-A097-1132183D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7CDF-205A-45D4-92D7-644B41F1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5DE0-296B-4CFE-8BF1-B61B6AA0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0DE4-9C5E-404A-9873-253A975D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1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4DB-8DE9-4965-BAAC-A081318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283E-81B2-4448-ADC7-F09073B7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88A9-6F7C-4B09-9429-2D4F103F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2950-9FA7-457A-845E-26DBCE3B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60A8-9963-4FE3-9363-602C9CA3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9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9C82-F4B1-46F6-AD2A-F7619F0D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7E42-E043-4997-9B2B-B2DD28E0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53F6-37CB-46F9-A3FC-2D890C7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AAEA-AD98-40DE-BCF2-9A3BA8F8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D577-DB1D-4034-ACA0-444BB966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7870-7A61-4423-BA5E-BD7BB062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629B-6F35-42DF-8896-F364268CC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3D393-535B-466A-AF97-A8E20996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612EA-54F6-44F2-A8C9-6652275C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93A49-ED43-4E4E-8D95-1660D4B6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32C6-49CE-431F-8D77-35D69EE2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70D9-FF16-4668-9192-FA0439D8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21B5-A565-4B7A-B6FA-352CE181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87AD-E3D6-4391-9A61-E94B0599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1A662-D298-4845-A38E-C7BB37167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9756-B93B-4EB2-8E74-0D5AE7401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79403-762F-4CF6-9C24-521389DD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4B7C6-8028-425D-9138-51D05624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3230-5B49-4438-866B-E2DA2E4B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4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A2E6-61EA-402E-9C9F-0F17FE73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0206C-2C07-4F17-8D73-EF1AF38D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86693-0A6B-44C3-BC4E-DE7CB6E2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B4465-3E3C-499E-A9BE-C31221AB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7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5E406-311B-49DA-8435-77728680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3BBC9-7DC1-46BE-B76A-A97FC717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42DB4-F529-4D0C-AF34-391C1CBA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1276-245A-42CB-878D-4232E69A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1E62-F00D-43EF-B1D2-955092E6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59933-A566-4DAC-B0B7-9A7ABE8BD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3E670-5A55-4B67-8628-333EA1A0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D79E-83F1-4F08-B299-007C1AAA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DECE2-AF73-490C-B894-7EEF5C38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F940-4F0A-4658-931F-F1698B15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19A2C-1049-489F-8F62-C20E923D3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D8CE-4C0B-43ED-BD51-68F378B7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85FB9-3EEA-4F9D-97E5-60912FD4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2209-597A-42F0-975B-9AF693C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9A64E-8698-4E14-89C5-E8E26CEB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FE471-1809-4B31-990D-DE38EE95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15098-C873-4EF9-BC12-2FEDCF9C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EB0D-2B05-411E-8D52-F9F8AE2FF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C71B2-37C0-4A77-B5EE-8F43B9A2715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DB0C-684B-41B0-B791-284FAC81A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156B-6527-41AD-8110-EFB842CBC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7876-495F-4AF8-B704-33BFFC94D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3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3" Type="http://schemas.openxmlformats.org/officeDocument/2006/relationships/image" Target="../media/image471.png"/><Relationship Id="rId138" Type="http://schemas.openxmlformats.org/officeDocument/2006/relationships/customXml" Target="../ink/ink200.xml"/><Relationship Id="rId154" Type="http://schemas.openxmlformats.org/officeDocument/2006/relationships/customXml" Target="../ink/ink208.xml"/><Relationship Id="rId159" Type="http://schemas.openxmlformats.org/officeDocument/2006/relationships/image" Target="../media/image484.png"/><Relationship Id="rId175" Type="http://schemas.openxmlformats.org/officeDocument/2006/relationships/image" Target="../media/image492.png"/><Relationship Id="rId170" Type="http://schemas.openxmlformats.org/officeDocument/2006/relationships/customXml" Target="../ink/ink216.xml"/><Relationship Id="rId191" Type="http://schemas.openxmlformats.org/officeDocument/2006/relationships/image" Target="../media/image500.png"/><Relationship Id="rId196" Type="http://schemas.openxmlformats.org/officeDocument/2006/relationships/customXml" Target="../ink/ink229.xml"/><Relationship Id="rId200" Type="http://schemas.openxmlformats.org/officeDocument/2006/relationships/customXml" Target="../ink/ink231.xml"/><Relationship Id="rId205" Type="http://schemas.openxmlformats.org/officeDocument/2006/relationships/image" Target="../media/image507.png"/><Relationship Id="rId128" Type="http://schemas.openxmlformats.org/officeDocument/2006/relationships/customXml" Target="../ink/ink195.xml"/><Relationship Id="rId144" Type="http://schemas.openxmlformats.org/officeDocument/2006/relationships/customXml" Target="../ink/ink203.xml"/><Relationship Id="rId149" Type="http://schemas.openxmlformats.org/officeDocument/2006/relationships/image" Target="../media/image479.png"/><Relationship Id="rId5" Type="http://schemas.openxmlformats.org/officeDocument/2006/relationships/image" Target="../media/image407.png"/><Relationship Id="rId160" Type="http://schemas.openxmlformats.org/officeDocument/2006/relationships/customXml" Target="../ink/ink211.xml"/><Relationship Id="rId165" Type="http://schemas.openxmlformats.org/officeDocument/2006/relationships/image" Target="../media/image487.png"/><Relationship Id="rId181" Type="http://schemas.openxmlformats.org/officeDocument/2006/relationships/image" Target="../media/image495.png"/><Relationship Id="rId186" Type="http://schemas.openxmlformats.org/officeDocument/2006/relationships/customXml" Target="../ink/ink224.xml"/><Relationship Id="rId211" Type="http://schemas.openxmlformats.org/officeDocument/2006/relationships/image" Target="../media/image510.png"/><Relationship Id="rId134" Type="http://schemas.openxmlformats.org/officeDocument/2006/relationships/customXml" Target="../ink/ink198.xml"/><Relationship Id="rId139" Type="http://schemas.openxmlformats.org/officeDocument/2006/relationships/image" Target="../media/image474.png"/><Relationship Id="rId147" Type="http://schemas.openxmlformats.org/officeDocument/2006/relationships/image" Target="../media/image478.png"/><Relationship Id="rId168" Type="http://schemas.openxmlformats.org/officeDocument/2006/relationships/customXml" Target="../ink/ink215.xml"/><Relationship Id="rId142" Type="http://schemas.openxmlformats.org/officeDocument/2006/relationships/customXml" Target="../ink/ink202.xml"/><Relationship Id="rId150" Type="http://schemas.openxmlformats.org/officeDocument/2006/relationships/customXml" Target="../ink/ink206.xml"/><Relationship Id="rId155" Type="http://schemas.openxmlformats.org/officeDocument/2006/relationships/image" Target="../media/image482.png"/><Relationship Id="rId163" Type="http://schemas.openxmlformats.org/officeDocument/2006/relationships/image" Target="../media/image486.png"/><Relationship Id="rId171" Type="http://schemas.openxmlformats.org/officeDocument/2006/relationships/image" Target="../media/image490.png"/><Relationship Id="rId176" Type="http://schemas.openxmlformats.org/officeDocument/2006/relationships/customXml" Target="../ink/ink219.xml"/><Relationship Id="rId184" Type="http://schemas.openxmlformats.org/officeDocument/2006/relationships/customXml" Target="../ink/ink223.xml"/><Relationship Id="rId189" Type="http://schemas.openxmlformats.org/officeDocument/2006/relationships/image" Target="../media/image499.png"/><Relationship Id="rId192" Type="http://schemas.openxmlformats.org/officeDocument/2006/relationships/customXml" Target="../ink/ink227.xml"/><Relationship Id="rId197" Type="http://schemas.openxmlformats.org/officeDocument/2006/relationships/image" Target="../media/image503.png"/><Relationship Id="rId206" Type="http://schemas.openxmlformats.org/officeDocument/2006/relationships/customXml" Target="../ink/ink234.xml"/><Relationship Id="rId3" Type="http://schemas.openxmlformats.org/officeDocument/2006/relationships/image" Target="../media/image406.png"/><Relationship Id="rId201" Type="http://schemas.openxmlformats.org/officeDocument/2006/relationships/image" Target="../media/image505.png"/><Relationship Id="rId129" Type="http://schemas.openxmlformats.org/officeDocument/2006/relationships/image" Target="../media/image469.png"/><Relationship Id="rId137" Type="http://schemas.openxmlformats.org/officeDocument/2006/relationships/image" Target="../media/image473.png"/><Relationship Id="rId158" Type="http://schemas.openxmlformats.org/officeDocument/2006/relationships/customXml" Target="../ink/ink210.xml"/><Relationship Id="rId132" Type="http://schemas.openxmlformats.org/officeDocument/2006/relationships/customXml" Target="../ink/ink197.xml"/><Relationship Id="rId140" Type="http://schemas.openxmlformats.org/officeDocument/2006/relationships/customXml" Target="../ink/ink201.xml"/><Relationship Id="rId145" Type="http://schemas.openxmlformats.org/officeDocument/2006/relationships/image" Target="../media/image477.png"/><Relationship Id="rId153" Type="http://schemas.openxmlformats.org/officeDocument/2006/relationships/image" Target="../media/image481.png"/><Relationship Id="rId161" Type="http://schemas.openxmlformats.org/officeDocument/2006/relationships/image" Target="../media/image485.png"/><Relationship Id="rId166" Type="http://schemas.openxmlformats.org/officeDocument/2006/relationships/customXml" Target="../ink/ink214.xml"/><Relationship Id="rId174" Type="http://schemas.openxmlformats.org/officeDocument/2006/relationships/customXml" Target="../ink/ink218.xml"/><Relationship Id="rId179" Type="http://schemas.openxmlformats.org/officeDocument/2006/relationships/image" Target="../media/image494.png"/><Relationship Id="rId182" Type="http://schemas.openxmlformats.org/officeDocument/2006/relationships/customXml" Target="../ink/ink222.xml"/><Relationship Id="rId187" Type="http://schemas.openxmlformats.org/officeDocument/2006/relationships/image" Target="../media/image498.png"/><Relationship Id="rId195" Type="http://schemas.openxmlformats.org/officeDocument/2006/relationships/image" Target="../media/image502.png"/><Relationship Id="rId209" Type="http://schemas.openxmlformats.org/officeDocument/2006/relationships/image" Target="../media/image5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4.xml"/><Relationship Id="rId190" Type="http://schemas.openxmlformats.org/officeDocument/2006/relationships/customXml" Target="../ink/ink226.xml"/><Relationship Id="rId204" Type="http://schemas.openxmlformats.org/officeDocument/2006/relationships/customXml" Target="../ink/ink233.xml"/><Relationship Id="rId127" Type="http://schemas.openxmlformats.org/officeDocument/2006/relationships/image" Target="../media/image468.png"/><Relationship Id="rId130" Type="http://schemas.openxmlformats.org/officeDocument/2006/relationships/customXml" Target="../ink/ink196.xml"/><Relationship Id="rId135" Type="http://schemas.openxmlformats.org/officeDocument/2006/relationships/image" Target="../media/image472.png"/><Relationship Id="rId143" Type="http://schemas.openxmlformats.org/officeDocument/2006/relationships/image" Target="../media/image476.png"/><Relationship Id="rId148" Type="http://schemas.openxmlformats.org/officeDocument/2006/relationships/customXml" Target="../ink/ink205.xml"/><Relationship Id="rId151" Type="http://schemas.openxmlformats.org/officeDocument/2006/relationships/image" Target="../media/image480.png"/><Relationship Id="rId156" Type="http://schemas.openxmlformats.org/officeDocument/2006/relationships/customXml" Target="../ink/ink209.xml"/><Relationship Id="rId164" Type="http://schemas.openxmlformats.org/officeDocument/2006/relationships/customXml" Target="../ink/ink213.xml"/><Relationship Id="rId169" Type="http://schemas.openxmlformats.org/officeDocument/2006/relationships/image" Target="../media/image489.png"/><Relationship Id="rId177" Type="http://schemas.openxmlformats.org/officeDocument/2006/relationships/image" Target="../media/image493.png"/><Relationship Id="rId185" Type="http://schemas.openxmlformats.org/officeDocument/2006/relationships/image" Target="../media/image497.png"/><Relationship Id="rId198" Type="http://schemas.openxmlformats.org/officeDocument/2006/relationships/customXml" Target="../ink/ink230.xml"/><Relationship Id="rId4" Type="http://schemas.openxmlformats.org/officeDocument/2006/relationships/customXml" Target="../ink/ink193.xml"/><Relationship Id="rId172" Type="http://schemas.openxmlformats.org/officeDocument/2006/relationships/customXml" Target="../ink/ink217.xml"/><Relationship Id="rId180" Type="http://schemas.openxmlformats.org/officeDocument/2006/relationships/customXml" Target="../ink/ink221.xml"/><Relationship Id="rId193" Type="http://schemas.openxmlformats.org/officeDocument/2006/relationships/image" Target="../media/image501.png"/><Relationship Id="rId202" Type="http://schemas.openxmlformats.org/officeDocument/2006/relationships/customXml" Target="../ink/ink232.xml"/><Relationship Id="rId207" Type="http://schemas.openxmlformats.org/officeDocument/2006/relationships/image" Target="../media/image508.png"/><Relationship Id="rId210" Type="http://schemas.openxmlformats.org/officeDocument/2006/relationships/customXml" Target="../ink/ink236.xml"/><Relationship Id="rId141" Type="http://schemas.openxmlformats.org/officeDocument/2006/relationships/image" Target="../media/image475.png"/><Relationship Id="rId146" Type="http://schemas.openxmlformats.org/officeDocument/2006/relationships/customXml" Target="../ink/ink204.xml"/><Relationship Id="rId167" Type="http://schemas.openxmlformats.org/officeDocument/2006/relationships/image" Target="../media/image488.png"/><Relationship Id="rId188" Type="http://schemas.openxmlformats.org/officeDocument/2006/relationships/customXml" Target="../ink/ink225.xml"/><Relationship Id="rId162" Type="http://schemas.openxmlformats.org/officeDocument/2006/relationships/customXml" Target="../ink/ink212.xml"/><Relationship Id="rId183" Type="http://schemas.openxmlformats.org/officeDocument/2006/relationships/image" Target="../media/image496.png"/><Relationship Id="rId2" Type="http://schemas.openxmlformats.org/officeDocument/2006/relationships/customXml" Target="../ink/ink192.xml"/><Relationship Id="rId131" Type="http://schemas.openxmlformats.org/officeDocument/2006/relationships/image" Target="../media/image470.png"/><Relationship Id="rId136" Type="http://schemas.openxmlformats.org/officeDocument/2006/relationships/customXml" Target="../ink/ink199.xml"/><Relationship Id="rId157" Type="http://schemas.openxmlformats.org/officeDocument/2006/relationships/image" Target="../media/image483.png"/><Relationship Id="rId178" Type="http://schemas.openxmlformats.org/officeDocument/2006/relationships/customXml" Target="../ink/ink220.xml"/><Relationship Id="rId152" Type="http://schemas.openxmlformats.org/officeDocument/2006/relationships/customXml" Target="../ink/ink207.xml"/><Relationship Id="rId173" Type="http://schemas.openxmlformats.org/officeDocument/2006/relationships/image" Target="../media/image491.png"/><Relationship Id="rId194" Type="http://schemas.openxmlformats.org/officeDocument/2006/relationships/customXml" Target="../ink/ink228.xml"/><Relationship Id="rId199" Type="http://schemas.openxmlformats.org/officeDocument/2006/relationships/image" Target="../media/image504.png"/><Relationship Id="rId203" Type="http://schemas.openxmlformats.org/officeDocument/2006/relationships/image" Target="../media/image506.png"/><Relationship Id="rId208" Type="http://schemas.openxmlformats.org/officeDocument/2006/relationships/customXml" Target="../ink/ink2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8.png"/><Relationship Id="rId21" Type="http://schemas.openxmlformats.org/officeDocument/2006/relationships/image" Target="../media/image520.png"/><Relationship Id="rId42" Type="http://schemas.openxmlformats.org/officeDocument/2006/relationships/customXml" Target="../ink/ink257.xml"/><Relationship Id="rId63" Type="http://schemas.openxmlformats.org/officeDocument/2006/relationships/image" Target="../media/image541.png"/><Relationship Id="rId84" Type="http://schemas.openxmlformats.org/officeDocument/2006/relationships/customXml" Target="../ink/ink278.xml"/><Relationship Id="rId16" Type="http://schemas.openxmlformats.org/officeDocument/2006/relationships/customXml" Target="../ink/ink244.xml"/><Relationship Id="rId107" Type="http://schemas.openxmlformats.org/officeDocument/2006/relationships/image" Target="../media/image563.png"/><Relationship Id="rId11" Type="http://schemas.openxmlformats.org/officeDocument/2006/relationships/image" Target="../media/image515.png"/><Relationship Id="rId32" Type="http://schemas.openxmlformats.org/officeDocument/2006/relationships/customXml" Target="../ink/ink252.xml"/><Relationship Id="rId37" Type="http://schemas.openxmlformats.org/officeDocument/2006/relationships/image" Target="../media/image528.png"/><Relationship Id="rId53" Type="http://schemas.openxmlformats.org/officeDocument/2006/relationships/image" Target="../media/image536.png"/><Relationship Id="rId58" Type="http://schemas.openxmlformats.org/officeDocument/2006/relationships/customXml" Target="../ink/ink265.xml"/><Relationship Id="rId74" Type="http://schemas.openxmlformats.org/officeDocument/2006/relationships/customXml" Target="../ink/ink273.xml"/><Relationship Id="rId79" Type="http://schemas.openxmlformats.org/officeDocument/2006/relationships/image" Target="../media/image549.png"/><Relationship Id="rId102" Type="http://schemas.openxmlformats.org/officeDocument/2006/relationships/customXml" Target="../ink/ink287.xml"/><Relationship Id="rId123" Type="http://schemas.openxmlformats.org/officeDocument/2006/relationships/image" Target="../media/image571.png"/><Relationship Id="rId128" Type="http://schemas.openxmlformats.org/officeDocument/2006/relationships/customXml" Target="../ink/ink300.xml"/><Relationship Id="rId5" Type="http://schemas.openxmlformats.org/officeDocument/2006/relationships/image" Target="../media/image512.png"/><Relationship Id="rId90" Type="http://schemas.openxmlformats.org/officeDocument/2006/relationships/customXml" Target="../ink/ink281.xml"/><Relationship Id="rId95" Type="http://schemas.openxmlformats.org/officeDocument/2006/relationships/image" Target="../media/image557.png"/><Relationship Id="rId22" Type="http://schemas.openxmlformats.org/officeDocument/2006/relationships/customXml" Target="../ink/ink247.xml"/><Relationship Id="rId27" Type="http://schemas.openxmlformats.org/officeDocument/2006/relationships/image" Target="../media/image523.png"/><Relationship Id="rId43" Type="http://schemas.openxmlformats.org/officeDocument/2006/relationships/image" Target="../media/image531.png"/><Relationship Id="rId48" Type="http://schemas.openxmlformats.org/officeDocument/2006/relationships/customXml" Target="../ink/ink260.xml"/><Relationship Id="rId64" Type="http://schemas.openxmlformats.org/officeDocument/2006/relationships/customXml" Target="../ink/ink268.xml"/><Relationship Id="rId69" Type="http://schemas.openxmlformats.org/officeDocument/2006/relationships/image" Target="../media/image544.png"/><Relationship Id="rId113" Type="http://schemas.openxmlformats.org/officeDocument/2006/relationships/image" Target="../media/image566.png"/><Relationship Id="rId118" Type="http://schemas.openxmlformats.org/officeDocument/2006/relationships/customXml" Target="../ink/ink295.xml"/><Relationship Id="rId80" Type="http://schemas.openxmlformats.org/officeDocument/2006/relationships/customXml" Target="../ink/ink276.xml"/><Relationship Id="rId85" Type="http://schemas.openxmlformats.org/officeDocument/2006/relationships/image" Target="../media/image552.png"/><Relationship Id="rId12" Type="http://schemas.openxmlformats.org/officeDocument/2006/relationships/customXml" Target="../ink/ink242.xml"/><Relationship Id="rId17" Type="http://schemas.openxmlformats.org/officeDocument/2006/relationships/image" Target="../media/image518.png"/><Relationship Id="rId33" Type="http://schemas.openxmlformats.org/officeDocument/2006/relationships/image" Target="../media/image526.png"/><Relationship Id="rId38" Type="http://schemas.openxmlformats.org/officeDocument/2006/relationships/customXml" Target="../ink/ink255.xml"/><Relationship Id="rId59" Type="http://schemas.openxmlformats.org/officeDocument/2006/relationships/image" Target="../media/image539.png"/><Relationship Id="rId103" Type="http://schemas.openxmlformats.org/officeDocument/2006/relationships/image" Target="../media/image561.png"/><Relationship Id="rId108" Type="http://schemas.openxmlformats.org/officeDocument/2006/relationships/customXml" Target="../ink/ink290.xml"/><Relationship Id="rId124" Type="http://schemas.openxmlformats.org/officeDocument/2006/relationships/customXml" Target="../ink/ink298.xml"/><Relationship Id="rId129" Type="http://schemas.openxmlformats.org/officeDocument/2006/relationships/image" Target="../media/image574.png"/><Relationship Id="rId54" Type="http://schemas.openxmlformats.org/officeDocument/2006/relationships/customXml" Target="../ink/ink263.xml"/><Relationship Id="rId70" Type="http://schemas.openxmlformats.org/officeDocument/2006/relationships/customXml" Target="../ink/ink271.xml"/><Relationship Id="rId75" Type="http://schemas.openxmlformats.org/officeDocument/2006/relationships/image" Target="../media/image547.png"/><Relationship Id="rId91" Type="http://schemas.openxmlformats.org/officeDocument/2006/relationships/image" Target="../media/image555.png"/><Relationship Id="rId96" Type="http://schemas.openxmlformats.org/officeDocument/2006/relationships/customXml" Target="../ink/ink2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9.xml"/><Relationship Id="rId23" Type="http://schemas.openxmlformats.org/officeDocument/2006/relationships/image" Target="../media/image521.png"/><Relationship Id="rId28" Type="http://schemas.openxmlformats.org/officeDocument/2006/relationships/customXml" Target="../ink/ink250.xml"/><Relationship Id="rId49" Type="http://schemas.openxmlformats.org/officeDocument/2006/relationships/image" Target="../media/image534.png"/><Relationship Id="rId114" Type="http://schemas.openxmlformats.org/officeDocument/2006/relationships/customXml" Target="../ink/ink293.xml"/><Relationship Id="rId119" Type="http://schemas.openxmlformats.org/officeDocument/2006/relationships/image" Target="../media/image569.png"/><Relationship Id="rId44" Type="http://schemas.openxmlformats.org/officeDocument/2006/relationships/customXml" Target="../ink/ink258.xml"/><Relationship Id="rId60" Type="http://schemas.openxmlformats.org/officeDocument/2006/relationships/customXml" Target="../ink/ink266.xml"/><Relationship Id="rId65" Type="http://schemas.openxmlformats.org/officeDocument/2006/relationships/image" Target="../media/image542.png"/><Relationship Id="rId81" Type="http://schemas.openxmlformats.org/officeDocument/2006/relationships/image" Target="../media/image550.png"/><Relationship Id="rId86" Type="http://schemas.openxmlformats.org/officeDocument/2006/relationships/customXml" Target="../ink/ink279.xml"/><Relationship Id="rId130" Type="http://schemas.openxmlformats.org/officeDocument/2006/relationships/customXml" Target="../ink/ink301.xml"/><Relationship Id="rId13" Type="http://schemas.openxmlformats.org/officeDocument/2006/relationships/image" Target="../media/image516.png"/><Relationship Id="rId18" Type="http://schemas.openxmlformats.org/officeDocument/2006/relationships/customXml" Target="../ink/ink245.xml"/><Relationship Id="rId39" Type="http://schemas.openxmlformats.org/officeDocument/2006/relationships/image" Target="../media/image529.png"/><Relationship Id="rId109" Type="http://schemas.openxmlformats.org/officeDocument/2006/relationships/image" Target="../media/image564.png"/><Relationship Id="rId34" Type="http://schemas.openxmlformats.org/officeDocument/2006/relationships/customXml" Target="../ink/ink253.xml"/><Relationship Id="rId50" Type="http://schemas.openxmlformats.org/officeDocument/2006/relationships/customXml" Target="../ink/ink261.xml"/><Relationship Id="rId55" Type="http://schemas.openxmlformats.org/officeDocument/2006/relationships/image" Target="../media/image537.png"/><Relationship Id="rId76" Type="http://schemas.openxmlformats.org/officeDocument/2006/relationships/customXml" Target="../ink/ink274.xml"/><Relationship Id="rId97" Type="http://schemas.openxmlformats.org/officeDocument/2006/relationships/image" Target="../media/image558.png"/><Relationship Id="rId104" Type="http://schemas.openxmlformats.org/officeDocument/2006/relationships/customXml" Target="../ink/ink288.xml"/><Relationship Id="rId120" Type="http://schemas.openxmlformats.org/officeDocument/2006/relationships/customXml" Target="../ink/ink296.xml"/><Relationship Id="rId125" Type="http://schemas.openxmlformats.org/officeDocument/2006/relationships/image" Target="../media/image572.png"/><Relationship Id="rId7" Type="http://schemas.openxmlformats.org/officeDocument/2006/relationships/image" Target="../media/image513.png"/><Relationship Id="rId71" Type="http://schemas.openxmlformats.org/officeDocument/2006/relationships/image" Target="../media/image545.png"/><Relationship Id="rId92" Type="http://schemas.openxmlformats.org/officeDocument/2006/relationships/customXml" Target="../ink/ink282.xml"/><Relationship Id="rId2" Type="http://schemas.openxmlformats.org/officeDocument/2006/relationships/customXml" Target="../ink/ink237.xml"/><Relationship Id="rId29" Type="http://schemas.openxmlformats.org/officeDocument/2006/relationships/image" Target="../media/image524.png"/><Relationship Id="rId24" Type="http://schemas.openxmlformats.org/officeDocument/2006/relationships/customXml" Target="../ink/ink248.xml"/><Relationship Id="rId40" Type="http://schemas.openxmlformats.org/officeDocument/2006/relationships/customXml" Target="../ink/ink256.xml"/><Relationship Id="rId45" Type="http://schemas.openxmlformats.org/officeDocument/2006/relationships/image" Target="../media/image532.png"/><Relationship Id="rId66" Type="http://schemas.openxmlformats.org/officeDocument/2006/relationships/customXml" Target="../ink/ink269.xml"/><Relationship Id="rId87" Type="http://schemas.openxmlformats.org/officeDocument/2006/relationships/image" Target="../media/image553.png"/><Relationship Id="rId110" Type="http://schemas.openxmlformats.org/officeDocument/2006/relationships/customXml" Target="../ink/ink291.xml"/><Relationship Id="rId115" Type="http://schemas.openxmlformats.org/officeDocument/2006/relationships/image" Target="../media/image567.png"/><Relationship Id="rId131" Type="http://schemas.openxmlformats.org/officeDocument/2006/relationships/image" Target="../media/image575.png"/><Relationship Id="rId61" Type="http://schemas.openxmlformats.org/officeDocument/2006/relationships/image" Target="../media/image540.png"/><Relationship Id="rId82" Type="http://schemas.openxmlformats.org/officeDocument/2006/relationships/customXml" Target="../ink/ink277.xml"/><Relationship Id="rId19" Type="http://schemas.openxmlformats.org/officeDocument/2006/relationships/image" Target="../media/image519.png"/><Relationship Id="rId14" Type="http://schemas.openxmlformats.org/officeDocument/2006/relationships/customXml" Target="../ink/ink243.xml"/><Relationship Id="rId30" Type="http://schemas.openxmlformats.org/officeDocument/2006/relationships/customXml" Target="../ink/ink251.xml"/><Relationship Id="rId35" Type="http://schemas.openxmlformats.org/officeDocument/2006/relationships/image" Target="../media/image527.png"/><Relationship Id="rId56" Type="http://schemas.openxmlformats.org/officeDocument/2006/relationships/customXml" Target="../ink/ink264.xml"/><Relationship Id="rId77" Type="http://schemas.openxmlformats.org/officeDocument/2006/relationships/image" Target="../media/image548.png"/><Relationship Id="rId100" Type="http://schemas.openxmlformats.org/officeDocument/2006/relationships/customXml" Target="../ink/ink286.xml"/><Relationship Id="rId105" Type="http://schemas.openxmlformats.org/officeDocument/2006/relationships/image" Target="../media/image562.png"/><Relationship Id="rId126" Type="http://schemas.openxmlformats.org/officeDocument/2006/relationships/customXml" Target="../ink/ink299.xml"/><Relationship Id="rId8" Type="http://schemas.openxmlformats.org/officeDocument/2006/relationships/customXml" Target="../ink/ink240.xml"/><Relationship Id="rId51" Type="http://schemas.openxmlformats.org/officeDocument/2006/relationships/image" Target="../media/image535.png"/><Relationship Id="rId72" Type="http://schemas.openxmlformats.org/officeDocument/2006/relationships/customXml" Target="../ink/ink272.xml"/><Relationship Id="rId93" Type="http://schemas.openxmlformats.org/officeDocument/2006/relationships/image" Target="../media/image556.png"/><Relationship Id="rId98" Type="http://schemas.openxmlformats.org/officeDocument/2006/relationships/customXml" Target="../ink/ink285.xml"/><Relationship Id="rId121" Type="http://schemas.openxmlformats.org/officeDocument/2006/relationships/image" Target="../media/image570.png"/><Relationship Id="rId3" Type="http://schemas.openxmlformats.org/officeDocument/2006/relationships/image" Target="../media/image511.png"/><Relationship Id="rId25" Type="http://schemas.openxmlformats.org/officeDocument/2006/relationships/image" Target="../media/image522.png"/><Relationship Id="rId46" Type="http://schemas.openxmlformats.org/officeDocument/2006/relationships/customXml" Target="../ink/ink259.xml"/><Relationship Id="rId67" Type="http://schemas.openxmlformats.org/officeDocument/2006/relationships/image" Target="../media/image543.png"/><Relationship Id="rId116" Type="http://schemas.openxmlformats.org/officeDocument/2006/relationships/customXml" Target="../ink/ink294.xml"/><Relationship Id="rId20" Type="http://schemas.openxmlformats.org/officeDocument/2006/relationships/customXml" Target="../ink/ink246.xml"/><Relationship Id="rId41" Type="http://schemas.openxmlformats.org/officeDocument/2006/relationships/image" Target="../media/image530.png"/><Relationship Id="rId62" Type="http://schemas.openxmlformats.org/officeDocument/2006/relationships/customXml" Target="../ink/ink267.xml"/><Relationship Id="rId83" Type="http://schemas.openxmlformats.org/officeDocument/2006/relationships/image" Target="../media/image551.png"/><Relationship Id="rId88" Type="http://schemas.openxmlformats.org/officeDocument/2006/relationships/customXml" Target="../ink/ink280.xml"/><Relationship Id="rId111" Type="http://schemas.openxmlformats.org/officeDocument/2006/relationships/image" Target="../media/image565.png"/><Relationship Id="rId132" Type="http://schemas.openxmlformats.org/officeDocument/2006/relationships/customXml" Target="../ink/ink302.xml"/><Relationship Id="rId15" Type="http://schemas.openxmlformats.org/officeDocument/2006/relationships/image" Target="../media/image517.png"/><Relationship Id="rId36" Type="http://schemas.openxmlformats.org/officeDocument/2006/relationships/customXml" Target="../ink/ink254.xml"/><Relationship Id="rId57" Type="http://schemas.openxmlformats.org/officeDocument/2006/relationships/image" Target="../media/image538.png"/><Relationship Id="rId106" Type="http://schemas.openxmlformats.org/officeDocument/2006/relationships/customXml" Target="../ink/ink289.xml"/><Relationship Id="rId127" Type="http://schemas.openxmlformats.org/officeDocument/2006/relationships/image" Target="../media/image573.png"/><Relationship Id="rId10" Type="http://schemas.openxmlformats.org/officeDocument/2006/relationships/customXml" Target="../ink/ink241.xml"/><Relationship Id="rId31" Type="http://schemas.openxmlformats.org/officeDocument/2006/relationships/image" Target="../media/image525.png"/><Relationship Id="rId52" Type="http://schemas.openxmlformats.org/officeDocument/2006/relationships/customXml" Target="../ink/ink262.xml"/><Relationship Id="rId73" Type="http://schemas.openxmlformats.org/officeDocument/2006/relationships/image" Target="../media/image546.png"/><Relationship Id="rId78" Type="http://schemas.openxmlformats.org/officeDocument/2006/relationships/customXml" Target="../ink/ink275.xml"/><Relationship Id="rId94" Type="http://schemas.openxmlformats.org/officeDocument/2006/relationships/customXml" Target="../ink/ink283.xml"/><Relationship Id="rId99" Type="http://schemas.openxmlformats.org/officeDocument/2006/relationships/image" Target="../media/image559.png"/><Relationship Id="rId101" Type="http://schemas.openxmlformats.org/officeDocument/2006/relationships/image" Target="../media/image560.png"/><Relationship Id="rId122" Type="http://schemas.openxmlformats.org/officeDocument/2006/relationships/customXml" Target="../ink/ink297.xml"/><Relationship Id="rId4" Type="http://schemas.openxmlformats.org/officeDocument/2006/relationships/customXml" Target="../ink/ink238.xml"/><Relationship Id="rId9" Type="http://schemas.openxmlformats.org/officeDocument/2006/relationships/image" Target="../media/image514.png"/><Relationship Id="rId26" Type="http://schemas.openxmlformats.org/officeDocument/2006/relationships/customXml" Target="../ink/ink249.xml"/><Relationship Id="rId47" Type="http://schemas.openxmlformats.org/officeDocument/2006/relationships/image" Target="../media/image533.png"/><Relationship Id="rId68" Type="http://schemas.openxmlformats.org/officeDocument/2006/relationships/customXml" Target="../ink/ink270.xml"/><Relationship Id="rId89" Type="http://schemas.openxmlformats.org/officeDocument/2006/relationships/image" Target="../media/image554.png"/><Relationship Id="rId112" Type="http://schemas.openxmlformats.org/officeDocument/2006/relationships/customXml" Target="../ink/ink292.xml"/><Relationship Id="rId133" Type="http://schemas.openxmlformats.org/officeDocument/2006/relationships/image" Target="../media/image57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5.xml"/><Relationship Id="rId21" Type="http://schemas.openxmlformats.org/officeDocument/2006/relationships/image" Target="../media/image586.png"/><Relationship Id="rId42" Type="http://schemas.openxmlformats.org/officeDocument/2006/relationships/customXml" Target="../ink/ink323.xml"/><Relationship Id="rId47" Type="http://schemas.openxmlformats.org/officeDocument/2006/relationships/image" Target="../media/image599.png"/><Relationship Id="rId63" Type="http://schemas.openxmlformats.org/officeDocument/2006/relationships/image" Target="../media/image607.png"/><Relationship Id="rId68" Type="http://schemas.openxmlformats.org/officeDocument/2006/relationships/customXml" Target="../ink/ink336.xml"/><Relationship Id="rId84" Type="http://schemas.openxmlformats.org/officeDocument/2006/relationships/customXml" Target="../ink/ink344.xml"/><Relationship Id="rId89" Type="http://schemas.openxmlformats.org/officeDocument/2006/relationships/image" Target="../media/image620.png"/><Relationship Id="rId16" Type="http://schemas.openxmlformats.org/officeDocument/2006/relationships/customXml" Target="../ink/ink310.xml"/><Relationship Id="rId11" Type="http://schemas.openxmlformats.org/officeDocument/2006/relationships/image" Target="../media/image581.png"/><Relationship Id="rId32" Type="http://schemas.openxmlformats.org/officeDocument/2006/relationships/customXml" Target="../ink/ink318.xml"/><Relationship Id="rId37" Type="http://schemas.openxmlformats.org/officeDocument/2006/relationships/image" Target="../media/image594.png"/><Relationship Id="rId53" Type="http://schemas.openxmlformats.org/officeDocument/2006/relationships/image" Target="../media/image602.png"/><Relationship Id="rId58" Type="http://schemas.openxmlformats.org/officeDocument/2006/relationships/customXml" Target="../ink/ink331.xml"/><Relationship Id="rId74" Type="http://schemas.openxmlformats.org/officeDocument/2006/relationships/customXml" Target="../ink/ink339.xml"/><Relationship Id="rId79" Type="http://schemas.openxmlformats.org/officeDocument/2006/relationships/image" Target="../media/image615.png"/><Relationship Id="rId102" Type="http://schemas.openxmlformats.org/officeDocument/2006/relationships/customXml" Target="../ink/ink353.xml"/><Relationship Id="rId5" Type="http://schemas.openxmlformats.org/officeDocument/2006/relationships/image" Target="../media/image578.png"/><Relationship Id="rId90" Type="http://schemas.openxmlformats.org/officeDocument/2006/relationships/customXml" Target="../ink/ink347.xml"/><Relationship Id="rId95" Type="http://schemas.openxmlformats.org/officeDocument/2006/relationships/image" Target="../media/image623.png"/><Relationship Id="rId22" Type="http://schemas.openxmlformats.org/officeDocument/2006/relationships/customXml" Target="../ink/ink313.xml"/><Relationship Id="rId27" Type="http://schemas.openxmlformats.org/officeDocument/2006/relationships/image" Target="../media/image589.png"/><Relationship Id="rId43" Type="http://schemas.openxmlformats.org/officeDocument/2006/relationships/image" Target="../media/image597.png"/><Relationship Id="rId48" Type="http://schemas.openxmlformats.org/officeDocument/2006/relationships/customXml" Target="../ink/ink326.xml"/><Relationship Id="rId64" Type="http://schemas.openxmlformats.org/officeDocument/2006/relationships/customXml" Target="../ink/ink334.xml"/><Relationship Id="rId69" Type="http://schemas.openxmlformats.org/officeDocument/2006/relationships/image" Target="../media/image610.png"/><Relationship Id="rId80" Type="http://schemas.openxmlformats.org/officeDocument/2006/relationships/customXml" Target="../ink/ink342.xml"/><Relationship Id="rId85" Type="http://schemas.openxmlformats.org/officeDocument/2006/relationships/image" Target="../media/image618.png"/><Relationship Id="rId12" Type="http://schemas.openxmlformats.org/officeDocument/2006/relationships/customXml" Target="../ink/ink308.xml"/><Relationship Id="rId17" Type="http://schemas.openxmlformats.org/officeDocument/2006/relationships/image" Target="../media/image584.png"/><Relationship Id="rId33" Type="http://schemas.openxmlformats.org/officeDocument/2006/relationships/image" Target="../media/image592.png"/><Relationship Id="rId38" Type="http://schemas.openxmlformats.org/officeDocument/2006/relationships/customXml" Target="../ink/ink321.xml"/><Relationship Id="rId59" Type="http://schemas.openxmlformats.org/officeDocument/2006/relationships/image" Target="../media/image605.png"/><Relationship Id="rId103" Type="http://schemas.openxmlformats.org/officeDocument/2006/relationships/image" Target="../media/image627.png"/><Relationship Id="rId20" Type="http://schemas.openxmlformats.org/officeDocument/2006/relationships/customXml" Target="../ink/ink312.xml"/><Relationship Id="rId41" Type="http://schemas.openxmlformats.org/officeDocument/2006/relationships/image" Target="../media/image596.png"/><Relationship Id="rId54" Type="http://schemas.openxmlformats.org/officeDocument/2006/relationships/customXml" Target="../ink/ink329.xml"/><Relationship Id="rId62" Type="http://schemas.openxmlformats.org/officeDocument/2006/relationships/customXml" Target="../ink/ink333.xml"/><Relationship Id="rId70" Type="http://schemas.openxmlformats.org/officeDocument/2006/relationships/customXml" Target="../ink/ink337.xml"/><Relationship Id="rId75" Type="http://schemas.openxmlformats.org/officeDocument/2006/relationships/image" Target="../media/image613.png"/><Relationship Id="rId83" Type="http://schemas.openxmlformats.org/officeDocument/2006/relationships/image" Target="../media/image617.png"/><Relationship Id="rId88" Type="http://schemas.openxmlformats.org/officeDocument/2006/relationships/customXml" Target="../ink/ink346.xml"/><Relationship Id="rId91" Type="http://schemas.openxmlformats.org/officeDocument/2006/relationships/image" Target="../media/image621.png"/><Relationship Id="rId96" Type="http://schemas.openxmlformats.org/officeDocument/2006/relationships/customXml" Target="../ink/ink3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5.xml"/><Relationship Id="rId15" Type="http://schemas.openxmlformats.org/officeDocument/2006/relationships/image" Target="../media/image583.png"/><Relationship Id="rId23" Type="http://schemas.openxmlformats.org/officeDocument/2006/relationships/image" Target="../media/image587.png"/><Relationship Id="rId28" Type="http://schemas.openxmlformats.org/officeDocument/2006/relationships/customXml" Target="../ink/ink316.xml"/><Relationship Id="rId36" Type="http://schemas.openxmlformats.org/officeDocument/2006/relationships/customXml" Target="../ink/ink320.xml"/><Relationship Id="rId49" Type="http://schemas.openxmlformats.org/officeDocument/2006/relationships/image" Target="../media/image600.png"/><Relationship Id="rId57" Type="http://schemas.openxmlformats.org/officeDocument/2006/relationships/image" Target="../media/image604.png"/><Relationship Id="rId10" Type="http://schemas.openxmlformats.org/officeDocument/2006/relationships/customXml" Target="../ink/ink307.xml"/><Relationship Id="rId31" Type="http://schemas.openxmlformats.org/officeDocument/2006/relationships/image" Target="../media/image591.png"/><Relationship Id="rId44" Type="http://schemas.openxmlformats.org/officeDocument/2006/relationships/customXml" Target="../ink/ink324.xml"/><Relationship Id="rId52" Type="http://schemas.openxmlformats.org/officeDocument/2006/relationships/customXml" Target="../ink/ink328.xml"/><Relationship Id="rId60" Type="http://schemas.openxmlformats.org/officeDocument/2006/relationships/customXml" Target="../ink/ink332.xml"/><Relationship Id="rId65" Type="http://schemas.openxmlformats.org/officeDocument/2006/relationships/image" Target="../media/image608.png"/><Relationship Id="rId73" Type="http://schemas.openxmlformats.org/officeDocument/2006/relationships/image" Target="../media/image612.png"/><Relationship Id="rId78" Type="http://schemas.openxmlformats.org/officeDocument/2006/relationships/customXml" Target="../ink/ink341.xml"/><Relationship Id="rId81" Type="http://schemas.openxmlformats.org/officeDocument/2006/relationships/image" Target="../media/image616.png"/><Relationship Id="rId86" Type="http://schemas.openxmlformats.org/officeDocument/2006/relationships/customXml" Target="../ink/ink345.xml"/><Relationship Id="rId94" Type="http://schemas.openxmlformats.org/officeDocument/2006/relationships/customXml" Target="../ink/ink349.xml"/><Relationship Id="rId99" Type="http://schemas.openxmlformats.org/officeDocument/2006/relationships/image" Target="../media/image625.png"/><Relationship Id="rId101" Type="http://schemas.openxmlformats.org/officeDocument/2006/relationships/image" Target="../media/image626.png"/><Relationship Id="rId4" Type="http://schemas.openxmlformats.org/officeDocument/2006/relationships/customXml" Target="../ink/ink304.xml"/><Relationship Id="rId9" Type="http://schemas.openxmlformats.org/officeDocument/2006/relationships/image" Target="../media/image580.png"/><Relationship Id="rId13" Type="http://schemas.openxmlformats.org/officeDocument/2006/relationships/image" Target="../media/image582.png"/><Relationship Id="rId18" Type="http://schemas.openxmlformats.org/officeDocument/2006/relationships/customXml" Target="../ink/ink311.xml"/><Relationship Id="rId39" Type="http://schemas.openxmlformats.org/officeDocument/2006/relationships/image" Target="../media/image595.png"/><Relationship Id="rId34" Type="http://schemas.openxmlformats.org/officeDocument/2006/relationships/customXml" Target="../ink/ink319.xml"/><Relationship Id="rId50" Type="http://schemas.openxmlformats.org/officeDocument/2006/relationships/customXml" Target="../ink/ink327.xml"/><Relationship Id="rId55" Type="http://schemas.openxmlformats.org/officeDocument/2006/relationships/image" Target="../media/image603.png"/><Relationship Id="rId76" Type="http://schemas.openxmlformats.org/officeDocument/2006/relationships/customXml" Target="../ink/ink340.xml"/><Relationship Id="rId97" Type="http://schemas.openxmlformats.org/officeDocument/2006/relationships/image" Target="../media/image624.png"/><Relationship Id="rId104" Type="http://schemas.openxmlformats.org/officeDocument/2006/relationships/customXml" Target="../ink/ink354.xml"/><Relationship Id="rId7" Type="http://schemas.openxmlformats.org/officeDocument/2006/relationships/image" Target="../media/image579.png"/><Relationship Id="rId71" Type="http://schemas.openxmlformats.org/officeDocument/2006/relationships/image" Target="../media/image611.png"/><Relationship Id="rId92" Type="http://schemas.openxmlformats.org/officeDocument/2006/relationships/customXml" Target="../ink/ink348.xml"/><Relationship Id="rId2" Type="http://schemas.openxmlformats.org/officeDocument/2006/relationships/customXml" Target="../ink/ink303.xml"/><Relationship Id="rId29" Type="http://schemas.openxmlformats.org/officeDocument/2006/relationships/image" Target="../media/image590.png"/><Relationship Id="rId24" Type="http://schemas.openxmlformats.org/officeDocument/2006/relationships/customXml" Target="../ink/ink314.xml"/><Relationship Id="rId40" Type="http://schemas.openxmlformats.org/officeDocument/2006/relationships/customXml" Target="../ink/ink322.xml"/><Relationship Id="rId45" Type="http://schemas.openxmlformats.org/officeDocument/2006/relationships/image" Target="../media/image598.png"/><Relationship Id="rId66" Type="http://schemas.openxmlformats.org/officeDocument/2006/relationships/customXml" Target="../ink/ink335.xml"/><Relationship Id="rId87" Type="http://schemas.openxmlformats.org/officeDocument/2006/relationships/image" Target="../media/image619.png"/><Relationship Id="rId61" Type="http://schemas.openxmlformats.org/officeDocument/2006/relationships/image" Target="../media/image606.png"/><Relationship Id="rId82" Type="http://schemas.openxmlformats.org/officeDocument/2006/relationships/customXml" Target="../ink/ink343.xml"/><Relationship Id="rId19" Type="http://schemas.openxmlformats.org/officeDocument/2006/relationships/image" Target="../media/image585.png"/><Relationship Id="rId14" Type="http://schemas.openxmlformats.org/officeDocument/2006/relationships/customXml" Target="../ink/ink309.xml"/><Relationship Id="rId30" Type="http://schemas.openxmlformats.org/officeDocument/2006/relationships/customXml" Target="../ink/ink317.xml"/><Relationship Id="rId35" Type="http://schemas.openxmlformats.org/officeDocument/2006/relationships/image" Target="../media/image593.png"/><Relationship Id="rId56" Type="http://schemas.openxmlformats.org/officeDocument/2006/relationships/customXml" Target="../ink/ink330.xml"/><Relationship Id="rId77" Type="http://schemas.openxmlformats.org/officeDocument/2006/relationships/image" Target="../media/image614.png"/><Relationship Id="rId100" Type="http://schemas.openxmlformats.org/officeDocument/2006/relationships/customXml" Target="../ink/ink352.xml"/><Relationship Id="rId105" Type="http://schemas.openxmlformats.org/officeDocument/2006/relationships/image" Target="../media/image628.png"/><Relationship Id="rId8" Type="http://schemas.openxmlformats.org/officeDocument/2006/relationships/customXml" Target="../ink/ink306.xml"/><Relationship Id="rId51" Type="http://schemas.openxmlformats.org/officeDocument/2006/relationships/image" Target="../media/image601.png"/><Relationship Id="rId72" Type="http://schemas.openxmlformats.org/officeDocument/2006/relationships/customXml" Target="../ink/ink338.xml"/><Relationship Id="rId93" Type="http://schemas.openxmlformats.org/officeDocument/2006/relationships/image" Target="../media/image622.png"/><Relationship Id="rId98" Type="http://schemas.openxmlformats.org/officeDocument/2006/relationships/customXml" Target="../ink/ink351.xml"/><Relationship Id="rId3" Type="http://schemas.openxmlformats.org/officeDocument/2006/relationships/image" Target="../media/image577.png"/><Relationship Id="rId25" Type="http://schemas.openxmlformats.org/officeDocument/2006/relationships/image" Target="../media/image588.png"/><Relationship Id="rId46" Type="http://schemas.openxmlformats.org/officeDocument/2006/relationships/customXml" Target="../ink/ink325.xml"/><Relationship Id="rId67" Type="http://schemas.openxmlformats.org/officeDocument/2006/relationships/image" Target="../media/image60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9.png"/><Relationship Id="rId2" Type="http://schemas.openxmlformats.org/officeDocument/2006/relationships/customXml" Target="../ink/ink35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customXml" Target="../ink/ink35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NULL"/><Relationship Id="rId7" Type="http://schemas.openxmlformats.org/officeDocument/2006/relationships/image" Target="../media/image8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NULL"/><Relationship Id="rId4" Type="http://schemas.openxmlformats.org/officeDocument/2006/relationships/customXml" Target="../ink/ink2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107.png"/><Relationship Id="rId21" Type="http://schemas.openxmlformats.org/officeDocument/2006/relationships/image" Target="../media/image98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111.png"/><Relationship Id="rId7" Type="http://schemas.openxmlformats.org/officeDocument/2006/relationships/image" Target="../media/image91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3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106.png"/><Relationship Id="rId40" Type="http://schemas.openxmlformats.org/officeDocument/2006/relationships/customXml" Target="../ink/ink24.xml"/><Relationship Id="rId45" Type="http://schemas.openxmlformats.org/officeDocument/2006/relationships/image" Target="../media/image110.png"/><Relationship Id="rId5" Type="http://schemas.openxmlformats.org/officeDocument/2006/relationships/image" Target="../media/image90.pn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10" Type="http://schemas.openxmlformats.org/officeDocument/2006/relationships/customXml" Target="../ink/ink9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4" Type="http://schemas.openxmlformats.org/officeDocument/2006/relationships/customXml" Target="../ink/ink26.xml"/><Relationship Id="rId4" Type="http://schemas.openxmlformats.org/officeDocument/2006/relationships/customXml" Target="../ink/ink6.xml"/><Relationship Id="rId9" Type="http://schemas.openxmlformats.org/officeDocument/2006/relationships/image" Target="../media/image92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101.png"/><Relationship Id="rId30" Type="http://schemas.openxmlformats.org/officeDocument/2006/relationships/customXml" Target="../ink/ink19.xml"/><Relationship Id="rId35" Type="http://schemas.openxmlformats.org/officeDocument/2006/relationships/image" Target="../media/image105.png"/><Relationship Id="rId43" Type="http://schemas.openxmlformats.org/officeDocument/2006/relationships/image" Target="../media/image109.png"/><Relationship Id="rId8" Type="http://schemas.openxmlformats.org/officeDocument/2006/relationships/customXml" Target="../ink/ink8.xml"/><Relationship Id="rId3" Type="http://schemas.openxmlformats.org/officeDocument/2006/relationships/image" Target="../media/image89.png"/><Relationship Id="rId12" Type="http://schemas.openxmlformats.org/officeDocument/2006/relationships/customXml" Target="../ink/ink10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4.xml"/><Relationship Id="rId41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.png"/><Relationship Id="rId21" Type="http://schemas.openxmlformats.org/officeDocument/2006/relationships/image" Target="../media/image121.png"/><Relationship Id="rId42" Type="http://schemas.openxmlformats.org/officeDocument/2006/relationships/customXml" Target="../ink/ink48.xml"/><Relationship Id="rId63" Type="http://schemas.openxmlformats.org/officeDocument/2006/relationships/image" Target="../media/image142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159" Type="http://schemas.openxmlformats.org/officeDocument/2006/relationships/image" Target="../media/image190.png"/><Relationship Id="rId107" Type="http://schemas.openxmlformats.org/officeDocument/2006/relationships/image" Target="../media/image164.png"/><Relationship Id="rId11" Type="http://schemas.openxmlformats.org/officeDocument/2006/relationships/image" Target="../media/image116.png"/><Relationship Id="rId32" Type="http://schemas.openxmlformats.org/officeDocument/2006/relationships/customXml" Target="../ink/ink43.xml"/><Relationship Id="rId53" Type="http://schemas.openxmlformats.org/officeDocument/2006/relationships/image" Target="../media/image137.png"/><Relationship Id="rId74" Type="http://schemas.openxmlformats.org/officeDocument/2006/relationships/customXml" Target="../ink/ink64.xml"/><Relationship Id="rId128" Type="http://schemas.openxmlformats.org/officeDocument/2006/relationships/customXml" Target="../ink/ink91.xml"/><Relationship Id="rId149" Type="http://schemas.openxmlformats.org/officeDocument/2006/relationships/image" Target="../media/image185.png"/><Relationship Id="rId5" Type="http://schemas.openxmlformats.org/officeDocument/2006/relationships/image" Target="../media/image113.png"/><Relationship Id="rId95" Type="http://schemas.openxmlformats.org/officeDocument/2006/relationships/image" Target="../media/image158.png"/><Relationship Id="rId160" Type="http://schemas.openxmlformats.org/officeDocument/2006/relationships/customXml" Target="../ink/ink107.xml"/><Relationship Id="rId22" Type="http://schemas.openxmlformats.org/officeDocument/2006/relationships/customXml" Target="../ink/ink38.xml"/><Relationship Id="rId43" Type="http://schemas.openxmlformats.org/officeDocument/2006/relationships/image" Target="../media/image132.png"/><Relationship Id="rId64" Type="http://schemas.openxmlformats.org/officeDocument/2006/relationships/customXml" Target="../ink/ink59.xml"/><Relationship Id="rId118" Type="http://schemas.openxmlformats.org/officeDocument/2006/relationships/customXml" Target="../ink/ink86.xml"/><Relationship Id="rId139" Type="http://schemas.openxmlformats.org/officeDocument/2006/relationships/image" Target="../media/image180.png"/><Relationship Id="rId85" Type="http://schemas.openxmlformats.org/officeDocument/2006/relationships/image" Target="../media/image153.png"/><Relationship Id="rId150" Type="http://schemas.openxmlformats.org/officeDocument/2006/relationships/customXml" Target="../ink/ink102.xml"/><Relationship Id="rId12" Type="http://schemas.openxmlformats.org/officeDocument/2006/relationships/customXml" Target="../ink/ink33.xml"/><Relationship Id="rId33" Type="http://schemas.openxmlformats.org/officeDocument/2006/relationships/image" Target="../media/image127.png"/><Relationship Id="rId108" Type="http://schemas.openxmlformats.org/officeDocument/2006/relationships/customXml" Target="../ink/ink81.xml"/><Relationship Id="rId129" Type="http://schemas.openxmlformats.org/officeDocument/2006/relationships/image" Target="../media/image175.png"/><Relationship Id="rId54" Type="http://schemas.openxmlformats.org/officeDocument/2006/relationships/customXml" Target="../ink/ink54.xml"/><Relationship Id="rId70" Type="http://schemas.openxmlformats.org/officeDocument/2006/relationships/customXml" Target="../ink/ink62.xml"/><Relationship Id="rId75" Type="http://schemas.openxmlformats.org/officeDocument/2006/relationships/image" Target="../media/image148.png"/><Relationship Id="rId91" Type="http://schemas.openxmlformats.org/officeDocument/2006/relationships/image" Target="../media/image156.png"/><Relationship Id="rId96" Type="http://schemas.openxmlformats.org/officeDocument/2006/relationships/customXml" Target="../ink/ink75.xml"/><Relationship Id="rId140" Type="http://schemas.openxmlformats.org/officeDocument/2006/relationships/customXml" Target="../ink/ink97.xml"/><Relationship Id="rId145" Type="http://schemas.openxmlformats.org/officeDocument/2006/relationships/image" Target="../media/image183.png"/><Relationship Id="rId161" Type="http://schemas.openxmlformats.org/officeDocument/2006/relationships/image" Target="../media/image191.png"/><Relationship Id="rId166" Type="http://schemas.openxmlformats.org/officeDocument/2006/relationships/customXml" Target="../ink/ink1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23" Type="http://schemas.openxmlformats.org/officeDocument/2006/relationships/image" Target="../media/image122.png"/><Relationship Id="rId28" Type="http://schemas.openxmlformats.org/officeDocument/2006/relationships/customXml" Target="../ink/ink41.xml"/><Relationship Id="rId49" Type="http://schemas.openxmlformats.org/officeDocument/2006/relationships/image" Target="../media/image135.png"/><Relationship Id="rId114" Type="http://schemas.openxmlformats.org/officeDocument/2006/relationships/customXml" Target="../ink/ink84.xml"/><Relationship Id="rId119" Type="http://schemas.openxmlformats.org/officeDocument/2006/relationships/image" Target="../media/image170.png"/><Relationship Id="rId44" Type="http://schemas.openxmlformats.org/officeDocument/2006/relationships/customXml" Target="../ink/ink49.xml"/><Relationship Id="rId60" Type="http://schemas.openxmlformats.org/officeDocument/2006/relationships/customXml" Target="../ink/ink57.xml"/><Relationship Id="rId65" Type="http://schemas.openxmlformats.org/officeDocument/2006/relationships/image" Target="../media/image143.png"/><Relationship Id="rId81" Type="http://schemas.openxmlformats.org/officeDocument/2006/relationships/image" Target="../media/image151.png"/><Relationship Id="rId86" Type="http://schemas.openxmlformats.org/officeDocument/2006/relationships/customXml" Target="../ink/ink70.xml"/><Relationship Id="rId130" Type="http://schemas.openxmlformats.org/officeDocument/2006/relationships/customXml" Target="../ink/ink92.xml"/><Relationship Id="rId135" Type="http://schemas.openxmlformats.org/officeDocument/2006/relationships/image" Target="../media/image178.png"/><Relationship Id="rId151" Type="http://schemas.openxmlformats.org/officeDocument/2006/relationships/image" Target="../media/image186.png"/><Relationship Id="rId156" Type="http://schemas.openxmlformats.org/officeDocument/2006/relationships/customXml" Target="../ink/ink105.xml"/><Relationship Id="rId13" Type="http://schemas.openxmlformats.org/officeDocument/2006/relationships/image" Target="../media/image117.png"/><Relationship Id="rId18" Type="http://schemas.openxmlformats.org/officeDocument/2006/relationships/customXml" Target="../ink/ink36.xml"/><Relationship Id="rId39" Type="http://schemas.openxmlformats.org/officeDocument/2006/relationships/image" Target="../media/image130.png"/><Relationship Id="rId109" Type="http://schemas.openxmlformats.org/officeDocument/2006/relationships/image" Target="../media/image165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138.png"/><Relationship Id="rId76" Type="http://schemas.openxmlformats.org/officeDocument/2006/relationships/customXml" Target="../ink/ink65.xml"/><Relationship Id="rId97" Type="http://schemas.openxmlformats.org/officeDocument/2006/relationships/image" Target="../media/image159.png"/><Relationship Id="rId104" Type="http://schemas.openxmlformats.org/officeDocument/2006/relationships/customXml" Target="../ink/ink79.xml"/><Relationship Id="rId120" Type="http://schemas.openxmlformats.org/officeDocument/2006/relationships/customXml" Target="../ink/ink87.xml"/><Relationship Id="rId125" Type="http://schemas.openxmlformats.org/officeDocument/2006/relationships/image" Target="../media/image173.png"/><Relationship Id="rId141" Type="http://schemas.openxmlformats.org/officeDocument/2006/relationships/image" Target="../media/image181.png"/><Relationship Id="rId146" Type="http://schemas.openxmlformats.org/officeDocument/2006/relationships/customXml" Target="../ink/ink100.xml"/><Relationship Id="rId167" Type="http://schemas.openxmlformats.org/officeDocument/2006/relationships/image" Target="../media/image194.png"/><Relationship Id="rId7" Type="http://schemas.openxmlformats.org/officeDocument/2006/relationships/image" Target="../media/image114.png"/><Relationship Id="rId71" Type="http://schemas.openxmlformats.org/officeDocument/2006/relationships/image" Target="../media/image146.png"/><Relationship Id="rId92" Type="http://schemas.openxmlformats.org/officeDocument/2006/relationships/customXml" Target="../ink/ink73.xml"/><Relationship Id="rId162" Type="http://schemas.openxmlformats.org/officeDocument/2006/relationships/customXml" Target="../ink/ink108.xml"/><Relationship Id="rId2" Type="http://schemas.openxmlformats.org/officeDocument/2006/relationships/customXml" Target="../ink/ink28.xml"/><Relationship Id="rId29" Type="http://schemas.openxmlformats.org/officeDocument/2006/relationships/image" Target="../media/image125.png"/><Relationship Id="rId24" Type="http://schemas.openxmlformats.org/officeDocument/2006/relationships/customXml" Target="../ink/ink39.xml"/><Relationship Id="rId40" Type="http://schemas.openxmlformats.org/officeDocument/2006/relationships/customXml" Target="../ink/ink47.xml"/><Relationship Id="rId45" Type="http://schemas.openxmlformats.org/officeDocument/2006/relationships/image" Target="../media/image133.png"/><Relationship Id="rId66" Type="http://schemas.openxmlformats.org/officeDocument/2006/relationships/customXml" Target="../ink/ink60.xml"/><Relationship Id="rId87" Type="http://schemas.openxmlformats.org/officeDocument/2006/relationships/image" Target="../media/image154.png"/><Relationship Id="rId110" Type="http://schemas.openxmlformats.org/officeDocument/2006/relationships/customXml" Target="../ink/ink82.xml"/><Relationship Id="rId115" Type="http://schemas.openxmlformats.org/officeDocument/2006/relationships/image" Target="../media/image168.png"/><Relationship Id="rId131" Type="http://schemas.openxmlformats.org/officeDocument/2006/relationships/image" Target="../media/image176.png"/><Relationship Id="rId136" Type="http://schemas.openxmlformats.org/officeDocument/2006/relationships/customXml" Target="../ink/ink95.xml"/><Relationship Id="rId157" Type="http://schemas.openxmlformats.org/officeDocument/2006/relationships/image" Target="../media/image189.png"/><Relationship Id="rId61" Type="http://schemas.openxmlformats.org/officeDocument/2006/relationships/image" Target="../media/image141.png"/><Relationship Id="rId82" Type="http://schemas.openxmlformats.org/officeDocument/2006/relationships/customXml" Target="../ink/ink68.xml"/><Relationship Id="rId152" Type="http://schemas.openxmlformats.org/officeDocument/2006/relationships/customXml" Target="../ink/ink103.xml"/><Relationship Id="rId19" Type="http://schemas.openxmlformats.org/officeDocument/2006/relationships/image" Target="../media/image120.png"/><Relationship Id="rId14" Type="http://schemas.openxmlformats.org/officeDocument/2006/relationships/customXml" Target="../ink/ink34.xml"/><Relationship Id="rId30" Type="http://schemas.openxmlformats.org/officeDocument/2006/relationships/customXml" Target="../ink/ink42.xml"/><Relationship Id="rId35" Type="http://schemas.openxmlformats.org/officeDocument/2006/relationships/image" Target="../media/image128.png"/><Relationship Id="rId56" Type="http://schemas.openxmlformats.org/officeDocument/2006/relationships/customXml" Target="../ink/ink55.xml"/><Relationship Id="rId77" Type="http://schemas.openxmlformats.org/officeDocument/2006/relationships/image" Target="../media/image149.png"/><Relationship Id="rId100" Type="http://schemas.openxmlformats.org/officeDocument/2006/relationships/customXml" Target="../ink/ink77.xml"/><Relationship Id="rId105" Type="http://schemas.openxmlformats.org/officeDocument/2006/relationships/image" Target="../media/image163.png"/><Relationship Id="rId126" Type="http://schemas.openxmlformats.org/officeDocument/2006/relationships/customXml" Target="../ink/ink90.xml"/><Relationship Id="rId147" Type="http://schemas.openxmlformats.org/officeDocument/2006/relationships/image" Target="../media/image184.png"/><Relationship Id="rId168" Type="http://schemas.openxmlformats.org/officeDocument/2006/relationships/customXml" Target="../ink/ink111.xml"/><Relationship Id="rId8" Type="http://schemas.openxmlformats.org/officeDocument/2006/relationships/customXml" Target="../ink/ink31.xml"/><Relationship Id="rId51" Type="http://schemas.openxmlformats.org/officeDocument/2006/relationships/image" Target="../media/image136.png"/><Relationship Id="rId72" Type="http://schemas.openxmlformats.org/officeDocument/2006/relationships/customXml" Target="../ink/ink63.xml"/><Relationship Id="rId93" Type="http://schemas.openxmlformats.org/officeDocument/2006/relationships/image" Target="../media/image157.png"/><Relationship Id="rId98" Type="http://schemas.openxmlformats.org/officeDocument/2006/relationships/customXml" Target="../ink/ink76.xml"/><Relationship Id="rId121" Type="http://schemas.openxmlformats.org/officeDocument/2006/relationships/image" Target="../media/image171.png"/><Relationship Id="rId142" Type="http://schemas.openxmlformats.org/officeDocument/2006/relationships/customXml" Target="../ink/ink98.xml"/><Relationship Id="rId163" Type="http://schemas.openxmlformats.org/officeDocument/2006/relationships/image" Target="../media/image192.png"/><Relationship Id="rId3" Type="http://schemas.openxmlformats.org/officeDocument/2006/relationships/image" Target="../media/image112.png"/><Relationship Id="rId25" Type="http://schemas.openxmlformats.org/officeDocument/2006/relationships/image" Target="../media/image123.png"/><Relationship Id="rId46" Type="http://schemas.openxmlformats.org/officeDocument/2006/relationships/customXml" Target="../ink/ink50.xml"/><Relationship Id="rId67" Type="http://schemas.openxmlformats.org/officeDocument/2006/relationships/image" Target="../media/image144.png"/><Relationship Id="rId116" Type="http://schemas.openxmlformats.org/officeDocument/2006/relationships/customXml" Target="../ink/ink85.xml"/><Relationship Id="rId137" Type="http://schemas.openxmlformats.org/officeDocument/2006/relationships/image" Target="../media/image179.png"/><Relationship Id="rId158" Type="http://schemas.openxmlformats.org/officeDocument/2006/relationships/customXml" Target="../ink/ink106.xml"/><Relationship Id="rId20" Type="http://schemas.openxmlformats.org/officeDocument/2006/relationships/customXml" Target="../ink/ink37.xml"/><Relationship Id="rId41" Type="http://schemas.openxmlformats.org/officeDocument/2006/relationships/image" Target="../media/image131.png"/><Relationship Id="rId62" Type="http://schemas.openxmlformats.org/officeDocument/2006/relationships/customXml" Target="../ink/ink58.xml"/><Relationship Id="rId83" Type="http://schemas.openxmlformats.org/officeDocument/2006/relationships/image" Target="../media/image152.png"/><Relationship Id="rId88" Type="http://schemas.openxmlformats.org/officeDocument/2006/relationships/customXml" Target="../ink/ink71.xml"/><Relationship Id="rId111" Type="http://schemas.openxmlformats.org/officeDocument/2006/relationships/image" Target="../media/image166.png"/><Relationship Id="rId132" Type="http://schemas.openxmlformats.org/officeDocument/2006/relationships/customXml" Target="../ink/ink93.xml"/><Relationship Id="rId153" Type="http://schemas.openxmlformats.org/officeDocument/2006/relationships/image" Target="../media/image187.png"/><Relationship Id="rId15" Type="http://schemas.openxmlformats.org/officeDocument/2006/relationships/image" Target="../media/image118.png"/><Relationship Id="rId36" Type="http://schemas.openxmlformats.org/officeDocument/2006/relationships/customXml" Target="../ink/ink45.xml"/><Relationship Id="rId57" Type="http://schemas.openxmlformats.org/officeDocument/2006/relationships/image" Target="../media/image139.png"/><Relationship Id="rId106" Type="http://schemas.openxmlformats.org/officeDocument/2006/relationships/customXml" Target="../ink/ink80.xml"/><Relationship Id="rId127" Type="http://schemas.openxmlformats.org/officeDocument/2006/relationships/image" Target="../media/image174.png"/><Relationship Id="rId10" Type="http://schemas.openxmlformats.org/officeDocument/2006/relationships/customXml" Target="../ink/ink32.xml"/><Relationship Id="rId31" Type="http://schemas.openxmlformats.org/officeDocument/2006/relationships/image" Target="../media/image126.png"/><Relationship Id="rId52" Type="http://schemas.openxmlformats.org/officeDocument/2006/relationships/customXml" Target="../ink/ink53.xml"/><Relationship Id="rId73" Type="http://schemas.openxmlformats.org/officeDocument/2006/relationships/image" Target="../media/image147.png"/><Relationship Id="rId78" Type="http://schemas.openxmlformats.org/officeDocument/2006/relationships/customXml" Target="../ink/ink66.xml"/><Relationship Id="rId94" Type="http://schemas.openxmlformats.org/officeDocument/2006/relationships/customXml" Target="../ink/ink74.xml"/><Relationship Id="rId99" Type="http://schemas.openxmlformats.org/officeDocument/2006/relationships/image" Target="../media/image160.png"/><Relationship Id="rId101" Type="http://schemas.openxmlformats.org/officeDocument/2006/relationships/image" Target="../media/image161.png"/><Relationship Id="rId122" Type="http://schemas.openxmlformats.org/officeDocument/2006/relationships/customXml" Target="../ink/ink88.xml"/><Relationship Id="rId143" Type="http://schemas.openxmlformats.org/officeDocument/2006/relationships/image" Target="../media/image182.png"/><Relationship Id="rId148" Type="http://schemas.openxmlformats.org/officeDocument/2006/relationships/customXml" Target="../ink/ink101.xml"/><Relationship Id="rId164" Type="http://schemas.openxmlformats.org/officeDocument/2006/relationships/customXml" Target="../ink/ink109.xml"/><Relationship Id="rId169" Type="http://schemas.openxmlformats.org/officeDocument/2006/relationships/image" Target="../media/image2.png"/><Relationship Id="rId4" Type="http://schemas.openxmlformats.org/officeDocument/2006/relationships/customXml" Target="../ink/ink29.xml"/><Relationship Id="rId9" Type="http://schemas.openxmlformats.org/officeDocument/2006/relationships/image" Target="../media/image115.png"/><Relationship Id="rId26" Type="http://schemas.openxmlformats.org/officeDocument/2006/relationships/customXml" Target="../ink/ink40.xml"/><Relationship Id="rId47" Type="http://schemas.openxmlformats.org/officeDocument/2006/relationships/image" Target="../media/image134.png"/><Relationship Id="rId68" Type="http://schemas.openxmlformats.org/officeDocument/2006/relationships/customXml" Target="../ink/ink61.xml"/><Relationship Id="rId89" Type="http://schemas.openxmlformats.org/officeDocument/2006/relationships/image" Target="../media/image155.png"/><Relationship Id="rId112" Type="http://schemas.openxmlformats.org/officeDocument/2006/relationships/customXml" Target="../ink/ink83.xml"/><Relationship Id="rId133" Type="http://schemas.openxmlformats.org/officeDocument/2006/relationships/image" Target="../media/image177.png"/><Relationship Id="rId154" Type="http://schemas.openxmlformats.org/officeDocument/2006/relationships/customXml" Target="../ink/ink104.xml"/><Relationship Id="rId16" Type="http://schemas.openxmlformats.org/officeDocument/2006/relationships/customXml" Target="../ink/ink35.xml"/><Relationship Id="rId37" Type="http://schemas.openxmlformats.org/officeDocument/2006/relationships/image" Target="../media/image129.png"/><Relationship Id="rId58" Type="http://schemas.openxmlformats.org/officeDocument/2006/relationships/customXml" Target="../ink/ink56.xml"/><Relationship Id="rId79" Type="http://schemas.openxmlformats.org/officeDocument/2006/relationships/image" Target="../media/image150.png"/><Relationship Id="rId102" Type="http://schemas.openxmlformats.org/officeDocument/2006/relationships/customXml" Target="../ink/ink78.xml"/><Relationship Id="rId123" Type="http://schemas.openxmlformats.org/officeDocument/2006/relationships/image" Target="../media/image172.png"/><Relationship Id="rId144" Type="http://schemas.openxmlformats.org/officeDocument/2006/relationships/customXml" Target="../ink/ink99.xml"/><Relationship Id="rId90" Type="http://schemas.openxmlformats.org/officeDocument/2006/relationships/customXml" Target="../ink/ink72.xml"/><Relationship Id="rId165" Type="http://schemas.openxmlformats.org/officeDocument/2006/relationships/image" Target="../media/image193.png"/><Relationship Id="rId27" Type="http://schemas.openxmlformats.org/officeDocument/2006/relationships/image" Target="../media/image124.png"/><Relationship Id="rId48" Type="http://schemas.openxmlformats.org/officeDocument/2006/relationships/customXml" Target="../ink/ink51.xml"/><Relationship Id="rId69" Type="http://schemas.openxmlformats.org/officeDocument/2006/relationships/image" Target="../media/image145.png"/><Relationship Id="rId113" Type="http://schemas.openxmlformats.org/officeDocument/2006/relationships/image" Target="../media/image167.png"/><Relationship Id="rId134" Type="http://schemas.openxmlformats.org/officeDocument/2006/relationships/customXml" Target="../ink/ink94.xml"/><Relationship Id="rId80" Type="http://schemas.openxmlformats.org/officeDocument/2006/relationships/customXml" Target="../ink/ink67.xml"/><Relationship Id="rId155" Type="http://schemas.openxmlformats.org/officeDocument/2006/relationships/image" Target="../media/image188.png"/><Relationship Id="rId17" Type="http://schemas.openxmlformats.org/officeDocument/2006/relationships/image" Target="../media/image119.png"/><Relationship Id="rId38" Type="http://schemas.openxmlformats.org/officeDocument/2006/relationships/customXml" Target="../ink/ink46.xml"/><Relationship Id="rId59" Type="http://schemas.openxmlformats.org/officeDocument/2006/relationships/image" Target="../media/image140.png"/><Relationship Id="rId103" Type="http://schemas.openxmlformats.org/officeDocument/2006/relationships/image" Target="../media/image162.png"/><Relationship Id="rId124" Type="http://schemas.openxmlformats.org/officeDocument/2006/relationships/customXml" Target="../ink/ink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1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133.xml"/><Relationship Id="rId63" Type="http://schemas.openxmlformats.org/officeDocument/2006/relationships/image" Target="../media/image34.png"/><Relationship Id="rId84" Type="http://schemas.openxmlformats.org/officeDocument/2006/relationships/customXml" Target="../ink/ink154.xml"/><Relationship Id="rId138" Type="http://schemas.openxmlformats.org/officeDocument/2006/relationships/customXml" Target="../ink/ink181.xml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28.xml"/><Relationship Id="rId53" Type="http://schemas.openxmlformats.org/officeDocument/2006/relationships/image" Target="../media/image29.png"/><Relationship Id="rId74" Type="http://schemas.openxmlformats.org/officeDocument/2006/relationships/customXml" Target="../ink/ink149.xml"/><Relationship Id="rId128" Type="http://schemas.openxmlformats.org/officeDocument/2006/relationships/customXml" Target="../ink/ink176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22" Type="http://schemas.openxmlformats.org/officeDocument/2006/relationships/customXml" Target="../ink/ink123.xml"/><Relationship Id="rId43" Type="http://schemas.openxmlformats.org/officeDocument/2006/relationships/image" Target="../media/image24.png"/><Relationship Id="rId64" Type="http://schemas.openxmlformats.org/officeDocument/2006/relationships/customXml" Target="../ink/ink144.xml"/><Relationship Id="rId118" Type="http://schemas.openxmlformats.org/officeDocument/2006/relationships/customXml" Target="../ink/ink171.xml"/><Relationship Id="rId139" Type="http://schemas.openxmlformats.org/officeDocument/2006/relationships/image" Target="../media/image72.png"/><Relationship Id="rId80" Type="http://schemas.openxmlformats.org/officeDocument/2006/relationships/customXml" Target="../ink/ink152.xml"/><Relationship Id="rId85" Type="http://schemas.openxmlformats.org/officeDocument/2006/relationships/image" Target="../media/image45.png"/><Relationship Id="rId150" Type="http://schemas.openxmlformats.org/officeDocument/2006/relationships/customXml" Target="../ink/ink187.xml"/><Relationship Id="rId155" Type="http://schemas.openxmlformats.org/officeDocument/2006/relationships/image" Target="../media/image80.png"/><Relationship Id="rId12" Type="http://schemas.openxmlformats.org/officeDocument/2006/relationships/customXml" Target="../ink/ink118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31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08" Type="http://schemas.openxmlformats.org/officeDocument/2006/relationships/customXml" Target="../ink/ink166.xml"/><Relationship Id="rId124" Type="http://schemas.openxmlformats.org/officeDocument/2006/relationships/customXml" Target="../ink/ink174.xml"/><Relationship Id="rId129" Type="http://schemas.openxmlformats.org/officeDocument/2006/relationships/image" Target="../media/image67.png"/><Relationship Id="rId54" Type="http://schemas.openxmlformats.org/officeDocument/2006/relationships/customXml" Target="../ink/ink139.xml"/><Relationship Id="rId70" Type="http://schemas.openxmlformats.org/officeDocument/2006/relationships/customXml" Target="../ink/ink147.xml"/><Relationship Id="rId75" Type="http://schemas.openxmlformats.org/officeDocument/2006/relationships/image" Target="../media/image40.png"/><Relationship Id="rId91" Type="http://schemas.openxmlformats.org/officeDocument/2006/relationships/image" Target="../media/image48.png"/><Relationship Id="rId96" Type="http://schemas.openxmlformats.org/officeDocument/2006/relationships/customXml" Target="../ink/ink160.xml"/><Relationship Id="rId140" Type="http://schemas.openxmlformats.org/officeDocument/2006/relationships/customXml" Target="../ink/ink182.xml"/><Relationship Id="rId145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.xml"/><Relationship Id="rId23" Type="http://schemas.openxmlformats.org/officeDocument/2006/relationships/image" Target="../media/image14.png"/><Relationship Id="rId28" Type="http://schemas.openxmlformats.org/officeDocument/2006/relationships/customXml" Target="../ink/ink126.xml"/><Relationship Id="rId49" Type="http://schemas.openxmlformats.org/officeDocument/2006/relationships/image" Target="../media/image27.png"/><Relationship Id="rId114" Type="http://schemas.openxmlformats.org/officeDocument/2006/relationships/customXml" Target="../ink/ink169.xml"/><Relationship Id="rId119" Type="http://schemas.openxmlformats.org/officeDocument/2006/relationships/image" Target="../media/image62.png"/><Relationship Id="rId44" Type="http://schemas.openxmlformats.org/officeDocument/2006/relationships/customXml" Target="../ink/ink134.xml"/><Relationship Id="rId60" Type="http://schemas.openxmlformats.org/officeDocument/2006/relationships/customXml" Target="../ink/ink142.xml"/><Relationship Id="rId65" Type="http://schemas.openxmlformats.org/officeDocument/2006/relationships/image" Target="../media/image35.png"/><Relationship Id="rId81" Type="http://schemas.openxmlformats.org/officeDocument/2006/relationships/image" Target="../media/image43.png"/><Relationship Id="rId86" Type="http://schemas.openxmlformats.org/officeDocument/2006/relationships/customXml" Target="../ink/ink155.xml"/><Relationship Id="rId130" Type="http://schemas.openxmlformats.org/officeDocument/2006/relationships/customXml" Target="../ink/ink177.xml"/><Relationship Id="rId135" Type="http://schemas.openxmlformats.org/officeDocument/2006/relationships/image" Target="../media/image70.png"/><Relationship Id="rId151" Type="http://schemas.openxmlformats.org/officeDocument/2006/relationships/image" Target="../media/image78.png"/><Relationship Id="rId156" Type="http://schemas.openxmlformats.org/officeDocument/2006/relationships/customXml" Target="../ink/ink190.xml"/><Relationship Id="rId13" Type="http://schemas.openxmlformats.org/officeDocument/2006/relationships/image" Target="../media/image9.png"/><Relationship Id="rId18" Type="http://schemas.openxmlformats.org/officeDocument/2006/relationships/customXml" Target="../ink/ink121.xml"/><Relationship Id="rId39" Type="http://schemas.openxmlformats.org/officeDocument/2006/relationships/image" Target="../media/image22.png"/><Relationship Id="rId109" Type="http://schemas.openxmlformats.org/officeDocument/2006/relationships/image" Target="../media/image57.png"/><Relationship Id="rId34" Type="http://schemas.openxmlformats.org/officeDocument/2006/relationships/customXml" Target="../ink/ink129.xml"/><Relationship Id="rId50" Type="http://schemas.openxmlformats.org/officeDocument/2006/relationships/customXml" Target="../ink/ink137.xml"/><Relationship Id="rId55" Type="http://schemas.openxmlformats.org/officeDocument/2006/relationships/image" Target="../media/image30.png"/><Relationship Id="rId76" Type="http://schemas.openxmlformats.org/officeDocument/2006/relationships/customXml" Target="../ink/ink150.xml"/><Relationship Id="rId97" Type="http://schemas.openxmlformats.org/officeDocument/2006/relationships/image" Target="../media/image51.png"/><Relationship Id="rId104" Type="http://schemas.openxmlformats.org/officeDocument/2006/relationships/customXml" Target="../ink/ink164.xml"/><Relationship Id="rId120" Type="http://schemas.openxmlformats.org/officeDocument/2006/relationships/customXml" Target="../ink/ink172.xml"/><Relationship Id="rId125" Type="http://schemas.openxmlformats.org/officeDocument/2006/relationships/image" Target="../media/image65.png"/><Relationship Id="rId141" Type="http://schemas.openxmlformats.org/officeDocument/2006/relationships/image" Target="../media/image73.png"/><Relationship Id="rId146" Type="http://schemas.openxmlformats.org/officeDocument/2006/relationships/customXml" Target="../ink/ink185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92" Type="http://schemas.openxmlformats.org/officeDocument/2006/relationships/customXml" Target="../ink/ink158.xml"/><Relationship Id="rId2" Type="http://schemas.openxmlformats.org/officeDocument/2006/relationships/customXml" Target="../ink/ink113.xml"/><Relationship Id="rId29" Type="http://schemas.openxmlformats.org/officeDocument/2006/relationships/image" Target="../media/image17.png"/><Relationship Id="rId24" Type="http://schemas.openxmlformats.org/officeDocument/2006/relationships/customXml" Target="../ink/ink124.xml"/><Relationship Id="rId40" Type="http://schemas.openxmlformats.org/officeDocument/2006/relationships/customXml" Target="../ink/ink132.xml"/><Relationship Id="rId45" Type="http://schemas.openxmlformats.org/officeDocument/2006/relationships/image" Target="../media/image25.png"/><Relationship Id="rId66" Type="http://schemas.openxmlformats.org/officeDocument/2006/relationships/customXml" Target="../ink/ink145.xml"/><Relationship Id="rId87" Type="http://schemas.openxmlformats.org/officeDocument/2006/relationships/image" Target="../media/image46.png"/><Relationship Id="rId110" Type="http://schemas.openxmlformats.org/officeDocument/2006/relationships/customXml" Target="../ink/ink167.xml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customXml" Target="../ink/ink180.xml"/><Relationship Id="rId157" Type="http://schemas.openxmlformats.org/officeDocument/2006/relationships/image" Target="../media/image81.png"/><Relationship Id="rId61" Type="http://schemas.openxmlformats.org/officeDocument/2006/relationships/image" Target="../media/image33.png"/><Relationship Id="rId82" Type="http://schemas.openxmlformats.org/officeDocument/2006/relationships/customXml" Target="../ink/ink153.xml"/><Relationship Id="rId152" Type="http://schemas.openxmlformats.org/officeDocument/2006/relationships/customXml" Target="../ink/ink188.xml"/><Relationship Id="rId19" Type="http://schemas.openxmlformats.org/officeDocument/2006/relationships/image" Target="../media/image12.png"/><Relationship Id="rId14" Type="http://schemas.openxmlformats.org/officeDocument/2006/relationships/customXml" Target="../ink/ink119.xml"/><Relationship Id="rId30" Type="http://schemas.openxmlformats.org/officeDocument/2006/relationships/customXml" Target="../ink/ink127.xml"/><Relationship Id="rId35" Type="http://schemas.openxmlformats.org/officeDocument/2006/relationships/image" Target="../media/image20.png"/><Relationship Id="rId56" Type="http://schemas.openxmlformats.org/officeDocument/2006/relationships/customXml" Target="../ink/ink140.xml"/><Relationship Id="rId77" Type="http://schemas.openxmlformats.org/officeDocument/2006/relationships/image" Target="../media/image41.png"/><Relationship Id="rId100" Type="http://schemas.openxmlformats.org/officeDocument/2006/relationships/customXml" Target="../ink/ink162.xml"/><Relationship Id="rId105" Type="http://schemas.openxmlformats.org/officeDocument/2006/relationships/image" Target="../media/image55.png"/><Relationship Id="rId126" Type="http://schemas.openxmlformats.org/officeDocument/2006/relationships/customXml" Target="../ink/ink175.xml"/><Relationship Id="rId147" Type="http://schemas.openxmlformats.org/officeDocument/2006/relationships/image" Target="../media/image76.png"/><Relationship Id="rId8" Type="http://schemas.openxmlformats.org/officeDocument/2006/relationships/customXml" Target="../ink/ink116.xml"/><Relationship Id="rId51" Type="http://schemas.openxmlformats.org/officeDocument/2006/relationships/image" Target="../media/image28.png"/><Relationship Id="rId72" Type="http://schemas.openxmlformats.org/officeDocument/2006/relationships/customXml" Target="../ink/ink148.xml"/><Relationship Id="rId93" Type="http://schemas.openxmlformats.org/officeDocument/2006/relationships/image" Target="../media/image49.png"/><Relationship Id="rId98" Type="http://schemas.openxmlformats.org/officeDocument/2006/relationships/customXml" Target="../ink/ink161.xml"/><Relationship Id="rId121" Type="http://schemas.openxmlformats.org/officeDocument/2006/relationships/image" Target="../media/image63.png"/><Relationship Id="rId142" Type="http://schemas.openxmlformats.org/officeDocument/2006/relationships/customXml" Target="../ink/ink183.xml"/><Relationship Id="rId3" Type="http://schemas.openxmlformats.org/officeDocument/2006/relationships/image" Target="../media/image4.png"/><Relationship Id="rId25" Type="http://schemas.openxmlformats.org/officeDocument/2006/relationships/image" Target="../media/image15.png"/><Relationship Id="rId46" Type="http://schemas.openxmlformats.org/officeDocument/2006/relationships/customXml" Target="../ink/ink135.xml"/><Relationship Id="rId67" Type="http://schemas.openxmlformats.org/officeDocument/2006/relationships/image" Target="../media/image36.png"/><Relationship Id="rId116" Type="http://schemas.openxmlformats.org/officeDocument/2006/relationships/customXml" Target="../ink/ink170.xml"/><Relationship Id="rId137" Type="http://schemas.openxmlformats.org/officeDocument/2006/relationships/image" Target="../media/image71.png"/><Relationship Id="rId20" Type="http://schemas.openxmlformats.org/officeDocument/2006/relationships/customXml" Target="../ink/ink122.xml"/><Relationship Id="rId41" Type="http://schemas.openxmlformats.org/officeDocument/2006/relationships/image" Target="../media/image23.png"/><Relationship Id="rId62" Type="http://schemas.openxmlformats.org/officeDocument/2006/relationships/customXml" Target="../ink/ink143.xml"/><Relationship Id="rId83" Type="http://schemas.openxmlformats.org/officeDocument/2006/relationships/image" Target="../media/image44.png"/><Relationship Id="rId88" Type="http://schemas.openxmlformats.org/officeDocument/2006/relationships/customXml" Target="../ink/ink156.xml"/><Relationship Id="rId111" Type="http://schemas.openxmlformats.org/officeDocument/2006/relationships/image" Target="../media/image58.png"/><Relationship Id="rId132" Type="http://schemas.openxmlformats.org/officeDocument/2006/relationships/customXml" Target="../ink/ink178.xml"/><Relationship Id="rId153" Type="http://schemas.openxmlformats.org/officeDocument/2006/relationships/image" Target="../media/image79.png"/><Relationship Id="rId15" Type="http://schemas.openxmlformats.org/officeDocument/2006/relationships/image" Target="../media/image10.png"/><Relationship Id="rId36" Type="http://schemas.openxmlformats.org/officeDocument/2006/relationships/customXml" Target="../ink/ink130.xml"/><Relationship Id="rId57" Type="http://schemas.openxmlformats.org/officeDocument/2006/relationships/image" Target="../media/image31.png"/><Relationship Id="rId106" Type="http://schemas.openxmlformats.org/officeDocument/2006/relationships/customXml" Target="../ink/ink165.xml"/><Relationship Id="rId127" Type="http://schemas.openxmlformats.org/officeDocument/2006/relationships/image" Target="../media/image66.png"/><Relationship Id="rId10" Type="http://schemas.openxmlformats.org/officeDocument/2006/relationships/customXml" Target="../ink/ink117.xml"/><Relationship Id="rId31" Type="http://schemas.openxmlformats.org/officeDocument/2006/relationships/image" Target="../media/image18.png"/><Relationship Id="rId52" Type="http://schemas.openxmlformats.org/officeDocument/2006/relationships/customXml" Target="../ink/ink138.xml"/><Relationship Id="rId73" Type="http://schemas.openxmlformats.org/officeDocument/2006/relationships/image" Target="../media/image39.png"/><Relationship Id="rId78" Type="http://schemas.openxmlformats.org/officeDocument/2006/relationships/customXml" Target="../ink/ink151.xml"/><Relationship Id="rId94" Type="http://schemas.openxmlformats.org/officeDocument/2006/relationships/customXml" Target="../ink/ink159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173.xml"/><Relationship Id="rId143" Type="http://schemas.openxmlformats.org/officeDocument/2006/relationships/image" Target="../media/image74.png"/><Relationship Id="rId148" Type="http://schemas.openxmlformats.org/officeDocument/2006/relationships/customXml" Target="../ink/ink186.xml"/><Relationship Id="rId4" Type="http://schemas.openxmlformats.org/officeDocument/2006/relationships/customXml" Target="../ink/ink114.xml"/><Relationship Id="rId9" Type="http://schemas.openxmlformats.org/officeDocument/2006/relationships/image" Target="../media/image7.png"/><Relationship Id="rId26" Type="http://schemas.openxmlformats.org/officeDocument/2006/relationships/customXml" Target="../ink/ink125.xml"/><Relationship Id="rId47" Type="http://schemas.openxmlformats.org/officeDocument/2006/relationships/image" Target="../media/image26.png"/><Relationship Id="rId68" Type="http://schemas.openxmlformats.org/officeDocument/2006/relationships/customXml" Target="../ink/ink146.xml"/><Relationship Id="rId89" Type="http://schemas.openxmlformats.org/officeDocument/2006/relationships/image" Target="../media/image47.png"/><Relationship Id="rId112" Type="http://schemas.openxmlformats.org/officeDocument/2006/relationships/customXml" Target="../ink/ink168.xml"/><Relationship Id="rId133" Type="http://schemas.openxmlformats.org/officeDocument/2006/relationships/image" Target="../media/image69.png"/><Relationship Id="rId154" Type="http://schemas.openxmlformats.org/officeDocument/2006/relationships/customXml" Target="../ink/ink189.xml"/><Relationship Id="rId16" Type="http://schemas.openxmlformats.org/officeDocument/2006/relationships/customXml" Target="../ink/ink120.xml"/><Relationship Id="rId37" Type="http://schemas.openxmlformats.org/officeDocument/2006/relationships/image" Target="../media/image21.png"/><Relationship Id="rId58" Type="http://schemas.openxmlformats.org/officeDocument/2006/relationships/customXml" Target="../ink/ink141.xml"/><Relationship Id="rId79" Type="http://schemas.openxmlformats.org/officeDocument/2006/relationships/image" Target="../media/image42.png"/><Relationship Id="rId102" Type="http://schemas.openxmlformats.org/officeDocument/2006/relationships/customXml" Target="../ink/ink163.xml"/><Relationship Id="rId123" Type="http://schemas.openxmlformats.org/officeDocument/2006/relationships/image" Target="../media/image64.png"/><Relationship Id="rId144" Type="http://schemas.openxmlformats.org/officeDocument/2006/relationships/customXml" Target="../ink/ink184.xml"/><Relationship Id="rId90" Type="http://schemas.openxmlformats.org/officeDocument/2006/relationships/customXml" Target="../ink/ink157.xml"/><Relationship Id="rId27" Type="http://schemas.openxmlformats.org/officeDocument/2006/relationships/image" Target="../media/image16.png"/><Relationship Id="rId48" Type="http://schemas.openxmlformats.org/officeDocument/2006/relationships/customXml" Target="../ink/ink136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1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E920-2D7E-41A5-BB17-7C3563984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Design and Analysis of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A1153-6C92-4141-A770-C0E372C5F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CS202</a:t>
            </a:r>
          </a:p>
        </p:txBody>
      </p:sp>
    </p:spTree>
    <p:extLst>
      <p:ext uri="{BB962C8B-B14F-4D97-AF65-F5344CB8AC3E}">
        <p14:creationId xmlns:p14="http://schemas.microsoft.com/office/powerpoint/2010/main" val="351386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BE662-E8A5-4718-8B97-2FF6BA1CD4EF}"/>
              </a:ext>
            </a:extLst>
          </p:cNvPr>
          <p:cNvSpPr txBox="1"/>
          <p:nvPr/>
        </p:nvSpPr>
        <p:spPr>
          <a:xfrm>
            <a:off x="2116476" y="1592493"/>
            <a:ext cx="94624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Algo to find local minimum</a:t>
            </a:r>
          </a:p>
          <a:p>
            <a:endParaRPr lang="en-IN" sz="2800" dirty="0"/>
          </a:p>
          <a:p>
            <a:pPr marL="514350" indent="-514350">
              <a:buAutoNum type="arabicPeriod"/>
            </a:pPr>
            <a:r>
              <a:rPr lang="en-IN" sz="2800" dirty="0"/>
              <a:t>Compare middle element with its </a:t>
            </a:r>
            <a:r>
              <a:rPr lang="en-IN" sz="2800" dirty="0" err="1"/>
              <a:t>neighbors</a:t>
            </a:r>
            <a:r>
              <a:rPr lang="en-IN" sz="2800" dirty="0"/>
              <a:t>. If it is the local minimum, we are done.</a:t>
            </a:r>
          </a:p>
          <a:p>
            <a:pPr marL="514350" indent="-514350">
              <a:buAutoNum type="arabicPeriod"/>
            </a:pPr>
            <a:r>
              <a:rPr lang="en-IN" sz="2800" dirty="0"/>
              <a:t>Else if A[mid-1]&lt;A[mid], then recursively search in A[first,mid-1]</a:t>
            </a:r>
          </a:p>
          <a:p>
            <a:pPr marL="514350" indent="-514350">
              <a:buAutoNum type="arabicPeriod"/>
            </a:pPr>
            <a:r>
              <a:rPr lang="en-IN" sz="2800" dirty="0"/>
              <a:t>Else (A[mid+1]&lt;A[mid]), recursively search in A[mid+1,last]</a:t>
            </a:r>
          </a:p>
        </p:txBody>
      </p:sp>
    </p:spTree>
    <p:extLst>
      <p:ext uri="{BB962C8B-B14F-4D97-AF65-F5344CB8AC3E}">
        <p14:creationId xmlns:p14="http://schemas.microsoft.com/office/powerpoint/2010/main" val="307459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D7D27-C749-4C40-BF82-A31CF015E6B4}"/>
              </a:ext>
            </a:extLst>
          </p:cNvPr>
          <p:cNvSpPr txBox="1"/>
          <p:nvPr/>
        </p:nvSpPr>
        <p:spPr>
          <a:xfrm>
            <a:off x="2116476" y="1592493"/>
            <a:ext cx="9462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Algo to find local minimum</a:t>
            </a:r>
          </a:p>
          <a:p>
            <a:endParaRPr lang="en-IN" sz="2800" dirty="0"/>
          </a:p>
          <a:p>
            <a:r>
              <a:rPr lang="en-IN" sz="2800" dirty="0"/>
              <a:t>First=1,last=n</a:t>
            </a:r>
          </a:p>
          <a:p>
            <a:r>
              <a:rPr lang="en-IN" sz="2800" dirty="0"/>
              <a:t>While (first&lt;last)</a:t>
            </a:r>
          </a:p>
          <a:p>
            <a:r>
              <a:rPr lang="en-IN" sz="2800" dirty="0"/>
              <a:t>	If A[mid] is a local minimum, return mid.</a:t>
            </a:r>
          </a:p>
          <a:p>
            <a:r>
              <a:rPr lang="en-IN" sz="2800" dirty="0"/>
              <a:t>	Else if A[mid-1]&lt;A[mid], set last=mid-1</a:t>
            </a:r>
          </a:p>
          <a:p>
            <a:r>
              <a:rPr lang="en-IN" sz="2800" dirty="0"/>
              <a:t>	Else if A[mid+1]&lt;A[mid], set first=mid+1</a:t>
            </a:r>
          </a:p>
          <a:p>
            <a:r>
              <a:rPr lang="en-IN" sz="2800" dirty="0"/>
              <a:t>Return first.</a:t>
            </a:r>
          </a:p>
          <a:p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5FD291-B62A-4E71-BCB7-3CE2C231FD7E}"/>
                  </a:ext>
                </a:extLst>
              </p14:cNvPr>
              <p14:cNvContentPartPr/>
              <p14:nvPr/>
            </p14:nvContentPartPr>
            <p14:xfrm>
              <a:off x="3600769" y="5175522"/>
              <a:ext cx="152280" cy="81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5FD291-B62A-4E71-BCB7-3CE2C231FD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1769" y="5166882"/>
                <a:ext cx="1699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890DD9-2E41-4B46-A713-A28BB2A4028B}"/>
                  </a:ext>
                </a:extLst>
              </p14:cNvPr>
              <p14:cNvContentPartPr/>
              <p14:nvPr/>
            </p14:nvContentPartPr>
            <p14:xfrm>
              <a:off x="9461569" y="2350602"/>
              <a:ext cx="257040" cy="562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890DD9-2E41-4B46-A713-A28BB2A402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2929" y="2341602"/>
                <a:ext cx="27468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5399A27-614C-4CB1-9371-05159A26539D}"/>
                  </a:ext>
                </a:extLst>
              </p14:cNvPr>
              <p14:cNvContentPartPr/>
              <p14:nvPr/>
            </p14:nvContentPartPr>
            <p14:xfrm>
              <a:off x="1080437" y="634842"/>
              <a:ext cx="248760" cy="276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5399A27-614C-4CB1-9371-05159A26539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1797" y="625842"/>
                <a:ext cx="26640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002BE0-84E8-4C28-85A3-F8E57C4EECCF}"/>
              </a:ext>
            </a:extLst>
          </p:cNvPr>
          <p:cNvGrpSpPr/>
          <p:nvPr/>
        </p:nvGrpSpPr>
        <p:grpSpPr>
          <a:xfrm>
            <a:off x="1580837" y="405882"/>
            <a:ext cx="2229480" cy="926640"/>
            <a:chOff x="1580837" y="405882"/>
            <a:chExt cx="2229480" cy="9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94A49C9-A33F-4209-BFDB-CC2CFAFBC3FD}"/>
                    </a:ext>
                  </a:extLst>
                </p14:cNvPr>
                <p14:cNvContentPartPr/>
                <p14:nvPr/>
              </p14:nvContentPartPr>
              <p14:xfrm>
                <a:off x="1580837" y="811962"/>
                <a:ext cx="72000" cy="186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94A49C9-A33F-4209-BFDB-CC2CFAFBC3F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72197" y="802962"/>
                  <a:ext cx="89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D220F80-C86D-4D98-AFB6-11077F513D81}"/>
                    </a:ext>
                  </a:extLst>
                </p14:cNvPr>
                <p14:cNvContentPartPr/>
                <p14:nvPr/>
              </p14:nvContentPartPr>
              <p14:xfrm>
                <a:off x="1817717" y="493722"/>
                <a:ext cx="257040" cy="227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D220F80-C86D-4D98-AFB6-11077F513D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09077" y="484722"/>
                  <a:ext cx="274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C99026-43D1-4CE9-883E-254C2097263C}"/>
                    </a:ext>
                  </a:extLst>
                </p14:cNvPr>
                <p14:cNvContentPartPr/>
                <p14:nvPr/>
              </p14:nvContentPartPr>
              <p14:xfrm>
                <a:off x="2005997" y="658602"/>
                <a:ext cx="299160" cy="161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C99026-43D1-4CE9-883E-254C2097263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97357" y="649602"/>
                  <a:ext cx="316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EBC836C-F64E-4388-8EC1-6D506B11DFF0}"/>
                    </a:ext>
                  </a:extLst>
                </p14:cNvPr>
                <p14:cNvContentPartPr/>
                <p14:nvPr/>
              </p14:nvContentPartPr>
              <p14:xfrm>
                <a:off x="2141357" y="547002"/>
                <a:ext cx="536040" cy="785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EBC836C-F64E-4388-8EC1-6D506B11DF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32717" y="538002"/>
                  <a:ext cx="55368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FFF62BA-ECC3-40BC-94C5-2727F6FBC60C}"/>
                    </a:ext>
                  </a:extLst>
                </p14:cNvPr>
                <p14:cNvContentPartPr/>
                <p14:nvPr/>
              </p14:nvContentPartPr>
              <p14:xfrm>
                <a:off x="2777837" y="405882"/>
                <a:ext cx="427320" cy="102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FFF62BA-ECC3-40BC-94C5-2727F6FBC6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69197" y="397242"/>
                  <a:ext cx="444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ECADBE-E42E-4363-BAEF-60B45318C56D}"/>
                    </a:ext>
                  </a:extLst>
                </p14:cNvPr>
                <p14:cNvContentPartPr/>
                <p14:nvPr/>
              </p14:nvContentPartPr>
              <p14:xfrm>
                <a:off x="3182837" y="534762"/>
                <a:ext cx="339480" cy="55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ECADBE-E42E-4363-BAEF-60B45318C5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73837" y="525762"/>
                  <a:ext cx="3571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5BB5DC5-BEED-4C52-BF85-412E156717A7}"/>
                    </a:ext>
                  </a:extLst>
                </p14:cNvPr>
                <p14:cNvContentPartPr/>
                <p14:nvPr/>
              </p14:nvContentPartPr>
              <p14:xfrm>
                <a:off x="3452837" y="846882"/>
                <a:ext cx="195480" cy="45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5BB5DC5-BEED-4C52-BF85-412E156717A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44197" y="837882"/>
                  <a:ext cx="213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78E6FF5-04D5-4BC1-AAD4-C66CEF96E152}"/>
                    </a:ext>
                  </a:extLst>
                </p14:cNvPr>
                <p14:cNvContentPartPr/>
                <p14:nvPr/>
              </p14:nvContentPartPr>
              <p14:xfrm>
                <a:off x="3780077" y="610362"/>
                <a:ext cx="30240" cy="380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78E6FF5-04D5-4BC1-AAD4-C66CEF96E1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71437" y="601722"/>
                  <a:ext cx="4788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EC37EAC-4B03-4494-888C-E4A2D93CD12B}"/>
                  </a:ext>
                </a:extLst>
              </p14:cNvPr>
              <p14:cNvContentPartPr/>
              <p14:nvPr/>
            </p14:nvContentPartPr>
            <p14:xfrm>
              <a:off x="4727597" y="725202"/>
              <a:ext cx="94320" cy="42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EC37EAC-4B03-4494-888C-E4A2D93CD12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18597" y="716562"/>
                <a:ext cx="11196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7AC1947-FD50-4162-80A1-434DD2EE4661}"/>
              </a:ext>
            </a:extLst>
          </p:cNvPr>
          <p:cNvGrpSpPr/>
          <p:nvPr/>
        </p:nvGrpSpPr>
        <p:grpSpPr>
          <a:xfrm>
            <a:off x="285197" y="1624482"/>
            <a:ext cx="3679892" cy="4195080"/>
            <a:chOff x="285197" y="1624482"/>
            <a:chExt cx="3679892" cy="41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A85B32-6C02-4758-A00C-7F1E6F4299CF}"/>
                    </a:ext>
                  </a:extLst>
                </p14:cNvPr>
                <p14:cNvContentPartPr/>
                <p14:nvPr/>
              </p14:nvContentPartPr>
              <p14:xfrm>
                <a:off x="1780969" y="5219802"/>
                <a:ext cx="147600" cy="599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A85B32-6C02-4758-A00C-7F1E6F4299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71969" y="5211162"/>
                  <a:ext cx="1652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D2FA13-E206-4FAE-B6EC-3C6B5F8ABEEC}"/>
                    </a:ext>
                  </a:extLst>
                </p14:cNvPr>
                <p14:cNvContentPartPr/>
                <p14:nvPr/>
              </p14:nvContentPartPr>
              <p14:xfrm>
                <a:off x="1804729" y="5597442"/>
                <a:ext cx="184320" cy="203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D2FA13-E206-4FAE-B6EC-3C6B5F8ABEE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96089" y="5588802"/>
                  <a:ext cx="201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C94E2F-2FEB-4CFC-9471-049818757CD9}"/>
                    </a:ext>
                  </a:extLst>
                </p14:cNvPr>
                <p14:cNvContentPartPr/>
                <p14:nvPr/>
              </p14:nvContentPartPr>
              <p14:xfrm>
                <a:off x="1997689" y="5564322"/>
                <a:ext cx="167040" cy="240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C94E2F-2FEB-4CFC-9471-049818757C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89049" y="5555322"/>
                  <a:ext cx="184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4CC98B-FB12-4C00-8708-54B29D6E9EA6}"/>
                    </a:ext>
                  </a:extLst>
                </p14:cNvPr>
                <p14:cNvContentPartPr/>
                <p14:nvPr/>
              </p14:nvContentPartPr>
              <p14:xfrm>
                <a:off x="2117209" y="5402322"/>
                <a:ext cx="327960" cy="317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4CC98B-FB12-4C00-8708-54B29D6E9EA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08209" y="5393322"/>
                  <a:ext cx="3456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ADF738D-D433-432C-B3E5-0BC26A70917D}"/>
                    </a:ext>
                  </a:extLst>
                </p14:cNvPr>
                <p14:cNvContentPartPr/>
                <p14:nvPr/>
              </p14:nvContentPartPr>
              <p14:xfrm>
                <a:off x="2420329" y="5220522"/>
                <a:ext cx="260640" cy="45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ADF738D-D433-432C-B3E5-0BC26A7091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11329" y="5211522"/>
                  <a:ext cx="278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CB71DB-1391-4884-AB6B-B03258A8A189}"/>
                    </a:ext>
                  </a:extLst>
                </p14:cNvPr>
                <p14:cNvContentPartPr/>
                <p14:nvPr/>
              </p14:nvContentPartPr>
              <p14:xfrm>
                <a:off x="2518609" y="5322402"/>
                <a:ext cx="524520" cy="18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CB71DB-1391-4884-AB6B-B03258A8A1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09969" y="5313762"/>
                  <a:ext cx="542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CF5F9D-08A8-483C-8646-937CF263414F}"/>
                    </a:ext>
                  </a:extLst>
                </p14:cNvPr>
                <p14:cNvContentPartPr/>
                <p14:nvPr/>
              </p14:nvContentPartPr>
              <p14:xfrm>
                <a:off x="2997409" y="5051322"/>
                <a:ext cx="276840" cy="518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CF5F9D-08A8-483C-8646-937CF26341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88769" y="5042322"/>
                  <a:ext cx="2944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4814E8-D49E-4BB9-B1BF-C5EB3CBCC3B9}"/>
                    </a:ext>
                  </a:extLst>
                </p14:cNvPr>
                <p14:cNvContentPartPr/>
                <p14:nvPr/>
              </p14:nvContentPartPr>
              <p14:xfrm>
                <a:off x="3457129" y="5398002"/>
                <a:ext cx="27720" cy="3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4814E8-D49E-4BB9-B1BF-C5EB3CBCC3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48129" y="5389362"/>
                  <a:ext cx="45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FFB3B1-A793-4F78-9184-96A94319AF99}"/>
                    </a:ext>
                  </a:extLst>
                </p14:cNvPr>
                <p14:cNvContentPartPr/>
                <p14:nvPr/>
              </p14:nvContentPartPr>
              <p14:xfrm>
                <a:off x="3438409" y="5389722"/>
                <a:ext cx="240480" cy="211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FFB3B1-A793-4F78-9184-96A94319AF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29409" y="5381082"/>
                  <a:ext cx="258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1E805D-F26A-4784-986A-035879E43D1B}"/>
                    </a:ext>
                  </a:extLst>
                </p14:cNvPr>
                <p14:cNvContentPartPr/>
                <p14:nvPr/>
              </p14:nvContentPartPr>
              <p14:xfrm>
                <a:off x="3666289" y="5116122"/>
                <a:ext cx="298800" cy="450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1E805D-F26A-4784-986A-035879E43D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7649" y="5107122"/>
                  <a:ext cx="3164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9265A18-AD4C-4B26-B6A6-3D18C127EACD}"/>
                    </a:ext>
                  </a:extLst>
                </p14:cNvPr>
                <p14:cNvContentPartPr/>
                <p14:nvPr/>
              </p14:nvContentPartPr>
              <p14:xfrm>
                <a:off x="3818209" y="5245002"/>
                <a:ext cx="63000" cy="72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9265A18-AD4C-4B26-B6A6-3D18C127EAC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09569" y="5236002"/>
                  <a:ext cx="80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B0022D-AA49-4CCE-8A7A-ED0C21D7845F}"/>
                    </a:ext>
                  </a:extLst>
                </p14:cNvPr>
                <p14:cNvContentPartPr/>
                <p14:nvPr/>
              </p14:nvContentPartPr>
              <p14:xfrm>
                <a:off x="3274249" y="5497722"/>
                <a:ext cx="198360" cy="170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B0022D-AA49-4CCE-8A7A-ED0C21D7845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65609" y="5489082"/>
                  <a:ext cx="216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626B83-81EB-40C5-8A12-F60D9823CC61}"/>
                    </a:ext>
                  </a:extLst>
                </p14:cNvPr>
                <p14:cNvContentPartPr/>
                <p14:nvPr/>
              </p14:nvContentPartPr>
              <p14:xfrm>
                <a:off x="3389089" y="5469282"/>
                <a:ext cx="120600" cy="204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626B83-81EB-40C5-8A12-F60D9823CC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80449" y="5460642"/>
                  <a:ext cx="138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2E1F42-6E86-4A08-98CE-8E5C3430BB08}"/>
                    </a:ext>
                  </a:extLst>
                </p14:cNvPr>
                <p14:cNvContentPartPr/>
                <p14:nvPr/>
              </p14:nvContentPartPr>
              <p14:xfrm>
                <a:off x="322277" y="2463282"/>
                <a:ext cx="515520" cy="330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2E1F42-6E86-4A08-98CE-8E5C3430BB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3277" y="2454642"/>
                  <a:ext cx="5331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279AE93-D43D-413D-A2B8-F54A3C04ED37}"/>
                    </a:ext>
                  </a:extLst>
                </p14:cNvPr>
                <p14:cNvContentPartPr/>
                <p14:nvPr/>
              </p14:nvContentPartPr>
              <p14:xfrm>
                <a:off x="581837" y="2571642"/>
                <a:ext cx="191880" cy="564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279AE93-D43D-413D-A2B8-F54A3C04ED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2837" y="2563002"/>
                  <a:ext cx="2095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C8EB81C-A5D0-4AC3-A64C-C46E45CA26B6}"/>
                    </a:ext>
                  </a:extLst>
                </p14:cNvPr>
                <p14:cNvContentPartPr/>
                <p14:nvPr/>
              </p14:nvContentPartPr>
              <p14:xfrm>
                <a:off x="936797" y="2370402"/>
                <a:ext cx="218880" cy="542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C8EB81C-A5D0-4AC3-A64C-C46E45CA26B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7797" y="2361402"/>
                  <a:ext cx="2365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2D3D83A-A042-4932-B1CF-77454CBDCCA1}"/>
                    </a:ext>
                  </a:extLst>
                </p14:cNvPr>
                <p14:cNvContentPartPr/>
                <p14:nvPr/>
              </p14:nvContentPartPr>
              <p14:xfrm>
                <a:off x="1125797" y="2643282"/>
                <a:ext cx="416520" cy="166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2D3D83A-A042-4932-B1CF-77454CBDCCA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7157" y="2634642"/>
                  <a:ext cx="434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B82E8E-7C4D-46A0-AF92-5E40DB92A8E2}"/>
                    </a:ext>
                  </a:extLst>
                </p14:cNvPr>
                <p14:cNvContentPartPr/>
                <p14:nvPr/>
              </p14:nvContentPartPr>
              <p14:xfrm>
                <a:off x="1355117" y="2290842"/>
                <a:ext cx="321120" cy="55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B82E8E-7C4D-46A0-AF92-5E40DB92A8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46117" y="2281842"/>
                  <a:ext cx="3387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FDEBF4-5A06-4F0F-BD27-140A7089A07C}"/>
                    </a:ext>
                  </a:extLst>
                </p14:cNvPr>
                <p14:cNvContentPartPr/>
                <p14:nvPr/>
              </p14:nvContentPartPr>
              <p14:xfrm>
                <a:off x="436397" y="3894282"/>
                <a:ext cx="26388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FDEBF4-5A06-4F0F-BD27-140A7089A07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7397" y="3885642"/>
                  <a:ext cx="281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4D2338B-037F-4078-93B2-5E8E2D6602B0}"/>
                    </a:ext>
                  </a:extLst>
                </p14:cNvPr>
                <p14:cNvContentPartPr/>
                <p14:nvPr/>
              </p14:nvContentPartPr>
              <p14:xfrm>
                <a:off x="533957" y="3994722"/>
                <a:ext cx="354600" cy="203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4D2338B-037F-4078-93B2-5E8E2D6602B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5317" y="3986082"/>
                  <a:ext cx="372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52D2D4-1E16-41B3-8E75-04CA97A359AC}"/>
                    </a:ext>
                  </a:extLst>
                </p14:cNvPr>
                <p14:cNvContentPartPr/>
                <p14:nvPr/>
              </p14:nvContentPartPr>
              <p14:xfrm>
                <a:off x="895397" y="3483162"/>
                <a:ext cx="304920" cy="496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52D2D4-1E16-41B3-8E75-04CA97A359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6397" y="3474162"/>
                  <a:ext cx="3225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9DAC04A-22FA-4C39-8896-A723547567C6}"/>
                    </a:ext>
                  </a:extLst>
                </p14:cNvPr>
                <p14:cNvContentPartPr/>
                <p14:nvPr/>
              </p14:nvContentPartPr>
              <p14:xfrm>
                <a:off x="1199597" y="3311802"/>
                <a:ext cx="382320" cy="525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9DAC04A-22FA-4C39-8896-A723547567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90957" y="3303162"/>
                  <a:ext cx="3999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CB8FC8-6957-4E2E-B9BB-1C7B912E1336}"/>
                    </a:ext>
                  </a:extLst>
                </p14:cNvPr>
                <p14:cNvContentPartPr/>
                <p14:nvPr/>
              </p14:nvContentPartPr>
              <p14:xfrm>
                <a:off x="1362317" y="3413322"/>
                <a:ext cx="261720" cy="191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CB8FC8-6957-4E2E-B9BB-1C7B912E133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53317" y="3404682"/>
                  <a:ext cx="279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029731-C8EE-4A94-ADBA-F4ED96AB9D1D}"/>
                    </a:ext>
                  </a:extLst>
                </p14:cNvPr>
                <p14:cNvContentPartPr/>
                <p14:nvPr/>
              </p14:nvContentPartPr>
              <p14:xfrm>
                <a:off x="1530437" y="3560562"/>
                <a:ext cx="179640" cy="154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029731-C8EE-4A94-ADBA-F4ED96AB9D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21797" y="3551922"/>
                  <a:ext cx="197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842F80-FC08-47AA-8716-45B2C28AAA51}"/>
                    </a:ext>
                  </a:extLst>
                </p14:cNvPr>
                <p14:cNvContentPartPr/>
                <p14:nvPr/>
              </p14:nvContentPartPr>
              <p14:xfrm>
                <a:off x="1698917" y="3662442"/>
                <a:ext cx="310680" cy="248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842F80-FC08-47AA-8716-45B2C28AAA5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90277" y="3653442"/>
                  <a:ext cx="328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9FF4C2-0786-42CD-87CD-7E2792B3B9DC}"/>
                    </a:ext>
                  </a:extLst>
                </p14:cNvPr>
                <p14:cNvContentPartPr/>
                <p14:nvPr/>
              </p14:nvContentPartPr>
              <p14:xfrm>
                <a:off x="1612877" y="3320802"/>
                <a:ext cx="413640" cy="672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9FF4C2-0786-42CD-87CD-7E2792B3B9D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04237" y="3311802"/>
                  <a:ext cx="4312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466F00E-57B4-463B-9197-9387A3E7BB75}"/>
                    </a:ext>
                  </a:extLst>
                </p14:cNvPr>
                <p14:cNvContentPartPr/>
                <p14:nvPr/>
              </p14:nvContentPartPr>
              <p14:xfrm>
                <a:off x="989717" y="4587642"/>
                <a:ext cx="396000" cy="12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466F00E-57B4-463B-9197-9387A3E7BB7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1077" y="4578642"/>
                  <a:ext cx="413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D1B9632-6A2E-4596-9F31-707AD647D60C}"/>
                    </a:ext>
                  </a:extLst>
                </p14:cNvPr>
                <p14:cNvContentPartPr/>
                <p14:nvPr/>
              </p14:nvContentPartPr>
              <p14:xfrm>
                <a:off x="1144877" y="4499082"/>
                <a:ext cx="177480" cy="501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D1B9632-6A2E-4596-9F31-707AD647D60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5877" y="4490082"/>
                  <a:ext cx="1951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9659645-3972-45AE-8219-4EF8C9778396}"/>
                    </a:ext>
                  </a:extLst>
                </p14:cNvPr>
                <p14:cNvContentPartPr/>
                <p14:nvPr/>
              </p14:nvContentPartPr>
              <p14:xfrm>
                <a:off x="1572557" y="4102722"/>
                <a:ext cx="250920" cy="318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9659645-3972-45AE-8219-4EF8C977839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63917" y="4093722"/>
                  <a:ext cx="268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37A339-2E02-47B7-A61A-2B544562A0D2}"/>
                    </a:ext>
                  </a:extLst>
                </p14:cNvPr>
                <p14:cNvContentPartPr/>
                <p14:nvPr/>
              </p14:nvContentPartPr>
              <p14:xfrm>
                <a:off x="1608197" y="4379202"/>
                <a:ext cx="480960" cy="126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37A339-2E02-47B7-A61A-2B544562A0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99197" y="4370202"/>
                  <a:ext cx="498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5F68911-30B7-4745-9FDD-2760042827DD}"/>
                    </a:ext>
                  </a:extLst>
                </p14:cNvPr>
                <p14:cNvContentPartPr/>
                <p14:nvPr/>
              </p14:nvContentPartPr>
              <p14:xfrm>
                <a:off x="1601357" y="3027762"/>
                <a:ext cx="154080" cy="18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5F68911-30B7-4745-9FDD-2760042827D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92717" y="3018762"/>
                  <a:ext cx="171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C7D763-50B8-429F-9CF0-A27093F8673F}"/>
                    </a:ext>
                  </a:extLst>
                </p14:cNvPr>
                <p14:cNvContentPartPr/>
                <p14:nvPr/>
              </p14:nvContentPartPr>
              <p14:xfrm>
                <a:off x="1682357" y="2976642"/>
                <a:ext cx="209880" cy="152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C7D763-50B8-429F-9CF0-A27093F8673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73717" y="2968002"/>
                  <a:ext cx="22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0A3FF33-4B29-4139-B05C-4B06A0238B28}"/>
                    </a:ext>
                  </a:extLst>
                </p14:cNvPr>
                <p14:cNvContentPartPr/>
                <p14:nvPr/>
              </p14:nvContentPartPr>
              <p14:xfrm>
                <a:off x="285197" y="1624482"/>
                <a:ext cx="2079000" cy="4000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0A3FF33-4B29-4139-B05C-4B06A0238B2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6197" y="1615842"/>
                  <a:ext cx="2096640" cy="401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016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277766-BC10-4CAC-A249-1E61D16AAC6D}"/>
              </a:ext>
            </a:extLst>
          </p:cNvPr>
          <p:cNvSpPr txBox="1"/>
          <p:nvPr/>
        </p:nvSpPr>
        <p:spPr>
          <a:xfrm>
            <a:off x="2116476" y="1592493"/>
            <a:ext cx="94624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Algo for standard binary search: A[1]&lt;=…&lt;=A[n] and x</a:t>
            </a:r>
          </a:p>
          <a:p>
            <a:endParaRPr lang="en-IN" sz="2800" dirty="0"/>
          </a:p>
          <a:p>
            <a:r>
              <a:rPr lang="en-IN" sz="2800" dirty="0"/>
              <a:t>First=1,last=n</a:t>
            </a:r>
          </a:p>
          <a:p>
            <a:r>
              <a:rPr lang="en-IN" sz="2800" dirty="0"/>
              <a:t>While (first&lt;last)</a:t>
            </a:r>
          </a:p>
          <a:p>
            <a:r>
              <a:rPr lang="en-IN" sz="2800" dirty="0"/>
              <a:t>	If (x=A[mid), return mid.</a:t>
            </a:r>
          </a:p>
          <a:p>
            <a:r>
              <a:rPr lang="en-IN" sz="2800" dirty="0"/>
              <a:t>	Else if x&lt;A[mid], set last=mid-1</a:t>
            </a:r>
          </a:p>
          <a:p>
            <a:r>
              <a:rPr lang="en-IN" sz="2800" dirty="0"/>
              <a:t>	Else if x&gt;A[mid], set first=mid+1</a:t>
            </a:r>
          </a:p>
          <a:p>
            <a:r>
              <a:rPr lang="en-IN" sz="2800" dirty="0"/>
              <a:t>If (x=A[first]) return first, else return Not found.</a:t>
            </a:r>
          </a:p>
          <a:p>
            <a:endParaRPr lang="en-IN" sz="2800" dirty="0"/>
          </a:p>
          <a:p>
            <a:r>
              <a:rPr lang="en-IN" sz="2800" dirty="0"/>
              <a:t>Modify it to find the least index I such that A[</a:t>
            </a:r>
            <a:r>
              <a:rPr lang="en-IN" sz="2800" dirty="0" err="1"/>
              <a:t>i</a:t>
            </a:r>
            <a:r>
              <a:rPr lang="en-IN" sz="2800" dirty="0"/>
              <a:t>]&lt;=x</a:t>
            </a:r>
          </a:p>
          <a:p>
            <a:r>
              <a:rPr lang="en-IN" sz="2800" dirty="0"/>
              <a:t>2,4,6,8,10,12 and x=11. Output: 5</a:t>
            </a:r>
          </a:p>
        </p:txBody>
      </p:sp>
    </p:spTree>
    <p:extLst>
      <p:ext uri="{BB962C8B-B14F-4D97-AF65-F5344CB8AC3E}">
        <p14:creationId xmlns:p14="http://schemas.microsoft.com/office/powerpoint/2010/main" val="730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05323973-310A-4AAE-964A-769E2F97DC7A}"/>
              </a:ext>
            </a:extLst>
          </p:cNvPr>
          <p:cNvGrpSpPr/>
          <p:nvPr/>
        </p:nvGrpSpPr>
        <p:grpSpPr>
          <a:xfrm>
            <a:off x="1084729" y="799722"/>
            <a:ext cx="11205360" cy="5424840"/>
            <a:chOff x="1084729" y="799722"/>
            <a:chExt cx="11205360" cy="54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2CC9FB-4176-469D-9193-989E58C78BCB}"/>
                    </a:ext>
                  </a:extLst>
                </p14:cNvPr>
                <p14:cNvContentPartPr/>
                <p14:nvPr/>
              </p14:nvContentPartPr>
              <p14:xfrm>
                <a:off x="1454449" y="971802"/>
                <a:ext cx="179280" cy="896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2CC9FB-4176-469D-9193-989E58C78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45809" y="963162"/>
                  <a:ext cx="19692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24C6FE6-6CFB-48CA-AAF4-0BAA6495AFB7}"/>
                    </a:ext>
                  </a:extLst>
                </p14:cNvPr>
                <p14:cNvContentPartPr/>
                <p14:nvPr/>
              </p14:nvContentPartPr>
              <p14:xfrm>
                <a:off x="1706089" y="799722"/>
                <a:ext cx="173520" cy="1185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24C6FE6-6CFB-48CA-AAF4-0BAA6495AF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7089" y="790722"/>
                  <a:ext cx="19116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AD651F-4580-4803-9332-1FA21DC76DF8}"/>
                    </a:ext>
                  </a:extLst>
                </p14:cNvPr>
                <p14:cNvContentPartPr/>
                <p14:nvPr/>
              </p14:nvContentPartPr>
              <p14:xfrm>
                <a:off x="1289209" y="1336482"/>
                <a:ext cx="779760" cy="17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AD651F-4580-4803-9332-1FA21DC76D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209" y="1327482"/>
                  <a:ext cx="797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01E4B6-D0FC-4E78-AF08-DA6C19D823A1}"/>
                    </a:ext>
                  </a:extLst>
                </p14:cNvPr>
                <p14:cNvContentPartPr/>
                <p14:nvPr/>
              </p14:nvContentPartPr>
              <p14:xfrm>
                <a:off x="1084729" y="1479402"/>
                <a:ext cx="1368360" cy="287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01E4B6-D0FC-4E78-AF08-DA6C19D823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089" y="1470762"/>
                  <a:ext cx="1386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858D0B-5E2E-4161-A9B8-A7E4FD1E6CE3}"/>
                    </a:ext>
                  </a:extLst>
                </p14:cNvPr>
                <p14:cNvContentPartPr/>
                <p14:nvPr/>
              </p14:nvContentPartPr>
              <p14:xfrm>
                <a:off x="2624449" y="885042"/>
                <a:ext cx="452520" cy="1090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858D0B-5E2E-4161-A9B8-A7E4FD1E6C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5809" y="876042"/>
                  <a:ext cx="470160" cy="11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F1804D-0C23-450D-9C4A-5B8176F9E0A9}"/>
                    </a:ext>
                  </a:extLst>
                </p14:cNvPr>
                <p14:cNvContentPartPr/>
                <p14:nvPr/>
              </p14:nvContentPartPr>
              <p14:xfrm>
                <a:off x="3153649" y="1459242"/>
                <a:ext cx="622800" cy="54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F1804D-0C23-450D-9C4A-5B8176F9E0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5009" y="1450602"/>
                  <a:ext cx="640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61526F-1839-40DE-841E-D5D649E25BC1}"/>
                    </a:ext>
                  </a:extLst>
                </p14:cNvPr>
                <p14:cNvContentPartPr/>
                <p14:nvPr/>
              </p14:nvContentPartPr>
              <p14:xfrm>
                <a:off x="3826489" y="1291482"/>
                <a:ext cx="320760" cy="1063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61526F-1839-40DE-841E-D5D649E25B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17849" y="1282482"/>
                  <a:ext cx="338400" cy="10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7A2472-5176-40CC-ABEA-3B8344B95AE4}"/>
                    </a:ext>
                  </a:extLst>
                </p14:cNvPr>
                <p14:cNvContentPartPr/>
                <p14:nvPr/>
              </p14:nvContentPartPr>
              <p14:xfrm>
                <a:off x="3965089" y="1402002"/>
                <a:ext cx="361440" cy="49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7A2472-5176-40CC-ABEA-3B8344B95A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6449" y="1393002"/>
                  <a:ext cx="3790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B6496F-C56C-4EC7-827B-DA6B040FBCAF}"/>
                    </a:ext>
                  </a:extLst>
                </p14:cNvPr>
                <p14:cNvContentPartPr/>
                <p14:nvPr/>
              </p14:nvContentPartPr>
              <p14:xfrm>
                <a:off x="4609489" y="1440882"/>
                <a:ext cx="351720" cy="402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B6496F-C56C-4EC7-827B-DA6B040FBC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0849" y="1432242"/>
                  <a:ext cx="3693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1ECDC3-ABA3-463A-92A8-F279B0D2B048}"/>
                    </a:ext>
                  </a:extLst>
                </p14:cNvPr>
                <p14:cNvContentPartPr/>
                <p14:nvPr/>
              </p14:nvContentPartPr>
              <p14:xfrm>
                <a:off x="4977049" y="1452042"/>
                <a:ext cx="638280" cy="421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1ECDC3-ABA3-463A-92A8-F279B0D2B0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68049" y="1443042"/>
                  <a:ext cx="6559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8DCE1C-4F8D-43D2-93B0-014A25F2867B}"/>
                    </a:ext>
                  </a:extLst>
                </p14:cNvPr>
                <p14:cNvContentPartPr/>
                <p14:nvPr/>
              </p14:nvContentPartPr>
              <p14:xfrm>
                <a:off x="5285209" y="1116522"/>
                <a:ext cx="101160" cy="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8DCE1C-4F8D-43D2-93B0-014A25F286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76569" y="1107522"/>
                  <a:ext cx="118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45FC18-7846-43E5-B382-DBF891613B3F}"/>
                    </a:ext>
                  </a:extLst>
                </p14:cNvPr>
                <p14:cNvContentPartPr/>
                <p14:nvPr/>
              </p14:nvContentPartPr>
              <p14:xfrm>
                <a:off x="5639809" y="1347282"/>
                <a:ext cx="129960" cy="43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45FC18-7846-43E5-B382-DBF891613B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30809" y="1338642"/>
                  <a:ext cx="1476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B32CD4-EE15-4599-BB26-AE40BDE8781B}"/>
                    </a:ext>
                  </a:extLst>
                </p14:cNvPr>
                <p14:cNvContentPartPr/>
                <p14:nvPr/>
              </p14:nvContentPartPr>
              <p14:xfrm>
                <a:off x="5865169" y="1585602"/>
                <a:ext cx="345960" cy="18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B32CD4-EE15-4599-BB26-AE40BDE878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56169" y="1576962"/>
                  <a:ext cx="363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C6294C-B1CB-4BDE-8F1D-BC00DD43667A}"/>
                    </a:ext>
                  </a:extLst>
                </p14:cNvPr>
                <p14:cNvContentPartPr/>
                <p14:nvPr/>
              </p14:nvContentPartPr>
              <p14:xfrm>
                <a:off x="6203929" y="1442682"/>
                <a:ext cx="641520" cy="37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C6294C-B1CB-4BDE-8F1D-BC00DD4366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5289" y="1433682"/>
                  <a:ext cx="659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D67615-50F9-42A9-815B-95B08A9A3D26}"/>
                    </a:ext>
                  </a:extLst>
                </p14:cNvPr>
                <p14:cNvContentPartPr/>
                <p14:nvPr/>
              </p14:nvContentPartPr>
              <p14:xfrm>
                <a:off x="7600009" y="1566162"/>
                <a:ext cx="59040" cy="221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D67615-50F9-42A9-815B-95B08A9A3D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91369" y="1557162"/>
                  <a:ext cx="76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61C33F-30D6-4AB7-9CDD-AEDE8AA326C1}"/>
                    </a:ext>
                  </a:extLst>
                </p14:cNvPr>
                <p14:cNvContentPartPr/>
                <p14:nvPr/>
              </p14:nvContentPartPr>
              <p14:xfrm>
                <a:off x="7416409" y="1290762"/>
                <a:ext cx="74880" cy="52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61C33F-30D6-4AB7-9CDD-AEDE8AA326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7409" y="1282122"/>
                  <a:ext cx="92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A35400-5011-4DFD-9AA6-A5C00C5761C7}"/>
                    </a:ext>
                  </a:extLst>
                </p14:cNvPr>
                <p14:cNvContentPartPr/>
                <p14:nvPr/>
              </p14:nvContentPartPr>
              <p14:xfrm>
                <a:off x="7805569" y="1421442"/>
                <a:ext cx="483120" cy="545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A35400-5011-4DFD-9AA6-A5C00C5761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96929" y="1412442"/>
                  <a:ext cx="5007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3CC950-DCC9-4839-84B7-115994B7933D}"/>
                    </a:ext>
                  </a:extLst>
                </p14:cNvPr>
                <p14:cNvContentPartPr/>
                <p14:nvPr/>
              </p14:nvContentPartPr>
              <p14:xfrm>
                <a:off x="8999329" y="836442"/>
                <a:ext cx="162360" cy="107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3CC950-DCC9-4839-84B7-115994B793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90689" y="827442"/>
                  <a:ext cx="180000" cy="10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A7D384-8D8D-46B6-A24B-24BF841FE146}"/>
                    </a:ext>
                  </a:extLst>
                </p14:cNvPr>
                <p14:cNvContentPartPr/>
                <p14:nvPr/>
              </p14:nvContentPartPr>
              <p14:xfrm>
                <a:off x="8911849" y="1484802"/>
                <a:ext cx="525960" cy="392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A7D384-8D8D-46B6-A24B-24BF841FE1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03209" y="1475802"/>
                  <a:ext cx="543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6F6F27-C252-4C3A-ABD3-F8D87FAB28D1}"/>
                    </a:ext>
                  </a:extLst>
                </p14:cNvPr>
                <p14:cNvContentPartPr/>
                <p14:nvPr/>
              </p14:nvContentPartPr>
              <p14:xfrm>
                <a:off x="9274009" y="1292922"/>
                <a:ext cx="50760" cy="66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6F6F27-C252-4C3A-ABD3-F8D87FAB28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65009" y="1283922"/>
                  <a:ext cx="68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AAD21F-8B6C-44E2-B541-B74416011FBA}"/>
                    </a:ext>
                  </a:extLst>
                </p14:cNvPr>
                <p14:cNvContentPartPr/>
                <p14:nvPr/>
              </p14:nvContentPartPr>
              <p14:xfrm>
                <a:off x="9403969" y="1379682"/>
                <a:ext cx="561960" cy="427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AAD21F-8B6C-44E2-B541-B74416011F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95329" y="1370682"/>
                  <a:ext cx="5796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A2DCD7-5657-48E0-871D-BB83DAD46635}"/>
                    </a:ext>
                  </a:extLst>
                </p14:cNvPr>
                <p14:cNvContentPartPr/>
                <p14:nvPr/>
              </p14:nvContentPartPr>
              <p14:xfrm>
                <a:off x="9910129" y="801162"/>
                <a:ext cx="684000" cy="980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A2DCD7-5657-48E0-871D-BB83DAD466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01489" y="792162"/>
                  <a:ext cx="70164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5EB7B7-9C5D-470D-9286-2F8B428DD598}"/>
                    </a:ext>
                  </a:extLst>
                </p14:cNvPr>
                <p14:cNvContentPartPr/>
                <p14:nvPr/>
              </p14:nvContentPartPr>
              <p14:xfrm>
                <a:off x="10330969" y="1174122"/>
                <a:ext cx="44280" cy="11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5EB7B7-9C5D-470D-9286-2F8B428DD5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22329" y="1165482"/>
                  <a:ext cx="61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76723E-ED3A-4B89-8EDE-70DBCA9DC754}"/>
                    </a:ext>
                  </a:extLst>
                </p14:cNvPr>
                <p14:cNvContentPartPr/>
                <p14:nvPr/>
              </p14:nvContentPartPr>
              <p14:xfrm>
                <a:off x="10523929" y="1236762"/>
                <a:ext cx="1205640" cy="11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76723E-ED3A-4B89-8EDE-70DBCA9DC7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14929" y="1227762"/>
                  <a:ext cx="1223280" cy="11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E13F8D6-4064-4162-93FD-23F6D99F16BF}"/>
                    </a:ext>
                  </a:extLst>
                </p14:cNvPr>
                <p14:cNvContentPartPr/>
                <p14:nvPr/>
              </p14:nvContentPartPr>
              <p14:xfrm>
                <a:off x="9581089" y="4010202"/>
                <a:ext cx="491400" cy="573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13F8D6-4064-4162-93FD-23F6D99F16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72089" y="4001202"/>
                  <a:ext cx="5090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C45440-8A49-4B81-98CD-933D7EC56AEC}"/>
                    </a:ext>
                  </a:extLst>
                </p14:cNvPr>
                <p14:cNvContentPartPr/>
                <p14:nvPr/>
              </p14:nvContentPartPr>
              <p14:xfrm>
                <a:off x="9891769" y="3545442"/>
                <a:ext cx="347040" cy="1104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C45440-8A49-4B81-98CD-933D7EC56A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83129" y="3536442"/>
                  <a:ext cx="364680" cy="11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0B1552-6A14-40D4-9A89-A18A79EAE9BF}"/>
                    </a:ext>
                  </a:extLst>
                </p14:cNvPr>
                <p14:cNvContentPartPr/>
                <p14:nvPr/>
              </p14:nvContentPartPr>
              <p14:xfrm>
                <a:off x="10216849" y="4060242"/>
                <a:ext cx="221040" cy="551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0B1552-6A14-40D4-9A89-A18A79EAE9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07849" y="4051602"/>
                  <a:ext cx="23868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C5CBA4-F972-42DD-AD93-B2A65A7CB926}"/>
                    </a:ext>
                  </a:extLst>
                </p14:cNvPr>
                <p14:cNvContentPartPr/>
                <p14:nvPr/>
              </p14:nvContentPartPr>
              <p14:xfrm>
                <a:off x="10378849" y="4096962"/>
                <a:ext cx="606960" cy="51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C5CBA4-F972-42DD-AD93-B2A65A7CB9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70209" y="4087962"/>
                  <a:ext cx="6246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D65A37-55D2-4FCE-BC38-280A06E39959}"/>
                    </a:ext>
                  </a:extLst>
                </p14:cNvPr>
                <p14:cNvContentPartPr/>
                <p14:nvPr/>
              </p14:nvContentPartPr>
              <p14:xfrm>
                <a:off x="10798249" y="3923802"/>
                <a:ext cx="269640" cy="625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D65A37-55D2-4FCE-BC38-280A06E399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89609" y="3914802"/>
                  <a:ext cx="2872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C38766-B620-46E5-B054-93653BB122CC}"/>
                    </a:ext>
                  </a:extLst>
                </p14:cNvPr>
                <p14:cNvContentPartPr/>
                <p14:nvPr/>
              </p14:nvContentPartPr>
              <p14:xfrm>
                <a:off x="11097049" y="4177962"/>
                <a:ext cx="651960" cy="305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C38766-B620-46E5-B054-93653BB122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88409" y="4168962"/>
                  <a:ext cx="6696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5B7F40-9368-4701-906D-4EC92C76682D}"/>
                    </a:ext>
                  </a:extLst>
                </p14:cNvPr>
                <p14:cNvContentPartPr/>
                <p14:nvPr/>
              </p14:nvContentPartPr>
              <p14:xfrm>
                <a:off x="11497729" y="3762162"/>
                <a:ext cx="606240" cy="932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5B7F40-9368-4701-906D-4EC92C7668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89089" y="3753522"/>
                  <a:ext cx="62388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22FF3F-335A-45F2-91C5-55DFD2556858}"/>
                    </a:ext>
                  </a:extLst>
                </p14:cNvPr>
                <p14:cNvContentPartPr/>
                <p14:nvPr/>
              </p14:nvContentPartPr>
              <p14:xfrm>
                <a:off x="11412409" y="3731922"/>
                <a:ext cx="707760" cy="48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22FF3F-335A-45F2-91C5-55DFD25568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03769" y="3722922"/>
                  <a:ext cx="725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10EAE4-CCE7-421C-9505-A192790C133F}"/>
                    </a:ext>
                  </a:extLst>
                </p14:cNvPr>
                <p14:cNvContentPartPr/>
                <p14:nvPr/>
              </p14:nvContentPartPr>
              <p14:xfrm>
                <a:off x="1543729" y="2563722"/>
                <a:ext cx="740520" cy="50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10EAE4-CCE7-421C-9505-A192790C13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35089" y="2555082"/>
                  <a:ext cx="7581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8503A8-8EA5-4989-9FB5-9D89C4D698C5}"/>
                    </a:ext>
                  </a:extLst>
                </p14:cNvPr>
                <p14:cNvContentPartPr/>
                <p14:nvPr/>
              </p14:nvContentPartPr>
              <p14:xfrm>
                <a:off x="2531569" y="2830122"/>
                <a:ext cx="95400" cy="24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8503A8-8EA5-4989-9FB5-9D89C4D698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22569" y="2821482"/>
                  <a:ext cx="113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F5C0F1-F38B-4E78-9FD3-21605A905FB4}"/>
                    </a:ext>
                  </a:extLst>
                </p14:cNvPr>
                <p14:cNvContentPartPr/>
                <p14:nvPr/>
              </p14:nvContentPartPr>
              <p14:xfrm>
                <a:off x="2424289" y="2551842"/>
                <a:ext cx="70560" cy="113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F5C0F1-F38B-4E78-9FD3-21605A905F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5289" y="2542842"/>
                  <a:ext cx="88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69A842-0824-4AD6-9788-306DA622F088}"/>
                    </a:ext>
                  </a:extLst>
                </p14:cNvPr>
                <p14:cNvContentPartPr/>
                <p14:nvPr/>
              </p14:nvContentPartPr>
              <p14:xfrm>
                <a:off x="2739649" y="2632842"/>
                <a:ext cx="824400" cy="48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69A842-0824-4AD6-9788-306DA622F0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30649" y="2623842"/>
                  <a:ext cx="84204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6936CB-DAE9-4F60-A813-1375ADE2F75B}"/>
                    </a:ext>
                  </a:extLst>
                </p14:cNvPr>
                <p14:cNvContentPartPr/>
                <p14:nvPr/>
              </p14:nvContentPartPr>
              <p14:xfrm>
                <a:off x="3354889" y="2458962"/>
                <a:ext cx="122760" cy="169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6936CB-DAE9-4F60-A813-1375ADE2F7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46249" y="2449962"/>
                  <a:ext cx="140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8E68B6-79CF-4E78-9A2B-B953D83301E8}"/>
                    </a:ext>
                  </a:extLst>
                </p14:cNvPr>
                <p14:cNvContentPartPr/>
                <p14:nvPr/>
              </p14:nvContentPartPr>
              <p14:xfrm>
                <a:off x="3764569" y="2531682"/>
                <a:ext cx="720360" cy="44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8E68B6-79CF-4E78-9A2B-B953D83301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55929" y="2522682"/>
                  <a:ext cx="738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2FDF16-332F-4D07-8093-46DD501A322D}"/>
                    </a:ext>
                  </a:extLst>
                </p14:cNvPr>
                <p14:cNvContentPartPr/>
                <p14:nvPr/>
              </p14:nvContentPartPr>
              <p14:xfrm>
                <a:off x="4563769" y="2567682"/>
                <a:ext cx="578520" cy="53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2FDF16-332F-4D07-8093-46DD501A32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54769" y="2559042"/>
                  <a:ext cx="5961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014314-FA2A-4EBB-A71E-739A56A71926}"/>
                    </a:ext>
                  </a:extLst>
                </p14:cNvPr>
                <p14:cNvContentPartPr/>
                <p14:nvPr/>
              </p14:nvContentPartPr>
              <p14:xfrm>
                <a:off x="5182609" y="2672082"/>
                <a:ext cx="605520" cy="56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014314-FA2A-4EBB-A71E-739A56A719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3609" y="2663082"/>
                  <a:ext cx="6231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C01A3A-1CC8-4DB6-B808-0AFF0643803D}"/>
                    </a:ext>
                  </a:extLst>
                </p14:cNvPr>
                <p14:cNvContentPartPr/>
                <p14:nvPr/>
              </p14:nvContentPartPr>
              <p14:xfrm>
                <a:off x="6034009" y="2531322"/>
                <a:ext cx="12960" cy="10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C01A3A-1CC8-4DB6-B808-0AFF064380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25369" y="2522322"/>
                  <a:ext cx="30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DAC1B3-9798-4813-8B04-5661A66722BF}"/>
                    </a:ext>
                  </a:extLst>
                </p14:cNvPr>
                <p14:cNvContentPartPr/>
                <p14:nvPr/>
              </p14:nvContentPartPr>
              <p14:xfrm>
                <a:off x="6089089" y="2837322"/>
                <a:ext cx="25920" cy="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DAC1B3-9798-4813-8B04-5661A66722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80089" y="2828322"/>
                  <a:ext cx="43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AA99D9-DC74-4598-994C-690522312855}"/>
                    </a:ext>
                  </a:extLst>
                </p14:cNvPr>
                <p14:cNvContentPartPr/>
                <p14:nvPr/>
              </p14:nvContentPartPr>
              <p14:xfrm>
                <a:off x="6745369" y="2728962"/>
                <a:ext cx="734760" cy="65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AA99D9-DC74-4598-994C-6905223128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36369" y="2720322"/>
                  <a:ext cx="7524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745693-F42E-43E9-8039-13D88510F19A}"/>
                    </a:ext>
                  </a:extLst>
                </p14:cNvPr>
                <p14:cNvContentPartPr/>
                <p14:nvPr/>
              </p14:nvContentPartPr>
              <p14:xfrm>
                <a:off x="7708009" y="2813562"/>
                <a:ext cx="745920" cy="177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745693-F42E-43E9-8039-13D88510F1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99009" y="2804562"/>
                  <a:ext cx="763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1845B7-3B53-4163-B1FA-BD6AD7F1BD3F}"/>
                    </a:ext>
                  </a:extLst>
                </p14:cNvPr>
                <p14:cNvContentPartPr/>
                <p14:nvPr/>
              </p14:nvContentPartPr>
              <p14:xfrm>
                <a:off x="8555809" y="2446722"/>
                <a:ext cx="234720" cy="971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1845B7-3B53-4163-B1FA-BD6AD7F1BD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46809" y="2437722"/>
                  <a:ext cx="25236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D40AC8-EE6A-4113-825C-DB8348522CDA}"/>
                    </a:ext>
                  </a:extLst>
                </p14:cNvPr>
                <p14:cNvContentPartPr/>
                <p14:nvPr/>
              </p14:nvContentPartPr>
              <p14:xfrm>
                <a:off x="1603849" y="3672162"/>
                <a:ext cx="711000" cy="862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D40AC8-EE6A-4113-825C-DB8348522C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94849" y="3663522"/>
                  <a:ext cx="72864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93167E-7952-4A91-B047-816E2B0E3084}"/>
                    </a:ext>
                  </a:extLst>
                </p14:cNvPr>
                <p14:cNvContentPartPr/>
                <p14:nvPr/>
              </p14:nvContentPartPr>
              <p14:xfrm>
                <a:off x="1678369" y="4069962"/>
                <a:ext cx="225000" cy="17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93167E-7952-4A91-B047-816E2B0E308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9729" y="4060962"/>
                  <a:ext cx="242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69A837-BD21-4A30-967C-4907AEA9F9E9}"/>
                    </a:ext>
                  </a:extLst>
                </p14:cNvPr>
                <p14:cNvContentPartPr/>
                <p14:nvPr/>
              </p14:nvContentPartPr>
              <p14:xfrm>
                <a:off x="2133769" y="3932802"/>
                <a:ext cx="248760" cy="501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69A837-BD21-4A30-967C-4907AEA9F9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24769" y="3923802"/>
                  <a:ext cx="2664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E07C40-675E-4455-BCF1-5020856CDABB}"/>
                    </a:ext>
                  </a:extLst>
                </p14:cNvPr>
                <p14:cNvContentPartPr/>
                <p14:nvPr/>
              </p14:nvContentPartPr>
              <p14:xfrm>
                <a:off x="2623729" y="4126122"/>
                <a:ext cx="360000" cy="29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E07C40-675E-4455-BCF1-5020856CDA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15089" y="4117122"/>
                  <a:ext cx="3776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D84174-D743-45E8-A570-A239B722BC91}"/>
                    </a:ext>
                  </a:extLst>
                </p14:cNvPr>
                <p14:cNvContentPartPr/>
                <p14:nvPr/>
              </p14:nvContentPartPr>
              <p14:xfrm>
                <a:off x="2989129" y="3986802"/>
                <a:ext cx="1047240" cy="1218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D84174-D743-45E8-A570-A239B722BC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80129" y="3977802"/>
                  <a:ext cx="106488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55533F-5936-45F8-8AC9-E9EFBFF4190D}"/>
                    </a:ext>
                  </a:extLst>
                </p14:cNvPr>
                <p14:cNvContentPartPr/>
                <p14:nvPr/>
              </p14:nvContentPartPr>
              <p14:xfrm>
                <a:off x="4460809" y="3786282"/>
                <a:ext cx="502200" cy="551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55533F-5936-45F8-8AC9-E9EFBFF419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51809" y="3777642"/>
                  <a:ext cx="51984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6D141B-823C-43B1-98CE-807154C840EA}"/>
                    </a:ext>
                  </a:extLst>
                </p14:cNvPr>
                <p14:cNvContentPartPr/>
                <p14:nvPr/>
              </p14:nvContentPartPr>
              <p14:xfrm>
                <a:off x="5056249" y="4026402"/>
                <a:ext cx="735120" cy="682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6D141B-823C-43B1-98CE-807154C840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47249" y="4017762"/>
                  <a:ext cx="75276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C7EF15-1EFE-4BA5-9B9B-1ABAC651F55F}"/>
                    </a:ext>
                  </a:extLst>
                </p14:cNvPr>
                <p14:cNvContentPartPr/>
                <p14:nvPr/>
              </p14:nvContentPartPr>
              <p14:xfrm>
                <a:off x="5679049" y="3533202"/>
                <a:ext cx="551160" cy="1760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C7EF15-1EFE-4BA5-9B9B-1ABAC651F55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70409" y="3524202"/>
                  <a:ext cx="568800" cy="17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A5171A-E00C-4CC3-AEA5-0DBC01C3074D}"/>
                    </a:ext>
                  </a:extLst>
                </p14:cNvPr>
                <p14:cNvContentPartPr/>
                <p14:nvPr/>
              </p14:nvContentPartPr>
              <p14:xfrm>
                <a:off x="5851489" y="3906522"/>
                <a:ext cx="327960" cy="76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A5171A-E00C-4CC3-AEA5-0DBC01C307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42849" y="3897522"/>
                  <a:ext cx="34560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1346EA-BC93-4BBB-8BCB-37CE89C51F8C}"/>
                    </a:ext>
                  </a:extLst>
                </p14:cNvPr>
                <p14:cNvContentPartPr/>
                <p14:nvPr/>
              </p14:nvContentPartPr>
              <p14:xfrm>
                <a:off x="6380689" y="4112802"/>
                <a:ext cx="504720" cy="47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1346EA-BC93-4BBB-8BCB-37CE89C51F8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71689" y="4104162"/>
                  <a:ext cx="5223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ACF9BE-7648-4320-ABDC-84ACBA008181}"/>
                    </a:ext>
                  </a:extLst>
                </p14:cNvPr>
                <p14:cNvContentPartPr/>
                <p14:nvPr/>
              </p14:nvContentPartPr>
              <p14:xfrm>
                <a:off x="7007089" y="4152042"/>
                <a:ext cx="583200" cy="448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ACF9BE-7648-4320-ABDC-84ACBA0081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98089" y="4143042"/>
                  <a:ext cx="6008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54355D-E992-4A37-9218-182E87DC7E4A}"/>
                    </a:ext>
                  </a:extLst>
                </p14:cNvPr>
                <p14:cNvContentPartPr/>
                <p14:nvPr/>
              </p14:nvContentPartPr>
              <p14:xfrm>
                <a:off x="7346569" y="3851082"/>
                <a:ext cx="26640" cy="80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54355D-E992-4A37-9218-182E87DC7E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37929" y="3842442"/>
                  <a:ext cx="44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FD3DAC-AA51-4AAA-97BF-E574A37FAB93}"/>
                    </a:ext>
                  </a:extLst>
                </p14:cNvPr>
                <p14:cNvContentPartPr/>
                <p14:nvPr/>
              </p14:nvContentPartPr>
              <p14:xfrm>
                <a:off x="7659409" y="4072482"/>
                <a:ext cx="284760" cy="597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FD3DAC-AA51-4AAA-97BF-E574A37FAB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50409" y="4063482"/>
                  <a:ext cx="30240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DEA5E9-7BB8-426C-BB6C-5EA368BBC09E}"/>
                    </a:ext>
                  </a:extLst>
                </p14:cNvPr>
                <p14:cNvContentPartPr/>
                <p14:nvPr/>
              </p14:nvContentPartPr>
              <p14:xfrm>
                <a:off x="8023369" y="4215042"/>
                <a:ext cx="445320" cy="12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DEA5E9-7BB8-426C-BB6C-5EA368BBC0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14369" y="4206042"/>
                  <a:ext cx="462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1352CF-F065-452F-A8B9-D5A6EAE6D9AC}"/>
                    </a:ext>
                  </a:extLst>
                </p14:cNvPr>
                <p14:cNvContentPartPr/>
                <p14:nvPr/>
              </p14:nvContentPartPr>
              <p14:xfrm>
                <a:off x="8343049" y="4118202"/>
                <a:ext cx="627840" cy="472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1352CF-F065-452F-A8B9-D5A6EAE6D9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34409" y="4109202"/>
                  <a:ext cx="6454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68EDC7-A521-436E-BC00-5AC6F175CD86}"/>
                    </a:ext>
                  </a:extLst>
                </p14:cNvPr>
                <p14:cNvContentPartPr/>
                <p14:nvPr/>
              </p14:nvContentPartPr>
              <p14:xfrm>
                <a:off x="2174449" y="5001642"/>
                <a:ext cx="277920" cy="1222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68EDC7-A521-436E-BC00-5AC6F175CD8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65809" y="4993002"/>
                  <a:ext cx="29556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27933D9-8AF4-47BE-8C18-DFBC6F0B31DE}"/>
                    </a:ext>
                  </a:extLst>
                </p14:cNvPr>
                <p14:cNvContentPartPr/>
                <p14:nvPr/>
              </p14:nvContentPartPr>
              <p14:xfrm>
                <a:off x="3334369" y="5450562"/>
                <a:ext cx="666360" cy="489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27933D9-8AF4-47BE-8C18-DFBC6F0B31D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25729" y="5441922"/>
                  <a:ext cx="6840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4DDDB0-7C06-4ACE-8D3A-7E91C064B071}"/>
                    </a:ext>
                  </a:extLst>
                </p14:cNvPr>
                <p14:cNvContentPartPr/>
                <p14:nvPr/>
              </p14:nvContentPartPr>
              <p14:xfrm>
                <a:off x="4158769" y="4942242"/>
                <a:ext cx="310680" cy="1151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4DDDB0-7C06-4ACE-8D3A-7E91C064B0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49769" y="4933242"/>
                  <a:ext cx="32832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6615B3-F06B-405B-AE08-49155B9AD949}"/>
                    </a:ext>
                  </a:extLst>
                </p14:cNvPr>
                <p14:cNvContentPartPr/>
                <p14:nvPr/>
              </p14:nvContentPartPr>
              <p14:xfrm>
                <a:off x="4548649" y="4929642"/>
                <a:ext cx="531360" cy="1147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6615B3-F06B-405B-AE08-49155B9AD9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40009" y="4920642"/>
                  <a:ext cx="549000" cy="11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684BF0-B45D-4310-B104-A0F00B1EBF64}"/>
                    </a:ext>
                  </a:extLst>
                </p14:cNvPr>
                <p14:cNvContentPartPr/>
                <p14:nvPr/>
              </p14:nvContentPartPr>
              <p14:xfrm>
                <a:off x="4448929" y="5114682"/>
                <a:ext cx="581760" cy="383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684BF0-B45D-4310-B104-A0F00B1EBF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40289" y="5105682"/>
                  <a:ext cx="5994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6640079-7016-4C07-9A52-7E4CDCE16F43}"/>
                    </a:ext>
                  </a:extLst>
                </p14:cNvPr>
                <p14:cNvContentPartPr/>
                <p14:nvPr/>
              </p14:nvContentPartPr>
              <p14:xfrm>
                <a:off x="9459769" y="2997882"/>
                <a:ext cx="2830320" cy="259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6640079-7016-4C07-9A52-7E4CDCE16F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50769" y="2989242"/>
                  <a:ext cx="2847960" cy="261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12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0002672-9683-4EBB-A0E8-D9A1B5B400EC}"/>
                  </a:ext>
                </a:extLst>
              </p14:cNvPr>
              <p14:cNvContentPartPr/>
              <p14:nvPr/>
            </p14:nvContentPartPr>
            <p14:xfrm>
              <a:off x="5564929" y="489762"/>
              <a:ext cx="821160" cy="3555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0002672-9683-4EBB-A0E8-D9A1B5B400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6289" y="480762"/>
                <a:ext cx="838800" cy="357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37F585B-2918-4573-8982-D3E9CBF521F4}"/>
              </a:ext>
            </a:extLst>
          </p:cNvPr>
          <p:cNvGrpSpPr/>
          <p:nvPr/>
        </p:nvGrpSpPr>
        <p:grpSpPr>
          <a:xfrm>
            <a:off x="1818409" y="86562"/>
            <a:ext cx="9240840" cy="6375960"/>
            <a:chOff x="1818409" y="86562"/>
            <a:chExt cx="9240840" cy="63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C37BF7-686E-4553-847F-4C596CE49D3C}"/>
                    </a:ext>
                  </a:extLst>
                </p14:cNvPr>
                <p14:cNvContentPartPr/>
                <p14:nvPr/>
              </p14:nvContentPartPr>
              <p14:xfrm>
                <a:off x="2452729" y="1110762"/>
                <a:ext cx="239400" cy="1096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C37BF7-686E-4553-847F-4C596CE49D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4089" y="1101762"/>
                  <a:ext cx="25704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7DED13-9087-4489-ADC2-30F44CBB933F}"/>
                    </a:ext>
                  </a:extLst>
                </p14:cNvPr>
                <p14:cNvContentPartPr/>
                <p14:nvPr/>
              </p14:nvContentPartPr>
              <p14:xfrm>
                <a:off x="2362729" y="1098522"/>
                <a:ext cx="12600" cy="12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7DED13-9087-4489-ADC2-30F44CBB93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4089" y="1089522"/>
                  <a:ext cx="30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43AE64-AB4C-468B-9627-68EEE8BDBEF3}"/>
                    </a:ext>
                  </a:extLst>
                </p14:cNvPr>
                <p14:cNvContentPartPr/>
                <p14:nvPr/>
              </p14:nvContentPartPr>
              <p14:xfrm>
                <a:off x="2424289" y="735282"/>
                <a:ext cx="7007400" cy="198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43AE64-AB4C-468B-9627-68EEE8BDBE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5289" y="726282"/>
                  <a:ext cx="7025040" cy="20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D1C1E7-D3DA-4C93-8ACD-B6D1E07F991B}"/>
                    </a:ext>
                  </a:extLst>
                </p14:cNvPr>
                <p14:cNvContentPartPr/>
                <p14:nvPr/>
              </p14:nvContentPartPr>
              <p14:xfrm>
                <a:off x="2746489" y="1915722"/>
                <a:ext cx="37440" cy="468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D1C1E7-D3DA-4C93-8ACD-B6D1E07F99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7849" y="1906722"/>
                  <a:ext cx="550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7017D6-5CF6-42BB-9CA2-BF811AD3E218}"/>
                    </a:ext>
                  </a:extLst>
                </p14:cNvPr>
                <p14:cNvContentPartPr/>
                <p14:nvPr/>
              </p14:nvContentPartPr>
              <p14:xfrm>
                <a:off x="5683009" y="720162"/>
                <a:ext cx="270000" cy="2324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7017D6-5CF6-42BB-9CA2-BF811AD3E2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74369" y="711162"/>
                  <a:ext cx="287640" cy="23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0A849E-2FA0-42E5-AE9B-D116449B276D}"/>
                    </a:ext>
                  </a:extLst>
                </p14:cNvPr>
                <p14:cNvContentPartPr/>
                <p14:nvPr/>
              </p14:nvContentPartPr>
              <p14:xfrm>
                <a:off x="3585289" y="1009242"/>
                <a:ext cx="307440" cy="1827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0A849E-2FA0-42E5-AE9B-D116449B27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76649" y="1000602"/>
                  <a:ext cx="325080" cy="18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0D16C6-EAE6-456A-9AE0-A7CAA3541909}"/>
                    </a:ext>
                  </a:extLst>
                </p14:cNvPr>
                <p14:cNvContentPartPr/>
                <p14:nvPr/>
              </p14:nvContentPartPr>
              <p14:xfrm>
                <a:off x="4694809" y="743202"/>
                <a:ext cx="271800" cy="2224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0D16C6-EAE6-456A-9AE0-A7CAA35419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6169" y="734202"/>
                  <a:ext cx="289440" cy="22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A1E165-9EA4-4EF9-ABEF-44F8BF5258CB}"/>
                    </a:ext>
                  </a:extLst>
                </p14:cNvPr>
                <p14:cNvContentPartPr/>
                <p14:nvPr/>
              </p14:nvContentPartPr>
              <p14:xfrm>
                <a:off x="6391489" y="743202"/>
                <a:ext cx="389880" cy="2396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A1E165-9EA4-4EF9-ABEF-44F8BF5258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82849" y="734202"/>
                  <a:ext cx="407520" cy="24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ECB94D-B830-49AC-B545-C20AEBD326D6}"/>
                    </a:ext>
                  </a:extLst>
                </p14:cNvPr>
                <p14:cNvContentPartPr/>
                <p14:nvPr/>
              </p14:nvContentPartPr>
              <p14:xfrm>
                <a:off x="7620529" y="634842"/>
                <a:ext cx="334080" cy="2048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ECB94D-B830-49AC-B545-C20AEBD326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11529" y="625842"/>
                  <a:ext cx="351720" cy="20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A5E8B7-13B0-4BFC-9BF3-DA59A9BC284D}"/>
                    </a:ext>
                  </a:extLst>
                </p14:cNvPr>
                <p14:cNvContentPartPr/>
                <p14:nvPr/>
              </p14:nvContentPartPr>
              <p14:xfrm>
                <a:off x="8584609" y="712242"/>
                <a:ext cx="310680" cy="201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A5E8B7-13B0-4BFC-9BF3-DA59A9BC28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75609" y="703602"/>
                  <a:ext cx="328320" cy="20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9B89B3-A368-4F53-B0BE-8C003531DFC0}"/>
                    </a:ext>
                  </a:extLst>
                </p14:cNvPr>
                <p14:cNvContentPartPr/>
                <p14:nvPr/>
              </p14:nvContentPartPr>
              <p14:xfrm>
                <a:off x="2844049" y="3109842"/>
                <a:ext cx="2598120" cy="48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9B89B3-A368-4F53-B0BE-8C003531DF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5409" y="3100842"/>
                  <a:ext cx="26157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560BA3-DD12-4D6A-9E97-90CB9765D084}"/>
                    </a:ext>
                  </a:extLst>
                </p14:cNvPr>
                <p14:cNvContentPartPr/>
                <p14:nvPr/>
              </p14:nvContentPartPr>
              <p14:xfrm>
                <a:off x="5249569" y="3077082"/>
                <a:ext cx="353520" cy="70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560BA3-DD12-4D6A-9E97-90CB9765D0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0929" y="3068442"/>
                  <a:ext cx="37116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3A1B3A-00B2-45CE-B921-FBB62EF8610B}"/>
                    </a:ext>
                  </a:extLst>
                </p14:cNvPr>
                <p14:cNvContentPartPr/>
                <p14:nvPr/>
              </p14:nvContentPartPr>
              <p14:xfrm>
                <a:off x="2500249" y="3123162"/>
                <a:ext cx="628920" cy="774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3A1B3A-00B2-45CE-B921-FBB62EF861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1609" y="3114522"/>
                  <a:ext cx="64656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6EA882-F806-4B95-971C-5F559B2C4FE8}"/>
                    </a:ext>
                  </a:extLst>
                </p14:cNvPr>
                <p14:cNvContentPartPr/>
                <p14:nvPr/>
              </p14:nvContentPartPr>
              <p14:xfrm>
                <a:off x="6306889" y="2957922"/>
                <a:ext cx="3183840" cy="431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6EA882-F806-4B95-971C-5F559B2C4F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7889" y="2948922"/>
                  <a:ext cx="32014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E877DD-F354-495D-BF8A-31DF34731EBB}"/>
                    </a:ext>
                  </a:extLst>
                </p14:cNvPr>
                <p14:cNvContentPartPr/>
                <p14:nvPr/>
              </p14:nvContentPartPr>
              <p14:xfrm>
                <a:off x="9220369" y="2982042"/>
                <a:ext cx="580320" cy="41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E877DD-F354-495D-BF8A-31DF34731E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11369" y="2973402"/>
                  <a:ext cx="5979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CCCBB2-937A-4A09-A40C-CA326BC66773}"/>
                    </a:ext>
                  </a:extLst>
                </p14:cNvPr>
                <p14:cNvContentPartPr/>
                <p14:nvPr/>
              </p14:nvContentPartPr>
              <p14:xfrm>
                <a:off x="6128329" y="3081402"/>
                <a:ext cx="516600" cy="79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CCCBB2-937A-4A09-A40C-CA326BC667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9329" y="3072762"/>
                  <a:ext cx="53424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B02437-FBC5-4AAD-A3CC-5620FACCD96C}"/>
                    </a:ext>
                  </a:extLst>
                </p14:cNvPr>
                <p14:cNvContentPartPr/>
                <p14:nvPr/>
              </p14:nvContentPartPr>
              <p14:xfrm>
                <a:off x="3258769" y="4458762"/>
                <a:ext cx="436680" cy="608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B02437-FBC5-4AAD-A3CC-5620FACCD9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9769" y="4450122"/>
                  <a:ext cx="4543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C29CC2-69BA-49F1-B239-304DC2550311}"/>
                    </a:ext>
                  </a:extLst>
                </p14:cNvPr>
                <p14:cNvContentPartPr/>
                <p14:nvPr/>
              </p14:nvContentPartPr>
              <p14:xfrm>
                <a:off x="3743689" y="4537962"/>
                <a:ext cx="244800" cy="485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C29CC2-69BA-49F1-B239-304DC25503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34689" y="4529322"/>
                  <a:ext cx="2624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D22773-E0A8-43C7-A156-3DF88F99993D}"/>
                    </a:ext>
                  </a:extLst>
                </p14:cNvPr>
                <p14:cNvContentPartPr/>
                <p14:nvPr/>
              </p14:nvContentPartPr>
              <p14:xfrm>
                <a:off x="3977329" y="4540122"/>
                <a:ext cx="417960" cy="31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D22773-E0A8-43C7-A156-3DF88F9999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68329" y="4531122"/>
                  <a:ext cx="435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676073-CF72-43F6-9BAE-8A39036E6193}"/>
                    </a:ext>
                  </a:extLst>
                </p14:cNvPr>
                <p14:cNvContentPartPr/>
                <p14:nvPr/>
              </p14:nvContentPartPr>
              <p14:xfrm>
                <a:off x="4223569" y="4040442"/>
                <a:ext cx="382320" cy="686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676073-CF72-43F6-9BAE-8A39036E61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14929" y="4031442"/>
                  <a:ext cx="39996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25C957-8330-4503-98A7-EF638D084BC6}"/>
                    </a:ext>
                  </a:extLst>
                </p14:cNvPr>
                <p14:cNvContentPartPr/>
                <p14:nvPr/>
              </p14:nvContentPartPr>
              <p14:xfrm>
                <a:off x="4495729" y="4189842"/>
                <a:ext cx="253800" cy="572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25C957-8330-4503-98A7-EF638D084BC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86729" y="4180842"/>
                  <a:ext cx="2714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DCDF72-3A85-4005-887A-B78457DFEE0F}"/>
                    </a:ext>
                  </a:extLst>
                </p14:cNvPr>
                <p14:cNvContentPartPr/>
                <p14:nvPr/>
              </p14:nvContentPartPr>
              <p14:xfrm>
                <a:off x="4539649" y="4288482"/>
                <a:ext cx="645120" cy="83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DCDF72-3A85-4005-887A-B78457DFEE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1009" y="4279842"/>
                  <a:ext cx="66276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F939EA-3527-4C94-AC8C-068E8CB36E23}"/>
                    </a:ext>
                  </a:extLst>
                </p14:cNvPr>
                <p14:cNvContentPartPr/>
                <p14:nvPr/>
              </p14:nvContentPartPr>
              <p14:xfrm>
                <a:off x="5019169" y="4147362"/>
                <a:ext cx="582120" cy="123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F939EA-3527-4C94-AC8C-068E8CB36E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10169" y="4138722"/>
                  <a:ext cx="59976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B34286-7B78-4A87-8311-883B2B293C5A}"/>
                    </a:ext>
                  </a:extLst>
                </p14:cNvPr>
                <p14:cNvContentPartPr/>
                <p14:nvPr/>
              </p14:nvContentPartPr>
              <p14:xfrm>
                <a:off x="5289889" y="4096962"/>
                <a:ext cx="711000" cy="93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B34286-7B78-4A87-8311-883B2B293C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80889" y="4088322"/>
                  <a:ext cx="72864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352BAA-2986-4605-AA59-C238687E92E0}"/>
                    </a:ext>
                  </a:extLst>
                </p14:cNvPr>
                <p14:cNvContentPartPr/>
                <p14:nvPr/>
              </p14:nvContentPartPr>
              <p14:xfrm>
                <a:off x="7382929" y="3871602"/>
                <a:ext cx="534240" cy="755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352BAA-2986-4605-AA59-C238687E92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73929" y="3862962"/>
                  <a:ext cx="5518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77793D-1015-4E36-B84A-6275DC225DB5}"/>
                    </a:ext>
                  </a:extLst>
                </p14:cNvPr>
                <p14:cNvContentPartPr/>
                <p14:nvPr/>
              </p14:nvContentPartPr>
              <p14:xfrm>
                <a:off x="7927609" y="4121802"/>
                <a:ext cx="218520" cy="41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77793D-1015-4E36-B84A-6275DC225D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18609" y="4113162"/>
                  <a:ext cx="236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9B0319-643E-4711-BE66-E81787DE46BE}"/>
                    </a:ext>
                  </a:extLst>
                </p14:cNvPr>
                <p14:cNvContentPartPr/>
                <p14:nvPr/>
              </p14:nvContentPartPr>
              <p14:xfrm>
                <a:off x="8208409" y="4286682"/>
                <a:ext cx="341280" cy="33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9B0319-643E-4711-BE66-E81787DE46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99769" y="4277682"/>
                  <a:ext cx="3589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0227DE-C4C2-4375-9A4A-00C19D9ECA99}"/>
                    </a:ext>
                  </a:extLst>
                </p14:cNvPr>
                <p14:cNvContentPartPr/>
                <p14:nvPr/>
              </p14:nvContentPartPr>
              <p14:xfrm>
                <a:off x="8560849" y="3718962"/>
                <a:ext cx="406800" cy="77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0227DE-C4C2-4375-9A4A-00C19D9ECA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52209" y="3710322"/>
                  <a:ext cx="42444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228371-85AF-4D3F-B684-896D9FDAA109}"/>
                    </a:ext>
                  </a:extLst>
                </p14:cNvPr>
                <p14:cNvContentPartPr/>
                <p14:nvPr/>
              </p14:nvContentPartPr>
              <p14:xfrm>
                <a:off x="8924089" y="4118922"/>
                <a:ext cx="511200" cy="23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228371-85AF-4D3F-B684-896D9FDAA1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15089" y="4109922"/>
                  <a:ext cx="528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BCB6CE-4760-47E4-AE71-96F01FD5E80E}"/>
                    </a:ext>
                  </a:extLst>
                </p14:cNvPr>
                <p14:cNvContentPartPr/>
                <p14:nvPr/>
              </p14:nvContentPartPr>
              <p14:xfrm>
                <a:off x="9437449" y="3907602"/>
                <a:ext cx="24480" cy="5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BCB6CE-4760-47E4-AE71-96F01FD5E8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28449" y="3898962"/>
                  <a:ext cx="42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595450-97EE-4BF7-8ABB-0E4C433D1C29}"/>
                    </a:ext>
                  </a:extLst>
                </p14:cNvPr>
                <p14:cNvContentPartPr/>
                <p14:nvPr/>
              </p14:nvContentPartPr>
              <p14:xfrm>
                <a:off x="9274009" y="3919122"/>
                <a:ext cx="162360" cy="49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595450-97EE-4BF7-8ABB-0E4C433D1C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65009" y="3910482"/>
                  <a:ext cx="180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8E0567-5407-4D3F-906B-8972213E12BA}"/>
                    </a:ext>
                  </a:extLst>
                </p14:cNvPr>
                <p14:cNvContentPartPr/>
                <p14:nvPr/>
              </p14:nvContentPartPr>
              <p14:xfrm>
                <a:off x="9429529" y="3946842"/>
                <a:ext cx="227880" cy="67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8E0567-5407-4D3F-906B-8972213E12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20529" y="3937842"/>
                  <a:ext cx="24552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69A6D3-0CE8-4D5A-A6DE-CFBA3B4AEF39}"/>
                    </a:ext>
                  </a:extLst>
                </p14:cNvPr>
                <p14:cNvContentPartPr/>
                <p14:nvPr/>
              </p14:nvContentPartPr>
              <p14:xfrm>
                <a:off x="9633289" y="3544722"/>
                <a:ext cx="587520" cy="514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69A6D3-0CE8-4D5A-A6DE-CFBA3B4AEF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24649" y="3536082"/>
                  <a:ext cx="605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5373F7-3D91-4ACD-9FC5-A661CD1E7357}"/>
                    </a:ext>
                  </a:extLst>
                </p14:cNvPr>
                <p14:cNvContentPartPr/>
                <p14:nvPr/>
              </p14:nvContentPartPr>
              <p14:xfrm>
                <a:off x="9932089" y="3675402"/>
                <a:ext cx="219240" cy="144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5373F7-3D91-4ACD-9FC5-A661CD1E73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23089" y="3666762"/>
                  <a:ext cx="236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A1ACC4-4EC8-463A-90C8-0FCBAF23FC46}"/>
                    </a:ext>
                  </a:extLst>
                </p14:cNvPr>
                <p14:cNvContentPartPr/>
                <p14:nvPr/>
              </p14:nvContentPartPr>
              <p14:xfrm>
                <a:off x="10149889" y="3316842"/>
                <a:ext cx="436320" cy="939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A1ACC4-4EC8-463A-90C8-0FCBAF23FC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40889" y="3308202"/>
                  <a:ext cx="45396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D9F5E1-15AA-46A9-82A3-827D4F864E4D}"/>
                    </a:ext>
                  </a:extLst>
                </p14:cNvPr>
                <p14:cNvContentPartPr/>
                <p14:nvPr/>
              </p14:nvContentPartPr>
              <p14:xfrm>
                <a:off x="3472969" y="5740002"/>
                <a:ext cx="446760" cy="65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D9F5E1-15AA-46A9-82A3-827D4F864E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63969" y="5731002"/>
                  <a:ext cx="4644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0C30FC-07CC-4555-A42B-C2640F68CD9E}"/>
                    </a:ext>
                  </a:extLst>
                </p14:cNvPr>
                <p14:cNvContentPartPr/>
                <p14:nvPr/>
              </p14:nvContentPartPr>
              <p14:xfrm>
                <a:off x="3924409" y="6002082"/>
                <a:ext cx="412200" cy="187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0C30FC-07CC-4555-A42B-C2640F68CD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15409" y="5993082"/>
                  <a:ext cx="429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F0409E-0AE5-4712-8985-D5DF15C06053}"/>
                    </a:ext>
                  </a:extLst>
                </p14:cNvPr>
                <p14:cNvContentPartPr/>
                <p14:nvPr/>
              </p14:nvContentPartPr>
              <p14:xfrm>
                <a:off x="4262089" y="5546322"/>
                <a:ext cx="490680" cy="91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F0409E-0AE5-4712-8985-D5DF15C060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53089" y="5537322"/>
                  <a:ext cx="50832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EECA47-899B-452F-9C04-068A9AA64F57}"/>
                    </a:ext>
                  </a:extLst>
                </p14:cNvPr>
                <p14:cNvContentPartPr/>
                <p14:nvPr/>
              </p14:nvContentPartPr>
              <p14:xfrm>
                <a:off x="4495729" y="5778882"/>
                <a:ext cx="126360" cy="457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EECA47-899B-452F-9C04-068A9AA64F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6729" y="5769882"/>
                  <a:ext cx="1440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4A6835-4B21-4B27-84D1-C8E9537A6DE3}"/>
                    </a:ext>
                  </a:extLst>
                </p14:cNvPr>
                <p14:cNvContentPartPr/>
                <p14:nvPr/>
              </p14:nvContentPartPr>
              <p14:xfrm>
                <a:off x="4871569" y="5701482"/>
                <a:ext cx="907560" cy="30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4A6835-4B21-4B27-84D1-C8E9537A6D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62929" y="5692842"/>
                  <a:ext cx="9252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595CC1-52C9-4655-B18E-D4138B95C70C}"/>
                    </a:ext>
                  </a:extLst>
                </p14:cNvPr>
                <p14:cNvContentPartPr/>
                <p14:nvPr/>
              </p14:nvContentPartPr>
              <p14:xfrm>
                <a:off x="1818409" y="4566042"/>
                <a:ext cx="609480" cy="81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595CC1-52C9-4655-B18E-D4138B95C7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09409" y="4557402"/>
                  <a:ext cx="62712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711E25-5B36-4707-A2EC-0AD59FC6F5FD}"/>
                    </a:ext>
                  </a:extLst>
                </p14:cNvPr>
                <p14:cNvContentPartPr/>
                <p14:nvPr/>
              </p14:nvContentPartPr>
              <p14:xfrm>
                <a:off x="2727409" y="5360922"/>
                <a:ext cx="34200" cy="4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711E25-5B36-4707-A2EC-0AD59FC6F5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18409" y="5352282"/>
                  <a:ext cx="51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693014-6A90-4CF1-8709-E71356B22B2E}"/>
                    </a:ext>
                  </a:extLst>
                </p14:cNvPr>
                <p14:cNvContentPartPr/>
                <p14:nvPr/>
              </p14:nvContentPartPr>
              <p14:xfrm>
                <a:off x="2678089" y="4964202"/>
                <a:ext cx="44208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693014-6A90-4CF1-8709-E71356B22B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69449" y="4955562"/>
                  <a:ext cx="4597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F3988D-BE4B-43A8-99C3-4575D42B8B63}"/>
                    </a:ext>
                  </a:extLst>
                </p14:cNvPr>
                <p14:cNvContentPartPr/>
                <p14:nvPr/>
              </p14:nvContentPartPr>
              <p14:xfrm>
                <a:off x="2928289" y="4253922"/>
                <a:ext cx="629280" cy="1162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F3988D-BE4B-43A8-99C3-4575D42B8B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19649" y="4245282"/>
                  <a:ext cx="646920" cy="11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8ABCD7-70E1-46E1-923E-17B7B5DDE64C}"/>
                    </a:ext>
                  </a:extLst>
                </p14:cNvPr>
                <p14:cNvContentPartPr/>
                <p14:nvPr/>
              </p14:nvContentPartPr>
              <p14:xfrm>
                <a:off x="6581569" y="4685562"/>
                <a:ext cx="97200" cy="813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8ABCD7-70E1-46E1-923E-17B7B5DDE6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2569" y="4676922"/>
                  <a:ext cx="1148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9CC8BC-3BFA-44CB-AFE0-E8B76D181EAB}"/>
                    </a:ext>
                  </a:extLst>
                </p14:cNvPr>
                <p14:cNvContentPartPr/>
                <p14:nvPr/>
              </p14:nvContentPartPr>
              <p14:xfrm>
                <a:off x="10444009" y="2717442"/>
                <a:ext cx="615240" cy="186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9CC8BC-3BFA-44CB-AFE0-E8B76D181E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35369" y="2708442"/>
                  <a:ext cx="632880" cy="18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E42D83-FD40-48CC-B3FD-4E34B0916266}"/>
                    </a:ext>
                  </a:extLst>
                </p14:cNvPr>
                <p14:cNvContentPartPr/>
                <p14:nvPr/>
              </p14:nvContentPartPr>
              <p14:xfrm>
                <a:off x="2428609" y="4740642"/>
                <a:ext cx="39240" cy="65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E42D83-FD40-48CC-B3FD-4E34B091626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19969" y="4732002"/>
                  <a:ext cx="56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C4EBEE-192A-4B7A-847D-662C2AF0EE3D}"/>
                    </a:ext>
                  </a:extLst>
                </p14:cNvPr>
                <p14:cNvContentPartPr/>
                <p14:nvPr/>
              </p14:nvContentPartPr>
              <p14:xfrm>
                <a:off x="2596729" y="5175522"/>
                <a:ext cx="221760" cy="357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C4EBEE-192A-4B7A-847D-662C2AF0EE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88089" y="5166882"/>
                  <a:ext cx="239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82C7C3-61E8-4697-B369-CC29D3082B0A}"/>
                    </a:ext>
                  </a:extLst>
                </p14:cNvPr>
                <p14:cNvContentPartPr/>
                <p14:nvPr/>
              </p14:nvContentPartPr>
              <p14:xfrm>
                <a:off x="5560609" y="224442"/>
                <a:ext cx="519120" cy="2202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82C7C3-61E8-4697-B369-CC29D3082B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51609" y="215442"/>
                  <a:ext cx="536760" cy="22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89EE89-3337-4E1C-8866-41A6033426AF}"/>
                    </a:ext>
                  </a:extLst>
                </p14:cNvPr>
                <p14:cNvContentPartPr/>
                <p14:nvPr/>
              </p14:nvContentPartPr>
              <p14:xfrm>
                <a:off x="2092009" y="437202"/>
                <a:ext cx="3886920" cy="2872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89EE89-3337-4E1C-8866-41A6033426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83009" y="428562"/>
                  <a:ext cx="3904560" cy="28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77EEAF-2171-4995-B743-848BF012DAA4}"/>
                    </a:ext>
                  </a:extLst>
                </p14:cNvPr>
                <p14:cNvContentPartPr/>
                <p14:nvPr/>
              </p14:nvContentPartPr>
              <p14:xfrm>
                <a:off x="5923849" y="86562"/>
                <a:ext cx="4539240" cy="3042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77EEAF-2171-4995-B743-848BF012DA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14849" y="77562"/>
                  <a:ext cx="4556880" cy="30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427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2CF67-3811-4126-9D3A-186358754203}"/>
              </a:ext>
            </a:extLst>
          </p:cNvPr>
          <p:cNvSpPr txBox="1"/>
          <p:nvPr/>
        </p:nvSpPr>
        <p:spPr>
          <a:xfrm>
            <a:off x="1407560" y="863029"/>
            <a:ext cx="91029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Asymptotic Notation: Examples</a:t>
            </a:r>
          </a:p>
          <a:p>
            <a:endParaRPr lang="en-IN" sz="3200" dirty="0"/>
          </a:p>
          <a:p>
            <a:pPr marL="514350" indent="-514350">
              <a:buAutoNum type="arabicPeriod"/>
            </a:pPr>
            <a:r>
              <a:rPr lang="en-IN" sz="3200" dirty="0"/>
              <a:t>4n^2+5n-10		=	O(n^2)</a:t>
            </a:r>
          </a:p>
          <a:p>
            <a:pPr marL="514350" indent="-514350">
              <a:buAutoNum type="arabicPeriod"/>
            </a:pPr>
            <a:r>
              <a:rPr lang="en-IN" sz="3200" dirty="0"/>
              <a:t>n^3-n^2+5n+6	=	O(n^3)</a:t>
            </a:r>
          </a:p>
          <a:p>
            <a:pPr marL="514350" indent="-514350">
              <a:buAutoNum type="arabicPeriod"/>
            </a:pPr>
            <a:r>
              <a:rPr lang="en-IN" sz="3200" dirty="0"/>
              <a:t>n^2+nlog n + sqrt(n) = O(n^2)</a:t>
            </a:r>
          </a:p>
          <a:p>
            <a:pPr marL="514350" indent="-514350">
              <a:buAutoNum type="arabicPeriod"/>
            </a:pPr>
            <a:r>
              <a:rPr lang="en-IN" sz="3200" dirty="0"/>
              <a:t>2^n+n^10+log n =O(2^n)</a:t>
            </a:r>
          </a:p>
          <a:p>
            <a:pPr marL="514350" indent="-514350">
              <a:buAutoNum type="arabicPeriod"/>
            </a:pPr>
            <a:endParaRPr lang="en-IN" sz="3200" dirty="0"/>
          </a:p>
          <a:p>
            <a:pPr marL="514350" indent="-514350">
              <a:buAutoNum type="arabicPeriod"/>
            </a:pPr>
            <a:r>
              <a:rPr lang="en-IN" sz="3200" dirty="0"/>
              <a:t>log n=o(n); n=o(n^2); n^2=o(2^n)</a:t>
            </a:r>
          </a:p>
          <a:p>
            <a:pPr marL="514350" indent="-514350">
              <a:buAutoNum type="arabicPeriod"/>
            </a:pPr>
            <a:endParaRPr lang="en-IN" sz="3200" dirty="0"/>
          </a:p>
          <a:p>
            <a:r>
              <a:rPr lang="en-IN" sz="3200" dirty="0"/>
              <a:t>F(n)=O(g(n)) f(n)&lt;=cg(n) for sufficiently large n</a:t>
            </a:r>
          </a:p>
          <a:p>
            <a:pPr marL="514350" indent="-514350">
              <a:buAutoNum type="arabicPeriod"/>
            </a:pPr>
            <a:endParaRPr lang="en-IN" sz="3200" dirty="0"/>
          </a:p>
          <a:p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996A44-1532-43B9-8074-C35C5017140D}"/>
                  </a:ext>
                </a:extLst>
              </p14:cNvPr>
              <p14:cNvContentPartPr/>
              <p14:nvPr/>
            </p14:nvContentPartPr>
            <p14:xfrm>
              <a:off x="1928520" y="129600"/>
              <a:ext cx="9839160" cy="652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996A44-1532-43B9-8074-C35C50171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9160" y="120240"/>
                <a:ext cx="9857880" cy="65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71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2CF67-3811-4126-9D3A-186358754203}"/>
              </a:ext>
            </a:extLst>
          </p:cNvPr>
          <p:cNvSpPr txBox="1"/>
          <p:nvPr/>
        </p:nvSpPr>
        <p:spPr>
          <a:xfrm>
            <a:off x="1407560" y="863029"/>
            <a:ext cx="91029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Asymptotic Notation: Arrange in increasing order</a:t>
            </a:r>
          </a:p>
          <a:p>
            <a:endParaRPr lang="en-IN" sz="3200" dirty="0"/>
          </a:p>
          <a:p>
            <a:pPr marL="514350" indent="-514350">
              <a:buAutoNum type="arabicPeriod"/>
            </a:pPr>
            <a:r>
              <a:rPr lang="en-IN" sz="3200" dirty="0"/>
              <a:t>n</a:t>
            </a:r>
            <a:r>
              <a:rPr lang="en-IN" sz="3200" baseline="30000" dirty="0"/>
              <a:t>2</a:t>
            </a:r>
            <a:r>
              <a:rPr lang="en-IN" sz="3200" dirty="0"/>
              <a:t>+n	2. log</a:t>
            </a:r>
            <a:r>
              <a:rPr lang="en-IN" sz="3200" baseline="30000" dirty="0"/>
              <a:t>2 </a:t>
            </a:r>
            <a:r>
              <a:rPr lang="en-IN" sz="3200" dirty="0"/>
              <a:t>n	3. n/log n</a:t>
            </a:r>
          </a:p>
          <a:p>
            <a:pPr marL="514350" indent="-514350">
              <a:buAutoNum type="arabicPeriod"/>
            </a:pPr>
            <a:endParaRPr lang="en-IN" sz="3200" dirty="0"/>
          </a:p>
          <a:p>
            <a:pPr marL="514350" indent="-514350">
              <a:buAutoNum type="arabicPeriod" startAt="4"/>
            </a:pPr>
            <a:r>
              <a:rPr lang="en-IN" sz="3200" dirty="0"/>
              <a:t>5n+4	5.  log </a:t>
            </a:r>
            <a:r>
              <a:rPr lang="en-IN" sz="3200" dirty="0" err="1"/>
              <a:t>log</a:t>
            </a:r>
            <a:r>
              <a:rPr lang="en-IN" sz="3200" dirty="0"/>
              <a:t> n	6. √n</a:t>
            </a:r>
          </a:p>
          <a:p>
            <a:pPr marL="514350" indent="-514350">
              <a:buAutoNum type="arabicPeriod" startAt="4"/>
            </a:pPr>
            <a:endParaRPr lang="en-IN" sz="3200" dirty="0"/>
          </a:p>
          <a:p>
            <a:r>
              <a:rPr lang="en-IN" sz="3200" dirty="0"/>
              <a:t>7.   2</a:t>
            </a:r>
            <a:r>
              <a:rPr lang="en-IN" sz="3200" baseline="30000" dirty="0"/>
              <a:t>n</a:t>
            </a:r>
            <a:r>
              <a:rPr lang="en-IN" sz="3200" dirty="0"/>
              <a:t>	8.   (log n) </a:t>
            </a:r>
            <a:r>
              <a:rPr lang="en-IN" sz="3200" baseline="30000" dirty="0"/>
              <a:t>log n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Sqrt(n) vs n/log n 	1 vs sqrt(n)/log 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213BA7-8E0B-41E5-A4D1-77F79CD7AE92}"/>
                  </a:ext>
                </a:extLst>
              </p14:cNvPr>
              <p14:cNvContentPartPr/>
              <p14:nvPr/>
            </p14:nvContentPartPr>
            <p14:xfrm>
              <a:off x="1874520" y="1402200"/>
              <a:ext cx="9684720" cy="499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213BA7-8E0B-41E5-A4D1-77F79CD7AE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160" y="1392840"/>
                <a:ext cx="9703440" cy="50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81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958C-2C37-4CA0-A614-17DC830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6C5E-6971-40D1-BEA8-11CC6750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Asymptotic Notation</a:t>
            </a:r>
          </a:p>
          <a:p>
            <a:endParaRPr lang="en-IN" dirty="0"/>
          </a:p>
          <a:p>
            <a:r>
              <a:rPr lang="en-IN" dirty="0"/>
              <a:t>Local minimum exercises</a:t>
            </a:r>
          </a:p>
          <a:p>
            <a:endParaRPr lang="en-IN" dirty="0"/>
          </a:p>
          <a:p>
            <a:r>
              <a:rPr lang="en-IN" dirty="0"/>
              <a:t>Loop Invariants</a:t>
            </a:r>
          </a:p>
        </p:txBody>
      </p:sp>
    </p:spTree>
    <p:extLst>
      <p:ext uri="{BB962C8B-B14F-4D97-AF65-F5344CB8AC3E}">
        <p14:creationId xmlns:p14="http://schemas.microsoft.com/office/powerpoint/2010/main" val="37491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5F1D4-2E5B-4AAE-B58D-3D8900F26715}"/>
              </a:ext>
            </a:extLst>
          </p:cNvPr>
          <p:cNvSpPr txBox="1"/>
          <p:nvPr/>
        </p:nvSpPr>
        <p:spPr>
          <a:xfrm>
            <a:off x="1665849" y="2256764"/>
            <a:ext cx="10157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IN" sz="3600" dirty="0"/>
              <a:t>Input: x, y in {1,2,…,n}. Output: </a:t>
            </a:r>
            <a:r>
              <a:rPr lang="en-IN" sz="3600" dirty="0" err="1"/>
              <a:t>xy</a:t>
            </a:r>
            <a:endParaRPr lang="en-IN" sz="3600" dirty="0"/>
          </a:p>
          <a:p>
            <a:r>
              <a:rPr lang="en-IN" sz="3600" dirty="0"/>
              <a:t>2 log_2 n</a:t>
            </a:r>
          </a:p>
          <a:p>
            <a:endParaRPr lang="en-IN" sz="3600" dirty="0"/>
          </a:p>
          <a:p>
            <a:endParaRPr lang="en-IN" sz="3600" dirty="0"/>
          </a:p>
          <a:p>
            <a:pPr marL="742950" indent="-742950">
              <a:buAutoNum type="arabicPeriod" startAt="2"/>
            </a:pPr>
            <a:r>
              <a:rPr lang="en-IN" sz="3600" dirty="0"/>
              <a:t>Input: A,B: n by n matrix. Output: AB (n^2)</a:t>
            </a:r>
          </a:p>
          <a:p>
            <a:pPr marL="742950" indent="-742950">
              <a:buAutoNum type="arabicPeriod" startAt="2"/>
            </a:pPr>
            <a:endParaRPr lang="en-IN" sz="3600" dirty="0"/>
          </a:p>
          <a:p>
            <a:r>
              <a:rPr lang="en-IN" sz="3600" dirty="0"/>
              <a:t>Input size: 2n^2 (number of elements)* size of each element (measured in bits)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07A5-7923-447B-ACF8-EF75201ED018}"/>
              </a:ext>
            </a:extLst>
          </p:cNvPr>
          <p:cNvSpPr txBox="1"/>
          <p:nvPr/>
        </p:nvSpPr>
        <p:spPr>
          <a:xfrm>
            <a:off x="4191000" y="103822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Find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356761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C479-861D-482E-A313-8ACC53E575C1}"/>
              </a:ext>
            </a:extLst>
          </p:cNvPr>
          <p:cNvSpPr txBox="1"/>
          <p:nvPr/>
        </p:nvSpPr>
        <p:spPr>
          <a:xfrm>
            <a:off x="3041151" y="1263721"/>
            <a:ext cx="580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Divide &amp; Conquer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6CE19-151A-429B-92E4-63EF9CD1B897}"/>
              </a:ext>
            </a:extLst>
          </p:cNvPr>
          <p:cNvGrpSpPr/>
          <p:nvPr/>
        </p:nvGrpSpPr>
        <p:grpSpPr>
          <a:xfrm>
            <a:off x="3150214" y="2326122"/>
            <a:ext cx="2903040" cy="3199320"/>
            <a:chOff x="3150214" y="2326122"/>
            <a:chExt cx="2903040" cy="31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0C083D-F3CF-4891-8325-FB566BBE2699}"/>
                    </a:ext>
                  </a:extLst>
                </p14:cNvPr>
                <p14:cNvContentPartPr/>
                <p14:nvPr/>
              </p14:nvContentPartPr>
              <p14:xfrm>
                <a:off x="3150214" y="2634282"/>
                <a:ext cx="2903040" cy="2350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0C083D-F3CF-4891-8325-FB566BBE26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41574" y="2625642"/>
                  <a:ext cx="2920680" cy="23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7BC403-A5F5-40F5-BA97-CCD3101A4F52}"/>
                    </a:ext>
                  </a:extLst>
                </p14:cNvPr>
                <p14:cNvContentPartPr/>
                <p14:nvPr/>
              </p14:nvContentPartPr>
              <p14:xfrm>
                <a:off x="3902254" y="2326122"/>
                <a:ext cx="962280" cy="319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7BC403-A5F5-40F5-BA97-CCD3101A4F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3614" y="2317122"/>
                  <a:ext cx="979920" cy="321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9C246A-9181-4284-93D9-942C0F3F8AFA}"/>
                  </a:ext>
                </a:extLst>
              </p14:cNvPr>
              <p14:cNvContentPartPr/>
              <p14:nvPr/>
            </p14:nvContentPartPr>
            <p14:xfrm>
              <a:off x="3582000" y="2166840"/>
              <a:ext cx="8097120" cy="3884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9C246A-9181-4284-93D9-942C0F3F8A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2640" y="2157480"/>
                <a:ext cx="8115840" cy="39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2B6956-8768-4C86-82D3-5307607B20D9}"/>
                  </a:ext>
                </a:extLst>
              </p14:cNvPr>
              <p14:cNvContentPartPr/>
              <p14:nvPr/>
            </p14:nvContentPartPr>
            <p14:xfrm>
              <a:off x="1461600" y="2727000"/>
              <a:ext cx="8303040" cy="3517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2B6956-8768-4C86-82D3-5307607B20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2240" y="2717640"/>
                <a:ext cx="8321760" cy="353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36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EB6A2FE-6184-430F-A3DB-52E3AC27878E}"/>
              </a:ext>
            </a:extLst>
          </p:cNvPr>
          <p:cNvGrpSpPr/>
          <p:nvPr/>
        </p:nvGrpSpPr>
        <p:grpSpPr>
          <a:xfrm>
            <a:off x="1435866" y="282762"/>
            <a:ext cx="9880920" cy="4262040"/>
            <a:chOff x="1435866" y="282762"/>
            <a:chExt cx="9880920" cy="42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72A402C-24B8-491B-98C2-3A8A909BDB59}"/>
                    </a:ext>
                  </a:extLst>
                </p14:cNvPr>
                <p14:cNvContentPartPr/>
                <p14:nvPr/>
              </p14:nvContentPartPr>
              <p14:xfrm>
                <a:off x="1528386" y="1029762"/>
                <a:ext cx="140400" cy="748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72A402C-24B8-491B-98C2-3A8A909BDB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19386" y="1021122"/>
                  <a:ext cx="1580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B1C8FE-47C0-4A4E-8332-D891646529A9}"/>
                    </a:ext>
                  </a:extLst>
                </p14:cNvPr>
                <p14:cNvContentPartPr/>
                <p14:nvPr/>
              </p14:nvContentPartPr>
              <p14:xfrm>
                <a:off x="1435866" y="706122"/>
                <a:ext cx="4558320" cy="1324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B1C8FE-47C0-4A4E-8332-D891646529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7226" y="697122"/>
                  <a:ext cx="4575960" cy="13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C5DB04-9FA3-4CA6-96A7-3F6DB9FA36E2}"/>
                    </a:ext>
                  </a:extLst>
                </p14:cNvPr>
                <p14:cNvContentPartPr/>
                <p14:nvPr/>
              </p14:nvContentPartPr>
              <p14:xfrm>
                <a:off x="3336306" y="282762"/>
                <a:ext cx="470520" cy="2453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C5DB04-9FA3-4CA6-96A7-3F6DB9FA36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27306" y="273762"/>
                  <a:ext cx="488160" cy="24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147B5F-665B-445B-A14A-62337F8B1A14}"/>
                    </a:ext>
                  </a:extLst>
                </p14:cNvPr>
                <p14:cNvContentPartPr/>
                <p14:nvPr/>
              </p14:nvContentPartPr>
              <p14:xfrm>
                <a:off x="1899186" y="2236842"/>
                <a:ext cx="1324440" cy="298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147B5F-665B-445B-A14A-62337F8B1A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90546" y="2228202"/>
                  <a:ext cx="1342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FD5169-1C9A-4168-95AA-D778C98FD101}"/>
                    </a:ext>
                  </a:extLst>
                </p14:cNvPr>
                <p14:cNvContentPartPr/>
                <p14:nvPr/>
              </p14:nvContentPartPr>
              <p14:xfrm>
                <a:off x="3100146" y="2305242"/>
                <a:ext cx="271440" cy="344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FD5169-1C9A-4168-95AA-D778C98FD1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91146" y="2296602"/>
                  <a:ext cx="2890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213AA9-7C47-4121-A7BB-E592C300AD32}"/>
                    </a:ext>
                  </a:extLst>
                </p14:cNvPr>
                <p14:cNvContentPartPr/>
                <p14:nvPr/>
              </p14:nvContentPartPr>
              <p14:xfrm>
                <a:off x="1943106" y="2145042"/>
                <a:ext cx="50760" cy="49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213AA9-7C47-4121-A7BB-E592C300AD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4466" y="2136402"/>
                  <a:ext cx="68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FEA4F1-AA82-4CE5-9003-3740750DD1BE}"/>
                    </a:ext>
                  </a:extLst>
                </p14:cNvPr>
                <p14:cNvContentPartPr/>
                <p14:nvPr/>
              </p14:nvContentPartPr>
              <p14:xfrm>
                <a:off x="1668066" y="2241882"/>
                <a:ext cx="641520" cy="45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FEA4F1-AA82-4CE5-9003-3740750DD1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9066" y="2233242"/>
                  <a:ext cx="6591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A37345-C48D-438B-8656-DFE2DAA719CA}"/>
                    </a:ext>
                  </a:extLst>
                </p14:cNvPr>
                <p14:cNvContentPartPr/>
                <p14:nvPr/>
              </p14:nvContentPartPr>
              <p14:xfrm>
                <a:off x="3919866" y="2282202"/>
                <a:ext cx="1738440" cy="25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A37345-C48D-438B-8656-DFE2DAA719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10866" y="2273562"/>
                  <a:ext cx="1756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CA0733-A210-496D-BD16-C3189369F966}"/>
                    </a:ext>
                  </a:extLst>
                </p14:cNvPr>
                <p14:cNvContentPartPr/>
                <p14:nvPr/>
              </p14:nvContentPartPr>
              <p14:xfrm>
                <a:off x="5525826" y="2100762"/>
                <a:ext cx="413640" cy="415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CA0733-A210-496D-BD16-C3189369F9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7186" y="2092122"/>
                  <a:ext cx="431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1A4832-AEDD-45E2-8395-F3965F7A0737}"/>
                    </a:ext>
                  </a:extLst>
                </p14:cNvPr>
                <p14:cNvContentPartPr/>
                <p14:nvPr/>
              </p14:nvContentPartPr>
              <p14:xfrm>
                <a:off x="3797826" y="2345922"/>
                <a:ext cx="526320" cy="58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1A4832-AEDD-45E2-8395-F3965F7A07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89186" y="2337282"/>
                  <a:ext cx="54396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F42F2A-B8B3-46BE-A016-3E53C703EF9E}"/>
                    </a:ext>
                  </a:extLst>
                </p14:cNvPr>
                <p14:cNvContentPartPr/>
                <p14:nvPr/>
              </p14:nvContentPartPr>
              <p14:xfrm>
                <a:off x="2821506" y="3077802"/>
                <a:ext cx="687960" cy="668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F42F2A-B8B3-46BE-A016-3E53C703EF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12866" y="3068802"/>
                  <a:ext cx="70560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1A423A-5BCC-49A0-8090-4CF7BCCCEAA1}"/>
                    </a:ext>
                  </a:extLst>
                </p14:cNvPr>
                <p14:cNvContentPartPr/>
                <p14:nvPr/>
              </p14:nvContentPartPr>
              <p14:xfrm>
                <a:off x="3722586" y="3021282"/>
                <a:ext cx="390960" cy="103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1A423A-5BCC-49A0-8090-4CF7BCCCEA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3586" y="3012642"/>
                  <a:ext cx="408600" cy="10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78F528-E99E-4652-953A-F72D640934A0}"/>
                    </a:ext>
                  </a:extLst>
                </p14:cNvPr>
                <p14:cNvContentPartPr/>
                <p14:nvPr/>
              </p14:nvContentPartPr>
              <p14:xfrm>
                <a:off x="3199506" y="3943602"/>
                <a:ext cx="791280" cy="551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78F528-E99E-4652-953A-F72D640934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90866" y="3934602"/>
                  <a:ext cx="8089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CD4573-878B-41B1-AAA1-9EB86791ECAA}"/>
                    </a:ext>
                  </a:extLst>
                </p14:cNvPr>
                <p14:cNvContentPartPr/>
                <p14:nvPr/>
              </p14:nvContentPartPr>
              <p14:xfrm>
                <a:off x="7292706" y="941202"/>
                <a:ext cx="266760" cy="2676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CD4573-878B-41B1-AAA1-9EB86791EC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4066" y="932562"/>
                  <a:ext cx="284400" cy="26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AB0598-1EFF-464F-B6E4-DC202869F26E}"/>
                    </a:ext>
                  </a:extLst>
                </p14:cNvPr>
                <p14:cNvContentPartPr/>
                <p14:nvPr/>
              </p14:nvContentPartPr>
              <p14:xfrm>
                <a:off x="7149786" y="862362"/>
                <a:ext cx="4115160" cy="304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AB0598-1EFF-464F-B6E4-DC202869F2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40786" y="853722"/>
                  <a:ext cx="4132800" cy="30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87D27E-DBAA-4E24-9308-93D8882562E7}"/>
                    </a:ext>
                  </a:extLst>
                </p14:cNvPr>
                <p14:cNvContentPartPr/>
                <p14:nvPr/>
              </p14:nvContentPartPr>
              <p14:xfrm>
                <a:off x="9259386" y="820242"/>
                <a:ext cx="330120" cy="372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87D27E-DBAA-4E24-9308-93D8882562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0386" y="811242"/>
                  <a:ext cx="347760" cy="37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020E67-EEFC-4E32-98E3-954805158940}"/>
                    </a:ext>
                  </a:extLst>
                </p14:cNvPr>
                <p14:cNvContentPartPr/>
                <p14:nvPr/>
              </p14:nvContentPartPr>
              <p14:xfrm>
                <a:off x="6837666" y="2326122"/>
                <a:ext cx="4479120" cy="21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020E67-EEFC-4E32-98E3-9548051589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29026" y="2317122"/>
                  <a:ext cx="44967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E0A50-6AFF-4CA8-AC39-C11CE6581A82}"/>
              </a:ext>
            </a:extLst>
          </p:cNvPr>
          <p:cNvGrpSpPr/>
          <p:nvPr/>
        </p:nvGrpSpPr>
        <p:grpSpPr>
          <a:xfrm>
            <a:off x="7320426" y="4590522"/>
            <a:ext cx="3832560" cy="1782720"/>
            <a:chOff x="7320426" y="4590522"/>
            <a:chExt cx="3832560" cy="17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CE8115-ECD8-4CE1-9DEF-01A52D0ED4D8}"/>
                    </a:ext>
                  </a:extLst>
                </p14:cNvPr>
                <p14:cNvContentPartPr/>
                <p14:nvPr/>
              </p14:nvContentPartPr>
              <p14:xfrm>
                <a:off x="7633266" y="4781322"/>
                <a:ext cx="317520" cy="1047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CE8115-ECD8-4CE1-9DEF-01A52D0ED4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24266" y="4772322"/>
                  <a:ext cx="33516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F77E2F-2797-4B9A-BD8F-1D1490A423C0}"/>
                    </a:ext>
                  </a:extLst>
                </p14:cNvPr>
                <p14:cNvContentPartPr/>
                <p14:nvPr/>
              </p14:nvContentPartPr>
              <p14:xfrm>
                <a:off x="7650186" y="4590522"/>
                <a:ext cx="3249360" cy="178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F77E2F-2797-4B9A-BD8F-1D1490A423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546" y="4581522"/>
                  <a:ext cx="3267000" cy="18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8A379A-3C82-4052-B40E-2D53E90D847A}"/>
                    </a:ext>
                  </a:extLst>
                </p14:cNvPr>
                <p14:cNvContentPartPr/>
                <p14:nvPr/>
              </p14:nvContentPartPr>
              <p14:xfrm>
                <a:off x="7628586" y="5366322"/>
                <a:ext cx="33519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8A379A-3C82-4052-B40E-2D53E90D84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19946" y="5357322"/>
                  <a:ext cx="336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C87DDD-C669-4BA0-93AF-48548601C323}"/>
                    </a:ext>
                  </a:extLst>
                </p14:cNvPr>
                <p14:cNvContentPartPr/>
                <p14:nvPr/>
              </p14:nvContentPartPr>
              <p14:xfrm>
                <a:off x="7796706" y="4964922"/>
                <a:ext cx="3075840" cy="176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C87DDD-C669-4BA0-93AF-48548601C3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88066" y="4955922"/>
                  <a:ext cx="3093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7AA3A2-B494-416F-9AAB-75AEED0BFAE1}"/>
                    </a:ext>
                  </a:extLst>
                </p14:cNvPr>
                <p14:cNvContentPartPr/>
                <p14:nvPr/>
              </p14:nvContentPartPr>
              <p14:xfrm>
                <a:off x="7772226" y="5664762"/>
                <a:ext cx="3380760" cy="146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7AA3A2-B494-416F-9AAB-75AEED0BFA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63586" y="5656122"/>
                  <a:ext cx="3398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78F795-7262-43D6-8309-08E7C7B53939}"/>
                    </a:ext>
                  </a:extLst>
                </p14:cNvPr>
                <p14:cNvContentPartPr/>
                <p14:nvPr/>
              </p14:nvContentPartPr>
              <p14:xfrm>
                <a:off x="7320426" y="4890402"/>
                <a:ext cx="190440" cy="6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78F795-7262-43D6-8309-08E7C7B539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11426" y="4881402"/>
                  <a:ext cx="208080" cy="7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483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0AACCA-FFF7-4F69-BDAE-C00022BABC71}"/>
              </a:ext>
            </a:extLst>
          </p:cNvPr>
          <p:cNvSpPr txBox="1"/>
          <p:nvPr/>
        </p:nvSpPr>
        <p:spPr>
          <a:xfrm>
            <a:off x="1212351" y="719666"/>
            <a:ext cx="100275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E.g. 1:</a:t>
            </a:r>
          </a:p>
          <a:p>
            <a:r>
              <a:rPr lang="en-IN" sz="4000" dirty="0"/>
              <a:t>Given a positive integer n, find √n.</a:t>
            </a:r>
          </a:p>
          <a:p>
            <a:endParaRPr lang="en-IN" sz="4000" dirty="0"/>
          </a:p>
          <a:p>
            <a:r>
              <a:rPr lang="en-IN" sz="4000" dirty="0" err="1"/>
              <a:t>i</a:t>
            </a:r>
            <a:r>
              <a:rPr lang="en-IN" sz="4000" dirty="0"/>
              <a:t>=1</a:t>
            </a:r>
          </a:p>
          <a:p>
            <a:r>
              <a:rPr lang="en-IN" sz="4000" dirty="0"/>
              <a:t>While (</a:t>
            </a:r>
            <a:r>
              <a:rPr lang="en-IN" sz="4000" dirty="0" err="1"/>
              <a:t>i</a:t>
            </a:r>
            <a:r>
              <a:rPr lang="en-IN" sz="4000" dirty="0"/>
              <a:t>*</a:t>
            </a:r>
            <a:r>
              <a:rPr lang="en-IN" sz="4000" dirty="0" err="1"/>
              <a:t>i</a:t>
            </a:r>
            <a:r>
              <a:rPr lang="en-IN" sz="4000" dirty="0"/>
              <a:t>&lt;n)</a:t>
            </a:r>
          </a:p>
          <a:p>
            <a:r>
              <a:rPr lang="en-IN" sz="4000" dirty="0"/>
              <a:t>	Increment I</a:t>
            </a:r>
          </a:p>
          <a:p>
            <a:r>
              <a:rPr lang="en-IN" sz="4000" dirty="0"/>
              <a:t>Return (i-1)</a:t>
            </a:r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97BAE8-AE5D-45CB-A33B-62E6D663BBCD}"/>
                  </a:ext>
                </a:extLst>
              </p14:cNvPr>
              <p14:cNvContentPartPr/>
              <p14:nvPr/>
            </p14:nvContentPartPr>
            <p14:xfrm>
              <a:off x="7525266" y="3312578"/>
              <a:ext cx="187560" cy="66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97BAE8-AE5D-45CB-A33B-62E6D663B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6266" y="3303578"/>
                <a:ext cx="20520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D89D9B-C886-4468-90D0-172B95FFDEBD}"/>
                  </a:ext>
                </a:extLst>
              </p14:cNvPr>
              <p14:cNvContentPartPr/>
              <p14:nvPr/>
            </p14:nvContentPartPr>
            <p14:xfrm>
              <a:off x="5095626" y="2572778"/>
              <a:ext cx="971280" cy="2975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D89D9B-C886-4468-90D0-172B95FFDE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6626" y="2563778"/>
                <a:ext cx="988920" cy="29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C987699-3CFE-41CC-8357-C9FB57EDC270}"/>
                  </a:ext>
                </a:extLst>
              </p14:cNvPr>
              <p14:cNvContentPartPr/>
              <p14:nvPr/>
            </p14:nvContentPartPr>
            <p14:xfrm>
              <a:off x="1197906" y="4988378"/>
              <a:ext cx="2590200" cy="1722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C987699-3CFE-41CC-8357-C9FB57EDC2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8906" y="4979378"/>
                <a:ext cx="2607840" cy="174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C6D6B8A4-36DC-429B-8A6F-73DF064DC46A}"/>
              </a:ext>
            </a:extLst>
          </p:cNvPr>
          <p:cNvGrpSpPr/>
          <p:nvPr/>
        </p:nvGrpSpPr>
        <p:grpSpPr>
          <a:xfrm>
            <a:off x="1460346" y="346178"/>
            <a:ext cx="10395360" cy="6460200"/>
            <a:chOff x="1460346" y="346178"/>
            <a:chExt cx="10395360" cy="64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01DEDAA-CF8E-4858-8AF6-8058D7391E0B}"/>
                    </a:ext>
                  </a:extLst>
                </p14:cNvPr>
                <p14:cNvContentPartPr/>
                <p14:nvPr/>
              </p14:nvContentPartPr>
              <p14:xfrm>
                <a:off x="7653066" y="1325322"/>
                <a:ext cx="480240" cy="695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01DEDAA-CF8E-4858-8AF6-8058D7391E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44066" y="1316682"/>
                  <a:ext cx="49788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E0C1DA-5B82-40F7-9549-7D9523752D0A}"/>
                    </a:ext>
                  </a:extLst>
                </p14:cNvPr>
                <p14:cNvContentPartPr/>
                <p14:nvPr/>
              </p14:nvContentPartPr>
              <p14:xfrm>
                <a:off x="8047986" y="1396602"/>
                <a:ext cx="381960" cy="79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E0C1DA-5B82-40F7-9549-7D9523752D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39346" y="1387962"/>
                  <a:ext cx="39960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D9BADC-AE64-483E-8813-E07278A5274F}"/>
                    </a:ext>
                  </a:extLst>
                </p14:cNvPr>
                <p14:cNvContentPartPr/>
                <p14:nvPr/>
              </p14:nvContentPartPr>
              <p14:xfrm>
                <a:off x="7917306" y="3050138"/>
                <a:ext cx="692640" cy="55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D9BADC-AE64-483E-8813-E07278A527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8666" y="3041498"/>
                  <a:ext cx="7102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18B526-D9B4-42B9-8538-1D90E0C614CC}"/>
                    </a:ext>
                  </a:extLst>
                </p14:cNvPr>
                <p14:cNvContentPartPr/>
                <p14:nvPr/>
              </p14:nvContentPartPr>
              <p14:xfrm>
                <a:off x="8141226" y="3211778"/>
                <a:ext cx="437040" cy="61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18B526-D9B4-42B9-8538-1D90E0C614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32586" y="3203138"/>
                  <a:ext cx="4546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5E000B-D6DB-49CF-8B48-365AD94DEBC1}"/>
                    </a:ext>
                  </a:extLst>
                </p14:cNvPr>
                <p14:cNvContentPartPr/>
                <p14:nvPr/>
              </p14:nvContentPartPr>
              <p14:xfrm>
                <a:off x="8959146" y="2661338"/>
                <a:ext cx="394560" cy="614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5E000B-D6DB-49CF-8B48-365AD94DEB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50506" y="2652698"/>
                  <a:ext cx="4122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AAAF92-6A6E-424C-A6CE-2351FC47EBC4}"/>
                    </a:ext>
                  </a:extLst>
                </p14:cNvPr>
                <p14:cNvContentPartPr/>
                <p14:nvPr/>
              </p14:nvContentPartPr>
              <p14:xfrm>
                <a:off x="9545226" y="2415098"/>
                <a:ext cx="332640" cy="55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AAAF92-6A6E-424C-A6CE-2351FC47EB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36586" y="2406458"/>
                  <a:ext cx="3502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68E19D-7687-4919-88F7-9DB40827CC20}"/>
                    </a:ext>
                  </a:extLst>
                </p14:cNvPr>
                <p14:cNvContentPartPr/>
                <p14:nvPr/>
              </p14:nvContentPartPr>
              <p14:xfrm>
                <a:off x="9784986" y="2241938"/>
                <a:ext cx="296280" cy="483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68E19D-7687-4919-88F7-9DB40827CC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76346" y="2233298"/>
                  <a:ext cx="3139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16D5C9-DAF3-49B1-9050-430C9CA25F6E}"/>
                    </a:ext>
                  </a:extLst>
                </p14:cNvPr>
                <p14:cNvContentPartPr/>
                <p14:nvPr/>
              </p14:nvContentPartPr>
              <p14:xfrm>
                <a:off x="10231746" y="2653058"/>
                <a:ext cx="126720" cy="43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16D5C9-DAF3-49B1-9050-430C9CA25F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23106" y="2644418"/>
                  <a:ext cx="1443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5542CA-A1F1-4E36-A5DE-97A45CEDCA7D}"/>
                    </a:ext>
                  </a:extLst>
                </p14:cNvPr>
                <p14:cNvContentPartPr/>
                <p14:nvPr/>
              </p14:nvContentPartPr>
              <p14:xfrm>
                <a:off x="10337946" y="2136818"/>
                <a:ext cx="7560" cy="1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5542CA-A1F1-4E36-A5DE-97A45CEDCA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28946" y="2128178"/>
                  <a:ext cx="25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FBFC98-986B-4EE5-84D6-904FE8E925C2}"/>
                    </a:ext>
                  </a:extLst>
                </p14:cNvPr>
                <p14:cNvContentPartPr/>
                <p14:nvPr/>
              </p14:nvContentPartPr>
              <p14:xfrm>
                <a:off x="10392306" y="2070938"/>
                <a:ext cx="451440" cy="315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FBFC98-986B-4EE5-84D6-904FE8E925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83306" y="2062298"/>
                  <a:ext cx="469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C223F8-3E81-449D-A14E-1D1707D3A57C}"/>
                    </a:ext>
                  </a:extLst>
                </p14:cNvPr>
                <p14:cNvContentPartPr/>
                <p14:nvPr/>
              </p14:nvContentPartPr>
              <p14:xfrm>
                <a:off x="10893066" y="1742978"/>
                <a:ext cx="255240" cy="49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C223F8-3E81-449D-A14E-1D1707D3A5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84426" y="1734338"/>
                  <a:ext cx="2728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3CCD20-E894-49C0-9573-7984C4497EAF}"/>
                    </a:ext>
                  </a:extLst>
                </p14:cNvPr>
                <p14:cNvContentPartPr/>
                <p14:nvPr/>
              </p14:nvContentPartPr>
              <p14:xfrm>
                <a:off x="11191506" y="1485218"/>
                <a:ext cx="404640" cy="48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3CCD20-E894-49C0-9573-7984C4497E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82506" y="1476578"/>
                  <a:ext cx="422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5EDBF7-3245-4DFC-9A99-0CBF1972F485}"/>
                    </a:ext>
                  </a:extLst>
                </p14:cNvPr>
                <p14:cNvContentPartPr/>
                <p14:nvPr/>
              </p14:nvContentPartPr>
              <p14:xfrm>
                <a:off x="11641506" y="1070858"/>
                <a:ext cx="214200" cy="54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5EDBF7-3245-4DFC-9A99-0CBF1972F4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32506" y="1062218"/>
                  <a:ext cx="2318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C82BA7-7A17-4DAE-BF0F-D541DDB54463}"/>
                    </a:ext>
                  </a:extLst>
                </p14:cNvPr>
                <p14:cNvContentPartPr/>
                <p14:nvPr/>
              </p14:nvContentPartPr>
              <p14:xfrm>
                <a:off x="10752666" y="1300538"/>
                <a:ext cx="838440" cy="90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C82BA7-7A17-4DAE-BF0F-D541DDB544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4026" y="1291898"/>
                  <a:ext cx="85608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5A7FBA-60E7-4CC9-9F96-D71995748733}"/>
                    </a:ext>
                  </a:extLst>
                </p14:cNvPr>
                <p14:cNvContentPartPr/>
                <p14:nvPr/>
              </p14:nvContentPartPr>
              <p14:xfrm>
                <a:off x="10063266" y="890138"/>
                <a:ext cx="381240" cy="40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5A7FBA-60E7-4CC9-9F96-D719957487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54626" y="881138"/>
                  <a:ext cx="3988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CC7285-AEF8-4842-9CDF-2E03A390778A}"/>
                    </a:ext>
                  </a:extLst>
                </p14:cNvPr>
                <p14:cNvContentPartPr/>
                <p14:nvPr/>
              </p14:nvContentPartPr>
              <p14:xfrm>
                <a:off x="10513626" y="639218"/>
                <a:ext cx="550800" cy="443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CC7285-AEF8-4842-9CDF-2E03A39077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04986" y="630578"/>
                  <a:ext cx="5684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D21D91-14C4-4BAB-A972-E084D43DC682}"/>
                    </a:ext>
                  </a:extLst>
                </p14:cNvPr>
                <p14:cNvContentPartPr/>
                <p14:nvPr/>
              </p14:nvContentPartPr>
              <p14:xfrm>
                <a:off x="11035626" y="2605178"/>
                <a:ext cx="162000" cy="29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D21D91-14C4-4BAB-A972-E084D43DC6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26986" y="2596178"/>
                  <a:ext cx="179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EBD5D5-6B4A-4FF3-BAEE-0E7057B1D581}"/>
                    </a:ext>
                  </a:extLst>
                </p14:cNvPr>
                <p14:cNvContentPartPr/>
                <p14:nvPr/>
              </p14:nvContentPartPr>
              <p14:xfrm>
                <a:off x="10907826" y="3054818"/>
                <a:ext cx="302760" cy="598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EBD5D5-6B4A-4FF3-BAEE-0E7057B1D5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99186" y="3045818"/>
                  <a:ext cx="3204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D20B76-9865-4F95-B1D9-34376D5E2559}"/>
                    </a:ext>
                  </a:extLst>
                </p14:cNvPr>
                <p14:cNvContentPartPr/>
                <p14:nvPr/>
              </p14:nvContentPartPr>
              <p14:xfrm>
                <a:off x="9575826" y="1070858"/>
                <a:ext cx="585000" cy="76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D20B76-9865-4F95-B1D9-34376D5E25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6826" y="1062218"/>
                  <a:ext cx="60264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178F41-BC6D-4ED6-BFC3-74C5E33675E1}"/>
                    </a:ext>
                  </a:extLst>
                </p14:cNvPr>
                <p14:cNvContentPartPr/>
                <p14:nvPr/>
              </p14:nvContentPartPr>
              <p14:xfrm>
                <a:off x="9838266" y="650378"/>
                <a:ext cx="475200" cy="861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178F41-BC6D-4ED6-BFC3-74C5E33675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29266" y="641378"/>
                  <a:ext cx="49284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E0C2AF-4F69-4B3C-95D1-9C16D0D16649}"/>
                    </a:ext>
                  </a:extLst>
                </p14:cNvPr>
                <p14:cNvContentPartPr/>
                <p14:nvPr/>
              </p14:nvContentPartPr>
              <p14:xfrm>
                <a:off x="10811706" y="346178"/>
                <a:ext cx="333000" cy="857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E0C2AF-4F69-4B3C-95D1-9C16D0D166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02706" y="337538"/>
                  <a:ext cx="35064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549BFA-6C48-4628-87FF-C0360768761F}"/>
                    </a:ext>
                  </a:extLst>
                </p14:cNvPr>
                <p14:cNvContentPartPr/>
                <p14:nvPr/>
              </p14:nvContentPartPr>
              <p14:xfrm>
                <a:off x="9498426" y="4354778"/>
                <a:ext cx="164880" cy="313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549BFA-6C48-4628-87FF-C036076876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89786" y="4345778"/>
                  <a:ext cx="182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3CAFDE-1A7B-4E4A-88E2-D4A3DCBC4CDD}"/>
                    </a:ext>
                  </a:extLst>
                </p14:cNvPr>
                <p14:cNvContentPartPr/>
                <p14:nvPr/>
              </p14:nvContentPartPr>
              <p14:xfrm>
                <a:off x="9449106" y="4044818"/>
                <a:ext cx="73080" cy="165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3CAFDE-1A7B-4E4A-88E2-D4A3DCBC4C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40466" y="4036178"/>
                  <a:ext cx="90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098C0DF-4D90-4648-8340-88E732A32892}"/>
                    </a:ext>
                  </a:extLst>
                </p14:cNvPr>
                <p14:cNvContentPartPr/>
                <p14:nvPr/>
              </p14:nvContentPartPr>
              <p14:xfrm>
                <a:off x="9702546" y="4005218"/>
                <a:ext cx="264600" cy="527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098C0DF-4D90-4648-8340-88E732A328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93906" y="3996218"/>
                  <a:ext cx="2822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D75367-C012-487E-88D0-91B515B48BEF}"/>
                    </a:ext>
                  </a:extLst>
                </p14:cNvPr>
                <p14:cNvContentPartPr/>
                <p14:nvPr/>
              </p14:nvContentPartPr>
              <p14:xfrm>
                <a:off x="9654666" y="4239218"/>
                <a:ext cx="623160" cy="322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D75367-C012-487E-88D0-91B515B48B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45666" y="4230218"/>
                  <a:ext cx="6408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2705F10-CEF1-4FA3-8A7F-EC4AA704F8A2}"/>
                    </a:ext>
                  </a:extLst>
                </p14:cNvPr>
                <p14:cNvContentPartPr/>
                <p14:nvPr/>
              </p14:nvContentPartPr>
              <p14:xfrm>
                <a:off x="10481586" y="4148138"/>
                <a:ext cx="235800" cy="254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2705F10-CEF1-4FA3-8A7F-EC4AA704F8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72586" y="4139138"/>
                  <a:ext cx="253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B012DE-5A90-4AD0-8150-7BD86B32961C}"/>
                    </a:ext>
                  </a:extLst>
                </p14:cNvPr>
                <p14:cNvContentPartPr/>
                <p14:nvPr/>
              </p14:nvContentPartPr>
              <p14:xfrm>
                <a:off x="10757346" y="3811538"/>
                <a:ext cx="283680" cy="46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B012DE-5A90-4AD0-8150-7BD86B3296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48346" y="3802538"/>
                  <a:ext cx="3013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1BAE27-65AD-42C0-A6B2-634C6924491D}"/>
                    </a:ext>
                  </a:extLst>
                </p14:cNvPr>
                <p14:cNvContentPartPr/>
                <p14:nvPr/>
              </p14:nvContentPartPr>
              <p14:xfrm>
                <a:off x="10994226" y="3827378"/>
                <a:ext cx="347040" cy="444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1BAE27-65AD-42C0-A6B2-634C692449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85226" y="3818738"/>
                  <a:ext cx="3646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763463-BCF8-4D70-87EA-E41E0DA27934}"/>
                    </a:ext>
                  </a:extLst>
                </p14:cNvPr>
                <p14:cNvContentPartPr/>
                <p14:nvPr/>
              </p14:nvContentPartPr>
              <p14:xfrm>
                <a:off x="11113386" y="4003778"/>
                <a:ext cx="168840" cy="6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763463-BCF8-4D70-87EA-E41E0DA279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04746" y="3995138"/>
                  <a:ext cx="186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22FFB6-EFB2-4E03-91E1-CF34CAB076C4}"/>
                    </a:ext>
                  </a:extLst>
                </p14:cNvPr>
                <p14:cNvContentPartPr/>
                <p14:nvPr/>
              </p14:nvContentPartPr>
              <p14:xfrm>
                <a:off x="9978666" y="5136698"/>
                <a:ext cx="447840" cy="385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22FFB6-EFB2-4E03-91E1-CF34CAB076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69666" y="5127698"/>
                  <a:ext cx="4654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C273F6C-C3D2-484B-98F0-0FE983A22CDB}"/>
                    </a:ext>
                  </a:extLst>
                </p14:cNvPr>
                <p14:cNvContentPartPr/>
                <p14:nvPr/>
              </p14:nvContentPartPr>
              <p14:xfrm>
                <a:off x="10834026" y="5148578"/>
                <a:ext cx="129600" cy="261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C273F6C-C3D2-484B-98F0-0FE983A22C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25026" y="5139938"/>
                  <a:ext cx="147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7B4D441-3A57-494A-B9D9-45E35DFE3AD7}"/>
                    </a:ext>
                  </a:extLst>
                </p14:cNvPr>
                <p14:cNvContentPartPr/>
                <p14:nvPr/>
              </p14:nvContentPartPr>
              <p14:xfrm>
                <a:off x="10761306" y="4760858"/>
                <a:ext cx="76320" cy="118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7B4D441-3A57-494A-B9D9-45E35DFE3AD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52306" y="4751858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4B24EC-9E79-42B3-B76E-21A9161EF96F}"/>
                    </a:ext>
                  </a:extLst>
                </p14:cNvPr>
                <p14:cNvContentPartPr/>
                <p14:nvPr/>
              </p14:nvContentPartPr>
              <p14:xfrm>
                <a:off x="10916106" y="4644578"/>
                <a:ext cx="536760" cy="27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4B24EC-9E79-42B3-B76E-21A9161EF9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07466" y="4635578"/>
                  <a:ext cx="554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907FC3-E3FE-4E24-AED1-117CC46B2AB1}"/>
                    </a:ext>
                  </a:extLst>
                </p14:cNvPr>
                <p14:cNvContentPartPr/>
                <p14:nvPr/>
              </p14:nvContentPartPr>
              <p14:xfrm>
                <a:off x="6382266" y="4894778"/>
                <a:ext cx="435600" cy="765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907FC3-E3FE-4E24-AED1-117CC46B2A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73626" y="4885778"/>
                  <a:ext cx="4532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63D7ED-E38A-4B09-8749-78A02338C39F}"/>
                    </a:ext>
                  </a:extLst>
                </p14:cNvPr>
                <p14:cNvContentPartPr/>
                <p14:nvPr/>
              </p14:nvContentPartPr>
              <p14:xfrm>
                <a:off x="6917226" y="4498058"/>
                <a:ext cx="461160" cy="1472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63D7ED-E38A-4B09-8749-78A02338C3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08226" y="4489058"/>
                  <a:ext cx="478800" cy="14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AC4895-488A-45D1-ACAD-DFB78EC4F190}"/>
                    </a:ext>
                  </a:extLst>
                </p14:cNvPr>
                <p14:cNvContentPartPr/>
                <p14:nvPr/>
              </p14:nvContentPartPr>
              <p14:xfrm>
                <a:off x="7174626" y="4801178"/>
                <a:ext cx="734040" cy="702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AC4895-488A-45D1-ACAD-DFB78EC4F1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65986" y="4792178"/>
                  <a:ext cx="7516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E969D9-88BD-43C2-846F-560573FCB47B}"/>
                    </a:ext>
                  </a:extLst>
                </p14:cNvPr>
                <p14:cNvContentPartPr/>
                <p14:nvPr/>
              </p14:nvContentPartPr>
              <p14:xfrm>
                <a:off x="7650186" y="4995218"/>
                <a:ext cx="509760" cy="53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E969D9-88BD-43C2-846F-560573FCB4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41546" y="4986218"/>
                  <a:ext cx="5274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69A0BB-347F-4DB8-8D57-4A5A55D85813}"/>
                    </a:ext>
                  </a:extLst>
                </p14:cNvPr>
                <p14:cNvContentPartPr/>
                <p14:nvPr/>
              </p14:nvContentPartPr>
              <p14:xfrm>
                <a:off x="7940706" y="4520018"/>
                <a:ext cx="663840" cy="120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69A0BB-347F-4DB8-8D57-4A5A55D858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32066" y="4511378"/>
                  <a:ext cx="681480" cy="12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D7AE30-4C9E-4F1B-9557-6A605085BF07}"/>
                    </a:ext>
                  </a:extLst>
                </p14:cNvPr>
                <p14:cNvContentPartPr/>
                <p14:nvPr/>
              </p14:nvContentPartPr>
              <p14:xfrm>
                <a:off x="3405786" y="5899538"/>
                <a:ext cx="101160" cy="521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D7AE30-4C9E-4F1B-9557-6A605085BF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97146" y="5890898"/>
                  <a:ext cx="1188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928900-D62C-4E3E-B7D8-EC1E5B37B820}"/>
                    </a:ext>
                  </a:extLst>
                </p14:cNvPr>
                <p14:cNvContentPartPr/>
                <p14:nvPr/>
              </p14:nvContentPartPr>
              <p14:xfrm>
                <a:off x="3696306" y="6432698"/>
                <a:ext cx="110160" cy="21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928900-D62C-4E3E-B7D8-EC1E5B37B8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87306" y="6424058"/>
                  <a:ext cx="12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65E855-1107-4CA3-9321-BFE1D6DE604B}"/>
                    </a:ext>
                  </a:extLst>
                </p14:cNvPr>
                <p14:cNvContentPartPr/>
                <p14:nvPr/>
              </p14:nvContentPartPr>
              <p14:xfrm>
                <a:off x="3980346" y="5958218"/>
                <a:ext cx="566640" cy="222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65E855-1107-4CA3-9321-BFE1D6DE6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71346" y="5949218"/>
                  <a:ext cx="584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294552-9D6D-4039-832A-0176F5E31503}"/>
                    </a:ext>
                  </a:extLst>
                </p14:cNvPr>
                <p14:cNvContentPartPr/>
                <p14:nvPr/>
              </p14:nvContentPartPr>
              <p14:xfrm>
                <a:off x="4173666" y="5998538"/>
                <a:ext cx="304200" cy="726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294552-9D6D-4039-832A-0176F5E315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65026" y="5989538"/>
                  <a:ext cx="32184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CF001-F478-42F5-B152-F48DBB567B03}"/>
                    </a:ext>
                  </a:extLst>
                </p14:cNvPr>
                <p14:cNvContentPartPr/>
                <p14:nvPr/>
              </p14:nvContentPartPr>
              <p14:xfrm>
                <a:off x="4593786" y="6534218"/>
                <a:ext cx="55800" cy="24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CF001-F478-42F5-B152-F48DBB567B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85146" y="6525218"/>
                  <a:ext cx="73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3A7701-B28F-4140-A402-44627BD1C441}"/>
                    </a:ext>
                  </a:extLst>
                </p14:cNvPr>
                <p14:cNvContentPartPr/>
                <p14:nvPr/>
              </p14:nvContentPartPr>
              <p14:xfrm>
                <a:off x="4780986" y="5856698"/>
                <a:ext cx="354600" cy="714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3A7701-B28F-4140-A402-44627BD1C44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72346" y="5848058"/>
                  <a:ext cx="3722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1E967D-59D4-4897-B0E7-5E61793962B1}"/>
                    </a:ext>
                  </a:extLst>
                </p14:cNvPr>
                <p14:cNvContentPartPr/>
                <p14:nvPr/>
              </p14:nvContentPartPr>
              <p14:xfrm>
                <a:off x="5342586" y="6594338"/>
                <a:ext cx="254160" cy="21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1E967D-59D4-4897-B0E7-5E61793962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33946" y="6585338"/>
                  <a:ext cx="271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519572-C176-42E4-B3DA-8CAC4B7E08B9}"/>
                    </a:ext>
                  </a:extLst>
                </p14:cNvPr>
                <p14:cNvContentPartPr/>
                <p14:nvPr/>
              </p14:nvContentPartPr>
              <p14:xfrm>
                <a:off x="5681346" y="5768858"/>
                <a:ext cx="221400" cy="83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519572-C176-42E4-B3DA-8CAC4B7E08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72346" y="5760218"/>
                  <a:ext cx="23904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4F6F2E-A2A0-4DC7-A949-671F931D4114}"/>
                    </a:ext>
                  </a:extLst>
                </p14:cNvPr>
                <p14:cNvContentPartPr/>
                <p14:nvPr/>
              </p14:nvContentPartPr>
              <p14:xfrm>
                <a:off x="5910306" y="5889458"/>
                <a:ext cx="170640" cy="555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4F6F2E-A2A0-4DC7-A949-671F931D41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01306" y="5880818"/>
                  <a:ext cx="1882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14992C-4547-463B-A72D-A38F62E776F9}"/>
                    </a:ext>
                  </a:extLst>
                </p14:cNvPr>
                <p14:cNvContentPartPr/>
                <p14:nvPr/>
              </p14:nvContentPartPr>
              <p14:xfrm>
                <a:off x="6249066" y="6457178"/>
                <a:ext cx="137520" cy="27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14992C-4547-463B-A72D-A38F62E776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40426" y="6448178"/>
                  <a:ext cx="155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410CA3-B935-4B22-9697-9A6FEFC63646}"/>
                    </a:ext>
                  </a:extLst>
                </p14:cNvPr>
                <p14:cNvContentPartPr/>
                <p14:nvPr/>
              </p14:nvContentPartPr>
              <p14:xfrm>
                <a:off x="6514026" y="6053978"/>
                <a:ext cx="460800" cy="475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410CA3-B935-4B22-9697-9A6FEFC636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05386" y="6044978"/>
                  <a:ext cx="4784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956902-77B6-4F9C-AD0C-21887D5254B1}"/>
                    </a:ext>
                  </a:extLst>
                </p14:cNvPr>
                <p14:cNvContentPartPr/>
                <p14:nvPr/>
              </p14:nvContentPartPr>
              <p14:xfrm>
                <a:off x="7075266" y="6098618"/>
                <a:ext cx="145440" cy="600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956902-77B6-4F9C-AD0C-21887D5254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66266" y="6089618"/>
                  <a:ext cx="1630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91FAB5-2BAD-4293-96D4-4DA1D5B58ADE}"/>
                    </a:ext>
                  </a:extLst>
                </p14:cNvPr>
                <p14:cNvContentPartPr/>
                <p14:nvPr/>
              </p14:nvContentPartPr>
              <p14:xfrm>
                <a:off x="7208466" y="6469418"/>
                <a:ext cx="366840" cy="231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91FAB5-2BAD-4293-96D4-4DA1D5B58A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99826" y="6460418"/>
                  <a:ext cx="384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84A227-AA83-4A9C-A6A6-9DA87C5BD6C0}"/>
                    </a:ext>
                  </a:extLst>
                </p14:cNvPr>
                <p14:cNvContentPartPr/>
                <p14:nvPr/>
              </p14:nvContentPartPr>
              <p14:xfrm>
                <a:off x="7861506" y="6481298"/>
                <a:ext cx="20160" cy="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84A227-AA83-4A9C-A6A6-9DA87C5BD6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52866" y="6472658"/>
                  <a:ext cx="37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2E1FE4-9D56-4B62-9BD3-EA788F1ABC2B}"/>
                    </a:ext>
                  </a:extLst>
                </p14:cNvPr>
                <p14:cNvContentPartPr/>
                <p14:nvPr/>
              </p14:nvContentPartPr>
              <p14:xfrm>
                <a:off x="8124666" y="6466178"/>
                <a:ext cx="58320" cy="11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2E1FE4-9D56-4B62-9BD3-EA788F1ABC2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15666" y="6457178"/>
                  <a:ext cx="75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67417E-B6E5-47A1-8F3E-B67DC125718D}"/>
                    </a:ext>
                  </a:extLst>
                </p14:cNvPr>
                <p14:cNvContentPartPr/>
                <p14:nvPr/>
              </p14:nvContentPartPr>
              <p14:xfrm>
                <a:off x="8293146" y="6304898"/>
                <a:ext cx="445320" cy="144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67417E-B6E5-47A1-8F3E-B67DC12571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84506" y="6296258"/>
                  <a:ext cx="462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E32D5BA-AFA0-4714-AB79-79EB8F22419F}"/>
                    </a:ext>
                  </a:extLst>
                </p14:cNvPr>
                <p14:cNvContentPartPr/>
                <p14:nvPr/>
              </p14:nvContentPartPr>
              <p14:xfrm>
                <a:off x="6215226" y="5649698"/>
                <a:ext cx="305640" cy="462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E32D5BA-AFA0-4714-AB79-79EB8F2241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06586" y="5640698"/>
                  <a:ext cx="32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A35129B-A825-4322-9392-2EC014AF9EB8}"/>
                    </a:ext>
                  </a:extLst>
                </p14:cNvPr>
                <p14:cNvContentPartPr/>
                <p14:nvPr/>
              </p14:nvContentPartPr>
              <p14:xfrm>
                <a:off x="6176706" y="5700098"/>
                <a:ext cx="425160" cy="489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A35129B-A825-4322-9392-2EC014AF9EB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67706" y="5691458"/>
                  <a:ext cx="4428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156AD1-3959-4015-8D9B-ECB2C94AAB9A}"/>
                    </a:ext>
                  </a:extLst>
                </p14:cNvPr>
                <p14:cNvContentPartPr/>
                <p14:nvPr/>
              </p14:nvContentPartPr>
              <p14:xfrm>
                <a:off x="7432746" y="5705858"/>
                <a:ext cx="210960" cy="27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156AD1-3959-4015-8D9B-ECB2C94AAB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24106" y="5696858"/>
                  <a:ext cx="228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C5B1C4-99AA-4DF6-9FD3-0EA99AE14234}"/>
                    </a:ext>
                  </a:extLst>
                </p14:cNvPr>
                <p14:cNvContentPartPr/>
                <p14:nvPr/>
              </p14:nvContentPartPr>
              <p14:xfrm>
                <a:off x="7650186" y="6222818"/>
                <a:ext cx="468720" cy="541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C5B1C4-99AA-4DF6-9FD3-0EA99AE142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41546" y="6213818"/>
                  <a:ext cx="4863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9341F6-0AEF-4AA8-A636-34F4595AD37E}"/>
                    </a:ext>
                  </a:extLst>
                </p14:cNvPr>
                <p14:cNvContentPartPr/>
                <p14:nvPr/>
              </p14:nvContentPartPr>
              <p14:xfrm>
                <a:off x="8188386" y="6127418"/>
                <a:ext cx="196920" cy="45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9341F6-0AEF-4AA8-A636-34F4595AD37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79746" y="6118778"/>
                  <a:ext cx="2145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3B287E-55D3-4BAC-A710-859F6DD8A94C}"/>
                    </a:ext>
                  </a:extLst>
                </p14:cNvPr>
                <p14:cNvContentPartPr/>
                <p14:nvPr/>
              </p14:nvContentPartPr>
              <p14:xfrm>
                <a:off x="7269666" y="5694338"/>
                <a:ext cx="234720" cy="387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3B287E-55D3-4BAC-A710-859F6DD8A9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0666" y="5685338"/>
                  <a:ext cx="2523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1E14DEE-8225-4EAC-914E-7D9E7D895832}"/>
                    </a:ext>
                  </a:extLst>
                </p14:cNvPr>
                <p14:cNvContentPartPr/>
                <p14:nvPr/>
              </p14:nvContentPartPr>
              <p14:xfrm>
                <a:off x="7253826" y="5721338"/>
                <a:ext cx="398160" cy="460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1E14DEE-8225-4EAC-914E-7D9E7D8958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45186" y="5712698"/>
                  <a:ext cx="4158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A6CE55-6E95-4BBC-8AEC-AB9CC7D89EEF}"/>
                    </a:ext>
                  </a:extLst>
                </p14:cNvPr>
                <p14:cNvContentPartPr/>
                <p14:nvPr/>
              </p14:nvContentPartPr>
              <p14:xfrm>
                <a:off x="8222946" y="6374378"/>
                <a:ext cx="220320" cy="291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A6CE55-6E95-4BBC-8AEC-AB9CC7D89EE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14306" y="6365378"/>
                  <a:ext cx="237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2A454E-FE69-4445-B81D-6A48FF636A20}"/>
                    </a:ext>
                  </a:extLst>
                </p14:cNvPr>
                <p14:cNvContentPartPr/>
                <p14:nvPr/>
              </p14:nvContentPartPr>
              <p14:xfrm>
                <a:off x="1460346" y="5526938"/>
                <a:ext cx="321120" cy="697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2A454E-FE69-4445-B81D-6A48FF636A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51706" y="5518298"/>
                  <a:ext cx="33876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F3C345B-0193-4C0B-995B-C5510DD5CB53}"/>
                    </a:ext>
                  </a:extLst>
                </p14:cNvPr>
                <p14:cNvContentPartPr/>
                <p14:nvPr/>
              </p14:nvContentPartPr>
              <p14:xfrm>
                <a:off x="1899186" y="5196098"/>
                <a:ext cx="343080" cy="878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F3C345B-0193-4C0B-995B-C5510DD5CB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90546" y="5187458"/>
                  <a:ext cx="36072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F0278D-668C-4CB0-B75A-EFE2A6BB57A9}"/>
                    </a:ext>
                  </a:extLst>
                </p14:cNvPr>
                <p14:cNvContentPartPr/>
                <p14:nvPr/>
              </p14:nvContentPartPr>
              <p14:xfrm>
                <a:off x="2198346" y="5397698"/>
                <a:ext cx="182160" cy="592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F0278D-668C-4CB0-B75A-EFE2A6BB57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89346" y="5388698"/>
                  <a:ext cx="19980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F3E897-77B3-44E2-99A7-B6F8724D32F0}"/>
                    </a:ext>
                  </a:extLst>
                </p14:cNvPr>
                <p14:cNvContentPartPr/>
                <p14:nvPr/>
              </p14:nvContentPartPr>
              <p14:xfrm>
                <a:off x="2387346" y="5690378"/>
                <a:ext cx="168480" cy="14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F3E897-77B3-44E2-99A7-B6F8724D32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8706" y="5681378"/>
                  <a:ext cx="186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D8825A0-9224-444D-A72A-6CC2F9CAFA64}"/>
                    </a:ext>
                  </a:extLst>
                </p14:cNvPr>
                <p14:cNvContentPartPr/>
                <p14:nvPr/>
              </p14:nvContentPartPr>
              <p14:xfrm>
                <a:off x="2677506" y="5467538"/>
                <a:ext cx="302760" cy="83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D8825A0-9224-444D-A72A-6CC2F9CAFA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68506" y="5458538"/>
                  <a:ext cx="32040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C59A333-1C67-4EF1-9DB7-D156C1F1A0BC}"/>
                    </a:ext>
                  </a:extLst>
                </p14:cNvPr>
                <p14:cNvContentPartPr/>
                <p14:nvPr/>
              </p14:nvContentPartPr>
              <p14:xfrm>
                <a:off x="3039306" y="5471498"/>
                <a:ext cx="485640" cy="221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C59A333-1C67-4EF1-9DB7-D156C1F1A0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30666" y="5462858"/>
                  <a:ext cx="503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F8C983A-D71D-4E11-9904-91095310688B}"/>
                    </a:ext>
                  </a:extLst>
                </p14:cNvPr>
                <p14:cNvContentPartPr/>
                <p14:nvPr/>
              </p14:nvContentPartPr>
              <p14:xfrm>
                <a:off x="3243786" y="5164418"/>
                <a:ext cx="324720" cy="62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F8C983A-D71D-4E11-9904-9109531068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34786" y="5155778"/>
                  <a:ext cx="3423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51AEAB-EBE4-43F4-91CB-1C06B03AFF6E}"/>
                    </a:ext>
                  </a:extLst>
                </p14:cNvPr>
                <p14:cNvContentPartPr/>
                <p14:nvPr/>
              </p14:nvContentPartPr>
              <p14:xfrm>
                <a:off x="2570586" y="5580938"/>
                <a:ext cx="255240" cy="237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51AEAB-EBE4-43F4-91CB-1C06B03AFF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61586" y="5571938"/>
                  <a:ext cx="272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ED7B8E-7BD2-4145-9DD8-C6C17D232255}"/>
                    </a:ext>
                  </a:extLst>
                </p14:cNvPr>
                <p14:cNvContentPartPr/>
                <p14:nvPr/>
              </p14:nvContentPartPr>
              <p14:xfrm>
                <a:off x="2436666" y="5679578"/>
                <a:ext cx="130680" cy="10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ED7B8E-7BD2-4145-9DD8-C6C17D23225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27666" y="5670938"/>
                  <a:ext cx="148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742B244-E007-4D37-923E-4F243F5CF12C}"/>
                    </a:ext>
                  </a:extLst>
                </p14:cNvPr>
                <p14:cNvContentPartPr/>
                <p14:nvPr/>
              </p14:nvContentPartPr>
              <p14:xfrm>
                <a:off x="4845426" y="3208538"/>
                <a:ext cx="1464480" cy="457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742B244-E007-4D37-923E-4F243F5CF1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36426" y="3199898"/>
                  <a:ext cx="14821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A685E7-A338-4685-B7CC-B73405367D77}"/>
                    </a:ext>
                  </a:extLst>
                </p14:cNvPr>
                <p14:cNvContentPartPr/>
                <p14:nvPr/>
              </p14:nvContentPartPr>
              <p14:xfrm>
                <a:off x="5961066" y="3043298"/>
                <a:ext cx="443520" cy="587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A685E7-A338-4685-B7CC-B73405367D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52426" y="3034298"/>
                  <a:ext cx="4611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AFDDFE-BF49-49BD-B459-A1F44291949D}"/>
                    </a:ext>
                  </a:extLst>
                </p14:cNvPr>
                <p14:cNvContentPartPr/>
                <p14:nvPr/>
              </p14:nvContentPartPr>
              <p14:xfrm>
                <a:off x="6538866" y="2387018"/>
                <a:ext cx="604440" cy="430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AFDDFE-BF49-49BD-B459-A1F4429194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30226" y="2378378"/>
                  <a:ext cx="6220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2E90BE-2D7B-4D74-973F-523338446D6E}"/>
                    </a:ext>
                  </a:extLst>
                </p14:cNvPr>
                <p14:cNvContentPartPr/>
                <p14:nvPr/>
              </p14:nvContentPartPr>
              <p14:xfrm>
                <a:off x="7144746" y="2734058"/>
                <a:ext cx="61920" cy="176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2E90BE-2D7B-4D74-973F-523338446D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36106" y="2725058"/>
                  <a:ext cx="79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2A9C0C5-5771-4BBC-9510-11B4C7633D94}"/>
                    </a:ext>
                  </a:extLst>
                </p14:cNvPr>
                <p14:cNvContentPartPr/>
                <p14:nvPr/>
              </p14:nvContentPartPr>
              <p14:xfrm>
                <a:off x="6908586" y="2360018"/>
                <a:ext cx="25920" cy="31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2A9C0C5-5771-4BBC-9510-11B4C7633D9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99586" y="2351378"/>
                  <a:ext cx="43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9949253-EF6A-4154-AD51-78CA21CB08D4}"/>
                    </a:ext>
                  </a:extLst>
                </p14:cNvPr>
                <p14:cNvContentPartPr/>
                <p14:nvPr/>
              </p14:nvContentPartPr>
              <p14:xfrm>
                <a:off x="7070586" y="2331938"/>
                <a:ext cx="322560" cy="352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9949253-EF6A-4154-AD51-78CA21CB08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61946" y="2322938"/>
                  <a:ext cx="340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E6C455E-AAF2-4B60-85EA-7DCB7BD310C2}"/>
                    </a:ext>
                  </a:extLst>
                </p14:cNvPr>
                <p14:cNvContentPartPr/>
                <p14:nvPr/>
              </p14:nvContentPartPr>
              <p14:xfrm>
                <a:off x="7283346" y="2331938"/>
                <a:ext cx="668880" cy="330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E6C455E-AAF2-4B60-85EA-7DCB7BD310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74346" y="2322938"/>
                  <a:ext cx="6865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1541D47-5712-4A79-9F27-86FD23CC7576}"/>
                    </a:ext>
                  </a:extLst>
                </p14:cNvPr>
                <p14:cNvContentPartPr/>
                <p14:nvPr/>
              </p14:nvContentPartPr>
              <p14:xfrm>
                <a:off x="6924426" y="2906498"/>
                <a:ext cx="749160" cy="596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1541D47-5712-4A79-9F27-86FD23CC757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15786" y="2897858"/>
                  <a:ext cx="766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2A511A6-C61B-41A3-9D69-AE801E6AF194}"/>
                    </a:ext>
                  </a:extLst>
                </p14:cNvPr>
                <p14:cNvContentPartPr/>
                <p14:nvPr/>
              </p14:nvContentPartPr>
              <p14:xfrm>
                <a:off x="7694106" y="2676458"/>
                <a:ext cx="461880" cy="392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2A511A6-C61B-41A3-9D69-AE801E6AF19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85106" y="2667458"/>
                  <a:ext cx="479520" cy="41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ED6417-D935-4E8B-96EC-0194B8EF3962}"/>
                  </a:ext>
                </a:extLst>
              </p14:cNvPr>
              <p14:cNvContentPartPr/>
              <p14:nvPr/>
            </p14:nvContentPartPr>
            <p14:xfrm>
              <a:off x="3575160" y="2211120"/>
              <a:ext cx="7980120" cy="3273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ED6417-D935-4E8B-96EC-0194B8EF396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565800" y="2201760"/>
                <a:ext cx="7998840" cy="32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9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0AACCA-FFF7-4F69-BDAE-C00022BABC71}"/>
              </a:ext>
            </a:extLst>
          </p:cNvPr>
          <p:cNvSpPr txBox="1"/>
          <p:nvPr/>
        </p:nvSpPr>
        <p:spPr>
          <a:xfrm>
            <a:off x="1212351" y="719666"/>
            <a:ext cx="100275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err="1"/>
              <a:t>E.x</a:t>
            </a:r>
            <a:r>
              <a:rPr lang="en-IN" sz="4000" u="sng" dirty="0"/>
              <a:t>. 1:</a:t>
            </a:r>
          </a:p>
          <a:p>
            <a:r>
              <a:rPr lang="en-IN" sz="4000" dirty="0"/>
              <a:t>Finding a local minimum’</a:t>
            </a:r>
          </a:p>
          <a:p>
            <a:endParaRPr lang="en-IN" sz="4000" dirty="0"/>
          </a:p>
          <a:p>
            <a:r>
              <a:rPr lang="en-IN" sz="4000" dirty="0"/>
              <a:t>3,7,0</a:t>
            </a:r>
            <a:r>
              <a:rPr lang="en-IN" sz="4000"/>
              <a:t>,-2,12,8,10,1,4,2</a:t>
            </a:r>
            <a:endParaRPr lang="en-IN" sz="4000" dirty="0"/>
          </a:p>
          <a:p>
            <a:endParaRPr lang="en-IN" sz="4000" dirty="0"/>
          </a:p>
          <a:p>
            <a:r>
              <a:rPr lang="en-IN" sz="4000" dirty="0"/>
              <a:t>A local minimum is an element A[</a:t>
            </a:r>
            <a:r>
              <a:rPr lang="en-IN" sz="4000" dirty="0" err="1"/>
              <a:t>i</a:t>
            </a:r>
            <a:r>
              <a:rPr lang="en-IN" sz="4000" dirty="0"/>
              <a:t>] such that it is:</a:t>
            </a:r>
          </a:p>
          <a:p>
            <a:r>
              <a:rPr lang="en-IN" sz="4000" dirty="0"/>
              <a:t>A[</a:t>
            </a:r>
            <a:r>
              <a:rPr lang="en-IN" sz="4000" dirty="0" err="1"/>
              <a:t>i</a:t>
            </a:r>
            <a:r>
              <a:rPr lang="en-IN" sz="4000" dirty="0"/>
              <a:t>]&lt;=A[i-1] and A[</a:t>
            </a:r>
            <a:r>
              <a:rPr lang="en-IN" sz="4000" dirty="0" err="1"/>
              <a:t>i</a:t>
            </a:r>
            <a:r>
              <a:rPr lang="en-IN" sz="4000" dirty="0"/>
              <a:t>]&lt;=A[i+1]</a:t>
            </a:r>
          </a:p>
          <a:p>
            <a:endParaRPr lang="en-IN" sz="4000" dirty="0"/>
          </a:p>
          <a:p>
            <a:endParaRPr lang="en-IN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840682-4C48-47D2-A713-6744661EA9E7}"/>
                  </a:ext>
                </a:extLst>
              </p14:cNvPr>
              <p14:cNvContentPartPr/>
              <p14:nvPr/>
            </p14:nvContentPartPr>
            <p14:xfrm>
              <a:off x="1191960" y="2584800"/>
              <a:ext cx="4608360" cy="75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840682-4C48-47D2-A713-6744661EA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2600" y="2575440"/>
                <a:ext cx="4627080" cy="7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36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8123D-6034-4974-9DB0-21C1884EF217}"/>
              </a:ext>
            </a:extLst>
          </p:cNvPr>
          <p:cNvSpPr txBox="1"/>
          <p:nvPr/>
        </p:nvSpPr>
        <p:spPr>
          <a:xfrm>
            <a:off x="965771" y="708917"/>
            <a:ext cx="857892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Algorithm for local minimum</a:t>
            </a:r>
          </a:p>
          <a:p>
            <a:endParaRPr lang="en-IN" sz="2800" dirty="0"/>
          </a:p>
          <a:p>
            <a:pPr marL="514350" indent="-514350">
              <a:buAutoNum type="arabicPeriod"/>
            </a:pPr>
            <a:r>
              <a:rPr lang="en-IN" sz="2800" dirty="0"/>
              <a:t>Compare the middle element with its </a:t>
            </a:r>
            <a:r>
              <a:rPr lang="en-IN" sz="2800" dirty="0" err="1"/>
              <a:t>neighbors</a:t>
            </a:r>
            <a:r>
              <a:rPr lang="en-IN" sz="2800" dirty="0"/>
              <a:t> to check if it is a local minimum.</a:t>
            </a:r>
          </a:p>
          <a:p>
            <a:pPr marL="514350" indent="-514350">
              <a:buAutoNum type="arabicPeriod"/>
            </a:pPr>
            <a:r>
              <a:rPr lang="en-IN" sz="2800" dirty="0"/>
              <a:t>Suppose it is not. </a:t>
            </a:r>
          </a:p>
          <a:p>
            <a:endParaRPr lang="en-IN" sz="2800" dirty="0"/>
          </a:p>
          <a:p>
            <a:r>
              <a:rPr lang="en-IN" sz="2800" dirty="0"/>
              <a:t>A[mid] &gt; A[mid-1] or A[mid]&gt;A[mid+1] (or both)</a:t>
            </a:r>
          </a:p>
          <a:p>
            <a:endParaRPr lang="en-IN" sz="2800" dirty="0"/>
          </a:p>
          <a:p>
            <a:r>
              <a:rPr lang="en-IN" sz="2800" dirty="0"/>
              <a:t>Recursively search in one of the two halves.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1E0318-2E68-4D95-B6DC-5DFA1FDFFDD5}"/>
                  </a:ext>
                </a:extLst>
              </p14:cNvPr>
              <p14:cNvContentPartPr/>
              <p14:nvPr/>
            </p14:nvContentPartPr>
            <p14:xfrm>
              <a:off x="6399769" y="1908522"/>
              <a:ext cx="910800" cy="54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1E0318-2E68-4D95-B6DC-5DFA1FDFFD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1129" y="1899882"/>
                <a:ext cx="928440" cy="56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E189A25-1F3E-4085-BD4C-37E5B01AFE6D}"/>
              </a:ext>
            </a:extLst>
          </p:cNvPr>
          <p:cNvGrpSpPr/>
          <p:nvPr/>
        </p:nvGrpSpPr>
        <p:grpSpPr>
          <a:xfrm>
            <a:off x="8635369" y="125082"/>
            <a:ext cx="3557160" cy="3366000"/>
            <a:chOff x="8635369" y="125082"/>
            <a:chExt cx="3557160" cy="33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92C1E0-B66B-42A9-9739-5A5DC400E8C6}"/>
                    </a:ext>
                  </a:extLst>
                </p14:cNvPr>
                <p14:cNvContentPartPr/>
                <p14:nvPr/>
              </p14:nvContentPartPr>
              <p14:xfrm>
                <a:off x="9950089" y="967122"/>
                <a:ext cx="369720" cy="57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92C1E0-B66B-42A9-9739-5A5DC400E8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41449" y="958122"/>
                  <a:ext cx="3873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7CDCE1-4F26-44F0-97F0-EBD91B65ECBB}"/>
                    </a:ext>
                  </a:extLst>
                </p14:cNvPr>
                <p14:cNvContentPartPr/>
                <p14:nvPr/>
              </p14:nvContentPartPr>
              <p14:xfrm>
                <a:off x="9941809" y="1107522"/>
                <a:ext cx="339480" cy="372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7CDCE1-4F26-44F0-97F0-EBD91B65EC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32809" y="1098522"/>
                  <a:ext cx="3571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AE7366-B294-417A-8C66-28D16D8FA79D}"/>
                    </a:ext>
                  </a:extLst>
                </p14:cNvPr>
                <p14:cNvContentPartPr/>
                <p14:nvPr/>
              </p14:nvContentPartPr>
              <p14:xfrm>
                <a:off x="10192369" y="622602"/>
                <a:ext cx="375840" cy="56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AE7366-B294-417A-8C66-28D16D8FA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83369" y="613962"/>
                  <a:ext cx="3934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F9DB1D-E1C2-4D8F-9545-F4FCE9B18185}"/>
                    </a:ext>
                  </a:extLst>
                </p14:cNvPr>
                <p14:cNvContentPartPr/>
                <p14:nvPr/>
              </p14:nvContentPartPr>
              <p14:xfrm>
                <a:off x="10580809" y="808362"/>
                <a:ext cx="318960" cy="20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F9DB1D-E1C2-4D8F-9545-F4FCE9B181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1809" y="799362"/>
                  <a:ext cx="336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4FD99D-0E85-4D99-9C20-795674F79479}"/>
                    </a:ext>
                  </a:extLst>
                </p14:cNvPr>
                <p14:cNvContentPartPr/>
                <p14:nvPr/>
              </p14:nvContentPartPr>
              <p14:xfrm>
                <a:off x="10810489" y="578322"/>
                <a:ext cx="226440" cy="398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4FD99D-0E85-4D99-9C20-795674F794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01489" y="569682"/>
                  <a:ext cx="244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FFFE87-82D8-4BD5-AD8B-5D47E506D5CC}"/>
                    </a:ext>
                  </a:extLst>
                </p14:cNvPr>
                <p14:cNvContentPartPr/>
                <p14:nvPr/>
              </p14:nvContentPartPr>
              <p14:xfrm>
                <a:off x="10988689" y="555282"/>
                <a:ext cx="307440" cy="30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FFFE87-82D8-4BD5-AD8B-5D47E506D5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79689" y="546282"/>
                  <a:ext cx="325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A4A91A-0339-4242-9921-C9CC030583ED}"/>
                    </a:ext>
                  </a:extLst>
                </p14:cNvPr>
                <p14:cNvContentPartPr/>
                <p14:nvPr/>
              </p14:nvContentPartPr>
              <p14:xfrm>
                <a:off x="11117569" y="341082"/>
                <a:ext cx="400320" cy="712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A4A91A-0339-4242-9921-C9CC030583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08569" y="332442"/>
                  <a:ext cx="41796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4DA13E-9D88-44E2-8414-3006C7393E82}"/>
                    </a:ext>
                  </a:extLst>
                </p14:cNvPr>
                <p14:cNvContentPartPr/>
                <p14:nvPr/>
              </p14:nvContentPartPr>
              <p14:xfrm>
                <a:off x="11206489" y="1049922"/>
                <a:ext cx="335880" cy="394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4DA13E-9D88-44E2-8414-3006C7393E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97849" y="1040922"/>
                  <a:ext cx="3535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76E51B-4138-406B-B7C8-BEDE93709DE2}"/>
                    </a:ext>
                  </a:extLst>
                </p14:cNvPr>
                <p14:cNvContentPartPr/>
                <p14:nvPr/>
              </p14:nvContentPartPr>
              <p14:xfrm>
                <a:off x="11482609" y="1227402"/>
                <a:ext cx="300240" cy="20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76E51B-4138-406B-B7C8-BEDE93709D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73969" y="1218762"/>
                  <a:ext cx="317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908BCB-C705-4700-9739-811AA5BC3B15}"/>
                    </a:ext>
                  </a:extLst>
                </p14:cNvPr>
                <p14:cNvContentPartPr/>
                <p14:nvPr/>
              </p14:nvContentPartPr>
              <p14:xfrm>
                <a:off x="10997689" y="2023002"/>
                <a:ext cx="315360" cy="460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908BCB-C705-4700-9739-811AA5BC3B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88689" y="2014362"/>
                  <a:ext cx="3330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AF61D7-83FF-4886-9472-F27A16E80037}"/>
                    </a:ext>
                  </a:extLst>
                </p14:cNvPr>
                <p14:cNvContentPartPr/>
                <p14:nvPr/>
              </p14:nvContentPartPr>
              <p14:xfrm>
                <a:off x="11014609" y="1991322"/>
                <a:ext cx="245520" cy="38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AF61D7-83FF-4886-9472-F27A16E800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05969" y="1982322"/>
                  <a:ext cx="2631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B15320-490B-4BF5-8608-73362F733D91}"/>
                    </a:ext>
                  </a:extLst>
                </p14:cNvPr>
                <p14:cNvContentPartPr/>
                <p14:nvPr/>
              </p14:nvContentPartPr>
              <p14:xfrm>
                <a:off x="11237809" y="1757682"/>
                <a:ext cx="383400" cy="527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B15320-490B-4BF5-8608-73362F733D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28809" y="1749042"/>
                  <a:ext cx="4010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35D92B-789C-4B4F-A460-1ABFDCD6FD21}"/>
                    </a:ext>
                  </a:extLst>
                </p14:cNvPr>
                <p14:cNvContentPartPr/>
                <p14:nvPr/>
              </p14:nvContentPartPr>
              <p14:xfrm>
                <a:off x="11503129" y="2015802"/>
                <a:ext cx="218160" cy="8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35D92B-789C-4B4F-A460-1ABFDCD6FD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94129" y="2006802"/>
                  <a:ext cx="235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BC0C57-3782-41D7-ADC3-2A325A4A28E5}"/>
                    </a:ext>
                  </a:extLst>
                </p14:cNvPr>
                <p14:cNvContentPartPr/>
                <p14:nvPr/>
              </p14:nvContentPartPr>
              <p14:xfrm>
                <a:off x="11695729" y="1851282"/>
                <a:ext cx="69480" cy="22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BC0C57-3782-41D7-ADC3-2A325A4A28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87089" y="1842642"/>
                  <a:ext cx="87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BA7142-2ECC-4AD8-9947-874FA402F1BC}"/>
                    </a:ext>
                  </a:extLst>
                </p14:cNvPr>
                <p14:cNvContentPartPr/>
                <p14:nvPr/>
              </p14:nvContentPartPr>
              <p14:xfrm>
                <a:off x="11785369" y="1734282"/>
                <a:ext cx="180360" cy="27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BA7142-2ECC-4AD8-9947-874FA402F1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76369" y="1725282"/>
                  <a:ext cx="198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176BD6-C14D-4EC4-A87E-F458F27653A5}"/>
                    </a:ext>
                  </a:extLst>
                </p14:cNvPr>
                <p14:cNvContentPartPr/>
                <p14:nvPr/>
              </p14:nvContentPartPr>
              <p14:xfrm>
                <a:off x="11896249" y="1573722"/>
                <a:ext cx="102600" cy="240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176BD6-C14D-4EC4-A87E-F458F27653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87609" y="1565082"/>
                  <a:ext cx="120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6BA930-48C9-4F9E-A979-6AC3A800E3D5}"/>
                    </a:ext>
                  </a:extLst>
                </p14:cNvPr>
                <p14:cNvContentPartPr/>
                <p14:nvPr/>
              </p14:nvContentPartPr>
              <p14:xfrm>
                <a:off x="11966449" y="1449882"/>
                <a:ext cx="226080" cy="39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6BA930-48C9-4F9E-A979-6AC3A800E3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957809" y="1441242"/>
                  <a:ext cx="2437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4E04F6-CF27-4316-BE7C-99460EA61317}"/>
                    </a:ext>
                  </a:extLst>
                </p14:cNvPr>
                <p14:cNvContentPartPr/>
                <p14:nvPr/>
              </p14:nvContentPartPr>
              <p14:xfrm>
                <a:off x="9420889" y="1300122"/>
                <a:ext cx="317880" cy="53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4E04F6-CF27-4316-BE7C-99460EA613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11889" y="1291482"/>
                  <a:ext cx="3355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19A100-2124-4E5C-A304-9B7B32414FE4}"/>
                    </a:ext>
                  </a:extLst>
                </p14:cNvPr>
                <p14:cNvContentPartPr/>
                <p14:nvPr/>
              </p14:nvContentPartPr>
              <p14:xfrm>
                <a:off x="9759649" y="1719162"/>
                <a:ext cx="34560" cy="298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19A100-2124-4E5C-A304-9B7B32414F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51009" y="1710522"/>
                  <a:ext cx="52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961F16-9A95-475A-8789-970DA7861540}"/>
                    </a:ext>
                  </a:extLst>
                </p14:cNvPr>
                <p14:cNvContentPartPr/>
                <p14:nvPr/>
              </p14:nvContentPartPr>
              <p14:xfrm>
                <a:off x="8714929" y="2372202"/>
                <a:ext cx="361080" cy="36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961F16-9A95-475A-8789-970DA78615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06289" y="2363562"/>
                  <a:ext cx="3787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3901CC-EBD1-4F67-8F61-8DDB85E1453A}"/>
                    </a:ext>
                  </a:extLst>
                </p14:cNvPr>
                <p14:cNvContentPartPr/>
                <p14:nvPr/>
              </p14:nvContentPartPr>
              <p14:xfrm>
                <a:off x="8883049" y="2297682"/>
                <a:ext cx="129960" cy="21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3901CC-EBD1-4F67-8F61-8DDB85E145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74409" y="2289042"/>
                  <a:ext cx="147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4377D5-CC3C-4E4F-BA11-B088BD45D204}"/>
                    </a:ext>
                  </a:extLst>
                </p14:cNvPr>
                <p14:cNvContentPartPr/>
                <p14:nvPr/>
              </p14:nvContentPartPr>
              <p14:xfrm>
                <a:off x="8944249" y="2039202"/>
                <a:ext cx="348480" cy="42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4377D5-CC3C-4E4F-BA11-B088BD45D2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35609" y="2030562"/>
                  <a:ext cx="3661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45EC04-69C7-4698-AEB7-91461CF2FEA2}"/>
                    </a:ext>
                  </a:extLst>
                </p14:cNvPr>
                <p14:cNvContentPartPr/>
                <p14:nvPr/>
              </p14:nvContentPartPr>
              <p14:xfrm>
                <a:off x="9342049" y="2281842"/>
                <a:ext cx="318960" cy="9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45EC04-69C7-4698-AEB7-91461CF2FE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33409" y="2273202"/>
                  <a:ext cx="336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8ABA6F-C178-4696-9341-358E54580550}"/>
                    </a:ext>
                  </a:extLst>
                </p14:cNvPr>
                <p14:cNvContentPartPr/>
                <p14:nvPr/>
              </p14:nvContentPartPr>
              <p14:xfrm>
                <a:off x="9560569" y="2070882"/>
                <a:ext cx="182880" cy="22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8ABA6F-C178-4696-9341-358E545805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1569" y="2061882"/>
                  <a:ext cx="200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E13C3C-F3A1-4169-B18C-DB8071AFE768}"/>
                    </a:ext>
                  </a:extLst>
                </p14:cNvPr>
                <p14:cNvContentPartPr/>
                <p14:nvPr/>
              </p14:nvContentPartPr>
              <p14:xfrm>
                <a:off x="9757849" y="2003922"/>
                <a:ext cx="354600" cy="26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E13C3C-F3A1-4169-B18C-DB8071AFE7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9209" y="1994922"/>
                  <a:ext cx="3722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50BB91-027A-4367-A80A-C881E76432D5}"/>
                    </a:ext>
                  </a:extLst>
                </p14:cNvPr>
                <p14:cNvContentPartPr/>
                <p14:nvPr/>
              </p14:nvContentPartPr>
              <p14:xfrm>
                <a:off x="10048369" y="1966122"/>
                <a:ext cx="15048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50BB91-027A-4367-A80A-C881E76432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39369" y="1957482"/>
                  <a:ext cx="168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CD7DBE-709D-4BF6-BD1C-585995EDD820}"/>
                    </a:ext>
                  </a:extLst>
                </p14:cNvPr>
                <p14:cNvContentPartPr/>
                <p14:nvPr/>
              </p14:nvContentPartPr>
              <p14:xfrm>
                <a:off x="10178329" y="1863162"/>
                <a:ext cx="136440" cy="14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CD7DBE-709D-4BF6-BD1C-585995EDD8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9689" y="1854162"/>
                  <a:ext cx="154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908D00-BED4-4003-B98D-C9D74043B36D}"/>
                    </a:ext>
                  </a:extLst>
                </p14:cNvPr>
                <p14:cNvContentPartPr/>
                <p14:nvPr/>
              </p14:nvContentPartPr>
              <p14:xfrm>
                <a:off x="10133689" y="1690362"/>
                <a:ext cx="329400" cy="42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908D00-BED4-4003-B98D-C9D74043B3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25049" y="1681362"/>
                  <a:ext cx="3470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CDDCA2-1F01-46FC-B51C-599238C9E7F3}"/>
                    </a:ext>
                  </a:extLst>
                </p14:cNvPr>
                <p14:cNvContentPartPr/>
                <p14:nvPr/>
              </p14:nvContentPartPr>
              <p14:xfrm>
                <a:off x="8635369" y="125082"/>
                <a:ext cx="3519000" cy="336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CDDCA2-1F01-46FC-B51C-599238C9E7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26729" y="116442"/>
                  <a:ext cx="3536640" cy="338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88F0BA7-BD88-4843-AE07-238CB92532D4}"/>
                  </a:ext>
                </a:extLst>
              </p14:cNvPr>
              <p14:cNvContentPartPr/>
              <p14:nvPr/>
            </p14:nvContentPartPr>
            <p14:xfrm>
              <a:off x="9083569" y="4054482"/>
              <a:ext cx="2970360" cy="2114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88F0BA7-BD88-4843-AE07-238CB92532D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74929" y="4045842"/>
                <a:ext cx="2988000" cy="21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35C1654B-D454-4A32-904D-7BDB40E8D6EC}"/>
              </a:ext>
            </a:extLst>
          </p:cNvPr>
          <p:cNvGrpSpPr/>
          <p:nvPr/>
        </p:nvGrpSpPr>
        <p:grpSpPr>
          <a:xfrm>
            <a:off x="2662969" y="3772242"/>
            <a:ext cx="9043920" cy="2922480"/>
            <a:chOff x="2662969" y="3772242"/>
            <a:chExt cx="9043920" cy="29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EFDFD7-E5ED-4E9C-BF5F-89B9296C1D8F}"/>
                    </a:ext>
                  </a:extLst>
                </p14:cNvPr>
                <p14:cNvContentPartPr/>
                <p14:nvPr/>
              </p14:nvContentPartPr>
              <p14:xfrm>
                <a:off x="7352329" y="5113602"/>
                <a:ext cx="482760" cy="67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EFDFD7-E5ED-4E9C-BF5F-89B9296C1D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43689" y="5104962"/>
                  <a:ext cx="50040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83AF3F-DE85-4C8E-990A-7C3A80D88669}"/>
                    </a:ext>
                  </a:extLst>
                </p14:cNvPr>
                <p14:cNvContentPartPr/>
                <p14:nvPr/>
              </p14:nvContentPartPr>
              <p14:xfrm>
                <a:off x="7957849" y="5144562"/>
                <a:ext cx="315000" cy="500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83AF3F-DE85-4C8E-990A-7C3A80D886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9209" y="5135922"/>
                  <a:ext cx="3326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B3B805-A719-43BA-9ADE-3DD3D6D6C2AD}"/>
                    </a:ext>
                  </a:extLst>
                </p14:cNvPr>
                <p14:cNvContentPartPr/>
                <p14:nvPr/>
              </p14:nvContentPartPr>
              <p14:xfrm>
                <a:off x="5867689" y="5256882"/>
                <a:ext cx="137520" cy="66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B3B805-A719-43BA-9ADE-3DD3D6D6C2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59049" y="5248242"/>
                  <a:ext cx="15516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6BE393-373E-4347-9304-79EFF7DFBC83}"/>
                    </a:ext>
                  </a:extLst>
                </p14:cNvPr>
                <p14:cNvContentPartPr/>
                <p14:nvPr/>
              </p14:nvContentPartPr>
              <p14:xfrm>
                <a:off x="6107449" y="5228802"/>
                <a:ext cx="261000" cy="454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6BE393-373E-4347-9304-79EFF7DFBC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98809" y="5220162"/>
                  <a:ext cx="278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7E17A5-2182-462B-9908-8418CF7EC275}"/>
                    </a:ext>
                  </a:extLst>
                </p14:cNvPr>
                <p14:cNvContentPartPr/>
                <p14:nvPr/>
              </p14:nvContentPartPr>
              <p14:xfrm>
                <a:off x="6406249" y="5179122"/>
                <a:ext cx="349560" cy="37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7E17A5-2182-462B-9908-8418CF7EC2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97609" y="5170482"/>
                  <a:ext cx="3672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65CC24-0170-44ED-B328-578F0ED873A2}"/>
                    </a:ext>
                  </a:extLst>
                </p14:cNvPr>
                <p14:cNvContentPartPr/>
                <p14:nvPr/>
              </p14:nvContentPartPr>
              <p14:xfrm>
                <a:off x="6890089" y="5836122"/>
                <a:ext cx="191160" cy="153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65CC24-0170-44ED-B328-578F0ED873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1449" y="5827482"/>
                  <a:ext cx="208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9E9D05-DD0C-4AD3-8FC3-8F6849497955}"/>
                    </a:ext>
                  </a:extLst>
                </p14:cNvPr>
                <p14:cNvContentPartPr/>
                <p14:nvPr/>
              </p14:nvContentPartPr>
              <p14:xfrm>
                <a:off x="8212369" y="5695002"/>
                <a:ext cx="151560" cy="322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9E9D05-DD0C-4AD3-8FC3-8F68494979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03369" y="5686362"/>
                  <a:ext cx="169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F62089-5A9F-4826-8A1E-5F3A7DA6D3C4}"/>
                    </a:ext>
                  </a:extLst>
                </p14:cNvPr>
                <p14:cNvContentPartPr/>
                <p14:nvPr/>
              </p14:nvContentPartPr>
              <p14:xfrm>
                <a:off x="8730049" y="4954482"/>
                <a:ext cx="627120" cy="453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F62089-5A9F-4826-8A1E-5F3A7DA6D3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1049" y="4945482"/>
                  <a:ext cx="6447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3999FE-5EF7-49DC-942C-96DFF9F9FFCF}"/>
                    </a:ext>
                  </a:extLst>
                </p14:cNvPr>
                <p14:cNvContentPartPr/>
                <p14:nvPr/>
              </p14:nvContentPartPr>
              <p14:xfrm>
                <a:off x="8834089" y="5112162"/>
                <a:ext cx="387720" cy="59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3999FE-5EF7-49DC-942C-96DFF9F9FF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25089" y="5103162"/>
                  <a:ext cx="40536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9C7DCF-2381-4781-9534-F1E63ACEC83B}"/>
                    </a:ext>
                  </a:extLst>
                </p14:cNvPr>
                <p14:cNvContentPartPr/>
                <p14:nvPr/>
              </p14:nvContentPartPr>
              <p14:xfrm>
                <a:off x="9249169" y="5072562"/>
                <a:ext cx="598320" cy="416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9C7DCF-2381-4781-9534-F1E63ACEC8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40169" y="5063562"/>
                  <a:ext cx="615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D4B9BB-0937-4C78-94D0-EEDD1ABBA4B5}"/>
                    </a:ext>
                  </a:extLst>
                </p14:cNvPr>
                <p14:cNvContentPartPr/>
                <p14:nvPr/>
              </p14:nvContentPartPr>
              <p14:xfrm>
                <a:off x="7883689" y="5953482"/>
                <a:ext cx="80640" cy="277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D4B9BB-0937-4C78-94D0-EEDD1ABBA4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74689" y="5944842"/>
                  <a:ext cx="98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BAF31C-F4AE-41B9-A4C8-65FA08239FE7}"/>
                    </a:ext>
                  </a:extLst>
                </p14:cNvPr>
                <p14:cNvContentPartPr/>
                <p14:nvPr/>
              </p14:nvContentPartPr>
              <p14:xfrm>
                <a:off x="7801249" y="6008562"/>
                <a:ext cx="335520" cy="255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BAF31C-F4AE-41B9-A4C8-65FA08239F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92249" y="5999922"/>
                  <a:ext cx="353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370272-AA5E-40B7-A30E-D381C1156767}"/>
                    </a:ext>
                  </a:extLst>
                </p14:cNvPr>
                <p14:cNvContentPartPr/>
                <p14:nvPr/>
              </p14:nvContentPartPr>
              <p14:xfrm>
                <a:off x="8153689" y="6338322"/>
                <a:ext cx="359280" cy="158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370272-AA5E-40B7-A30E-D381C11567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44689" y="6329682"/>
                  <a:ext cx="376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06277F-1E8C-48B2-B641-127EFEA3DC82}"/>
                    </a:ext>
                  </a:extLst>
                </p14:cNvPr>
                <p14:cNvContentPartPr/>
                <p14:nvPr/>
              </p14:nvContentPartPr>
              <p14:xfrm>
                <a:off x="8703049" y="6422922"/>
                <a:ext cx="33480" cy="151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06277F-1E8C-48B2-B641-127EFEA3DC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94409" y="6414282"/>
                  <a:ext cx="51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0ACDF2-B39E-4048-BA53-D269B306639A}"/>
                    </a:ext>
                  </a:extLst>
                </p14:cNvPr>
                <p14:cNvContentPartPr/>
                <p14:nvPr/>
              </p14:nvContentPartPr>
              <p14:xfrm>
                <a:off x="8584609" y="6099642"/>
                <a:ext cx="96840" cy="152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0ACDF2-B39E-4048-BA53-D269B30663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75609" y="6091002"/>
                  <a:ext cx="114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34FDFCA-348C-4612-A4CC-289AAFF31125}"/>
                    </a:ext>
                  </a:extLst>
                </p14:cNvPr>
                <p14:cNvContentPartPr/>
                <p14:nvPr/>
              </p14:nvContentPartPr>
              <p14:xfrm>
                <a:off x="8690809" y="5945202"/>
                <a:ext cx="550440" cy="599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34FDFCA-348C-4612-A4CC-289AAFF311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81809" y="5936562"/>
                  <a:ext cx="56808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B9D4D3-C156-47E4-BE8D-B13609C9C367}"/>
                    </a:ext>
                  </a:extLst>
                </p14:cNvPr>
                <p14:cNvContentPartPr/>
                <p14:nvPr/>
              </p14:nvContentPartPr>
              <p14:xfrm>
                <a:off x="8740129" y="6210162"/>
                <a:ext cx="158760" cy="23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B9D4D3-C156-47E4-BE8D-B13609C9C3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31489" y="6201162"/>
                  <a:ext cx="176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D6DF1D9-8CE7-40A6-8F35-7A38ABE94629}"/>
                    </a:ext>
                  </a:extLst>
                </p14:cNvPr>
                <p14:cNvContentPartPr/>
                <p14:nvPr/>
              </p14:nvContentPartPr>
              <p14:xfrm>
                <a:off x="6253249" y="6426882"/>
                <a:ext cx="504720" cy="267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D6DF1D9-8CE7-40A6-8F35-7A38ABE946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44249" y="6417882"/>
                  <a:ext cx="522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6B283C-2871-4EA4-9D93-F7BA2B0640FA}"/>
                    </a:ext>
                  </a:extLst>
                </p14:cNvPr>
                <p14:cNvContentPartPr/>
                <p14:nvPr/>
              </p14:nvContentPartPr>
              <p14:xfrm>
                <a:off x="6810889" y="6219882"/>
                <a:ext cx="155520" cy="405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6B283C-2871-4EA4-9D93-F7BA2B0640F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02249" y="6210882"/>
                  <a:ext cx="1731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06CA3B-4718-4471-866D-A7DBEB6992C4}"/>
                    </a:ext>
                  </a:extLst>
                </p14:cNvPr>
                <p14:cNvContentPartPr/>
                <p14:nvPr/>
              </p14:nvContentPartPr>
              <p14:xfrm>
                <a:off x="6868849" y="6208002"/>
                <a:ext cx="306360" cy="311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06CA3B-4718-4471-866D-A7DBEB6992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59849" y="6199362"/>
                  <a:ext cx="324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1D368D-882A-4B38-9244-38C781A66F82}"/>
                    </a:ext>
                  </a:extLst>
                </p14:cNvPr>
                <p14:cNvContentPartPr/>
                <p14:nvPr/>
              </p14:nvContentPartPr>
              <p14:xfrm>
                <a:off x="7207609" y="6234642"/>
                <a:ext cx="354600" cy="32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1D368D-882A-4B38-9244-38C781A66F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98609" y="6225642"/>
                  <a:ext cx="372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DC4D65-1997-4AD2-8D0F-7F769320BE83}"/>
                    </a:ext>
                  </a:extLst>
                </p14:cNvPr>
                <p14:cNvContentPartPr/>
                <p14:nvPr/>
              </p14:nvContentPartPr>
              <p14:xfrm>
                <a:off x="9564529" y="6040242"/>
                <a:ext cx="54000" cy="165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DC4D65-1997-4AD2-8D0F-7F769320BE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55529" y="6031242"/>
                  <a:ext cx="71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61C61C-EEE8-4737-B644-3B2C06C7B71C}"/>
                    </a:ext>
                  </a:extLst>
                </p14:cNvPr>
                <p14:cNvContentPartPr/>
                <p14:nvPr/>
              </p14:nvContentPartPr>
              <p14:xfrm>
                <a:off x="9645529" y="5988402"/>
                <a:ext cx="239760" cy="15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61C61C-EEE8-4737-B644-3B2C06C7B7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36529" y="5979762"/>
                  <a:ext cx="257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13A88B-5BE9-4FC6-A8F4-DA1DE1B551CC}"/>
                    </a:ext>
                  </a:extLst>
                </p14:cNvPr>
                <p14:cNvContentPartPr/>
                <p14:nvPr/>
              </p14:nvContentPartPr>
              <p14:xfrm>
                <a:off x="9957649" y="5929362"/>
                <a:ext cx="48960" cy="93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13A88B-5BE9-4FC6-A8F4-DA1DE1B551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48649" y="5920362"/>
                  <a:ext cx="66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A877908-964F-4D7E-A723-996D2D51B2C6}"/>
                    </a:ext>
                  </a:extLst>
                </p14:cNvPr>
                <p14:cNvContentPartPr/>
                <p14:nvPr/>
              </p14:nvContentPartPr>
              <p14:xfrm>
                <a:off x="9985729" y="5629482"/>
                <a:ext cx="247680" cy="443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A877908-964F-4D7E-A723-996D2D51B2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77089" y="5620482"/>
                  <a:ext cx="2653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52565BA-14FE-490B-9E9F-7B54167589CB}"/>
                    </a:ext>
                  </a:extLst>
                </p14:cNvPr>
                <p14:cNvContentPartPr/>
                <p14:nvPr/>
              </p14:nvContentPartPr>
              <p14:xfrm>
                <a:off x="9842809" y="5758002"/>
                <a:ext cx="107640" cy="11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52565BA-14FE-490B-9E9F-7B54167589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33809" y="5749002"/>
                  <a:ext cx="125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6D1B06-CA66-4FA6-AA62-C90EC47D18E0}"/>
                    </a:ext>
                  </a:extLst>
                </p14:cNvPr>
                <p14:cNvContentPartPr/>
                <p14:nvPr/>
              </p14:nvContentPartPr>
              <p14:xfrm>
                <a:off x="10223689" y="5613642"/>
                <a:ext cx="240840" cy="267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6D1B06-CA66-4FA6-AA62-C90EC47D18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15049" y="5605002"/>
                  <a:ext cx="258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E3AB13-4AD0-430E-A40E-732C2D12518B}"/>
                    </a:ext>
                  </a:extLst>
                </p14:cNvPr>
                <p14:cNvContentPartPr/>
                <p14:nvPr/>
              </p14:nvContentPartPr>
              <p14:xfrm>
                <a:off x="10482889" y="5518242"/>
                <a:ext cx="164520" cy="371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E3AB13-4AD0-430E-A40E-732C2D1251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74249" y="5509242"/>
                  <a:ext cx="182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C76400-59F7-45A6-98E0-E78EB5E00E1D}"/>
                    </a:ext>
                  </a:extLst>
                </p14:cNvPr>
                <p14:cNvContentPartPr/>
                <p14:nvPr/>
              </p14:nvContentPartPr>
              <p14:xfrm>
                <a:off x="3514369" y="5972922"/>
                <a:ext cx="2148480" cy="168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C76400-59F7-45A6-98E0-E78EB5E00E1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05729" y="5963922"/>
                  <a:ext cx="2166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A5E844-C3FE-4EDB-A881-FEBC74310D11}"/>
                    </a:ext>
                  </a:extLst>
                </p14:cNvPr>
                <p14:cNvContentPartPr/>
                <p14:nvPr/>
              </p14:nvContentPartPr>
              <p14:xfrm>
                <a:off x="10060249" y="4725882"/>
                <a:ext cx="1646640" cy="30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A5E844-C3FE-4EDB-A881-FEBC74310D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51609" y="4717242"/>
                  <a:ext cx="1664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620E217-EF01-40AB-8D8D-5F49D8B5A338}"/>
                    </a:ext>
                  </a:extLst>
                </p14:cNvPr>
                <p14:cNvContentPartPr/>
                <p14:nvPr/>
              </p14:nvContentPartPr>
              <p14:xfrm>
                <a:off x="8534929" y="4706802"/>
                <a:ext cx="689400" cy="137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620E217-EF01-40AB-8D8D-5F49D8B5A33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26289" y="4697802"/>
                  <a:ext cx="707040" cy="13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0E3E909-17E8-409F-9099-6D74A258DBBE}"/>
                    </a:ext>
                  </a:extLst>
                </p14:cNvPr>
                <p14:cNvContentPartPr/>
                <p14:nvPr/>
              </p14:nvContentPartPr>
              <p14:xfrm>
                <a:off x="8511529" y="4160322"/>
                <a:ext cx="2715840" cy="653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0E3E909-17E8-409F-9099-6D74A258DB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02889" y="4151682"/>
                  <a:ext cx="273348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0B9FB-AE3B-45F9-B3DB-C0BC4BBCC767}"/>
                    </a:ext>
                  </a:extLst>
                </p14:cNvPr>
                <p14:cNvContentPartPr/>
                <p14:nvPr/>
              </p14:nvContentPartPr>
              <p14:xfrm>
                <a:off x="4440649" y="3873042"/>
                <a:ext cx="1756440" cy="106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0B9FB-AE3B-45F9-B3DB-C0BC4BBCC7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32009" y="3864042"/>
                  <a:ext cx="1774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10D57E-56BF-40D8-98FC-9FC8D2651742}"/>
                    </a:ext>
                  </a:extLst>
                </p14:cNvPr>
                <p14:cNvContentPartPr/>
                <p14:nvPr/>
              </p14:nvContentPartPr>
              <p14:xfrm>
                <a:off x="6150289" y="3772242"/>
                <a:ext cx="249480" cy="310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10D57E-56BF-40D8-98FC-9FC8D26517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41649" y="3763602"/>
                  <a:ext cx="2671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C338AD-874A-4601-A5FA-D273A99B7E01}"/>
                    </a:ext>
                  </a:extLst>
                </p14:cNvPr>
                <p14:cNvContentPartPr/>
                <p14:nvPr/>
              </p14:nvContentPartPr>
              <p14:xfrm>
                <a:off x="4329769" y="3802482"/>
                <a:ext cx="532080" cy="327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C338AD-874A-4601-A5FA-D273A99B7E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20769" y="3793482"/>
                  <a:ext cx="5497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07260A4-2097-4E42-BD3E-DF694D7E073C}"/>
                    </a:ext>
                  </a:extLst>
                </p14:cNvPr>
                <p14:cNvContentPartPr/>
                <p14:nvPr/>
              </p14:nvContentPartPr>
              <p14:xfrm>
                <a:off x="5167129" y="5776002"/>
                <a:ext cx="499680" cy="541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07260A4-2097-4E42-BD3E-DF694D7E07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58489" y="5767002"/>
                  <a:ext cx="5173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DD6F38-9D61-462F-8A7A-F1D3B548660D}"/>
                    </a:ext>
                  </a:extLst>
                </p14:cNvPr>
                <p14:cNvContentPartPr/>
                <p14:nvPr/>
              </p14:nvContentPartPr>
              <p14:xfrm>
                <a:off x="4345969" y="5332842"/>
                <a:ext cx="169200" cy="545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DD6F38-9D61-462F-8A7A-F1D3B54866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36969" y="5323842"/>
                  <a:ext cx="1868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93864A-2C3F-4325-BE38-88F4701E0A7F}"/>
                    </a:ext>
                  </a:extLst>
                </p14:cNvPr>
                <p14:cNvContentPartPr/>
                <p14:nvPr/>
              </p14:nvContentPartPr>
              <p14:xfrm>
                <a:off x="4380169" y="5306922"/>
                <a:ext cx="507600" cy="582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93864A-2C3F-4325-BE38-88F4701E0A7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71529" y="5298282"/>
                  <a:ext cx="5252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CF89105-F495-4501-A3A9-244E6C6430AF}"/>
                    </a:ext>
                  </a:extLst>
                </p14:cNvPr>
                <p14:cNvContentPartPr/>
                <p14:nvPr/>
              </p14:nvContentPartPr>
              <p14:xfrm>
                <a:off x="4981369" y="5230242"/>
                <a:ext cx="298440" cy="38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CF89105-F495-4501-A3A9-244E6C6430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72729" y="5221242"/>
                  <a:ext cx="3160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733F93-9ADE-4230-810C-FF24ABEC4C4E}"/>
                    </a:ext>
                  </a:extLst>
                </p14:cNvPr>
                <p14:cNvContentPartPr/>
                <p14:nvPr/>
              </p14:nvContentPartPr>
              <p14:xfrm>
                <a:off x="4198369" y="5273082"/>
                <a:ext cx="321120" cy="73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733F93-9ADE-4230-810C-FF24ABEC4C4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89729" y="5264442"/>
                  <a:ext cx="33876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804A27-3DCB-483F-8559-53DC730EE545}"/>
                    </a:ext>
                  </a:extLst>
                </p14:cNvPr>
                <p14:cNvContentPartPr/>
                <p14:nvPr/>
              </p14:nvContentPartPr>
              <p14:xfrm>
                <a:off x="4369369" y="5285322"/>
                <a:ext cx="498600" cy="689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804A27-3DCB-483F-8559-53DC730EE54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0369" y="5276322"/>
                  <a:ext cx="51624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CC1F5A-A42C-43F9-9CD7-20F1DC7D4067}"/>
                    </a:ext>
                  </a:extLst>
                </p14:cNvPr>
                <p14:cNvContentPartPr/>
                <p14:nvPr/>
              </p14:nvContentPartPr>
              <p14:xfrm>
                <a:off x="3767809" y="5855562"/>
                <a:ext cx="165240" cy="532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CC1F5A-A42C-43F9-9CD7-20F1DC7D40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59169" y="5846562"/>
                  <a:ext cx="1828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7C226C-1DFD-4054-8E33-A4A7FC85F98B}"/>
                    </a:ext>
                  </a:extLst>
                </p14:cNvPr>
                <p14:cNvContentPartPr/>
                <p14:nvPr/>
              </p14:nvContentPartPr>
              <p14:xfrm>
                <a:off x="2662969" y="5642082"/>
                <a:ext cx="252360" cy="51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7C226C-1DFD-4054-8E33-A4A7FC85F9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53969" y="5633442"/>
                  <a:ext cx="2700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8138DD-B429-422E-B8E3-3BC80138650E}"/>
                    </a:ext>
                  </a:extLst>
                </p14:cNvPr>
                <p14:cNvContentPartPr/>
                <p14:nvPr/>
              </p14:nvContentPartPr>
              <p14:xfrm>
                <a:off x="2924689" y="5687442"/>
                <a:ext cx="485640" cy="394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8138DD-B429-422E-B8E3-3BC8013865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15689" y="5678442"/>
                  <a:ext cx="503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77F049-EDCC-453F-BA1D-89E3E03F64A5}"/>
                    </a:ext>
                  </a:extLst>
                </p14:cNvPr>
                <p14:cNvContentPartPr/>
                <p14:nvPr/>
              </p14:nvContentPartPr>
              <p14:xfrm>
                <a:off x="3386929" y="5680962"/>
                <a:ext cx="228600" cy="27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77F049-EDCC-453F-BA1D-89E3E03F64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77929" y="5671962"/>
                  <a:ext cx="246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AE77A5-1C44-4966-B214-DD307905F890}"/>
                    </a:ext>
                  </a:extLst>
                </p14:cNvPr>
                <p14:cNvContentPartPr/>
                <p14:nvPr/>
              </p14:nvContentPartPr>
              <p14:xfrm>
                <a:off x="2903089" y="6073362"/>
                <a:ext cx="796320" cy="198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AE77A5-1C44-4966-B214-DD307905F89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94089" y="6064722"/>
                  <a:ext cx="813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DED0E6-B6C4-4FD0-868E-644E0D91E105}"/>
                    </a:ext>
                  </a:extLst>
                </p14:cNvPr>
                <p14:cNvContentPartPr/>
                <p14:nvPr/>
              </p14:nvContentPartPr>
              <p14:xfrm>
                <a:off x="3167689" y="4846482"/>
                <a:ext cx="3881160" cy="539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DED0E6-B6C4-4FD0-868E-644E0D91E1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59049" y="4837842"/>
                  <a:ext cx="3898800" cy="55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98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601F4-F598-46AE-83C9-8683D4790545}"/>
              </a:ext>
            </a:extLst>
          </p:cNvPr>
          <p:cNvSpPr txBox="1"/>
          <p:nvPr/>
        </p:nvSpPr>
        <p:spPr>
          <a:xfrm>
            <a:off x="1859622" y="1109608"/>
            <a:ext cx="8722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If A[mid+1]&lt;A[mid], then the right half of the array contains at least one local minimum.</a:t>
            </a:r>
          </a:p>
          <a:p>
            <a:endParaRPr lang="en-IN" sz="2800" dirty="0"/>
          </a:p>
          <a:p>
            <a:r>
              <a:rPr lang="en-IN" sz="2800" dirty="0"/>
              <a:t>Proof:</a:t>
            </a:r>
          </a:p>
          <a:p>
            <a:r>
              <a:rPr lang="en-IN" sz="2800" dirty="0"/>
              <a:t>The smallest element of the right half is a local minimum.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3D652BB-007E-4181-8965-347C7811FD11}"/>
                  </a:ext>
                </a:extLst>
              </p14:cNvPr>
              <p14:cNvContentPartPr/>
              <p14:nvPr/>
            </p14:nvContentPartPr>
            <p14:xfrm>
              <a:off x="2256889" y="829962"/>
              <a:ext cx="2614320" cy="939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3D652BB-007E-4181-8965-347C7811FD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8249" y="820962"/>
                <a:ext cx="2631960" cy="9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29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685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Design and Analysis of Algorithms</vt:lpstr>
      <vt:lpstr>Today’s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ADSA</dc:title>
  <dc:creator>Aravind NR</dc:creator>
  <cp:lastModifiedBy>Aravind NR</cp:lastModifiedBy>
  <cp:revision>208</cp:revision>
  <dcterms:created xsi:type="dcterms:W3CDTF">2020-09-01T05:51:52Z</dcterms:created>
  <dcterms:modified xsi:type="dcterms:W3CDTF">2020-09-07T13:50:44Z</dcterms:modified>
</cp:coreProperties>
</file>