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suTYlh701assJ4fDjqRK9T8zH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59b1ee41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59b1ee41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59b1ee4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59b1ee4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59b1ee4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59b1ee4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59b1ee4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59b1ee4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59b1ee41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59b1ee41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59b1ee41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59b1ee41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59b1ee41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59b1ee41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59b1ee41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59b1ee41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59b1ee411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59b1ee411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2657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457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1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8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1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2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968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20.sv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 descr="A colorful lines and dots&#10;&#10;Description automatically generated">
            <a:extLst>
              <a:ext uri="{FF2B5EF4-FFF2-40B4-BE49-F238E27FC236}">
                <a16:creationId xmlns:a16="http://schemas.microsoft.com/office/drawing/2014/main" id="{96CF4068-7597-A627-2E49-521390FB4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64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lt1"/>
              </a:buClr>
              <a:buSzPts val="4800"/>
            </a:pPr>
            <a:r>
              <a:rPr lang="en-US" sz="4800" dirty="0"/>
              <a:t>MIZUGUNA -01</a:t>
            </a:r>
            <a:br>
              <a:rPr lang="en-US" sz="4800" dirty="0"/>
            </a:br>
            <a:r>
              <a:rPr lang="en-US" sz="1800" dirty="0"/>
              <a:t>A small overview by Vibhanshu Jain</a:t>
            </a:r>
            <a:endParaRPr lang="en-US" sz="4800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g2059b1ee411_3_9">
            <a:extLst>
              <a:ext uri="{FF2B5EF4-FFF2-40B4-BE49-F238E27FC236}">
                <a16:creationId xmlns:a16="http://schemas.microsoft.com/office/drawing/2014/main" id="{0285DC03-8CD8-661A-9A25-921A43FDC9D5}"/>
              </a:ext>
            </a:extLst>
          </p:cNvPr>
          <p:cNvSpPr txBox="1"/>
          <p:nvPr/>
        </p:nvSpPr>
        <p:spPr>
          <a:xfrm>
            <a:off x="2087419" y="397900"/>
            <a:ext cx="6443636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dirty="0"/>
              <a:t>Some more things to explore while developing</a:t>
            </a:r>
            <a:endParaRPr sz="3400" dirty="0"/>
          </a:p>
        </p:txBody>
      </p:sp>
      <p:pic>
        <p:nvPicPr>
          <p:cNvPr id="8" name="Picture 7" descr="A logo with black text&#10;&#10;Description automatically generated">
            <a:extLst>
              <a:ext uri="{FF2B5EF4-FFF2-40B4-BE49-F238E27FC236}">
                <a16:creationId xmlns:a16="http://schemas.microsoft.com/office/drawing/2014/main" id="{54EE5F9A-CD3F-F338-5D1D-29B660DC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11" y="3356776"/>
            <a:ext cx="2977331" cy="1397347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E0A31A-A023-7318-D30A-0E51AC9E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75" y="1873761"/>
            <a:ext cx="1835161" cy="1105756"/>
          </a:xfrm>
          <a:prstGeom prst="rect">
            <a:avLst/>
          </a:prstGeom>
        </p:spPr>
      </p:pic>
      <p:pic>
        <p:nvPicPr>
          <p:cNvPr id="1026" name="Picture 2" descr="FastAPI">
            <a:extLst>
              <a:ext uri="{FF2B5EF4-FFF2-40B4-BE49-F238E27FC236}">
                <a16:creationId xmlns:a16="http://schemas.microsoft.com/office/drawing/2014/main" id="{B429F772-4E5A-CFE3-84A5-A7F99C11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32" y="1741287"/>
            <a:ext cx="3065551" cy="110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- Wikipedia">
            <a:extLst>
              <a:ext uri="{FF2B5EF4-FFF2-40B4-BE49-F238E27FC236}">
                <a16:creationId xmlns:a16="http://schemas.microsoft.com/office/drawing/2014/main" id="{BF3D282C-DDD2-E154-59F5-47928FB9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05" y="4285046"/>
            <a:ext cx="1590723" cy="18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the heck are JWT and OAuth 2.0? | #CrystalizeMyLearning (July 2022)">
            <a:extLst>
              <a:ext uri="{FF2B5EF4-FFF2-40B4-BE49-F238E27FC236}">
                <a16:creationId xmlns:a16="http://schemas.microsoft.com/office/drawing/2014/main" id="{11F775A3-F0C5-72AB-FABD-DF31DDDC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42" y="1741287"/>
            <a:ext cx="1370704" cy="137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near Logos &amp; Brand Assets | Brandfetch">
            <a:extLst>
              <a:ext uri="{FF2B5EF4-FFF2-40B4-BE49-F238E27FC236}">
                <a16:creationId xmlns:a16="http://schemas.microsoft.com/office/drawing/2014/main" id="{C232F43F-4F15-2BC0-AF21-F0163200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38" y="3657030"/>
            <a:ext cx="3235913" cy="7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ngrok - Crunchbase Company Profile &amp; Funding">
            <a:extLst>
              <a:ext uri="{FF2B5EF4-FFF2-40B4-BE49-F238E27FC236}">
                <a16:creationId xmlns:a16="http://schemas.microsoft.com/office/drawing/2014/main" id="{0C3D7974-CC34-62E9-7CCB-CD86E6D0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3" y="4419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84C345-3A0B-7EC2-0A3B-1831837EF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8644" y="4869066"/>
            <a:ext cx="4033046" cy="16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6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g2059b1ee411_3_9">
            <a:extLst>
              <a:ext uri="{FF2B5EF4-FFF2-40B4-BE49-F238E27FC236}">
                <a16:creationId xmlns:a16="http://schemas.microsoft.com/office/drawing/2014/main" id="{0285DC03-8CD8-661A-9A25-921A43FDC9D5}"/>
              </a:ext>
            </a:extLst>
          </p:cNvPr>
          <p:cNvSpPr txBox="1"/>
          <p:nvPr/>
        </p:nvSpPr>
        <p:spPr>
          <a:xfrm>
            <a:off x="2087419" y="397900"/>
            <a:ext cx="6443636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dirty="0"/>
              <a:t>Some more things to explore</a:t>
            </a:r>
            <a:endParaRPr sz="3400" dirty="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9943DC3B-7B8D-B1BE-71D8-B8657210F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98"/>
          <a:stretch/>
        </p:blipFill>
        <p:spPr>
          <a:xfrm>
            <a:off x="962095" y="1725711"/>
            <a:ext cx="1373299" cy="792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30E0B9C-EF98-CFA6-41D9-E201F39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" r="63967"/>
          <a:stretch/>
        </p:blipFill>
        <p:spPr>
          <a:xfrm>
            <a:off x="3219060" y="1685079"/>
            <a:ext cx="792000" cy="873263"/>
          </a:xfrm>
          <a:prstGeom prst="rect">
            <a:avLst/>
          </a:prstGeom>
        </p:spPr>
      </p:pic>
      <p:pic>
        <p:nvPicPr>
          <p:cNvPr id="1028" name="Picture 4" descr="Linux - Wikipedia">
            <a:extLst>
              <a:ext uri="{FF2B5EF4-FFF2-40B4-BE49-F238E27FC236}">
                <a16:creationId xmlns:a16="http://schemas.microsoft.com/office/drawing/2014/main" id="{BF3D282C-DDD2-E154-59F5-47928FB9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05" y="4285046"/>
            <a:ext cx="1590723" cy="18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Actions · GitHub">
            <a:extLst>
              <a:ext uri="{FF2B5EF4-FFF2-40B4-BE49-F238E27FC236}">
                <a16:creationId xmlns:a16="http://schemas.microsoft.com/office/drawing/2014/main" id="{C8F1B220-2971-2F6D-D909-542FA21B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26" y="1685079"/>
            <a:ext cx="1003565" cy="10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sh shell scripting | Research groups | Imperial College London">
            <a:extLst>
              <a:ext uri="{FF2B5EF4-FFF2-40B4-BE49-F238E27FC236}">
                <a16:creationId xmlns:a16="http://schemas.microsoft.com/office/drawing/2014/main" id="{359CE0EC-507B-E983-86B9-68D6D0F5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78" y="1830489"/>
            <a:ext cx="2510848" cy="76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47372-C698-CE69-E4D3-B253D02504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976" b="-3976"/>
          <a:stretch/>
        </p:blipFill>
        <p:spPr>
          <a:xfrm>
            <a:off x="1339778" y="3178297"/>
            <a:ext cx="3471821" cy="1299169"/>
          </a:xfrm>
          <a:prstGeom prst="rect">
            <a:avLst/>
          </a:prstGeom>
        </p:spPr>
      </p:pic>
      <p:pic>
        <p:nvPicPr>
          <p:cNvPr id="2052" name="Picture 4" descr="branditechture.agency/brand-logos/wp-content/up...">
            <a:extLst>
              <a:ext uri="{FF2B5EF4-FFF2-40B4-BE49-F238E27FC236}">
                <a16:creationId xmlns:a16="http://schemas.microsoft.com/office/drawing/2014/main" id="{51C6DB4C-6195-E8F3-AAC4-2A3A2B23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27" y="3178297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DNS Logo PNG and Vector (PDF, SVG, Ai, EPS) Free">
            <a:extLst>
              <a:ext uri="{FF2B5EF4-FFF2-40B4-BE49-F238E27FC236}">
                <a16:creationId xmlns:a16="http://schemas.microsoft.com/office/drawing/2014/main" id="{8A7F3218-FE2C-B55F-0891-05F08D83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95" y="470215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tainer Updates Tool New Registry Support - AWS ECR ...">
            <a:extLst>
              <a:ext uri="{FF2B5EF4-FFF2-40B4-BE49-F238E27FC236}">
                <a16:creationId xmlns:a16="http://schemas.microsoft.com/office/drawing/2014/main" id="{BF69E0F9-5225-B4A3-9302-B1017A66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70" y="4967119"/>
            <a:ext cx="3048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5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45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7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48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8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9" name="Isosceles Triangle 251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0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1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2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3" name="Isosceles Triangle 255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304" name="Rectangle 25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25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26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7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41" name="Google Shape;241;g2059b1ee411_0_41"/>
          <p:cNvSpPr txBox="1"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Thankyou!</a:t>
            </a:r>
            <a:endParaRPr lang="en-US" sz="5400" dirty="0">
              <a:solidFill>
                <a:schemeClr val="accent1"/>
              </a:solidFill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2059b1ee41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25" y="1563300"/>
            <a:ext cx="8576748" cy="373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94" name="Google Shape;194;g2059b1ee411_0_3"/>
          <p:cNvSpPr txBox="1"/>
          <p:nvPr/>
        </p:nvSpPr>
        <p:spPr>
          <a:xfrm>
            <a:off x="1600199" y="4571999"/>
            <a:ext cx="7673801" cy="108765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</a:pPr>
            <a:r>
              <a:rPr lang="en-US" sz="4800" kern="1200" baseline="30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Architecture Overview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3A3CF3-5F1D-3734-DEFA-1B0E1D52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5" y="371855"/>
            <a:ext cx="7010220" cy="42236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E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059b1ee41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91" y="1947599"/>
            <a:ext cx="11780983" cy="318782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059b1ee411_0_20"/>
          <p:cNvSpPr txBox="1"/>
          <p:nvPr/>
        </p:nvSpPr>
        <p:spPr>
          <a:xfrm>
            <a:off x="3744175" y="749800"/>
            <a:ext cx="494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aseline="30000">
                <a:solidFill>
                  <a:schemeClr val="dk1"/>
                </a:solidFill>
              </a:rPr>
              <a:t>AWS IoT Core</a:t>
            </a:r>
            <a:endParaRPr sz="800" baseline="30000">
              <a:solidFill>
                <a:schemeClr val="dk1"/>
              </a:solidFill>
            </a:endParaRPr>
          </a:p>
        </p:txBody>
      </p:sp>
      <p:sp>
        <p:nvSpPr>
          <p:cNvPr id="201" name="Google Shape;201;g2059b1ee411_0_20"/>
          <p:cNvSpPr txBox="1"/>
          <p:nvPr/>
        </p:nvSpPr>
        <p:spPr>
          <a:xfrm>
            <a:off x="8072100" y="6291525"/>
            <a:ext cx="41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https://aws.amazon.com/iot-core/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660B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059b1ee41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275" y="2040700"/>
            <a:ext cx="4113449" cy="411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059b1ee411_0_6"/>
          <p:cNvSpPr txBox="1"/>
          <p:nvPr/>
        </p:nvSpPr>
        <p:spPr>
          <a:xfrm>
            <a:off x="3624000" y="1101700"/>
            <a:ext cx="49440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1" baseline="30000">
                <a:solidFill>
                  <a:srgbClr val="FFFFFF"/>
                </a:solidFill>
              </a:rPr>
              <a:t>AWS Lambda</a:t>
            </a:r>
            <a:endParaRPr sz="4900" b="1" baseline="30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aseline="30000">
                <a:solidFill>
                  <a:srgbClr val="FFFFFF"/>
                </a:solidFill>
              </a:rPr>
              <a:t>Run code without thinking about servers or clusters</a:t>
            </a:r>
            <a:endParaRPr sz="2400" baseline="30000">
              <a:solidFill>
                <a:srgbClr val="FFFFFF"/>
              </a:solidFill>
            </a:endParaRPr>
          </a:p>
        </p:txBody>
      </p:sp>
      <p:sp>
        <p:nvSpPr>
          <p:cNvPr id="208" name="Google Shape;208;g2059b1ee411_0_6"/>
          <p:cNvSpPr txBox="1"/>
          <p:nvPr/>
        </p:nvSpPr>
        <p:spPr>
          <a:xfrm>
            <a:off x="8248073" y="6388325"/>
            <a:ext cx="394392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https://aws.amazon.com/lambda/</a:t>
            </a:r>
            <a:endParaRPr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2059b1ee411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138" y="2302238"/>
            <a:ext cx="3263725" cy="29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059b1ee411_0_29"/>
          <p:cNvSpPr txBox="1"/>
          <p:nvPr/>
        </p:nvSpPr>
        <p:spPr>
          <a:xfrm>
            <a:off x="94425" y="6360175"/>
            <a:ext cx="4944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https://aws.amazon.com/dynamodb/</a:t>
            </a:r>
            <a:endParaRPr dirty="0"/>
          </a:p>
        </p:txBody>
      </p:sp>
      <p:sp>
        <p:nvSpPr>
          <p:cNvPr id="215" name="Google Shape;215;g2059b1ee411_0_29"/>
          <p:cNvSpPr txBox="1"/>
          <p:nvPr/>
        </p:nvSpPr>
        <p:spPr>
          <a:xfrm>
            <a:off x="3744175" y="749800"/>
            <a:ext cx="4944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Amazon DynamoDB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</a:rPr>
              <a:t>Fast, flexible NoSQL database service for single-digit millisecond performance at any scale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59b1ee411_0_57"/>
          <p:cNvSpPr txBox="1"/>
          <p:nvPr/>
        </p:nvSpPr>
        <p:spPr>
          <a:xfrm>
            <a:off x="94424" y="6360175"/>
            <a:ext cx="489321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https://aws.amazon.com/sagemaker/</a:t>
            </a:r>
            <a:endParaRPr dirty="0"/>
          </a:p>
        </p:txBody>
      </p:sp>
      <p:sp>
        <p:nvSpPr>
          <p:cNvPr id="221" name="Google Shape;221;g2059b1ee411_0_57"/>
          <p:cNvSpPr txBox="1"/>
          <p:nvPr/>
        </p:nvSpPr>
        <p:spPr>
          <a:xfrm>
            <a:off x="3744175" y="749800"/>
            <a:ext cx="4944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Amazon SageMaker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</a:rPr>
              <a:t>Build, train, and deploy machine learning (ML) models for any use case with fully managed infrastructure, tools, and workflows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22" name="Google Shape;222;g2059b1ee411_0_57"/>
          <p:cNvPicPr preferRelativeResize="0"/>
          <p:nvPr/>
        </p:nvPicPr>
        <p:blipFill rotWithShape="1">
          <a:blip r:embed="rId3">
            <a:alphaModFix/>
          </a:blip>
          <a:srcRect b="31949"/>
          <a:stretch/>
        </p:blipFill>
        <p:spPr>
          <a:xfrm>
            <a:off x="3504575" y="2579425"/>
            <a:ext cx="5337349" cy="18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59b1ee411_3_0"/>
          <p:cNvSpPr txBox="1"/>
          <p:nvPr/>
        </p:nvSpPr>
        <p:spPr>
          <a:xfrm>
            <a:off x="94425" y="6360175"/>
            <a:ext cx="39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https://aws.amazon.com/s3/</a:t>
            </a:r>
            <a:endParaRPr/>
          </a:p>
        </p:txBody>
      </p:sp>
      <p:sp>
        <p:nvSpPr>
          <p:cNvPr id="228" name="Google Shape;228;g2059b1ee411_3_0"/>
          <p:cNvSpPr txBox="1"/>
          <p:nvPr/>
        </p:nvSpPr>
        <p:spPr>
          <a:xfrm>
            <a:off x="3624000" y="397900"/>
            <a:ext cx="49440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Amazon S3</a:t>
            </a:r>
            <a:endParaRPr sz="3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 storage built to retrieve any amount of data from anywhere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29" name="Google Shape;229;g2059b1ee41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413" y="1783300"/>
            <a:ext cx="3693173" cy="441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59b1ee411_3_9"/>
          <p:cNvSpPr txBox="1"/>
          <p:nvPr/>
        </p:nvSpPr>
        <p:spPr>
          <a:xfrm>
            <a:off x="94425" y="6360175"/>
            <a:ext cx="39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https://aws.amazon.com/cognito/</a:t>
            </a:r>
            <a:endParaRPr/>
          </a:p>
        </p:txBody>
      </p:sp>
      <p:sp>
        <p:nvSpPr>
          <p:cNvPr id="235" name="Google Shape;235;g2059b1ee411_3_9"/>
          <p:cNvSpPr txBox="1"/>
          <p:nvPr/>
        </p:nvSpPr>
        <p:spPr>
          <a:xfrm>
            <a:off x="3624000" y="397900"/>
            <a:ext cx="49440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Amazon Cognito</a:t>
            </a:r>
            <a:endParaRPr sz="3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 secure, frictionless customer identity and access management that scales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6" name="Google Shape;236;g2059b1ee411_3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761" y="2076450"/>
            <a:ext cx="3944615" cy="394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167</Words>
  <Application>Microsoft Office PowerPoint</Application>
  <PresentationFormat>Widescreen</PresentationFormat>
  <Paragraphs>26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Trebuchet MS</vt:lpstr>
      <vt:lpstr>Wingdings 3</vt:lpstr>
      <vt:lpstr>Facet</vt:lpstr>
      <vt:lpstr>MIZUGUNA -01 A small overview by Vibhanshu Jain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MIZUGUNA -01 A small overview by Vibhanshu Jain</dc:title>
  <dc:creator>Pranadipan Sahoo</dc:creator>
  <cp:lastModifiedBy>Vibhanshu Jain</cp:lastModifiedBy>
  <cp:revision>4</cp:revision>
  <dcterms:created xsi:type="dcterms:W3CDTF">2023-02-05T19:17:51Z</dcterms:created>
  <dcterms:modified xsi:type="dcterms:W3CDTF">2023-08-14T20:10:00Z</dcterms:modified>
</cp:coreProperties>
</file>