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Performance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February 2023 – February 2024</a:t>
            </a:r>
          </a:p>
          <a:p>
            <a:r>
              <a:rPr dirty="0"/>
              <a:t>Presented to: Business Stakeholder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33194"/>
            <a:ext cx="7404653" cy="4038600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Key Metrics (Feb 2023 – Feb 2024):</a:t>
            </a:r>
          </a:p>
          <a:p>
            <a:pPr>
              <a:defRPr sz="1800"/>
            </a:pPr>
            <a:r>
              <a:rPr dirty="0"/>
              <a:t>- Revenue: $34.04M</a:t>
            </a:r>
          </a:p>
          <a:p>
            <a:pPr>
              <a:defRPr sz="1800"/>
            </a:pPr>
            <a:r>
              <a:rPr dirty="0"/>
              <a:t>- Boxes Sold: 2M</a:t>
            </a:r>
          </a:p>
          <a:p>
            <a:pPr>
              <a:defRPr sz="1800"/>
            </a:pPr>
            <a:r>
              <a:rPr dirty="0"/>
              <a:t>- Total Costs: $13.52M</a:t>
            </a:r>
          </a:p>
          <a:p>
            <a:pPr>
              <a:defRPr sz="1800"/>
            </a:pPr>
            <a:r>
              <a:rPr dirty="0"/>
              <a:t>- Profit Margin: 60.29%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Last Month Performance (Feb 2024):</a:t>
            </a:r>
          </a:p>
          <a:p>
            <a:pPr>
              <a:defRPr sz="1800"/>
            </a:pPr>
            <a:r>
              <a:rPr dirty="0"/>
              <a:t>- Revenue: $3.15M</a:t>
            </a:r>
          </a:p>
          <a:p>
            <a:pPr>
              <a:defRPr sz="1800"/>
            </a:pPr>
            <a:r>
              <a:rPr dirty="0"/>
              <a:t>- Boxes: 193.5K</a:t>
            </a:r>
          </a:p>
          <a:p>
            <a:pPr>
              <a:defRPr sz="1800"/>
            </a:pPr>
            <a:r>
              <a:rPr dirty="0"/>
              <a:t>- Cost: $1.10M</a:t>
            </a:r>
          </a:p>
          <a:p>
            <a:pPr>
              <a:defRPr sz="1800"/>
            </a:pPr>
            <a:r>
              <a:rPr dirty="0"/>
              <a:t>- Profit: $6.3M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Profit &amp; Cost Trends:</a:t>
            </a:r>
          </a:p>
          <a:p>
            <a:pPr>
              <a:defRPr sz="1800"/>
            </a:pPr>
            <a:r>
              <a:rPr dirty="0"/>
              <a:t>- Revenue peaked in Q4 2023 ($8.1M)</a:t>
            </a:r>
          </a:p>
          <a:p>
            <a:pPr>
              <a:defRPr sz="1800"/>
            </a:pPr>
            <a:r>
              <a:rPr dirty="0"/>
              <a:t>- Consistent cost control with improved profit in Q1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8" y="402210"/>
            <a:ext cx="7406640" cy="1356360"/>
          </a:xfrm>
        </p:spPr>
        <p:txBody>
          <a:bodyPr/>
          <a:lstStyle/>
          <a:p>
            <a:r>
              <a:rPr dirty="0"/>
              <a:t>Team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3201"/>
            <a:ext cx="8229600" cy="4785199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Revenue by Team:</a:t>
            </a:r>
          </a:p>
          <a:p>
            <a:pPr>
              <a:defRPr sz="1800"/>
            </a:pPr>
            <a:r>
              <a:rPr dirty="0"/>
              <a:t>- Delish: $9.3M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: $9.6M</a:t>
            </a:r>
          </a:p>
          <a:p>
            <a:pPr>
              <a:defRPr sz="1800"/>
            </a:pPr>
            <a:r>
              <a:rPr dirty="0"/>
              <a:t>- Tempo: $5.1M</a:t>
            </a:r>
          </a:p>
          <a:p>
            <a:pPr>
              <a:defRPr sz="1800"/>
            </a:pPr>
            <a:r>
              <a:rPr dirty="0"/>
              <a:t>- Yummies: $8.1M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Top Performing Products by Revenue (All Teams):</a:t>
            </a:r>
          </a:p>
          <a:p>
            <a:pPr>
              <a:defRPr sz="1800"/>
            </a:pPr>
            <a:r>
              <a:rPr dirty="0"/>
              <a:t>- White Choc: Tempo ($584.1K)</a:t>
            </a:r>
          </a:p>
          <a:p>
            <a:pPr>
              <a:defRPr sz="1800"/>
            </a:pPr>
            <a:r>
              <a:rPr dirty="0"/>
              <a:t>- Peanut Butter Cubes: Delish ($509.8K)</a:t>
            </a:r>
          </a:p>
          <a:p>
            <a:pPr>
              <a:defRPr sz="1800"/>
            </a:pPr>
            <a:r>
              <a:rPr dirty="0"/>
              <a:t>- Organic Choco Syrup: </a:t>
            </a:r>
            <a:r>
              <a:rPr dirty="0" err="1"/>
              <a:t>Juicies</a:t>
            </a:r>
            <a:r>
              <a:rPr dirty="0"/>
              <a:t> ($587.5K)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Product Distribution: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: 1,718</a:t>
            </a:r>
          </a:p>
          <a:p>
            <a:pPr>
              <a:defRPr sz="1800"/>
            </a:pPr>
            <a:r>
              <a:rPr dirty="0"/>
              <a:t>- Delish: 1,703</a:t>
            </a:r>
          </a:p>
          <a:p>
            <a:pPr>
              <a:defRPr sz="1800"/>
            </a:pPr>
            <a:r>
              <a:rPr dirty="0"/>
              <a:t>- Yummies: 1,468</a:t>
            </a:r>
          </a:p>
          <a:p>
            <a:pPr>
              <a:defRPr sz="1800"/>
            </a:pPr>
            <a:r>
              <a:rPr dirty="0"/>
              <a:t>- Tempo: 1,224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Location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13002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Top Sales Performer: Kelci Walkden</a:t>
            </a:r>
          </a:p>
          <a:p>
            <a:pPr>
              <a:defRPr sz="1800"/>
            </a:pPr>
            <a:r>
              <a:rPr dirty="0"/>
              <a:t>Top Product: Organic Choco Syrup</a:t>
            </a:r>
          </a:p>
          <a:p>
            <a:pPr>
              <a:defRPr sz="1800"/>
            </a:pPr>
            <a:r>
              <a:rPr dirty="0"/>
              <a:t>Avg. Cost per Box: $6.65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Revenue by Region (Top Contributors):</a:t>
            </a:r>
          </a:p>
          <a:p>
            <a:pPr>
              <a:defRPr sz="1800"/>
            </a:pPr>
            <a:r>
              <a:rPr dirty="0"/>
              <a:t>- USA</a:t>
            </a:r>
          </a:p>
          <a:p>
            <a:pPr>
              <a:defRPr sz="1800"/>
            </a:pPr>
            <a:r>
              <a:rPr dirty="0"/>
              <a:t>- Canada</a:t>
            </a:r>
          </a:p>
          <a:p>
            <a:pPr>
              <a:defRPr sz="1800"/>
            </a:pPr>
            <a:r>
              <a:rPr dirty="0"/>
              <a:t>- UK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Product Categories:</a:t>
            </a:r>
          </a:p>
          <a:p>
            <a:pPr>
              <a:defRPr sz="1800"/>
            </a:pPr>
            <a:r>
              <a:rPr dirty="0"/>
              <a:t>- Bars: 18.18%</a:t>
            </a:r>
          </a:p>
          <a:p>
            <a:pPr>
              <a:defRPr sz="1800"/>
            </a:pPr>
            <a:r>
              <a:rPr dirty="0"/>
              <a:t>- Bites: 31.82%</a:t>
            </a:r>
          </a:p>
          <a:p>
            <a:pPr>
              <a:defRPr sz="1800"/>
            </a:pPr>
            <a:r>
              <a:rPr dirty="0"/>
              <a:t>- Other: 50%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Top Products by Revenue:</a:t>
            </a:r>
          </a:p>
          <a:p>
            <a:pPr>
              <a:defRPr sz="1800"/>
            </a:pPr>
            <a:r>
              <a:rPr dirty="0"/>
              <a:t>- Peanut Butter Cubes: $2.6M</a:t>
            </a:r>
          </a:p>
          <a:p>
            <a:pPr>
              <a:defRPr sz="1800"/>
            </a:pPr>
            <a:r>
              <a:rPr dirty="0"/>
              <a:t>- Organic Choco Syrup: $2.1M</a:t>
            </a:r>
          </a:p>
          <a:p>
            <a:pPr>
              <a:defRPr sz="1800"/>
            </a:pPr>
            <a:r>
              <a:rPr dirty="0"/>
              <a:t>- 99% Dark Bar: $2.0M</a:t>
            </a:r>
          </a:p>
          <a:p>
            <a:pPr>
              <a:defRPr sz="1800"/>
            </a:pPr>
            <a:r>
              <a:rPr dirty="0"/>
              <a:t>- Fruit &amp; Nut Choco: $1.8M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680328"/>
            <a:ext cx="7404653" cy="403860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Summary:</a:t>
            </a:r>
          </a:p>
          <a:p>
            <a:pPr>
              <a:defRPr sz="1800"/>
            </a:pPr>
            <a:r>
              <a:rPr dirty="0"/>
              <a:t>- Strong revenue and profit growth YoY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 team leads in both product count and revenue</a:t>
            </a:r>
          </a:p>
          <a:p>
            <a:pPr>
              <a:defRPr sz="1800"/>
            </a:pPr>
            <a:r>
              <a:rPr dirty="0"/>
              <a:t>- Top sales driven by key products like Organic Choco Syrup and Peanut Butter Cubes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Recommendations:</a:t>
            </a:r>
          </a:p>
          <a:p>
            <a:pPr>
              <a:defRPr sz="1800"/>
            </a:pPr>
            <a:r>
              <a:rPr dirty="0"/>
              <a:t>- Invest further in top-performing teams and products</a:t>
            </a:r>
          </a:p>
          <a:p>
            <a:pPr>
              <a:defRPr sz="1800"/>
            </a:pPr>
            <a:r>
              <a:rPr dirty="0"/>
              <a:t>- Explore expansion in high-revenue regions</a:t>
            </a:r>
          </a:p>
          <a:p>
            <a:pPr>
              <a:defRPr sz="1800"/>
            </a:pPr>
            <a:r>
              <a:rPr dirty="0"/>
              <a:t>- Optimize lower-performing SKUs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323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Business Performance Summary</vt:lpstr>
      <vt:lpstr>Financial Overview</vt:lpstr>
      <vt:lpstr>Team Performance</vt:lpstr>
      <vt:lpstr>Product &amp; Location Insights</vt:lpstr>
      <vt:lpstr>Summary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Siddhant Gondane</dc:creator>
  <cp:keywords/>
  <dc:description>generated using python-pptx</dc:description>
  <cp:lastModifiedBy>Siddhant Gondane</cp:lastModifiedBy>
  <cp:revision>2</cp:revision>
  <dcterms:created xsi:type="dcterms:W3CDTF">2013-01-27T09:14:16Z</dcterms:created>
  <dcterms:modified xsi:type="dcterms:W3CDTF">2025-04-11T15:03:03Z</dcterms:modified>
  <cp:category/>
</cp:coreProperties>
</file>