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9" r:id="rId3"/>
    <p:sldId id="269" r:id="rId4"/>
    <p:sldId id="270" r:id="rId5"/>
    <p:sldId id="271" r:id="rId6"/>
    <p:sldId id="266" r:id="rId7"/>
    <p:sldId id="273" r:id="rId8"/>
    <p:sldId id="274" r:id="rId9"/>
    <p:sldId id="268" r:id="rId10"/>
    <p:sldId id="275" r:id="rId11"/>
    <p:sldId id="276" r:id="rId12"/>
    <p:sldId id="260" r:id="rId13"/>
    <p:sldId id="261" r:id="rId14"/>
    <p:sldId id="258" r:id="rId15"/>
    <p:sldId id="262" r:id="rId16"/>
    <p:sldId id="26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/>
    <p:restoredTop sz="94651"/>
  </p:normalViewPr>
  <p:slideViewPr>
    <p:cSldViewPr snapToGrid="0" snapToObjects="1">
      <p:cViewPr varScale="1">
        <p:scale>
          <a:sx n="147" d="100"/>
          <a:sy n="14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5A7F-B767-E349-A354-87BA42CC2800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48BF-73B0-B14E-8D1B-FEEE0B2C3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E4BBC-4CC2-0B4B-A470-66B9F5E117CF}"/>
              </a:ext>
            </a:extLst>
          </p:cNvPr>
          <p:cNvSpPr txBox="1"/>
          <p:nvPr/>
        </p:nvSpPr>
        <p:spPr>
          <a:xfrm>
            <a:off x="241540" y="2156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A5180-25C8-7242-A78F-74F51803B154}"/>
              </a:ext>
            </a:extLst>
          </p:cNvPr>
          <p:cNvSpPr/>
          <p:nvPr/>
        </p:nvSpPr>
        <p:spPr>
          <a:xfrm>
            <a:off x="711540" y="29117"/>
            <a:ext cx="8473775" cy="138499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>
                <a:latin typeface="CMR10"/>
              </a:rPr>
              <a:t>block size = 4096 bytes</a:t>
            </a:r>
          </a:p>
          <a:p>
            <a:r>
              <a:rPr lang="en-US" sz="1400" dirty="0">
                <a:latin typeface="CMR10"/>
              </a:rPr>
              <a:t>block-address size = 9 bytes</a:t>
            </a:r>
          </a:p>
          <a:p>
            <a:r>
              <a:rPr lang="en-US" sz="1400" dirty="0">
                <a:latin typeface="CMR10"/>
              </a:rPr>
              <a:t>block access time = 10 </a:t>
            </a:r>
            <a:r>
              <a:rPr lang="en-US" sz="1400" dirty="0" err="1">
                <a:latin typeface="CMR10"/>
              </a:rPr>
              <a:t>ms</a:t>
            </a:r>
            <a:r>
              <a:rPr lang="en-US" sz="1400" dirty="0">
                <a:latin typeface="CMR10"/>
              </a:rPr>
              <a:t> (micro seconds) </a:t>
            </a:r>
          </a:p>
          <a:p>
            <a:r>
              <a:rPr lang="en-US" sz="1400" dirty="0">
                <a:latin typeface="CMR10"/>
              </a:rPr>
              <a:t>record size = 200 bytes</a:t>
            </a:r>
            <a:br>
              <a:rPr lang="en-US" sz="1400" dirty="0">
                <a:latin typeface="CMR10"/>
              </a:rPr>
            </a:br>
            <a:r>
              <a:rPr lang="en-US" sz="1400" dirty="0">
                <a:latin typeface="CMR10"/>
              </a:rPr>
              <a:t>record key size = 12 bytes </a:t>
            </a:r>
          </a:p>
          <a:p>
            <a:r>
              <a:rPr lang="en-US" sz="1400" dirty="0">
                <a:latin typeface="CMR10"/>
              </a:rPr>
              <a:t>Number of records = 10</a:t>
            </a:r>
            <a:r>
              <a:rPr lang="en-US" sz="1400" baseline="30000" dirty="0">
                <a:latin typeface="CMR10"/>
              </a:rPr>
              <a:t>8</a:t>
            </a:r>
            <a:r>
              <a:rPr lang="en-US" sz="1400" dirty="0">
                <a:latin typeface="CMR10"/>
              </a:rPr>
              <a:t> million = 10</a:t>
            </a:r>
            <a:r>
              <a:rPr lang="en-US" sz="1400" baseline="30000" dirty="0">
                <a:latin typeface="CMR10"/>
              </a:rPr>
              <a:t>14</a:t>
            </a:r>
            <a:endParaRPr lang="en-US" sz="14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C372B-352E-4045-BEA6-8A6A5A1CFE43}"/>
              </a:ext>
            </a:extLst>
          </p:cNvPr>
          <p:cNvSpPr txBox="1"/>
          <p:nvPr/>
        </p:nvSpPr>
        <p:spPr>
          <a:xfrm>
            <a:off x="691291" y="1331456"/>
            <a:ext cx="851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First, we find the order of the tree as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7AB3A-08F6-9B47-BDAE-ADE59E48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45" y="1218840"/>
            <a:ext cx="2926991" cy="56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1101B-6E07-684A-B3ED-39220E8FC56D}"/>
              </a:ext>
            </a:extLst>
          </p:cNvPr>
          <p:cNvSpPr txBox="1"/>
          <p:nvPr/>
        </p:nvSpPr>
        <p:spPr>
          <a:xfrm>
            <a:off x="1216325" y="1769967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&lt;= (4096 -9)/ 9 + 12 = 194.619</a:t>
            </a:r>
          </a:p>
          <a:p>
            <a:r>
              <a:rPr lang="en-US" sz="1400" dirty="0"/>
              <a:t>n = 194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BD0A4-642C-AA43-AB18-D85BB3B69699}"/>
              </a:ext>
            </a:extLst>
          </p:cNvPr>
          <p:cNvSpPr txBox="1"/>
          <p:nvPr/>
        </p:nvSpPr>
        <p:spPr>
          <a:xfrm>
            <a:off x="691291" y="3596147"/>
            <a:ext cx="8854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 need one more block access to get record into the data file. So total blocks needed to be accessed will be 7 + 1 and </a:t>
            </a:r>
          </a:p>
          <a:p>
            <a:r>
              <a:rPr lang="en-US" sz="1400" dirty="0"/>
              <a:t>Minimum access to time will be 8 * 10 </a:t>
            </a:r>
            <a:r>
              <a:rPr lang="en-US" sz="1400" dirty="0" err="1"/>
              <a:t>ms</a:t>
            </a:r>
            <a:r>
              <a:rPr lang="en-US" sz="1400" dirty="0"/>
              <a:t> = 80 </a:t>
            </a:r>
            <a:r>
              <a:rPr lang="en-US" sz="1400" dirty="0" err="1"/>
              <a:t>ms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881DD-0F03-464C-AABF-5C24B45F8167}"/>
              </a:ext>
            </a:extLst>
          </p:cNvPr>
          <p:cNvSpPr txBox="1"/>
          <p:nvPr/>
        </p:nvSpPr>
        <p:spPr>
          <a:xfrm>
            <a:off x="727570" y="2441617"/>
            <a:ext cx="8462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the minimum height of tree with N = 10</a:t>
            </a:r>
            <a:r>
              <a:rPr lang="en-US" sz="1400" baseline="30000" dirty="0"/>
              <a:t>14</a:t>
            </a:r>
            <a:r>
              <a:rPr lang="en-US" sz="1400" dirty="0"/>
              <a:t> records </a:t>
            </a:r>
          </a:p>
          <a:p>
            <a:r>
              <a:rPr lang="en-US" sz="1400" dirty="0"/>
              <a:t>h &gt;= log</a:t>
            </a:r>
            <a:r>
              <a:rPr lang="en-US" sz="1400" baseline="-25000" dirty="0"/>
              <a:t>(n)</a:t>
            </a:r>
            <a:r>
              <a:rPr lang="en-US" sz="1400" dirty="0"/>
              <a:t>(N) </a:t>
            </a:r>
          </a:p>
          <a:p>
            <a:r>
              <a:rPr lang="en-US" sz="1400" dirty="0"/>
              <a:t>h &gt;= log</a:t>
            </a:r>
            <a:r>
              <a:rPr lang="en-US" sz="1400" baseline="-25000" dirty="0"/>
              <a:t>(195)</a:t>
            </a:r>
            <a:r>
              <a:rPr lang="en-US" sz="1400" dirty="0"/>
              <a:t> (10</a:t>
            </a:r>
            <a:r>
              <a:rPr lang="en-US" sz="1400" baseline="30000" dirty="0"/>
              <a:t>14</a:t>
            </a:r>
            <a:r>
              <a:rPr lang="en-US" sz="1400" dirty="0"/>
              <a:t>)</a:t>
            </a:r>
          </a:p>
          <a:p>
            <a:r>
              <a:rPr lang="en-US" sz="1400" dirty="0"/>
              <a:t>h &gt;= 6.1134447185 </a:t>
            </a:r>
          </a:p>
          <a:p>
            <a:r>
              <a:rPr lang="en-US" sz="1400" dirty="0" err="1"/>
              <a:t>h</a:t>
            </a:r>
            <a:r>
              <a:rPr lang="en-US" sz="1400" baseline="-25000" dirty="0" err="1"/>
              <a:t>min</a:t>
            </a:r>
            <a:r>
              <a:rPr lang="en-US" sz="1400" dirty="0"/>
              <a:t>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599A6-DB39-6143-9BC2-FD27AEF3AB22}"/>
              </a:ext>
            </a:extLst>
          </p:cNvPr>
          <p:cNvSpPr txBox="1"/>
          <p:nvPr/>
        </p:nvSpPr>
        <p:spPr>
          <a:xfrm>
            <a:off x="225510" y="395021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D97E4-AEB4-254F-9505-F43DBA6D7EB1}"/>
              </a:ext>
            </a:extLst>
          </p:cNvPr>
          <p:cNvSpPr txBox="1"/>
          <p:nvPr/>
        </p:nvSpPr>
        <p:spPr>
          <a:xfrm>
            <a:off x="727570" y="4134877"/>
            <a:ext cx="8462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Maximum time is taken when we have minimum branching factor, so the value of n will be </a:t>
            </a:r>
          </a:p>
          <a:p>
            <a:r>
              <a:rPr lang="en-US" sz="1400" dirty="0"/>
              <a:t>n = ceil(194/2) + 1  = 98</a:t>
            </a:r>
          </a:p>
          <a:p>
            <a:r>
              <a:rPr lang="en-US" sz="1400" dirty="0"/>
              <a:t>Another point to notice is, we can have minimum branching factor of 2 at the root, so we will need to divide the value of N by 2 </a:t>
            </a:r>
          </a:p>
          <a:p>
            <a:r>
              <a:rPr lang="en-US" sz="1400" dirty="0"/>
              <a:t>N = 10</a:t>
            </a:r>
            <a:r>
              <a:rPr lang="en-US" sz="1400" baseline="30000" dirty="0"/>
              <a:t>14</a:t>
            </a:r>
            <a:r>
              <a:rPr lang="en-US" sz="1400" dirty="0"/>
              <a:t>/2 = 5*10</a:t>
            </a:r>
            <a:r>
              <a:rPr lang="en-US" sz="1400" baseline="30000" dirty="0"/>
              <a:t>13.  </a:t>
            </a:r>
          </a:p>
          <a:p>
            <a:r>
              <a:rPr lang="en-US" sz="1400" dirty="0"/>
              <a:t>Height of this tree will be </a:t>
            </a:r>
          </a:p>
          <a:p>
            <a:r>
              <a:rPr lang="en-US" sz="1400" dirty="0"/>
              <a:t>h &gt;= log</a:t>
            </a:r>
            <a:r>
              <a:rPr lang="en-US" sz="1400" baseline="-25000" dirty="0"/>
              <a:t>(98)</a:t>
            </a:r>
            <a:r>
              <a:rPr lang="en-US" sz="1400" dirty="0"/>
              <a:t> (5*10</a:t>
            </a:r>
            <a:r>
              <a:rPr lang="en-US" sz="1400" baseline="30000" dirty="0"/>
              <a:t>13</a:t>
            </a:r>
            <a:r>
              <a:rPr lang="en-US" sz="1400" dirty="0"/>
              <a:t>)</a:t>
            </a:r>
          </a:p>
          <a:p>
            <a:r>
              <a:rPr lang="en-US" sz="1400" dirty="0"/>
              <a:t>h &gt;= 6.8796658358 </a:t>
            </a:r>
          </a:p>
          <a:p>
            <a:r>
              <a:rPr lang="en-US" sz="1400" dirty="0" err="1"/>
              <a:t>h</a:t>
            </a:r>
            <a:r>
              <a:rPr lang="en-US" sz="1400" baseline="-25000" dirty="0" err="1"/>
              <a:t>max</a:t>
            </a:r>
            <a:r>
              <a:rPr lang="en-US" sz="1400" dirty="0"/>
              <a:t> = 7</a:t>
            </a:r>
          </a:p>
          <a:p>
            <a:r>
              <a:rPr lang="en-US" sz="1400" dirty="0"/>
              <a:t>But we will need one more block access to get the record, so total time of access will be 8*10 = 80 </a:t>
            </a:r>
            <a:r>
              <a:rPr lang="en-US" sz="1400" dirty="0" err="1"/>
              <a:t>ms.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318A8-630F-8A47-B5E5-C12F98065CAE}"/>
              </a:ext>
            </a:extLst>
          </p:cNvPr>
          <p:cNvSpPr txBox="1"/>
          <p:nvPr/>
        </p:nvSpPr>
        <p:spPr>
          <a:xfrm>
            <a:off x="809897" y="2204679"/>
            <a:ext cx="663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calculating minimum height of tree, we need maximum fanout value, i.e. n + 1 = 195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705DD-8A6A-9B47-8FBA-248239082F9A}"/>
              </a:ext>
            </a:extLst>
          </p:cNvPr>
          <p:cNvSpPr txBox="1"/>
          <p:nvPr/>
        </p:nvSpPr>
        <p:spPr>
          <a:xfrm>
            <a:off x="8290560" y="6386"/>
            <a:ext cx="14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VIBHAS VATS </a:t>
            </a:r>
          </a:p>
        </p:txBody>
      </p:sp>
    </p:spTree>
    <p:extLst>
      <p:ext uri="{BB962C8B-B14F-4D97-AF65-F5344CB8AC3E}">
        <p14:creationId xmlns:p14="http://schemas.microsoft.com/office/powerpoint/2010/main" val="82791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99CBE-9438-8A4A-88DE-F0E4CB72A6D0}"/>
              </a:ext>
            </a:extLst>
          </p:cNvPr>
          <p:cNvSpPr txBox="1"/>
          <p:nvPr/>
        </p:nvSpPr>
        <p:spPr>
          <a:xfrm>
            <a:off x="224287" y="27604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EB93-6BB7-C946-8279-9E6F0476A001}"/>
              </a:ext>
            </a:extLst>
          </p:cNvPr>
          <p:cNvSpPr txBox="1"/>
          <p:nvPr/>
        </p:nvSpPr>
        <p:spPr>
          <a:xfrm>
            <a:off x="718075" y="45696"/>
            <a:ext cx="89952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we don’t know the value of P in advance, we can’t have a tight analysis for number of block</a:t>
            </a:r>
          </a:p>
          <a:p>
            <a:r>
              <a:rPr lang="en-US" sz="1400" dirty="0"/>
              <a:t>IO’s that are necessary to perform R natural join S. </a:t>
            </a:r>
          </a:p>
          <a:p>
            <a:r>
              <a:rPr lang="en-US" sz="1400" dirty="0"/>
              <a:t>First, we will perform sorting for all possible values of P and that would require </a:t>
            </a:r>
          </a:p>
          <a:p>
            <a:r>
              <a:rPr lang="en-US" sz="1400" dirty="0"/>
              <a:t>IO = 2*b(R)*ceil(</a:t>
            </a:r>
            <a:r>
              <a:rPr lang="en-US" sz="1400" dirty="0" err="1"/>
              <a:t>log</a:t>
            </a:r>
            <a:r>
              <a:rPr lang="en-US" sz="1400" baseline="-25000" dirty="0" err="1"/>
              <a:t>M</a:t>
            </a:r>
            <a:r>
              <a:rPr lang="en-US" sz="1400" dirty="0"/>
              <a:t> (b(R))) + 2*b(S)*ceil(</a:t>
            </a:r>
            <a:r>
              <a:rPr lang="en-US" sz="1400" dirty="0" err="1"/>
              <a:t>log</a:t>
            </a:r>
            <a:r>
              <a:rPr lang="en-US" sz="1400" baseline="-25000" dirty="0" err="1"/>
              <a:t>M</a:t>
            </a:r>
            <a:r>
              <a:rPr lang="en-US" sz="1400" dirty="0"/>
              <a:t> (b(S)))</a:t>
            </a:r>
          </a:p>
          <a:p>
            <a:r>
              <a:rPr lang="en-US" sz="1400" dirty="0"/>
              <a:t>	= 2*50,000 * 3 + 2*500*2 </a:t>
            </a:r>
          </a:p>
          <a:p>
            <a:r>
              <a:rPr lang="en-US" sz="1400" dirty="0"/>
              <a:t>	= 302,000</a:t>
            </a:r>
          </a:p>
          <a:p>
            <a:r>
              <a:rPr lang="en-US" sz="1400" dirty="0"/>
              <a:t>Now, for different values of P, we will have to perform block nested-loop join per occurrence of </a:t>
            </a:r>
          </a:p>
          <a:p>
            <a:r>
              <a:rPr lang="en-US" sz="1400" dirty="0"/>
              <a:t>B-value.</a:t>
            </a:r>
          </a:p>
          <a:p>
            <a:r>
              <a:rPr lang="en-US" sz="1400" dirty="0"/>
              <a:t># So, for P = 1</a:t>
            </a:r>
          </a:p>
          <a:p>
            <a:r>
              <a:rPr lang="en-US" sz="1400" dirty="0"/>
              <a:t>Considering smaller relation S for the outer loop, we get block nested-loop IO requirement as </a:t>
            </a:r>
          </a:p>
          <a:p>
            <a:r>
              <a:rPr lang="en-US" sz="1400" dirty="0"/>
              <a:t>IO = b(S) + b(R) * b(S)/ M </a:t>
            </a:r>
          </a:p>
          <a:p>
            <a:r>
              <a:rPr lang="en-US" sz="1400" dirty="0"/>
              <a:t>	= 500 + (50,000 * 500)/ 100</a:t>
            </a:r>
          </a:p>
          <a:p>
            <a:r>
              <a:rPr lang="en-US" sz="1400" dirty="0"/>
              <a:t>	= 500 + 250,000</a:t>
            </a:r>
          </a:p>
          <a:p>
            <a:r>
              <a:rPr lang="en-US" sz="1400" dirty="0"/>
              <a:t>	= 250,500</a:t>
            </a:r>
          </a:p>
          <a:p>
            <a:r>
              <a:rPr lang="en-US" sz="1400" dirty="0"/>
              <a:t>Total IO = 302,000 + 250,500 = 552,500</a:t>
            </a:r>
          </a:p>
          <a:p>
            <a:r>
              <a:rPr lang="en-US" sz="1400" dirty="0"/>
              <a:t># So, for P = 2, we will need two block nested loop joins between file size of 50000/2 = 25,000 and 500/2 = 250</a:t>
            </a:r>
          </a:p>
          <a:p>
            <a:r>
              <a:rPr lang="en-US" sz="1400" dirty="0"/>
              <a:t>Considering smaller relation S for the outer loop, we get block nested-loop IO requirement as </a:t>
            </a:r>
          </a:p>
          <a:p>
            <a:r>
              <a:rPr lang="en-US" sz="1400" dirty="0"/>
              <a:t>IO = b(S) + b(R) * b(S)/ M </a:t>
            </a:r>
          </a:p>
          <a:p>
            <a:r>
              <a:rPr lang="en-US" sz="1400" dirty="0"/>
              <a:t>	= 250 + (25,000 * 250)/ 100</a:t>
            </a:r>
          </a:p>
          <a:p>
            <a:r>
              <a:rPr lang="en-US" sz="1400" dirty="0"/>
              <a:t>	= 250 + 62,500</a:t>
            </a:r>
          </a:p>
          <a:p>
            <a:r>
              <a:rPr lang="en-US" sz="1400" dirty="0"/>
              <a:t>	= 62,750</a:t>
            </a:r>
          </a:p>
          <a:p>
            <a:r>
              <a:rPr lang="en-US" sz="1400" dirty="0"/>
              <a:t>Total IO = 302,000 + 2* 62,750 = 427,500</a:t>
            </a:r>
          </a:p>
          <a:p>
            <a:r>
              <a:rPr lang="en-US" sz="1400" dirty="0"/>
              <a:t># So, for P = 3, we will need three block nested loop joins between file size of 50000/3 =16667 and 500/3=167. </a:t>
            </a:r>
          </a:p>
          <a:p>
            <a:r>
              <a:rPr lang="en-US" sz="1400" dirty="0"/>
              <a:t>Considering smaller relation S for the outer loop, we get block nested-loop IO requirement as </a:t>
            </a:r>
          </a:p>
          <a:p>
            <a:r>
              <a:rPr lang="en-US" sz="1400" dirty="0"/>
              <a:t>IO = b(S) + b(R) * b(S)/ M </a:t>
            </a:r>
          </a:p>
          <a:p>
            <a:r>
              <a:rPr lang="en-US" sz="1400" dirty="0"/>
              <a:t>	= 167 + (16667 *167 )/ 100</a:t>
            </a:r>
          </a:p>
          <a:p>
            <a:r>
              <a:rPr lang="en-US" sz="1400" dirty="0"/>
              <a:t>	= 167 +27834</a:t>
            </a:r>
          </a:p>
          <a:p>
            <a:r>
              <a:rPr lang="en-US" sz="1400" dirty="0"/>
              <a:t>	= 28,001</a:t>
            </a:r>
          </a:p>
          <a:p>
            <a:r>
              <a:rPr lang="en-US" sz="1400" dirty="0"/>
              <a:t>Total IO = 302,000 + 3* 28,001 = 386,003</a:t>
            </a:r>
          </a:p>
          <a:p>
            <a:r>
              <a:rPr lang="en-US" sz="1400" dirty="0"/>
              <a:t>In similar fashion we can calculate depending on different values of P.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32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F3D6E-0071-7343-863E-841B1FB431C8}"/>
              </a:ext>
            </a:extLst>
          </p:cNvPr>
          <p:cNvSpPr txBox="1"/>
          <p:nvPr/>
        </p:nvSpPr>
        <p:spPr>
          <a:xfrm>
            <a:off x="204950" y="2904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1C56C-AE77-1A4A-A4B3-EABBDD6813CE}"/>
              </a:ext>
            </a:extLst>
          </p:cNvPr>
          <p:cNvSpPr txBox="1"/>
          <p:nvPr/>
        </p:nvSpPr>
        <p:spPr>
          <a:xfrm>
            <a:off x="614559" y="303218"/>
            <a:ext cx="908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block IO’s are necessary to perform R Natural join S using the hash join algorithm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9CF39-00E2-614B-8B65-DE96FB97CE45}"/>
              </a:ext>
            </a:extLst>
          </p:cNvPr>
          <p:cNvSpPr txBox="1"/>
          <p:nvPr/>
        </p:nvSpPr>
        <p:spPr>
          <a:xfrm>
            <a:off x="698740" y="764883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 = 3*(b(R) + b(S)) </a:t>
            </a:r>
          </a:p>
          <a:p>
            <a:r>
              <a:rPr lang="en-US" dirty="0"/>
              <a:t>	= 3*(50,000 + 500) </a:t>
            </a:r>
          </a:p>
          <a:p>
            <a:r>
              <a:rPr lang="en-US" dirty="0"/>
              <a:t>	= 151,500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535E9E-EE35-AA4F-A996-82A930673194}"/>
              </a:ext>
            </a:extLst>
          </p:cNvPr>
          <p:cNvGrpSpPr/>
          <p:nvPr/>
        </p:nvGrpSpPr>
        <p:grpSpPr>
          <a:xfrm>
            <a:off x="69729" y="1735419"/>
            <a:ext cx="9471086" cy="2526038"/>
            <a:chOff x="199125" y="70513"/>
            <a:chExt cx="9471086" cy="25260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2D4B44-BD16-2741-AF0E-8B8A0C90BD33}"/>
                </a:ext>
              </a:extLst>
            </p:cNvPr>
            <p:cNvSpPr/>
            <p:nvPr/>
          </p:nvSpPr>
          <p:spPr>
            <a:xfrm>
              <a:off x="199125" y="70513"/>
              <a:ext cx="94710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10.(a). </a:t>
              </a:r>
              <a:r>
                <a:rPr lang="en-US" dirty="0"/>
                <a:t>To check conflict serializable, I draw the precedence graph for each schedule and check for the presence of cycle in the graph, If the graph has cycle, then it is not conflict serializable.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166B70-B117-6E40-9CC6-C74B01E4EEDC}"/>
                </a:ext>
              </a:extLst>
            </p:cNvPr>
            <p:cNvGrpSpPr/>
            <p:nvPr/>
          </p:nvGrpSpPr>
          <p:grpSpPr>
            <a:xfrm>
              <a:off x="6824931" y="1474319"/>
              <a:ext cx="2045048" cy="1122232"/>
              <a:chOff x="6824931" y="1508825"/>
              <a:chExt cx="2713441" cy="123978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EFDE6CD-797B-6447-80E9-CF097ACC78C4}"/>
                  </a:ext>
                </a:extLst>
              </p:cNvPr>
              <p:cNvSpPr/>
              <p:nvPr/>
            </p:nvSpPr>
            <p:spPr>
              <a:xfrm>
                <a:off x="6824931" y="1508825"/>
                <a:ext cx="862641" cy="7862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77967C1-473B-0A47-80D0-90F4725D2135}"/>
                  </a:ext>
                </a:extLst>
              </p:cNvPr>
              <p:cNvSpPr/>
              <p:nvPr/>
            </p:nvSpPr>
            <p:spPr>
              <a:xfrm>
                <a:off x="8675731" y="1508825"/>
                <a:ext cx="862641" cy="7862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B2AC25-81D4-F64A-8D41-2144F282A0CA}"/>
                  </a:ext>
                </a:extLst>
              </p:cNvPr>
              <p:cNvSpPr txBox="1"/>
              <p:nvPr/>
            </p:nvSpPr>
            <p:spPr>
              <a:xfrm>
                <a:off x="7687572" y="2379275"/>
                <a:ext cx="1197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conflict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BE83C3-105B-9649-BA2D-DB79747FB271}"/>
                </a:ext>
              </a:extLst>
            </p:cNvPr>
            <p:cNvSpPr/>
            <p:nvPr/>
          </p:nvSpPr>
          <p:spPr>
            <a:xfrm>
              <a:off x="281323" y="930771"/>
              <a:ext cx="3153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S1 = R1(x)R2(y)R1(z)R2(x)R1(y).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BAA85-B7CC-0C43-BB7F-554BD0008847}"/>
                </a:ext>
              </a:extLst>
            </p:cNvPr>
            <p:cNvSpPr txBox="1"/>
            <p:nvPr/>
          </p:nvSpPr>
          <p:spPr>
            <a:xfrm>
              <a:off x="465826" y="1300103"/>
              <a:ext cx="52983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 is no conflict between transaction T1 and T2, so </a:t>
              </a:r>
            </a:p>
            <a:p>
              <a:r>
                <a:rPr lang="en-US" dirty="0"/>
                <a:t>This schedule is conflict serializable.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E1D71A-F827-254F-9F9C-07E0643EFE01}"/>
                </a:ext>
              </a:extLst>
            </p:cNvPr>
            <p:cNvSpPr/>
            <p:nvPr/>
          </p:nvSpPr>
          <p:spPr>
            <a:xfrm>
              <a:off x="417955" y="1939071"/>
              <a:ext cx="4953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</a:rPr>
                <a:t>S1’ = R1(x)R1(z)R1(y)R2(y)R2(x)</a:t>
              </a:r>
              <a:endParaRPr lang="en-US" dirty="0">
                <a:effectLst/>
                <a:latin typeface="Helvetica Neue" panose="02000503000000020004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5AFD83-FCEB-F84A-BCE3-1C13C4A3F9C4}"/>
              </a:ext>
            </a:extLst>
          </p:cNvPr>
          <p:cNvGrpSpPr/>
          <p:nvPr/>
        </p:nvGrpSpPr>
        <p:grpSpPr>
          <a:xfrm>
            <a:off x="204950" y="4608431"/>
            <a:ext cx="8683508" cy="1627452"/>
            <a:chOff x="281323" y="2929900"/>
            <a:chExt cx="8683508" cy="16274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0523CC-A78F-1545-A781-F112747C6FAE}"/>
                </a:ext>
              </a:extLst>
            </p:cNvPr>
            <p:cNvSpPr/>
            <p:nvPr/>
          </p:nvSpPr>
          <p:spPr>
            <a:xfrm>
              <a:off x="281323" y="2929900"/>
              <a:ext cx="4953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1" dirty="0"/>
                <a:t>10(b) </a:t>
              </a:r>
              <a:r>
                <a:rPr lang="en-US" dirty="0"/>
                <a:t>S2 = R1(x)W2(y)R1(z)R3(z)W2(x)R1(y).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F6A49E-7D13-E747-BE89-3D8495FA5D28}"/>
                </a:ext>
              </a:extLst>
            </p:cNvPr>
            <p:cNvGrpSpPr/>
            <p:nvPr/>
          </p:nvGrpSpPr>
          <p:grpSpPr>
            <a:xfrm>
              <a:off x="6313288" y="2929900"/>
              <a:ext cx="2651543" cy="1627452"/>
              <a:chOff x="2161315" y="4411039"/>
              <a:chExt cx="3422131" cy="191099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9BDCCD-01E6-CA49-A4DD-7C2B18220D1E}"/>
                  </a:ext>
                </a:extLst>
              </p:cNvPr>
              <p:cNvSpPr/>
              <p:nvPr/>
            </p:nvSpPr>
            <p:spPr>
              <a:xfrm>
                <a:off x="2161315" y="4411039"/>
                <a:ext cx="862641" cy="7862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77529A6-8EDD-3F48-9785-9CC062003C39}"/>
                  </a:ext>
                </a:extLst>
              </p:cNvPr>
              <p:cNvSpPr/>
              <p:nvPr/>
            </p:nvSpPr>
            <p:spPr>
              <a:xfrm>
                <a:off x="4720805" y="4411039"/>
                <a:ext cx="862641" cy="7862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92BED-D49B-A04C-96D9-4700D00E3D4C}"/>
                  </a:ext>
                </a:extLst>
              </p:cNvPr>
              <p:cNvSpPr/>
              <p:nvPr/>
            </p:nvSpPr>
            <p:spPr>
              <a:xfrm>
                <a:off x="3399364" y="5535750"/>
                <a:ext cx="862641" cy="7862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E0D6012-9D60-F743-A8FD-907318803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956" y="4614061"/>
                <a:ext cx="16968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6F6ED98-4ACA-424C-834E-7F66C03CE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3956" y="4938478"/>
                <a:ext cx="163623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27D7D5-2408-4847-9FA9-DB8C0945F45A}"/>
                </a:ext>
              </a:extLst>
            </p:cNvPr>
            <p:cNvSpPr txBox="1"/>
            <p:nvPr/>
          </p:nvSpPr>
          <p:spPr>
            <a:xfrm>
              <a:off x="436945" y="3299452"/>
              <a:ext cx="57306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the precedence graph we can see that  there is </a:t>
              </a:r>
            </a:p>
            <a:p>
              <a:r>
                <a:rPr lang="en-US" dirty="0"/>
                <a:t>a loop between transaction T1 and T2, so the presence of </a:t>
              </a:r>
            </a:p>
            <a:p>
              <a:r>
                <a:rPr lang="en-US" dirty="0"/>
                <a:t>loop indicates that this schedule is not conflict-serializable.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69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D96727-AC5B-6345-B391-5848355D41BB}"/>
              </a:ext>
            </a:extLst>
          </p:cNvPr>
          <p:cNvSpPr/>
          <p:nvPr/>
        </p:nvSpPr>
        <p:spPr>
          <a:xfrm>
            <a:off x="199125" y="157507"/>
            <a:ext cx="564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10(c) S3 = R1(z)W2(x)R2(z)R2(y)W1(x)W3(z)W1(y)R3(x). 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50523D-AE14-2546-92E0-3CFD75350CC6}"/>
              </a:ext>
            </a:extLst>
          </p:cNvPr>
          <p:cNvGrpSpPr/>
          <p:nvPr/>
        </p:nvGrpSpPr>
        <p:grpSpPr>
          <a:xfrm>
            <a:off x="7216395" y="614052"/>
            <a:ext cx="2048375" cy="1570605"/>
            <a:chOff x="2161315" y="1010866"/>
            <a:chExt cx="3422131" cy="28608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D82118-1F9E-084D-A676-889FBCCD1195}"/>
                </a:ext>
              </a:extLst>
            </p:cNvPr>
            <p:cNvSpPr/>
            <p:nvPr/>
          </p:nvSpPr>
          <p:spPr>
            <a:xfrm>
              <a:off x="216131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9DB00E-531C-5347-99E5-3777FCDEAD81}"/>
                </a:ext>
              </a:extLst>
            </p:cNvPr>
            <p:cNvSpPr/>
            <p:nvPr/>
          </p:nvSpPr>
          <p:spPr>
            <a:xfrm>
              <a:off x="472080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1537BC-DCF4-744E-A9DF-24A046219E5C}"/>
                </a:ext>
              </a:extLst>
            </p:cNvPr>
            <p:cNvSpPr/>
            <p:nvPr/>
          </p:nvSpPr>
          <p:spPr>
            <a:xfrm>
              <a:off x="3441059" y="3085479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367334-1B10-7F4D-A8E6-00F22FEDD347}"/>
                </a:ext>
              </a:extLst>
            </p:cNvPr>
            <p:cNvCxnSpPr>
              <a:cxnSpLocks/>
              <a:stCxn id="12" idx="4"/>
              <a:endCxn id="14" idx="1"/>
            </p:cNvCxnSpPr>
            <p:nvPr/>
          </p:nvCxnSpPr>
          <p:spPr>
            <a:xfrm>
              <a:off x="2592636" y="1797148"/>
              <a:ext cx="974754" cy="1403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451CEC2-FFF3-624D-BF28-7EFBCCE30602}"/>
                </a:ext>
              </a:extLst>
            </p:cNvPr>
            <p:cNvCxnSpPr>
              <a:cxnSpLocks/>
              <a:stCxn id="13" idx="2"/>
              <a:endCxn id="12" idx="6"/>
            </p:cNvCxnSpPr>
            <p:nvPr/>
          </p:nvCxnSpPr>
          <p:spPr>
            <a:xfrm flipH="1">
              <a:off x="3023956" y="1404007"/>
              <a:ext cx="16968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51855A-9368-AF42-8572-1E282937B73F}"/>
                </a:ext>
              </a:extLst>
            </p:cNvPr>
            <p:cNvCxnSpPr>
              <a:cxnSpLocks/>
              <a:stCxn id="13" idx="4"/>
              <a:endCxn id="14" idx="7"/>
            </p:cNvCxnSpPr>
            <p:nvPr/>
          </p:nvCxnSpPr>
          <p:spPr>
            <a:xfrm flipH="1">
              <a:off x="4177369" y="1797148"/>
              <a:ext cx="974757" cy="1403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4F2012-4B72-EA42-9E70-4B4115F905F5}"/>
              </a:ext>
            </a:extLst>
          </p:cNvPr>
          <p:cNvSpPr txBox="1"/>
          <p:nvPr/>
        </p:nvSpPr>
        <p:spPr>
          <a:xfrm>
            <a:off x="422694" y="914400"/>
            <a:ext cx="621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precedence graph we see that there is no cycle, which </a:t>
            </a:r>
          </a:p>
          <a:p>
            <a:r>
              <a:rPr lang="en-US" dirty="0"/>
              <a:t>Means that this schedule is conflict-serializable.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E2905-2672-D043-932C-1F9032B4B6BE}"/>
              </a:ext>
            </a:extLst>
          </p:cNvPr>
          <p:cNvSpPr/>
          <p:nvPr/>
        </p:nvSpPr>
        <p:spPr>
          <a:xfrm>
            <a:off x="135816" y="2609138"/>
            <a:ext cx="441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11. Edges (T1, T2), (T2, T1), (T1, T3), (T3, T2).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41BE24-5D4A-9249-8C8F-FFF2952DD3DC}"/>
              </a:ext>
            </a:extLst>
          </p:cNvPr>
          <p:cNvGrpSpPr/>
          <p:nvPr/>
        </p:nvGrpSpPr>
        <p:grpSpPr>
          <a:xfrm>
            <a:off x="7168564" y="3229688"/>
            <a:ext cx="2329119" cy="1419950"/>
            <a:chOff x="2161315" y="1010866"/>
            <a:chExt cx="3422131" cy="286089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EE0262-8577-B448-ABD0-5E4F01552EE2}"/>
                </a:ext>
              </a:extLst>
            </p:cNvPr>
            <p:cNvSpPr/>
            <p:nvPr/>
          </p:nvSpPr>
          <p:spPr>
            <a:xfrm>
              <a:off x="216131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9EDCCB-B75D-3E4B-9C7A-B3AE1EF529DB}"/>
                </a:ext>
              </a:extLst>
            </p:cNvPr>
            <p:cNvSpPr/>
            <p:nvPr/>
          </p:nvSpPr>
          <p:spPr>
            <a:xfrm>
              <a:off x="472080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3A9ECE-6ED9-6445-BCD3-19AE8670AD8D}"/>
                </a:ext>
              </a:extLst>
            </p:cNvPr>
            <p:cNvSpPr/>
            <p:nvPr/>
          </p:nvSpPr>
          <p:spPr>
            <a:xfrm>
              <a:off x="3441059" y="3085479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71BC0-2A10-534E-B758-5368CB7CE00B}"/>
                </a:ext>
              </a:extLst>
            </p:cNvPr>
            <p:cNvCxnSpPr>
              <a:cxnSpLocks/>
              <a:stCxn id="20" idx="4"/>
              <a:endCxn id="22" idx="1"/>
            </p:cNvCxnSpPr>
            <p:nvPr/>
          </p:nvCxnSpPr>
          <p:spPr>
            <a:xfrm>
              <a:off x="2592636" y="1797148"/>
              <a:ext cx="974754" cy="1403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CBB6B1-24FF-8148-A20F-8CF0BA41BC73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3023956" y="1404007"/>
              <a:ext cx="16968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9E2A89-FCD3-4743-81D5-90ABD40775F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77369" y="1797148"/>
              <a:ext cx="974757" cy="14034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39E3143-9F82-604B-AD22-32CE22CAB1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3956" y="1203322"/>
              <a:ext cx="16968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032A37D-9EBC-A04F-99FB-8F3215D3ED13}"/>
              </a:ext>
            </a:extLst>
          </p:cNvPr>
          <p:cNvSpPr txBox="1"/>
          <p:nvPr/>
        </p:nvSpPr>
        <p:spPr>
          <a:xfrm>
            <a:off x="7008882" y="4649638"/>
            <a:ext cx="2651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Corresponding  precedence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7A623D-0D57-6B4D-8730-B248F8A9439F}"/>
              </a:ext>
            </a:extLst>
          </p:cNvPr>
          <p:cNvSpPr txBox="1"/>
          <p:nvPr/>
        </p:nvSpPr>
        <p:spPr>
          <a:xfrm>
            <a:off x="767753" y="3191769"/>
            <a:ext cx="22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= R1(x) R1(Y) R1(z)</a:t>
            </a:r>
          </a:p>
          <a:p>
            <a:r>
              <a:rPr lang="en-US" dirty="0"/>
              <a:t>T2 =W2(y) W2(x)</a:t>
            </a:r>
          </a:p>
          <a:p>
            <a:r>
              <a:rPr lang="en-US" dirty="0"/>
              <a:t>T3 = R3(z) R3(x) W3(x)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CD4FE-ED3C-4E42-955F-3AF7EB37541B}"/>
              </a:ext>
            </a:extLst>
          </p:cNvPr>
          <p:cNvSpPr txBox="1"/>
          <p:nvPr/>
        </p:nvSpPr>
        <p:spPr>
          <a:xfrm>
            <a:off x="767753" y="4192433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R1(x)R3(x)W3(x)w2(y)R1(z)R3(z)W2(x)R1(y)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C9345-FE9C-CB45-B67D-2F49C57198A9}"/>
              </a:ext>
            </a:extLst>
          </p:cNvPr>
          <p:cNvSpPr/>
          <p:nvPr/>
        </p:nvSpPr>
        <p:spPr>
          <a:xfrm>
            <a:off x="566549" y="1667579"/>
            <a:ext cx="52020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S3' = T2; T1; T3. </a:t>
            </a:r>
          </a:p>
          <a:p>
            <a:r>
              <a:rPr lang="en-US" dirty="0"/>
              <a:t>	= W2(x)R2(z)R2(y) R1(z) W1(y) W3(z) R3(x). </a:t>
            </a:r>
          </a:p>
        </p:txBody>
      </p:sp>
    </p:spTree>
    <p:extLst>
      <p:ext uri="{BB962C8B-B14F-4D97-AF65-F5344CB8AC3E}">
        <p14:creationId xmlns:p14="http://schemas.microsoft.com/office/powerpoint/2010/main" val="208620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E6C71-51FB-F045-A6C3-B15B62C86F6E}"/>
              </a:ext>
            </a:extLst>
          </p:cNvPr>
          <p:cNvSpPr/>
          <p:nvPr/>
        </p:nvSpPr>
        <p:spPr>
          <a:xfrm>
            <a:off x="84058" y="193742"/>
            <a:ext cx="95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12. Schedule S which is in conflict-equivalence with all serial schedules for transaction T1, T2 and T3.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C2E6A-83AD-A548-8320-DE5792E02EA0}"/>
              </a:ext>
            </a:extLst>
          </p:cNvPr>
          <p:cNvSpPr txBox="1"/>
          <p:nvPr/>
        </p:nvSpPr>
        <p:spPr>
          <a:xfrm>
            <a:off x="862642" y="897147"/>
            <a:ext cx="8651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transaction on different variables like this: </a:t>
            </a:r>
          </a:p>
          <a:p>
            <a:r>
              <a:rPr lang="en-US" dirty="0"/>
              <a:t>T1 = R1(x) w1(x)</a:t>
            </a:r>
          </a:p>
          <a:p>
            <a:r>
              <a:rPr lang="en-US" dirty="0"/>
              <a:t>T2 = R2(y) w2(y)</a:t>
            </a:r>
          </a:p>
          <a:p>
            <a:r>
              <a:rPr lang="en-US" dirty="0"/>
              <a:t>T3 = R3(z) w3(z) and </a:t>
            </a:r>
          </a:p>
          <a:p>
            <a:r>
              <a:rPr lang="en-US" dirty="0"/>
              <a:t>The serial schedule which is conflict equivalent to all serial schedules with T1, T2 and T3 is </a:t>
            </a:r>
          </a:p>
          <a:p>
            <a:r>
              <a:rPr lang="en-US" dirty="0"/>
              <a:t>S = R1(x) w1(x)R2(y) w2(y)R3(z) w3(z)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6A7CD-BF34-3443-BD46-58F307AEDDF7}"/>
              </a:ext>
            </a:extLst>
          </p:cNvPr>
          <p:cNvSpPr txBox="1"/>
          <p:nvPr/>
        </p:nvSpPr>
        <p:spPr>
          <a:xfrm>
            <a:off x="916978" y="3132735"/>
            <a:ext cx="39549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= R1(x) w1(x)R2(y) w2(y)R3(z) w3(z)</a:t>
            </a:r>
          </a:p>
          <a:p>
            <a:r>
              <a:rPr lang="en-US" dirty="0"/>
              <a:t>S2 = R1(x) w1(x) R3(z) w3(z) R2(y) w2(y)</a:t>
            </a:r>
          </a:p>
          <a:p>
            <a:r>
              <a:rPr lang="en-US" dirty="0"/>
              <a:t>S3 = R3(z) w3(z) R2(y) w2(y) R1(x) w1(x)</a:t>
            </a:r>
          </a:p>
          <a:p>
            <a:r>
              <a:rPr lang="en-US" dirty="0"/>
              <a:t>S4 = R3(z) w3(z) R1(x) w1(x) R2(y) w2(y) </a:t>
            </a:r>
          </a:p>
          <a:p>
            <a:r>
              <a:rPr lang="en-US" dirty="0"/>
              <a:t>S5 = R2(y) w2(y) R1(x) w1(x) R3(z) w3(z)</a:t>
            </a:r>
          </a:p>
          <a:p>
            <a:r>
              <a:rPr lang="en-US" dirty="0"/>
              <a:t>S6 = R2(y) w2(y) R3(z) w3(z) R1(x) w1(x) </a:t>
            </a:r>
          </a:p>
          <a:p>
            <a:endParaRPr lang="en-US" dirty="0"/>
          </a:p>
          <a:p>
            <a:r>
              <a:rPr lang="en-US" dirty="0"/>
              <a:t>All of these are serializable to 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AE5FB-753B-E047-B22C-27B376929BF1}"/>
              </a:ext>
            </a:extLst>
          </p:cNvPr>
          <p:cNvSpPr txBox="1"/>
          <p:nvPr/>
        </p:nvSpPr>
        <p:spPr>
          <a:xfrm>
            <a:off x="862642" y="2707438"/>
            <a:ext cx="771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serial schedule S is conflict equivalence with all serial schedules given below: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CC405D-1430-8849-8850-BEAE67F40DF7}"/>
              </a:ext>
            </a:extLst>
          </p:cNvPr>
          <p:cNvGrpSpPr/>
          <p:nvPr/>
        </p:nvGrpSpPr>
        <p:grpSpPr>
          <a:xfrm>
            <a:off x="6845459" y="3262545"/>
            <a:ext cx="2048375" cy="1570605"/>
            <a:chOff x="2161315" y="1010866"/>
            <a:chExt cx="3422131" cy="28608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39CDD9-0812-E641-BB3C-BFCA4A975AFB}"/>
                </a:ext>
              </a:extLst>
            </p:cNvPr>
            <p:cNvSpPr/>
            <p:nvPr/>
          </p:nvSpPr>
          <p:spPr>
            <a:xfrm>
              <a:off x="216131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19E25F-896F-B048-BD7D-A0E13CF350F3}"/>
                </a:ext>
              </a:extLst>
            </p:cNvPr>
            <p:cNvSpPr/>
            <p:nvPr/>
          </p:nvSpPr>
          <p:spPr>
            <a:xfrm>
              <a:off x="4720805" y="1010866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1CE157-DE26-AD4A-844B-950973342E63}"/>
                </a:ext>
              </a:extLst>
            </p:cNvPr>
            <p:cNvSpPr/>
            <p:nvPr/>
          </p:nvSpPr>
          <p:spPr>
            <a:xfrm>
              <a:off x="3441059" y="3085479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528C40-C9B5-3C4F-BECA-2E39880CD8AD}"/>
              </a:ext>
            </a:extLst>
          </p:cNvPr>
          <p:cNvSpPr txBox="1"/>
          <p:nvPr/>
        </p:nvSpPr>
        <p:spPr>
          <a:xfrm>
            <a:off x="6543994" y="4887061"/>
            <a:ext cx="32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Corresponding  precedence graph for any </a:t>
            </a:r>
          </a:p>
          <a:p>
            <a:r>
              <a:rPr lang="en-US" sz="1400" dirty="0"/>
              <a:t>Of the Schedules from S1 to S6</a:t>
            </a:r>
          </a:p>
        </p:txBody>
      </p:sp>
    </p:spTree>
    <p:extLst>
      <p:ext uri="{BB962C8B-B14F-4D97-AF65-F5344CB8AC3E}">
        <p14:creationId xmlns:p14="http://schemas.microsoft.com/office/powerpoint/2010/main" val="238109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FBA84-483D-D64B-86FD-8406482C1DF4}"/>
              </a:ext>
            </a:extLst>
          </p:cNvPr>
          <p:cNvSpPr txBox="1"/>
          <p:nvPr/>
        </p:nvSpPr>
        <p:spPr>
          <a:xfrm>
            <a:off x="443620" y="2444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91ADCF-E29C-CA42-B955-F89B4400E9FF}"/>
              </a:ext>
            </a:extLst>
          </p:cNvPr>
          <p:cNvGrpSpPr/>
          <p:nvPr/>
        </p:nvGrpSpPr>
        <p:grpSpPr>
          <a:xfrm>
            <a:off x="7487216" y="2158398"/>
            <a:ext cx="1775984" cy="3627679"/>
            <a:chOff x="7487216" y="2158398"/>
            <a:chExt cx="1775984" cy="36276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779DCD-4611-884A-8458-C44EB3FC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0487" y="2158398"/>
              <a:ext cx="0" cy="3521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CE814F-DF29-644B-9AD3-E94FBA97B510}"/>
                </a:ext>
              </a:extLst>
            </p:cNvPr>
            <p:cNvCxnSpPr>
              <a:cxnSpLocks/>
            </p:cNvCxnSpPr>
            <p:nvPr/>
          </p:nvCxnSpPr>
          <p:spPr>
            <a:xfrm>
              <a:off x="7487216" y="2528076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00D3A3-AC10-224F-8905-CC51D5A56039}"/>
                </a:ext>
              </a:extLst>
            </p:cNvPr>
            <p:cNvSpPr txBox="1"/>
            <p:nvPr/>
          </p:nvSpPr>
          <p:spPr>
            <a:xfrm>
              <a:off x="7906929" y="21765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930D6-44C8-F145-AB17-B5D3AA15AEE6}"/>
                </a:ext>
              </a:extLst>
            </p:cNvPr>
            <p:cNvSpPr txBox="1"/>
            <p:nvPr/>
          </p:nvSpPr>
          <p:spPr>
            <a:xfrm>
              <a:off x="8692172" y="217650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FBCB6-280E-A144-BFCD-CF9ABEB26179}"/>
                </a:ext>
              </a:extLst>
            </p:cNvPr>
            <p:cNvCxnSpPr>
              <a:cxnSpLocks/>
            </p:cNvCxnSpPr>
            <p:nvPr/>
          </p:nvCxnSpPr>
          <p:spPr>
            <a:xfrm>
              <a:off x="7487216" y="2873616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21059E-1CB0-1149-8BD2-D46B1B7C7930}"/>
                </a:ext>
              </a:extLst>
            </p:cNvPr>
            <p:cNvSpPr txBox="1"/>
            <p:nvPr/>
          </p:nvSpPr>
          <p:spPr>
            <a:xfrm>
              <a:off x="7914944" y="2528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76E592-7918-914F-878B-E5CCACABDF90}"/>
                </a:ext>
              </a:extLst>
            </p:cNvPr>
            <p:cNvSpPr txBox="1"/>
            <p:nvPr/>
          </p:nvSpPr>
          <p:spPr>
            <a:xfrm>
              <a:off x="8688356" y="2525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E941EB-F3A9-D54C-9DAF-FA17A7A42631}"/>
                </a:ext>
              </a:extLst>
            </p:cNvPr>
            <p:cNvSpPr txBox="1"/>
            <p:nvPr/>
          </p:nvSpPr>
          <p:spPr>
            <a:xfrm>
              <a:off x="8003263" y="3480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E45FE1-0D13-DB47-9BF1-02E203C493C0}"/>
                </a:ext>
              </a:extLst>
            </p:cNvPr>
            <p:cNvSpPr txBox="1"/>
            <p:nvPr/>
          </p:nvSpPr>
          <p:spPr>
            <a:xfrm>
              <a:off x="8700186" y="34801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C2ADD-579C-4940-BA65-C0DD763A597A}"/>
                </a:ext>
              </a:extLst>
            </p:cNvPr>
            <p:cNvSpPr txBox="1"/>
            <p:nvPr/>
          </p:nvSpPr>
          <p:spPr>
            <a:xfrm>
              <a:off x="7978269" y="4874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EF71A5-225E-564F-9424-D3A5227E0A7D}"/>
                </a:ext>
              </a:extLst>
            </p:cNvPr>
            <p:cNvSpPr txBox="1"/>
            <p:nvPr/>
          </p:nvSpPr>
          <p:spPr>
            <a:xfrm>
              <a:off x="8675192" y="4874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270DB7-8FD5-7F4F-B0AF-43D197D516D4}"/>
                </a:ext>
              </a:extLst>
            </p:cNvPr>
            <p:cNvCxnSpPr>
              <a:cxnSpLocks/>
            </p:cNvCxnSpPr>
            <p:nvPr/>
          </p:nvCxnSpPr>
          <p:spPr>
            <a:xfrm>
              <a:off x="7497774" y="5456063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760C3B-FD19-104F-B8B2-F50B9DE40BC1}"/>
                </a:ext>
              </a:extLst>
            </p:cNvPr>
            <p:cNvSpPr txBox="1"/>
            <p:nvPr/>
          </p:nvSpPr>
          <p:spPr>
            <a:xfrm>
              <a:off x="7978269" y="5416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2244E3-9E1E-8848-A9F2-0439C68FC21A}"/>
                </a:ext>
              </a:extLst>
            </p:cNvPr>
            <p:cNvSpPr txBox="1"/>
            <p:nvPr/>
          </p:nvSpPr>
          <p:spPr>
            <a:xfrm>
              <a:off x="8675192" y="5416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49BEEC-90E7-7C4B-B25F-BF336AC98584}"/>
              </a:ext>
            </a:extLst>
          </p:cNvPr>
          <p:cNvSpPr txBox="1"/>
          <p:nvPr/>
        </p:nvSpPr>
        <p:spPr>
          <a:xfrm>
            <a:off x="1030640" y="273589"/>
            <a:ext cx="367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requirement: A=0 or B=0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98DA9-7EAC-6E41-A989-6AC40F866C79}"/>
              </a:ext>
            </a:extLst>
          </p:cNvPr>
          <p:cNvSpPr txBox="1"/>
          <p:nvPr/>
        </p:nvSpPr>
        <p:spPr>
          <a:xfrm>
            <a:off x="6273443" y="5830096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requirement satisfied.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CBA687-3EA0-F54C-8599-251F7F5CE5AC}"/>
              </a:ext>
            </a:extLst>
          </p:cNvPr>
          <p:cNvGrpSpPr/>
          <p:nvPr/>
        </p:nvGrpSpPr>
        <p:grpSpPr>
          <a:xfrm>
            <a:off x="511984" y="2149356"/>
            <a:ext cx="5734907" cy="3684743"/>
            <a:chOff x="511984" y="2149356"/>
            <a:chExt cx="5734907" cy="368474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9415133-8175-7145-9DDF-B96FA23C7D61}"/>
                </a:ext>
              </a:extLst>
            </p:cNvPr>
            <p:cNvCxnSpPr>
              <a:cxnSpLocks/>
            </p:cNvCxnSpPr>
            <p:nvPr/>
          </p:nvCxnSpPr>
          <p:spPr>
            <a:xfrm>
              <a:off x="597529" y="2873616"/>
              <a:ext cx="56493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9DFEE5-2E69-BF4B-85D7-AD89F626C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951" y="2420946"/>
              <a:ext cx="0" cy="34131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88B4E3-BBE2-F445-903E-5EAFA7DCD056}"/>
                </a:ext>
              </a:extLst>
            </p:cNvPr>
            <p:cNvSpPr txBox="1"/>
            <p:nvPr/>
          </p:nvSpPr>
          <p:spPr>
            <a:xfrm>
              <a:off x="1530036" y="2511478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E74BDE-840E-344A-9152-DF4C22F85479}"/>
                </a:ext>
              </a:extLst>
            </p:cNvPr>
            <p:cNvSpPr txBox="1"/>
            <p:nvPr/>
          </p:nvSpPr>
          <p:spPr>
            <a:xfrm>
              <a:off x="4563473" y="252506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82A983-3343-E248-B5D8-2285514F7626}"/>
                </a:ext>
              </a:extLst>
            </p:cNvPr>
            <p:cNvSpPr/>
            <p:nvPr/>
          </p:nvSpPr>
          <p:spPr>
            <a:xfrm>
              <a:off x="956277" y="2976916"/>
              <a:ext cx="225574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read(A); </a:t>
              </a:r>
            </a:p>
            <a:p>
              <a:r>
                <a:rPr lang="en-US" dirty="0"/>
                <a:t>read(B); </a:t>
              </a:r>
            </a:p>
            <a:p>
              <a:r>
                <a:rPr lang="en-US" dirty="0"/>
                <a:t>if A = 0 then B := B+1; </a:t>
              </a:r>
            </a:p>
            <a:p>
              <a:r>
                <a:rPr lang="en-US" dirty="0"/>
                <a:t>write(B).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B59AB5-F73A-7947-B8FB-7DB6654D0BE0}"/>
                </a:ext>
              </a:extLst>
            </p:cNvPr>
            <p:cNvSpPr/>
            <p:nvPr/>
          </p:nvSpPr>
          <p:spPr>
            <a:xfrm>
              <a:off x="3605120" y="4359903"/>
              <a:ext cx="22637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read(B); </a:t>
              </a:r>
            </a:p>
            <a:p>
              <a:r>
                <a:rPr lang="en-US" dirty="0"/>
                <a:t>read(A); </a:t>
              </a:r>
            </a:p>
            <a:p>
              <a:r>
                <a:rPr lang="en-US" dirty="0"/>
                <a:t>if B = 0 then A := A+1; </a:t>
              </a:r>
            </a:p>
            <a:p>
              <a:r>
                <a:rPr lang="en-US" dirty="0"/>
                <a:t>write(A).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2F9987-8D86-CE41-93E7-10E463137608}"/>
                </a:ext>
              </a:extLst>
            </p:cNvPr>
            <p:cNvSpPr txBox="1"/>
            <p:nvPr/>
          </p:nvSpPr>
          <p:spPr>
            <a:xfrm>
              <a:off x="511984" y="2149356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Schedule S1 = T1T2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C84E53-626D-8648-9048-8074CC5E3DDF}"/>
              </a:ext>
            </a:extLst>
          </p:cNvPr>
          <p:cNvSpPr txBox="1"/>
          <p:nvPr/>
        </p:nvSpPr>
        <p:spPr>
          <a:xfrm>
            <a:off x="655608" y="750498"/>
            <a:ext cx="7105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can be 2! ways of writing serial schedules including as given below: </a:t>
            </a:r>
          </a:p>
          <a:p>
            <a:r>
              <a:rPr lang="en-US" dirty="0"/>
              <a:t>S1 = T1 T2  and </a:t>
            </a:r>
          </a:p>
          <a:p>
            <a:r>
              <a:rPr lang="en-US" dirty="0"/>
              <a:t>S2 = T2T1.</a:t>
            </a:r>
          </a:p>
          <a:p>
            <a:r>
              <a:rPr lang="en-US" dirty="0"/>
              <a:t>The proof is shown below: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7E61C-165C-B349-A94B-D43B41CD95B2}"/>
              </a:ext>
            </a:extLst>
          </p:cNvPr>
          <p:cNvSpPr txBox="1"/>
          <p:nvPr/>
        </p:nvSpPr>
        <p:spPr>
          <a:xfrm>
            <a:off x="476049" y="6222680"/>
            <a:ext cx="7052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serial schedules serves the consistency requirement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74753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FBA84-483D-D64B-86FD-8406482C1DF4}"/>
              </a:ext>
            </a:extLst>
          </p:cNvPr>
          <p:cNvSpPr txBox="1"/>
          <p:nvPr/>
        </p:nvSpPr>
        <p:spPr>
          <a:xfrm>
            <a:off x="443620" y="2444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B21BC-D905-8646-8233-48DAFE4F63E6}"/>
              </a:ext>
            </a:extLst>
          </p:cNvPr>
          <p:cNvGrpSpPr/>
          <p:nvPr/>
        </p:nvGrpSpPr>
        <p:grpSpPr>
          <a:xfrm>
            <a:off x="533609" y="1280257"/>
            <a:ext cx="5649362" cy="3413153"/>
            <a:chOff x="597529" y="1032098"/>
            <a:chExt cx="5649362" cy="34131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9415133-8175-7145-9DDF-B96FA23C7D61}"/>
                </a:ext>
              </a:extLst>
            </p:cNvPr>
            <p:cNvCxnSpPr>
              <a:cxnSpLocks/>
            </p:cNvCxnSpPr>
            <p:nvPr/>
          </p:nvCxnSpPr>
          <p:spPr>
            <a:xfrm>
              <a:off x="597529" y="1484768"/>
              <a:ext cx="56493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9DFEE5-2E69-BF4B-85D7-AD89F626C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951" y="1032098"/>
              <a:ext cx="0" cy="34131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88B4E3-BBE2-F445-903E-5EAFA7DCD056}"/>
                </a:ext>
              </a:extLst>
            </p:cNvPr>
            <p:cNvSpPr txBox="1"/>
            <p:nvPr/>
          </p:nvSpPr>
          <p:spPr>
            <a:xfrm>
              <a:off x="1530036" y="112263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E74BDE-840E-344A-9152-DF4C22F85479}"/>
                </a:ext>
              </a:extLst>
            </p:cNvPr>
            <p:cNvSpPr txBox="1"/>
            <p:nvPr/>
          </p:nvSpPr>
          <p:spPr>
            <a:xfrm>
              <a:off x="4563473" y="113621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82A983-3343-E248-B5D8-2285514F7626}"/>
                </a:ext>
              </a:extLst>
            </p:cNvPr>
            <p:cNvSpPr/>
            <p:nvPr/>
          </p:nvSpPr>
          <p:spPr>
            <a:xfrm>
              <a:off x="890853" y="3012164"/>
              <a:ext cx="225574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read(A); </a:t>
              </a:r>
            </a:p>
            <a:p>
              <a:r>
                <a:rPr lang="en-US" dirty="0"/>
                <a:t>read(B); </a:t>
              </a:r>
            </a:p>
            <a:p>
              <a:r>
                <a:rPr lang="en-US" dirty="0"/>
                <a:t>if A = 0 then B := B+1; </a:t>
              </a:r>
            </a:p>
            <a:p>
              <a:r>
                <a:rPr lang="en-US" dirty="0"/>
                <a:t>write(B).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B59AB5-F73A-7947-B8FB-7DB6654D0BE0}"/>
                </a:ext>
              </a:extLst>
            </p:cNvPr>
            <p:cNvSpPr/>
            <p:nvPr/>
          </p:nvSpPr>
          <p:spPr>
            <a:xfrm>
              <a:off x="3613650" y="1588068"/>
              <a:ext cx="22637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read(B); </a:t>
              </a:r>
            </a:p>
            <a:p>
              <a:r>
                <a:rPr lang="en-US" dirty="0"/>
                <a:t>read(A); </a:t>
              </a:r>
            </a:p>
            <a:p>
              <a:r>
                <a:rPr lang="en-US" dirty="0"/>
                <a:t>if B = 0 then A := A+1; </a:t>
              </a:r>
            </a:p>
            <a:p>
              <a:r>
                <a:rPr lang="en-US" dirty="0"/>
                <a:t>write(A).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161671-FB43-7246-8234-A6A38191AF11}"/>
              </a:ext>
            </a:extLst>
          </p:cNvPr>
          <p:cNvGrpSpPr/>
          <p:nvPr/>
        </p:nvGrpSpPr>
        <p:grpSpPr>
          <a:xfrm>
            <a:off x="7423296" y="1017709"/>
            <a:ext cx="1775984" cy="3627679"/>
            <a:chOff x="7487216" y="769550"/>
            <a:chExt cx="1775984" cy="36276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779DCD-4611-884A-8458-C44EB3FC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0487" y="769550"/>
              <a:ext cx="0" cy="35217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CE814F-DF29-644B-9AD3-E94FBA97B510}"/>
                </a:ext>
              </a:extLst>
            </p:cNvPr>
            <p:cNvCxnSpPr>
              <a:cxnSpLocks/>
            </p:cNvCxnSpPr>
            <p:nvPr/>
          </p:nvCxnSpPr>
          <p:spPr>
            <a:xfrm>
              <a:off x="7487216" y="1139228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00D3A3-AC10-224F-8905-CC51D5A56039}"/>
                </a:ext>
              </a:extLst>
            </p:cNvPr>
            <p:cNvSpPr txBox="1"/>
            <p:nvPr/>
          </p:nvSpPr>
          <p:spPr>
            <a:xfrm>
              <a:off x="7906929" y="787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930D6-44C8-F145-AB17-B5D3AA15AEE6}"/>
                </a:ext>
              </a:extLst>
            </p:cNvPr>
            <p:cNvSpPr txBox="1"/>
            <p:nvPr/>
          </p:nvSpPr>
          <p:spPr>
            <a:xfrm>
              <a:off x="8692172" y="78766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FBCB6-280E-A144-BFCD-CF9ABEB26179}"/>
                </a:ext>
              </a:extLst>
            </p:cNvPr>
            <p:cNvCxnSpPr>
              <a:cxnSpLocks/>
            </p:cNvCxnSpPr>
            <p:nvPr/>
          </p:nvCxnSpPr>
          <p:spPr>
            <a:xfrm>
              <a:off x="7487216" y="1484768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21059E-1CB0-1149-8BD2-D46B1B7C7930}"/>
                </a:ext>
              </a:extLst>
            </p:cNvPr>
            <p:cNvSpPr txBox="1"/>
            <p:nvPr/>
          </p:nvSpPr>
          <p:spPr>
            <a:xfrm>
              <a:off x="7914944" y="11392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76E592-7918-914F-878B-E5CCACABDF90}"/>
                </a:ext>
              </a:extLst>
            </p:cNvPr>
            <p:cNvSpPr txBox="1"/>
            <p:nvPr/>
          </p:nvSpPr>
          <p:spPr>
            <a:xfrm>
              <a:off x="8688356" y="11362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E941EB-F3A9-D54C-9DAF-FA17A7A42631}"/>
                </a:ext>
              </a:extLst>
            </p:cNvPr>
            <p:cNvSpPr txBox="1"/>
            <p:nvPr/>
          </p:nvSpPr>
          <p:spPr>
            <a:xfrm>
              <a:off x="8003263" y="2091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E45FE1-0D13-DB47-9BF1-02E203C493C0}"/>
                </a:ext>
              </a:extLst>
            </p:cNvPr>
            <p:cNvSpPr txBox="1"/>
            <p:nvPr/>
          </p:nvSpPr>
          <p:spPr>
            <a:xfrm>
              <a:off x="8700186" y="2091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C2ADD-579C-4940-BA65-C0DD763A597A}"/>
                </a:ext>
              </a:extLst>
            </p:cNvPr>
            <p:cNvSpPr txBox="1"/>
            <p:nvPr/>
          </p:nvSpPr>
          <p:spPr>
            <a:xfrm>
              <a:off x="7978269" y="34861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EF71A5-225E-564F-9424-D3A5227E0A7D}"/>
                </a:ext>
              </a:extLst>
            </p:cNvPr>
            <p:cNvSpPr txBox="1"/>
            <p:nvPr/>
          </p:nvSpPr>
          <p:spPr>
            <a:xfrm>
              <a:off x="8675192" y="34861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270DB7-8FD5-7F4F-B0AF-43D197D516D4}"/>
                </a:ext>
              </a:extLst>
            </p:cNvPr>
            <p:cNvCxnSpPr>
              <a:cxnSpLocks/>
            </p:cNvCxnSpPr>
            <p:nvPr/>
          </p:nvCxnSpPr>
          <p:spPr>
            <a:xfrm>
              <a:off x="7497774" y="4067215"/>
              <a:ext cx="17654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760C3B-FD19-104F-B8B2-F50B9DE40BC1}"/>
                </a:ext>
              </a:extLst>
            </p:cNvPr>
            <p:cNvSpPr txBox="1"/>
            <p:nvPr/>
          </p:nvSpPr>
          <p:spPr>
            <a:xfrm>
              <a:off x="7978269" y="40278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2244E3-9E1E-8848-A9F2-0439C68FC21A}"/>
                </a:ext>
              </a:extLst>
            </p:cNvPr>
            <p:cNvSpPr txBox="1"/>
            <p:nvPr/>
          </p:nvSpPr>
          <p:spPr>
            <a:xfrm>
              <a:off x="8675192" y="40278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49BEEC-90E7-7C4B-B25F-BF336AC98584}"/>
              </a:ext>
            </a:extLst>
          </p:cNvPr>
          <p:cNvSpPr txBox="1"/>
          <p:nvPr/>
        </p:nvSpPr>
        <p:spPr>
          <a:xfrm>
            <a:off x="1030640" y="273589"/>
            <a:ext cx="367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requirement: A=0 or B=0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A98DA9-7EAC-6E41-A989-6AC40F866C79}"/>
              </a:ext>
            </a:extLst>
          </p:cNvPr>
          <p:cNvSpPr txBox="1"/>
          <p:nvPr/>
        </p:nvSpPr>
        <p:spPr>
          <a:xfrm>
            <a:off x="6209523" y="4689407"/>
            <a:ext cx="340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requirement satisfied.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83135-7BD9-F449-AFD7-DE656E72FD74}"/>
              </a:ext>
            </a:extLst>
          </p:cNvPr>
          <p:cNvSpPr txBox="1"/>
          <p:nvPr/>
        </p:nvSpPr>
        <p:spPr>
          <a:xfrm>
            <a:off x="533609" y="91092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 S2 = T2T1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15B93-25D8-2944-829E-FCBF632FF429}"/>
              </a:ext>
            </a:extLst>
          </p:cNvPr>
          <p:cNvSpPr txBox="1"/>
          <p:nvPr/>
        </p:nvSpPr>
        <p:spPr>
          <a:xfrm>
            <a:off x="560717" y="5581291"/>
            <a:ext cx="743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the serial schedules serves the consistency requirement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48026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FBA84-483D-D64B-86FD-8406482C1DF4}"/>
              </a:ext>
            </a:extLst>
          </p:cNvPr>
          <p:cNvSpPr txBox="1"/>
          <p:nvPr/>
        </p:nvSpPr>
        <p:spPr>
          <a:xfrm>
            <a:off x="443620" y="24444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29E09-EABC-CE4C-9FDE-45B513CA13EA}"/>
              </a:ext>
            </a:extLst>
          </p:cNvPr>
          <p:cNvSpPr txBox="1"/>
          <p:nvPr/>
        </p:nvSpPr>
        <p:spPr>
          <a:xfrm>
            <a:off x="1030639" y="672066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R1(A) R2(B) R2(A) W2(A) R1(B) W1(B)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097ED4-868D-FF4A-8AF6-AD6D82F7AE72}"/>
              </a:ext>
            </a:extLst>
          </p:cNvPr>
          <p:cNvSpPr txBox="1"/>
          <p:nvPr/>
        </p:nvSpPr>
        <p:spPr>
          <a:xfrm>
            <a:off x="429192" y="517621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A95624-17FB-2B4B-9F26-2C09CBFA7B77}"/>
              </a:ext>
            </a:extLst>
          </p:cNvPr>
          <p:cNvGrpSpPr/>
          <p:nvPr/>
        </p:nvGrpSpPr>
        <p:grpSpPr>
          <a:xfrm>
            <a:off x="6848576" y="360895"/>
            <a:ext cx="2103409" cy="497410"/>
            <a:chOff x="2161315" y="4411039"/>
            <a:chExt cx="3422131" cy="7862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A76A5E-D4D7-894F-9533-FBCEDF5CA748}"/>
                </a:ext>
              </a:extLst>
            </p:cNvPr>
            <p:cNvSpPr/>
            <p:nvPr/>
          </p:nvSpPr>
          <p:spPr>
            <a:xfrm>
              <a:off x="2161315" y="4411039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55E813-E574-D241-A9D5-30EF1327E78A}"/>
                </a:ext>
              </a:extLst>
            </p:cNvPr>
            <p:cNvSpPr/>
            <p:nvPr/>
          </p:nvSpPr>
          <p:spPr>
            <a:xfrm>
              <a:off x="4720805" y="4411039"/>
              <a:ext cx="862641" cy="7862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1692EE-1279-144B-9CF3-D9F29DD4503B}"/>
                </a:ext>
              </a:extLst>
            </p:cNvPr>
            <p:cNvCxnSpPr>
              <a:cxnSpLocks/>
            </p:cNvCxnSpPr>
            <p:nvPr/>
          </p:nvCxnSpPr>
          <p:spPr>
            <a:xfrm>
              <a:off x="3023956" y="4614061"/>
              <a:ext cx="16968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FF3A48-A988-D342-BCB0-222CBC9A0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956" y="4938478"/>
              <a:ext cx="163623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7671E2-335C-7946-82F9-9947B98D4726}"/>
              </a:ext>
            </a:extLst>
          </p:cNvPr>
          <p:cNvSpPr txBox="1"/>
          <p:nvPr/>
        </p:nvSpPr>
        <p:spPr>
          <a:xfrm>
            <a:off x="1045067" y="240268"/>
            <a:ext cx="465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non-serializable schedule involving T1 and T2.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2426E-B79D-9142-B8C1-04416D33276A}"/>
              </a:ext>
            </a:extLst>
          </p:cNvPr>
          <p:cNvSpPr txBox="1"/>
          <p:nvPr/>
        </p:nvSpPr>
        <p:spPr>
          <a:xfrm>
            <a:off x="6848576" y="902898"/>
            <a:ext cx="2294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Corresponding precedence graph.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2F25-CA92-9F44-A4D1-610A12480392}"/>
              </a:ext>
            </a:extLst>
          </p:cNvPr>
          <p:cNvSpPr txBox="1"/>
          <p:nvPr/>
        </p:nvSpPr>
        <p:spPr>
          <a:xfrm>
            <a:off x="598549" y="5451410"/>
            <a:ext cx="8883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there is no non-serial schedule on T1 and T2,  which can produce serializable results. For these transaction, T1 and T2, it is only possible to produce a serializable result if we swap the order of operations in T1 and T2, but this should not be done as it will change the semantic of transaction in general. 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8AB038-7762-014B-A9C9-7F9D0E5E41B2}"/>
              </a:ext>
            </a:extLst>
          </p:cNvPr>
          <p:cNvGrpSpPr/>
          <p:nvPr/>
        </p:nvGrpSpPr>
        <p:grpSpPr>
          <a:xfrm>
            <a:off x="902207" y="1041397"/>
            <a:ext cx="5649362" cy="3782485"/>
            <a:chOff x="533609" y="910925"/>
            <a:chExt cx="5649362" cy="378248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71BB23-07FC-3141-B941-B7078C21F857}"/>
                </a:ext>
              </a:extLst>
            </p:cNvPr>
            <p:cNvGrpSpPr/>
            <p:nvPr/>
          </p:nvGrpSpPr>
          <p:grpSpPr>
            <a:xfrm>
              <a:off x="533609" y="1280257"/>
              <a:ext cx="5649362" cy="3413153"/>
              <a:chOff x="597529" y="1032098"/>
              <a:chExt cx="5649362" cy="341315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241A57F-6586-724A-9ECC-026C381D2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29" y="1484768"/>
                <a:ext cx="56493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6EF5C89-3AFA-4044-BEB3-D6B1E7C0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3951" y="1032098"/>
                <a:ext cx="0" cy="34131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6489CD-BC75-CF4C-996A-23BB6AE9B658}"/>
                  </a:ext>
                </a:extLst>
              </p:cNvPr>
              <p:cNvSpPr txBox="1"/>
              <p:nvPr/>
            </p:nvSpPr>
            <p:spPr>
              <a:xfrm>
                <a:off x="1530036" y="112263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9C5A6-51EA-9149-B5B2-3FC13E713CE8}"/>
                  </a:ext>
                </a:extLst>
              </p:cNvPr>
              <p:cNvSpPr txBox="1"/>
              <p:nvPr/>
            </p:nvSpPr>
            <p:spPr>
              <a:xfrm>
                <a:off x="4563473" y="1136214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E34CAF-5DD2-EA41-AFD9-BD0778DB8FB7}"/>
                  </a:ext>
                </a:extLst>
              </p:cNvPr>
              <p:cNvSpPr/>
              <p:nvPr/>
            </p:nvSpPr>
            <p:spPr>
              <a:xfrm>
                <a:off x="890853" y="3012164"/>
                <a:ext cx="22557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read(B); </a:t>
                </a:r>
              </a:p>
              <a:p>
                <a:r>
                  <a:rPr lang="en-US" dirty="0"/>
                  <a:t>if A = 0 then B := B+1; </a:t>
                </a:r>
              </a:p>
              <a:p>
                <a:r>
                  <a:rPr lang="en-US" dirty="0"/>
                  <a:t>write(B).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DC2429D-315D-0646-BA50-092AB35A7541}"/>
                  </a:ext>
                </a:extLst>
              </p:cNvPr>
              <p:cNvSpPr/>
              <p:nvPr/>
            </p:nvSpPr>
            <p:spPr>
              <a:xfrm>
                <a:off x="3613650" y="1881364"/>
                <a:ext cx="226376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read(B); </a:t>
                </a:r>
              </a:p>
              <a:p>
                <a:r>
                  <a:rPr lang="en-US" dirty="0"/>
                  <a:t>read(A); </a:t>
                </a:r>
              </a:p>
              <a:p>
                <a:r>
                  <a:rPr lang="en-US" dirty="0"/>
                  <a:t>if B = 0 then A := A+1; </a:t>
                </a:r>
              </a:p>
              <a:p>
                <a:r>
                  <a:rPr lang="en-US" dirty="0"/>
                  <a:t>write(A). 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3A0E6-3B33-D643-A114-340B5DA8739C}"/>
                </a:ext>
              </a:extLst>
            </p:cNvPr>
            <p:cNvSpPr txBox="1"/>
            <p:nvPr/>
          </p:nvSpPr>
          <p:spPr>
            <a:xfrm>
              <a:off x="533609" y="9109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263F12C-1BB3-F84F-A577-87E068869F05}"/>
              </a:ext>
            </a:extLst>
          </p:cNvPr>
          <p:cNvSpPr/>
          <p:nvPr/>
        </p:nvSpPr>
        <p:spPr>
          <a:xfrm>
            <a:off x="1195531" y="1923023"/>
            <a:ext cx="99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read(A); </a:t>
            </a:r>
          </a:p>
        </p:txBody>
      </p:sp>
    </p:spTree>
    <p:extLst>
      <p:ext uri="{BB962C8B-B14F-4D97-AF65-F5344CB8AC3E}">
        <p14:creationId xmlns:p14="http://schemas.microsoft.com/office/powerpoint/2010/main" val="56430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5B6C6-3064-A74B-86E5-E5C3D5D498F3}"/>
              </a:ext>
            </a:extLst>
          </p:cNvPr>
          <p:cNvSpPr txBox="1"/>
          <p:nvPr/>
        </p:nvSpPr>
        <p:spPr>
          <a:xfrm>
            <a:off x="198408" y="3191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2A7C5-D0F0-854D-B88D-BA2350E2C767}"/>
              </a:ext>
            </a:extLst>
          </p:cNvPr>
          <p:cNvSpPr txBox="1"/>
          <p:nvPr/>
        </p:nvSpPr>
        <p:spPr>
          <a:xfrm>
            <a:off x="379562" y="93165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#Inserting 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514236-6CF2-BC4F-A1FF-6A0D68CFE417}"/>
              </a:ext>
            </a:extLst>
          </p:cNvPr>
          <p:cNvGrpSpPr/>
          <p:nvPr/>
        </p:nvGrpSpPr>
        <p:grpSpPr>
          <a:xfrm>
            <a:off x="1980588" y="1411134"/>
            <a:ext cx="1469978" cy="431321"/>
            <a:chOff x="8249638" y="1629504"/>
            <a:chExt cx="1469978" cy="43132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72C4B4-DDB5-2641-8F23-955137550FE9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EC89FC-C532-534D-94C2-C643F32C7926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A6480DE-ADB7-CA4C-AF35-3139D723F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C98726-D26A-B544-9E5D-17D79EF50317}"/>
                </a:ext>
              </a:extLst>
            </p:cNvPr>
            <p:cNvGrpSpPr/>
            <p:nvPr/>
          </p:nvGrpSpPr>
          <p:grpSpPr>
            <a:xfrm>
              <a:off x="8345698" y="1660498"/>
              <a:ext cx="855428" cy="369332"/>
              <a:chOff x="3683479" y="2562045"/>
              <a:chExt cx="855428" cy="3693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4AB230-979A-0E40-96E1-2D781B819526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73AC8E-9616-5E47-A6A0-44711D5C2E28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9244BD-4200-244A-8995-8D303486C48D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542BCB8-D039-8540-A804-369116453A32}"/>
              </a:ext>
            </a:extLst>
          </p:cNvPr>
          <p:cNvGrpSpPr/>
          <p:nvPr/>
        </p:nvGrpSpPr>
        <p:grpSpPr>
          <a:xfrm>
            <a:off x="3475367" y="1421277"/>
            <a:ext cx="1469978" cy="431321"/>
            <a:chOff x="8249638" y="1629504"/>
            <a:chExt cx="1469978" cy="43132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88E70B-87A9-F544-901C-F439235AD6C0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6D63691-CED6-2444-9A3A-B777C8654B39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E4E297A-0434-EF44-83FE-9302EAA14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D547E4E-CA9A-6E44-AB0F-B0D459D7ECAE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2207B0-DBAD-8D4A-8BC5-7EE931ACF8BF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C153A9-9E7F-FB49-A3C8-D08B4BD769D9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FC84D8-B2D9-564A-92F9-CF81A0BAAEA4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8EC718-BE48-E046-92CD-BA9DDD7C1B96}"/>
              </a:ext>
            </a:extLst>
          </p:cNvPr>
          <p:cNvGrpSpPr/>
          <p:nvPr/>
        </p:nvGrpSpPr>
        <p:grpSpPr>
          <a:xfrm>
            <a:off x="4951296" y="1418484"/>
            <a:ext cx="1469978" cy="431321"/>
            <a:chOff x="8249638" y="1629504"/>
            <a:chExt cx="1469978" cy="43132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F30D54-C945-4D47-9357-875858308D5B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9D481F6-5ED1-444B-AE37-77B79DE5D9C9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5B58CDB-D31D-8441-B001-F4D4DDA5D4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F7548F-89F3-274F-908E-8BC55B84EF4E}"/>
                </a:ext>
              </a:extLst>
            </p:cNvPr>
            <p:cNvGrpSpPr/>
            <p:nvPr/>
          </p:nvGrpSpPr>
          <p:grpSpPr>
            <a:xfrm>
              <a:off x="8345698" y="1660498"/>
              <a:ext cx="972446" cy="369332"/>
              <a:chOff x="3683479" y="2562045"/>
              <a:chExt cx="972446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9D33DE-EDE6-0D42-BC5B-8550451E3195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C846CE-6B39-B74D-AC10-DD1D35F78BB9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67B9563-6D1A-C840-BF53-7F08EAA3BECC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8882C48-139B-6B4F-84BA-2C44ECBE8FA5}"/>
              </a:ext>
            </a:extLst>
          </p:cNvPr>
          <p:cNvGrpSpPr/>
          <p:nvPr/>
        </p:nvGrpSpPr>
        <p:grpSpPr>
          <a:xfrm>
            <a:off x="2562871" y="263381"/>
            <a:ext cx="2970708" cy="1157896"/>
            <a:chOff x="7170225" y="379394"/>
            <a:chExt cx="2970708" cy="115789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1A1A63-5DE5-3E4C-BA42-D74EC6F1CE93}"/>
                </a:ext>
              </a:extLst>
            </p:cNvPr>
            <p:cNvSpPr/>
            <p:nvPr/>
          </p:nvSpPr>
          <p:spPr>
            <a:xfrm>
              <a:off x="8040286" y="379394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CFAD2C9-AFEB-0F4B-BCB2-9F2A843B3006}"/>
                </a:ext>
              </a:extLst>
            </p:cNvPr>
            <p:cNvCxnSpPr>
              <a:cxnSpLocks/>
              <a:stCxn id="85" idx="3"/>
              <a:endCxn id="71" idx="0"/>
            </p:cNvCxnSpPr>
            <p:nvPr/>
          </p:nvCxnSpPr>
          <p:spPr>
            <a:xfrm>
              <a:off x="8982701" y="567985"/>
              <a:ext cx="1158232" cy="96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7887A92-ED1E-C544-B294-BFDB33813E68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8603565" y="527772"/>
              <a:ext cx="61439" cy="1009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85DC927-712D-A244-ADEE-0DE486FC982E}"/>
                </a:ext>
              </a:extLst>
            </p:cNvPr>
            <p:cNvCxnSpPr>
              <a:cxnSpLocks/>
              <a:stCxn id="84" idx="1"/>
              <a:endCxn id="55" idx="0"/>
            </p:cNvCxnSpPr>
            <p:nvPr/>
          </p:nvCxnSpPr>
          <p:spPr>
            <a:xfrm flipH="1">
              <a:off x="7170225" y="567985"/>
              <a:ext cx="957048" cy="9591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086BFD-9A8A-DA40-9B6B-124B768A9DB9}"/>
                </a:ext>
              </a:extLst>
            </p:cNvPr>
            <p:cNvGrpSpPr/>
            <p:nvPr/>
          </p:nvGrpSpPr>
          <p:grpSpPr>
            <a:xfrm>
              <a:off x="8127273" y="383319"/>
              <a:ext cx="855428" cy="369332"/>
              <a:chOff x="3683479" y="2562045"/>
              <a:chExt cx="855428" cy="369332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40CB398-D3AA-6B49-B1D1-025F6B784D1D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12B28B-2BE5-C84B-892B-8ED466F45C87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E50A06D-E0F4-A841-85C0-A0FE88D65E44}"/>
              </a:ext>
            </a:extLst>
          </p:cNvPr>
          <p:cNvSpPr txBox="1"/>
          <p:nvPr/>
        </p:nvSpPr>
        <p:spPr>
          <a:xfrm>
            <a:off x="273170" y="221411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#Inserting 10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5C5307-AEBB-044C-A483-C636394BAA12}"/>
              </a:ext>
            </a:extLst>
          </p:cNvPr>
          <p:cNvGrpSpPr/>
          <p:nvPr/>
        </p:nvGrpSpPr>
        <p:grpSpPr>
          <a:xfrm>
            <a:off x="2132988" y="4263596"/>
            <a:ext cx="1469978" cy="431321"/>
            <a:chOff x="8249638" y="1629504"/>
            <a:chExt cx="1469978" cy="43132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DF08310-C985-4B48-92FC-B9C5214CCB48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EB1AC97-59F5-C64D-8AA5-1985A1A99AFA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58C2836-843C-F046-9E16-FDB6E5920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884BC4C-8889-E846-BEFC-B47AFAA59E4F}"/>
                </a:ext>
              </a:extLst>
            </p:cNvPr>
            <p:cNvGrpSpPr/>
            <p:nvPr/>
          </p:nvGrpSpPr>
          <p:grpSpPr>
            <a:xfrm>
              <a:off x="8345698" y="1660498"/>
              <a:ext cx="855428" cy="369332"/>
              <a:chOff x="3683479" y="2562045"/>
              <a:chExt cx="855428" cy="36933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63C680-DF07-6F42-A520-F90F5E64687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8CCA6B3-D48C-AB40-9AC5-A20ADE7567B5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9E14D2-722C-BB4E-9EBA-8F07FEC836A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DD84E6-A4C2-B34A-BA7C-A28F1903F53A}"/>
              </a:ext>
            </a:extLst>
          </p:cNvPr>
          <p:cNvGrpSpPr/>
          <p:nvPr/>
        </p:nvGrpSpPr>
        <p:grpSpPr>
          <a:xfrm>
            <a:off x="3627767" y="4273739"/>
            <a:ext cx="1469978" cy="431321"/>
            <a:chOff x="8249638" y="1629504"/>
            <a:chExt cx="1469978" cy="43132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891D61E-0BE2-174A-B2EA-42C560689838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C136E46-2050-CE4C-BB9E-344EC1E6A4F4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C48FE85-C34E-C94F-BB3A-DEA3E09FE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389807C-7E02-0645-9810-ADC8A99AC55F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ECADE16-18F9-6F4D-9245-62B2A60D24BD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DBACAD6-6F42-8B4A-A0B8-3F7DDE7DE3C7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580A6D6-177A-B346-BDFF-2765F7798FD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87915F2-A145-CA48-8BD7-D11B9394B52C}"/>
              </a:ext>
            </a:extLst>
          </p:cNvPr>
          <p:cNvGrpSpPr/>
          <p:nvPr/>
        </p:nvGrpSpPr>
        <p:grpSpPr>
          <a:xfrm>
            <a:off x="5103696" y="4270946"/>
            <a:ext cx="1469978" cy="431321"/>
            <a:chOff x="8249638" y="1629504"/>
            <a:chExt cx="1469978" cy="43132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B975997-3D7C-DC40-80C0-C90202B60F30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631C59F-E089-F143-958F-A76905D56216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C7924A6-D7CA-244C-8CD4-0D7B01DA7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2F73041-8A76-F247-9A33-CD531653BBBE}"/>
                </a:ext>
              </a:extLst>
            </p:cNvPr>
            <p:cNvGrpSpPr/>
            <p:nvPr/>
          </p:nvGrpSpPr>
          <p:grpSpPr>
            <a:xfrm>
              <a:off x="8345698" y="1660498"/>
              <a:ext cx="972446" cy="369332"/>
              <a:chOff x="3683479" y="2562045"/>
              <a:chExt cx="972446" cy="369332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9C58D7-721E-DA4F-BE4A-0507807CD3B6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E0B23F3-8688-7842-9565-B08BE963CF6F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86ABC90-C8A8-7044-9C96-C136F827CDCF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AC13172-4AE6-1841-8767-A53C0EE5235A}"/>
              </a:ext>
            </a:extLst>
          </p:cNvPr>
          <p:cNvGrpSpPr/>
          <p:nvPr/>
        </p:nvGrpSpPr>
        <p:grpSpPr>
          <a:xfrm>
            <a:off x="3017088" y="3160693"/>
            <a:ext cx="1164566" cy="431321"/>
            <a:chOff x="2198950" y="3112179"/>
            <a:chExt cx="1164566" cy="431321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FCCB6E9-EEA7-1E4E-87E0-4ADFAFFCB0C6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192F1AA-F43D-5E47-B7A7-37E98E73A356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7E51B85-2E2E-1B42-9026-10AE5CBFB36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42BFB40-4C7F-7E44-8CDC-95A608D70A3B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55612F9-67BC-D14B-9666-C3DEBDC6E486}"/>
              </a:ext>
            </a:extLst>
          </p:cNvPr>
          <p:cNvGrpSpPr/>
          <p:nvPr/>
        </p:nvGrpSpPr>
        <p:grpSpPr>
          <a:xfrm>
            <a:off x="6585522" y="4267977"/>
            <a:ext cx="1469978" cy="431321"/>
            <a:chOff x="8249638" y="1629504"/>
            <a:chExt cx="1469978" cy="431321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F7CF10-F5C8-A749-B947-ED71C4635262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5E3ACC5-7E1E-5A4B-8ECB-6C141DE9ACEF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5D5E996-4518-D84B-82F1-5E47DB5E6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75F26BD-D793-8F4F-9D17-7FD56210CFEC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8C7E330-7BC2-0949-A649-E58E9B516CBF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491A9CD-3302-E54F-A3B1-0DC0D80D1840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E9394E5-F111-B746-AB53-A2ECD2E73CE5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CE5C43-900C-C44B-AED2-B456D13CF4D9}"/>
              </a:ext>
            </a:extLst>
          </p:cNvPr>
          <p:cNvGrpSpPr/>
          <p:nvPr/>
        </p:nvGrpSpPr>
        <p:grpSpPr>
          <a:xfrm>
            <a:off x="5622252" y="3160692"/>
            <a:ext cx="1164566" cy="431321"/>
            <a:chOff x="2198950" y="3112179"/>
            <a:chExt cx="1164566" cy="431321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4EFA4B-A4CE-F845-85FF-B1CCC35EA48B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6433511-AC7B-C144-937F-0C261C8BEFD2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3BB4330-B5FD-904A-9249-FCF95B558964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D5E47E-7606-B441-91AB-F286201E985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DBD9DBE-E632-4C4D-8181-768753BD7FD8}"/>
              </a:ext>
            </a:extLst>
          </p:cNvPr>
          <p:cNvGrpSpPr/>
          <p:nvPr/>
        </p:nvGrpSpPr>
        <p:grpSpPr>
          <a:xfrm>
            <a:off x="4304115" y="2291104"/>
            <a:ext cx="1164566" cy="431321"/>
            <a:chOff x="2198950" y="3112179"/>
            <a:chExt cx="1164566" cy="43132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B5F63E6-9552-B446-B958-B717570C0FEA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A0C4EBD-6E72-3948-8883-2BC6B58D5912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258E20C-A534-1F48-B7F2-78C77112BAB6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CF472E-D3E8-724B-93C1-916C4686AA90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FCA72A-E7E7-DF40-BB98-7A26A74412AC}"/>
              </a:ext>
            </a:extLst>
          </p:cNvPr>
          <p:cNvCxnSpPr>
            <a:cxnSpLocks/>
            <a:stCxn id="152" idx="3"/>
            <a:endCxn id="136" idx="0"/>
          </p:cNvCxnSpPr>
          <p:nvPr/>
        </p:nvCxnSpPr>
        <p:spPr>
          <a:xfrm>
            <a:off x="3383733" y="3345359"/>
            <a:ext cx="826317" cy="92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50E8B7D-47CD-DF45-B253-E73AC30E41F8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2635963" y="3345359"/>
            <a:ext cx="446084" cy="925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2C7E0A9-2C3C-D94C-84DB-709DB3D13F72}"/>
              </a:ext>
            </a:extLst>
          </p:cNvPr>
          <p:cNvCxnSpPr>
            <a:cxnSpLocks/>
          </p:cNvCxnSpPr>
          <p:nvPr/>
        </p:nvCxnSpPr>
        <p:spPr>
          <a:xfrm>
            <a:off x="6132277" y="3317195"/>
            <a:ext cx="826317" cy="92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095423E-FF44-B547-BDD0-1EB52F933454}"/>
              </a:ext>
            </a:extLst>
          </p:cNvPr>
          <p:cNvCxnSpPr>
            <a:cxnSpLocks/>
          </p:cNvCxnSpPr>
          <p:nvPr/>
        </p:nvCxnSpPr>
        <p:spPr>
          <a:xfrm flipH="1">
            <a:off x="5297612" y="3340156"/>
            <a:ext cx="446084" cy="925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D6994-20B7-FD4D-A48C-A43348F743C6}"/>
              </a:ext>
            </a:extLst>
          </p:cNvPr>
          <p:cNvCxnSpPr>
            <a:cxnSpLocks/>
            <a:stCxn id="173" idx="1"/>
            <a:endCxn id="147" idx="0"/>
          </p:cNvCxnSpPr>
          <p:nvPr/>
        </p:nvCxnSpPr>
        <p:spPr>
          <a:xfrm flipH="1">
            <a:off x="3599371" y="2475770"/>
            <a:ext cx="769703" cy="68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BAE693-D974-E244-9F81-1A7F7237A429}"/>
              </a:ext>
            </a:extLst>
          </p:cNvPr>
          <p:cNvCxnSpPr>
            <a:cxnSpLocks/>
            <a:stCxn id="173" idx="3"/>
            <a:endCxn id="166" idx="0"/>
          </p:cNvCxnSpPr>
          <p:nvPr/>
        </p:nvCxnSpPr>
        <p:spPr>
          <a:xfrm>
            <a:off x="4670760" y="2475770"/>
            <a:ext cx="1533775" cy="6849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5B6C6-3064-A74B-86E5-E5C3D5D498F3}"/>
              </a:ext>
            </a:extLst>
          </p:cNvPr>
          <p:cNvSpPr txBox="1"/>
          <p:nvPr/>
        </p:nvSpPr>
        <p:spPr>
          <a:xfrm>
            <a:off x="198408" y="3191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50A06D-E0F4-A841-85C0-A0FE88D65E44}"/>
              </a:ext>
            </a:extLst>
          </p:cNvPr>
          <p:cNvSpPr txBox="1"/>
          <p:nvPr/>
        </p:nvSpPr>
        <p:spPr>
          <a:xfrm>
            <a:off x="176703" y="62604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#Inserting 14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5C5307-AEBB-044C-A483-C636394BAA12}"/>
              </a:ext>
            </a:extLst>
          </p:cNvPr>
          <p:cNvGrpSpPr/>
          <p:nvPr/>
        </p:nvGrpSpPr>
        <p:grpSpPr>
          <a:xfrm>
            <a:off x="1436584" y="2324816"/>
            <a:ext cx="1469978" cy="431321"/>
            <a:chOff x="8249638" y="1629504"/>
            <a:chExt cx="1469978" cy="43132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DF08310-C985-4B48-92FC-B9C5214CCB48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EB1AC97-59F5-C64D-8AA5-1985A1A99AFA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58C2836-843C-F046-9E16-FDB6E5920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884BC4C-8889-E846-BEFC-B47AFAA59E4F}"/>
                </a:ext>
              </a:extLst>
            </p:cNvPr>
            <p:cNvGrpSpPr/>
            <p:nvPr/>
          </p:nvGrpSpPr>
          <p:grpSpPr>
            <a:xfrm>
              <a:off x="8345698" y="1660498"/>
              <a:ext cx="855428" cy="369332"/>
              <a:chOff x="3683479" y="2562045"/>
              <a:chExt cx="855428" cy="36933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563C680-DF07-6F42-A520-F90F5E64687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8CCA6B3-D48C-AB40-9AC5-A20ADE7567B5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9E14D2-722C-BB4E-9EBA-8F07FEC836A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DD84E6-A4C2-B34A-BA7C-A28F1903F53A}"/>
              </a:ext>
            </a:extLst>
          </p:cNvPr>
          <p:cNvGrpSpPr/>
          <p:nvPr/>
        </p:nvGrpSpPr>
        <p:grpSpPr>
          <a:xfrm>
            <a:off x="2931363" y="2334959"/>
            <a:ext cx="1469978" cy="431321"/>
            <a:chOff x="8249638" y="1629504"/>
            <a:chExt cx="1469978" cy="43132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891D61E-0BE2-174A-B2EA-42C560689838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C136E46-2050-CE4C-BB9E-344EC1E6A4F4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C48FE85-C34E-C94F-BB3A-DEA3E09FEB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389807C-7E02-0645-9810-ADC8A99AC55F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ECADE16-18F9-6F4D-9245-62B2A60D24BD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DBACAD6-6F42-8B4A-A0B8-3F7DDE7DE3C7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580A6D6-177A-B346-BDFF-2765F7798FD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87915F2-A145-CA48-8BD7-D11B9394B52C}"/>
              </a:ext>
            </a:extLst>
          </p:cNvPr>
          <p:cNvGrpSpPr/>
          <p:nvPr/>
        </p:nvGrpSpPr>
        <p:grpSpPr>
          <a:xfrm>
            <a:off x="4407292" y="2332166"/>
            <a:ext cx="1469978" cy="431321"/>
            <a:chOff x="8249638" y="1629504"/>
            <a:chExt cx="1469978" cy="43132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B975997-3D7C-DC40-80C0-C90202B60F30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631C59F-E089-F143-958F-A76905D56216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C7924A6-D7CA-244C-8CD4-0D7B01DA7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2F73041-8A76-F247-9A33-CD531653BBBE}"/>
                </a:ext>
              </a:extLst>
            </p:cNvPr>
            <p:cNvGrpSpPr/>
            <p:nvPr/>
          </p:nvGrpSpPr>
          <p:grpSpPr>
            <a:xfrm>
              <a:off x="8345698" y="1660498"/>
              <a:ext cx="972446" cy="369332"/>
              <a:chOff x="3683479" y="2562045"/>
              <a:chExt cx="972446" cy="369332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9C58D7-721E-DA4F-BE4A-0507807CD3B6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E0B23F3-8688-7842-9565-B08BE963CF6F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86ABC90-C8A8-7044-9C96-C136F827CDCF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AC13172-4AE6-1841-8767-A53C0EE5235A}"/>
              </a:ext>
            </a:extLst>
          </p:cNvPr>
          <p:cNvGrpSpPr/>
          <p:nvPr/>
        </p:nvGrpSpPr>
        <p:grpSpPr>
          <a:xfrm>
            <a:off x="2320684" y="1221913"/>
            <a:ext cx="1164566" cy="431321"/>
            <a:chOff x="2198950" y="3112179"/>
            <a:chExt cx="1164566" cy="431321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FCCB6E9-EEA7-1E4E-87E0-4ADFAFFCB0C6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192F1AA-F43D-5E47-B7A7-37E98E73A356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7E51B85-2E2E-1B42-9026-10AE5CBFB36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42BFB40-4C7F-7E44-8CDC-95A608D70A3B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55612F9-67BC-D14B-9666-C3DEBDC6E486}"/>
              </a:ext>
            </a:extLst>
          </p:cNvPr>
          <p:cNvGrpSpPr/>
          <p:nvPr/>
        </p:nvGrpSpPr>
        <p:grpSpPr>
          <a:xfrm>
            <a:off x="5889118" y="2329197"/>
            <a:ext cx="1469978" cy="431321"/>
            <a:chOff x="8249638" y="1629504"/>
            <a:chExt cx="1469978" cy="431321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5F7CF10-F5C8-A749-B947-ED71C4635262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5E3ACC5-7E1E-5A4B-8ECB-6C141DE9ACEF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E5D5E996-4518-D84B-82F1-5E47DB5E67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75F26BD-D793-8F4F-9D17-7FD56210CFEC}"/>
                </a:ext>
              </a:extLst>
            </p:cNvPr>
            <p:cNvGrpSpPr/>
            <p:nvPr/>
          </p:nvGrpSpPr>
          <p:grpSpPr>
            <a:xfrm>
              <a:off x="8345698" y="1660498"/>
              <a:ext cx="972446" cy="369332"/>
              <a:chOff x="3683479" y="2562045"/>
              <a:chExt cx="972446" cy="369332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8C7E330-7BC2-0949-A649-E58E9B516CBF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491A9CD-3302-E54F-A3B1-0DC0D80D1840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E9394E5-F111-B746-AB53-A2ECD2E73CE5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5CE5C43-900C-C44B-AED2-B456D13CF4D9}"/>
              </a:ext>
            </a:extLst>
          </p:cNvPr>
          <p:cNvGrpSpPr/>
          <p:nvPr/>
        </p:nvGrpSpPr>
        <p:grpSpPr>
          <a:xfrm>
            <a:off x="4925848" y="1221912"/>
            <a:ext cx="1164566" cy="431321"/>
            <a:chOff x="2198950" y="3112179"/>
            <a:chExt cx="1164566" cy="431321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34EFA4B-A4CE-F845-85FF-B1CCC35EA48B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6433511-AC7B-C144-937F-0C261C8BEFD2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3BB4330-B5FD-904A-9249-FCF95B558964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7D5E47E-7606-B441-91AB-F286201E985E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DBD9DBE-E632-4C4D-8181-768753BD7FD8}"/>
              </a:ext>
            </a:extLst>
          </p:cNvPr>
          <p:cNvGrpSpPr/>
          <p:nvPr/>
        </p:nvGrpSpPr>
        <p:grpSpPr>
          <a:xfrm>
            <a:off x="3607711" y="352324"/>
            <a:ext cx="1164566" cy="431321"/>
            <a:chOff x="2198950" y="3112179"/>
            <a:chExt cx="1164566" cy="43132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B5F63E6-9552-B446-B958-B717570C0FEA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A0C4EBD-6E72-3948-8883-2BC6B58D5912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258E20C-A534-1F48-B7F2-78C77112BAB6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CF472E-D3E8-724B-93C1-916C4686AA90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FCA72A-E7E7-DF40-BB98-7A26A74412AC}"/>
              </a:ext>
            </a:extLst>
          </p:cNvPr>
          <p:cNvCxnSpPr>
            <a:cxnSpLocks/>
            <a:stCxn id="152" idx="3"/>
            <a:endCxn id="136" idx="0"/>
          </p:cNvCxnSpPr>
          <p:nvPr/>
        </p:nvCxnSpPr>
        <p:spPr>
          <a:xfrm>
            <a:off x="2687329" y="1406579"/>
            <a:ext cx="826317" cy="92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50E8B7D-47CD-DF45-B253-E73AC30E41F8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1939559" y="1406579"/>
            <a:ext cx="446084" cy="925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2C7E0A9-2C3C-D94C-84DB-709DB3D13F72}"/>
              </a:ext>
            </a:extLst>
          </p:cNvPr>
          <p:cNvCxnSpPr>
            <a:cxnSpLocks/>
          </p:cNvCxnSpPr>
          <p:nvPr/>
        </p:nvCxnSpPr>
        <p:spPr>
          <a:xfrm>
            <a:off x="5435873" y="1378415"/>
            <a:ext cx="826317" cy="92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095423E-FF44-B547-BDD0-1EB52F933454}"/>
              </a:ext>
            </a:extLst>
          </p:cNvPr>
          <p:cNvCxnSpPr>
            <a:cxnSpLocks/>
          </p:cNvCxnSpPr>
          <p:nvPr/>
        </p:nvCxnSpPr>
        <p:spPr>
          <a:xfrm flipH="1">
            <a:off x="4601208" y="1401376"/>
            <a:ext cx="446084" cy="925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D6994-20B7-FD4D-A48C-A43348F743C6}"/>
              </a:ext>
            </a:extLst>
          </p:cNvPr>
          <p:cNvCxnSpPr>
            <a:cxnSpLocks/>
            <a:stCxn id="173" idx="1"/>
            <a:endCxn id="147" idx="0"/>
          </p:cNvCxnSpPr>
          <p:nvPr/>
        </p:nvCxnSpPr>
        <p:spPr>
          <a:xfrm flipH="1">
            <a:off x="2902967" y="536990"/>
            <a:ext cx="769703" cy="68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BAE693-D974-E244-9F81-1A7F7237A429}"/>
              </a:ext>
            </a:extLst>
          </p:cNvPr>
          <p:cNvCxnSpPr>
            <a:cxnSpLocks/>
            <a:stCxn id="173" idx="3"/>
            <a:endCxn id="166" idx="0"/>
          </p:cNvCxnSpPr>
          <p:nvPr/>
        </p:nvCxnSpPr>
        <p:spPr>
          <a:xfrm>
            <a:off x="3974356" y="536990"/>
            <a:ext cx="1533775" cy="6849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C0FC66-B172-2E4A-BDD4-DC5097C361CD}"/>
              </a:ext>
            </a:extLst>
          </p:cNvPr>
          <p:cNvSpPr txBox="1"/>
          <p:nvPr/>
        </p:nvSpPr>
        <p:spPr>
          <a:xfrm>
            <a:off x="161864" y="308078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#Inserting 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6DB61-05B8-EE47-8532-4C4CBB50B9AA}"/>
              </a:ext>
            </a:extLst>
          </p:cNvPr>
          <p:cNvGrpSpPr/>
          <p:nvPr/>
        </p:nvGrpSpPr>
        <p:grpSpPr>
          <a:xfrm>
            <a:off x="1304324" y="3235175"/>
            <a:ext cx="7348744" cy="2413956"/>
            <a:chOff x="1304324" y="3235175"/>
            <a:chExt cx="7348744" cy="241395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B849E46-BC83-E042-AD19-E280358B1E9D}"/>
                </a:ext>
              </a:extLst>
            </p:cNvPr>
            <p:cNvGrpSpPr/>
            <p:nvPr/>
          </p:nvGrpSpPr>
          <p:grpSpPr>
            <a:xfrm>
              <a:off x="2756434" y="5207667"/>
              <a:ext cx="1469978" cy="431321"/>
              <a:chOff x="8249638" y="1629504"/>
              <a:chExt cx="1469978" cy="431321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26C1CAE-A3EB-944E-91F7-2951E1734966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E430F14-0DBD-924C-B6DA-5B1E7A0FF622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E6C8F09-2A85-534A-A809-8EF4C10AE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2AFA586-16E4-3445-BC90-A6B0CAF2D51F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5AB3207-55E8-8140-8B87-569394A8A4B7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D875DFB-8D1A-7C45-ADCA-1F33D32A19A0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84AFA993-2F72-A548-8C94-449DCEE82323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1E1EFB9-D673-D140-9C25-0A1529C70567}"/>
                </a:ext>
              </a:extLst>
            </p:cNvPr>
            <p:cNvGrpSpPr/>
            <p:nvPr/>
          </p:nvGrpSpPr>
          <p:grpSpPr>
            <a:xfrm>
              <a:off x="4225335" y="5217810"/>
              <a:ext cx="1469978" cy="431321"/>
              <a:chOff x="8249638" y="1629504"/>
              <a:chExt cx="1469978" cy="431321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FD448BB-E1F2-3149-ADEA-9C62D9C40801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A3B3F2E7-03C4-6241-ABDA-5404CCF0B9C3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50AC7573-E7D4-7C4F-819B-84DCC2D11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F863FB2-0F14-B345-AF51-23798C5E7554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E44706C-E3C9-0A43-92F7-75285F20B4FA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ED78A56-420E-6E4E-89C0-C042429CF63E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499ACBC-CFF3-9446-BBF4-8EC2F3992074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F76BA9D-BAF5-8B45-8B70-8C577A5CF69B}"/>
                </a:ext>
              </a:extLst>
            </p:cNvPr>
            <p:cNvGrpSpPr/>
            <p:nvPr/>
          </p:nvGrpSpPr>
          <p:grpSpPr>
            <a:xfrm>
              <a:off x="5701264" y="5215017"/>
              <a:ext cx="1469978" cy="431321"/>
              <a:chOff x="8249638" y="1629504"/>
              <a:chExt cx="1469978" cy="43132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81B7390A-9A8C-B242-A21F-4725972CCE82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289F488-1998-C543-A734-3CC8B5CBCA7D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85C8A4B8-5570-C947-A139-577EABDF0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1263F07-FA79-1D4C-8074-6DFAD5F94171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972446" cy="369332"/>
                <a:chOff x="3683479" y="2562045"/>
                <a:chExt cx="972446" cy="369332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0AD35AB9-C810-6A40-AE31-C2DFFE976E50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5113AFA-C113-D349-BA38-4C44B433C4ED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3EA1D13D-280A-AC42-A1D7-DD55FFC94A9F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335E14-497F-1C4F-B95C-032E340192AE}"/>
                </a:ext>
              </a:extLst>
            </p:cNvPr>
            <p:cNvGrpSpPr/>
            <p:nvPr/>
          </p:nvGrpSpPr>
          <p:grpSpPr>
            <a:xfrm>
              <a:off x="3614656" y="4104764"/>
              <a:ext cx="1164566" cy="431321"/>
              <a:chOff x="2198950" y="3112179"/>
              <a:chExt cx="1164566" cy="431321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C5C6571-E88E-6241-A2F8-4D7DCE68CA19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F74D5A-6ED4-2841-9353-E19985B7C5B9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855428" cy="369332"/>
                <a:chOff x="3683479" y="2562045"/>
                <a:chExt cx="855428" cy="369332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44523FE-7D74-7A41-ACA0-9549F4D8D900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10B5DAA-88EA-924F-9DF4-438834BCB8A1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1462923-05D1-D042-A4CF-295CC67C383B}"/>
                </a:ext>
              </a:extLst>
            </p:cNvPr>
            <p:cNvGrpSpPr/>
            <p:nvPr/>
          </p:nvGrpSpPr>
          <p:grpSpPr>
            <a:xfrm>
              <a:off x="7183090" y="5212048"/>
              <a:ext cx="1469978" cy="431321"/>
              <a:chOff x="8249638" y="1629504"/>
              <a:chExt cx="1469978" cy="431321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67362EB4-E749-2E49-A078-69DDE46F16B8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8BD444B-0B66-F845-929A-AF7845C70CA4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1B7999F2-D63F-0C45-9D16-B02B0E95B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B0B223-7954-7F48-B8E9-3DA78EA0FC09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972446" cy="369332"/>
                <a:chOff x="3683479" y="2562045"/>
                <a:chExt cx="972446" cy="369332"/>
              </a:xfrm>
            </p:grpSpPr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CBB580F-26C4-6D4D-BF85-933C4B564D25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CDB5146-34F3-014C-B75D-9EAC211A9003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8987F71-BA8F-274E-A595-FF5AD22DFD4C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</p:grp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AFFEAC2-85CA-294E-BC03-C4C06A0C0795}"/>
                </a:ext>
              </a:extLst>
            </p:cNvPr>
            <p:cNvGrpSpPr/>
            <p:nvPr/>
          </p:nvGrpSpPr>
          <p:grpSpPr>
            <a:xfrm>
              <a:off x="6219820" y="4104763"/>
              <a:ext cx="1164566" cy="431321"/>
              <a:chOff x="2198950" y="3112179"/>
              <a:chExt cx="1164566" cy="43132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4DDE2C1-60B2-CF43-B466-6680DF17243D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C6C2CFA6-FBC7-C842-83F7-3323D4E8A7C7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536266D-4F9D-A04E-B786-A8193FCC6F29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E318951-7C5F-694D-B5D4-31F329B0137E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D556028-4E73-5348-9053-95776B29D483}"/>
                </a:ext>
              </a:extLst>
            </p:cNvPr>
            <p:cNvGrpSpPr/>
            <p:nvPr/>
          </p:nvGrpSpPr>
          <p:grpSpPr>
            <a:xfrm>
              <a:off x="4901683" y="3235175"/>
              <a:ext cx="1164566" cy="431321"/>
              <a:chOff x="2198950" y="3112179"/>
              <a:chExt cx="1164566" cy="431321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859834A-7788-9949-BAD9-5C517536177B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E96B624B-B26E-F944-A767-F8B649D9A824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36EE0BD-DC90-9845-B6FD-9EC075546C88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B3E2BA0-E902-9545-A165-32BAA2B42563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8E227F39-E57D-8642-ADBB-7102E0F291A0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 flipH="1">
              <a:off x="3338717" y="4320423"/>
              <a:ext cx="818970" cy="88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701CFA93-5A1C-B44B-BC2D-4C89449EF36A}"/>
                </a:ext>
              </a:extLst>
            </p:cNvPr>
            <p:cNvCxnSpPr>
              <a:cxnSpLocks/>
              <a:stCxn id="200" idx="1"/>
              <a:endCxn id="241" idx="0"/>
            </p:cNvCxnSpPr>
            <p:nvPr/>
          </p:nvCxnSpPr>
          <p:spPr>
            <a:xfrm flipH="1">
              <a:off x="1886607" y="4289430"/>
              <a:ext cx="1793008" cy="92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9E76CC5-E46F-CE42-BCD9-E3D8CDE551F7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45" y="4261266"/>
              <a:ext cx="826317" cy="928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A3C5D48-3C00-3745-B0AD-DB8CBFEC7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5180" y="4284227"/>
              <a:ext cx="446084" cy="925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EF801DBD-9A6B-6048-86A6-21EDEC432EBD}"/>
                </a:ext>
              </a:extLst>
            </p:cNvPr>
            <p:cNvCxnSpPr>
              <a:cxnSpLocks/>
              <a:stCxn id="218" idx="1"/>
              <a:endCxn id="198" idx="0"/>
            </p:cNvCxnSpPr>
            <p:nvPr/>
          </p:nvCxnSpPr>
          <p:spPr>
            <a:xfrm flipH="1">
              <a:off x="4196939" y="3419841"/>
              <a:ext cx="769703" cy="684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7BD9BE5A-1083-664A-8420-52504CBCC6B2}"/>
                </a:ext>
              </a:extLst>
            </p:cNvPr>
            <p:cNvCxnSpPr>
              <a:cxnSpLocks/>
              <a:stCxn id="218" idx="3"/>
              <a:endCxn id="211" idx="0"/>
            </p:cNvCxnSpPr>
            <p:nvPr/>
          </p:nvCxnSpPr>
          <p:spPr>
            <a:xfrm>
              <a:off x="5268328" y="3419841"/>
              <a:ext cx="1533775" cy="6849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BCE0B65-B772-2F40-8389-047EF98702C2}"/>
                </a:ext>
              </a:extLst>
            </p:cNvPr>
            <p:cNvGrpSpPr/>
            <p:nvPr/>
          </p:nvGrpSpPr>
          <p:grpSpPr>
            <a:xfrm>
              <a:off x="1304324" y="5213419"/>
              <a:ext cx="1469978" cy="431321"/>
              <a:chOff x="8249638" y="1629504"/>
              <a:chExt cx="1469978" cy="431321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7024906-D8B7-6643-B3DA-D24414F135E6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5001BC85-5A53-AE4F-AB4E-A9F2C0901F25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DE7C7873-0D8D-4A42-8C9C-5BA99AA63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187BC05-983D-0B4A-92C4-29A0A77154A0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855428" cy="369332"/>
                <a:chOff x="3683479" y="2562045"/>
                <a:chExt cx="855428" cy="369332"/>
              </a:xfrm>
            </p:grpSpPr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72113D8D-B652-3640-940E-5BF5E2DEDB54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265CE0EC-1568-B44E-BD9E-EF6A879BBF66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9012A58-7DA7-AA49-86AD-E75128EE0F4C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</p:grpSp>
        </p:grp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B3529D30-6A46-8A49-804D-2C6BC3EF95B5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>
              <a:off x="4571461" y="4277415"/>
              <a:ext cx="236157" cy="940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72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5B6C6-3064-A74B-86E5-E5C3D5D498F3}"/>
              </a:ext>
            </a:extLst>
          </p:cNvPr>
          <p:cNvSpPr txBox="1"/>
          <p:nvPr/>
        </p:nvSpPr>
        <p:spPr>
          <a:xfrm>
            <a:off x="198408" y="3191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7.b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C0FC66-B172-2E4A-BDD4-DC5097C361CD}"/>
              </a:ext>
            </a:extLst>
          </p:cNvPr>
          <p:cNvSpPr txBox="1"/>
          <p:nvPr/>
        </p:nvSpPr>
        <p:spPr>
          <a:xfrm>
            <a:off x="532799" y="319177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#Deleting 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B7F51FF-31DC-2A4D-98B5-995291458E36}"/>
              </a:ext>
            </a:extLst>
          </p:cNvPr>
          <p:cNvSpPr txBox="1"/>
          <p:nvPr/>
        </p:nvSpPr>
        <p:spPr>
          <a:xfrm>
            <a:off x="202123" y="3197517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#Deleting 14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F715607-F357-DC4D-B2D5-E5D9F843E1B7}"/>
              </a:ext>
            </a:extLst>
          </p:cNvPr>
          <p:cNvGrpSpPr/>
          <p:nvPr/>
        </p:nvGrpSpPr>
        <p:grpSpPr>
          <a:xfrm>
            <a:off x="1483241" y="196024"/>
            <a:ext cx="7348744" cy="2413956"/>
            <a:chOff x="1304324" y="3235175"/>
            <a:chExt cx="7348744" cy="241395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4C7B608-11F0-E240-B80E-FA211A4A2516}"/>
                </a:ext>
              </a:extLst>
            </p:cNvPr>
            <p:cNvGrpSpPr/>
            <p:nvPr/>
          </p:nvGrpSpPr>
          <p:grpSpPr>
            <a:xfrm>
              <a:off x="2756434" y="5207667"/>
              <a:ext cx="1469978" cy="431321"/>
              <a:chOff x="8249638" y="1629504"/>
              <a:chExt cx="1469978" cy="431321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E134D86-1DD7-0C4F-AE8E-DF860BEA130F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E22290EA-3D35-FE4F-889C-C5DEC6286664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55D983DA-7331-B947-BDC2-1BD653A0C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C4A86BB-8B59-6147-836F-4CAAB350B8FD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F43AC87C-DD94-1747-B3BF-FD6732B3138B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5A047B19-FE41-6343-9415-8FF5CE503C50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9CB5EF-1AC5-CA4B-AB6C-1D2BFF2C18F9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C067BF-4D6D-504E-9D25-B70FF943ED69}"/>
                </a:ext>
              </a:extLst>
            </p:cNvPr>
            <p:cNvGrpSpPr/>
            <p:nvPr/>
          </p:nvGrpSpPr>
          <p:grpSpPr>
            <a:xfrm>
              <a:off x="4225335" y="5217810"/>
              <a:ext cx="1469978" cy="431321"/>
              <a:chOff x="8249638" y="1629504"/>
              <a:chExt cx="1469978" cy="431321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F9BB2747-548B-BB4B-A814-2EC05542F37E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91AE92E-AFAE-384E-B6A0-EDEF8B3CC5C9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FC067DE1-5BEC-6D46-9BD3-5A896BB4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B2969B98-3F65-164F-A31D-C4AC3630C87E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9420054-640E-2842-BBCD-CE03CEC288D4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1396ED9-47D0-C640-B4C3-55C391C302EF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9456322-993E-E946-9CA6-9BBC1A5C1C21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EFBCDB7-69FE-5C44-A0CF-3150B86E4DB5}"/>
                </a:ext>
              </a:extLst>
            </p:cNvPr>
            <p:cNvGrpSpPr/>
            <p:nvPr/>
          </p:nvGrpSpPr>
          <p:grpSpPr>
            <a:xfrm>
              <a:off x="5701264" y="5215017"/>
              <a:ext cx="1469978" cy="431321"/>
              <a:chOff x="8249638" y="1629504"/>
              <a:chExt cx="1469978" cy="431321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6F6A407-6DC5-684A-8754-784445CFBFFA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BB2EC280-E8C1-744A-AAAD-AA71C08592C2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BF8B0870-3857-7249-8D56-DE8D8C8A5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4B3C758-7FE1-AB43-8C68-B0D3E44D4118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972446" cy="369332"/>
                <a:chOff x="3683479" y="2562045"/>
                <a:chExt cx="972446" cy="369332"/>
              </a:xfrm>
            </p:grpSpPr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17CDDDB-FD20-B74A-99E4-638051A75A01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9778377-7F76-3D49-AEC6-2D8A583C2DAD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D8711D9-195E-4E48-A24F-2DA18B80A1E6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7122FA5-783B-6848-A44F-9DE58D701634}"/>
                </a:ext>
              </a:extLst>
            </p:cNvPr>
            <p:cNvGrpSpPr/>
            <p:nvPr/>
          </p:nvGrpSpPr>
          <p:grpSpPr>
            <a:xfrm>
              <a:off x="3614656" y="4104764"/>
              <a:ext cx="1164566" cy="431321"/>
              <a:chOff x="2198950" y="3112179"/>
              <a:chExt cx="1164566" cy="43132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3B5968D-6330-9D44-AC52-8B9DBA0C552C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99D6214C-3E00-664B-AC56-E9602D9FD5B9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855428" cy="369332"/>
                <a:chOff x="3683479" y="2562045"/>
                <a:chExt cx="855428" cy="369332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A7C034C-3E24-AC4F-84A8-993FFFC27D2F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8F85EA4-2C13-5843-BE57-41EA6B962200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957A228-CC37-3548-990E-E38D48ECDD05}"/>
                </a:ext>
              </a:extLst>
            </p:cNvPr>
            <p:cNvGrpSpPr/>
            <p:nvPr/>
          </p:nvGrpSpPr>
          <p:grpSpPr>
            <a:xfrm>
              <a:off x="7183090" y="5212048"/>
              <a:ext cx="1469978" cy="431321"/>
              <a:chOff x="8249638" y="1629504"/>
              <a:chExt cx="1469978" cy="431321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E52E699-91B0-1248-B343-E62CDE73A2C8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B475BC1-FEDF-7542-BD03-83976E90A3FE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9F3CB69-F4FF-6E41-903A-0A97845DC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F093EA8-AEBF-1E44-BE06-979CA3B9422A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972446" cy="369332"/>
                <a:chOff x="3683479" y="2562045"/>
                <a:chExt cx="972446" cy="369332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78385E6C-3F18-D84A-ADAF-B5C88AA0DCCC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A50C8FF-D670-B44A-A353-970A8912AADF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AA91E1C-63EF-EA48-B335-630FB7C6B703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1BC2E0A-4624-D840-A331-32380130A087}"/>
                </a:ext>
              </a:extLst>
            </p:cNvPr>
            <p:cNvGrpSpPr/>
            <p:nvPr/>
          </p:nvGrpSpPr>
          <p:grpSpPr>
            <a:xfrm>
              <a:off x="6219820" y="4104763"/>
              <a:ext cx="1164566" cy="431321"/>
              <a:chOff x="2198950" y="3112179"/>
              <a:chExt cx="1164566" cy="43132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1B9FC92-0BFA-F742-829D-5270D7E482CE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B9913E9-F04F-7E45-AAD4-4C154B87398F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8D1CD80-46E5-E94C-B40F-480AA709689A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AE24E7B-DC20-7D40-8508-2AD3D247C1B0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7FD20EC-1772-9B4E-9F21-F59DBFD0D36F}"/>
                </a:ext>
              </a:extLst>
            </p:cNvPr>
            <p:cNvGrpSpPr/>
            <p:nvPr/>
          </p:nvGrpSpPr>
          <p:grpSpPr>
            <a:xfrm>
              <a:off x="4901683" y="3235175"/>
              <a:ext cx="1164566" cy="431321"/>
              <a:chOff x="2198950" y="3112179"/>
              <a:chExt cx="1164566" cy="431321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AA31732-EF6E-834C-AAC3-F7B315A83528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2ADE699-4F2F-D84B-B969-CF39CF74FC93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ED1670F-8CBF-5548-B6B9-DEFCE4CFB3DC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7133973-07B0-3C48-B08A-C697E23A5A57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D20D345-E562-9A40-BA94-61B9288057E0}"/>
                </a:ext>
              </a:extLst>
            </p:cNvPr>
            <p:cNvCxnSpPr>
              <a:cxnSpLocks/>
              <a:endCxn id="237" idx="0"/>
            </p:cNvCxnSpPr>
            <p:nvPr/>
          </p:nvCxnSpPr>
          <p:spPr>
            <a:xfrm flipH="1">
              <a:off x="3338717" y="4320423"/>
              <a:ext cx="818970" cy="88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5634941-799A-124C-843A-5970083E637F}"/>
                </a:ext>
              </a:extLst>
            </p:cNvPr>
            <p:cNvCxnSpPr>
              <a:cxnSpLocks/>
              <a:stCxn id="164" idx="1"/>
              <a:endCxn id="140" idx="0"/>
            </p:cNvCxnSpPr>
            <p:nvPr/>
          </p:nvCxnSpPr>
          <p:spPr>
            <a:xfrm flipH="1">
              <a:off x="1886607" y="4289430"/>
              <a:ext cx="1793008" cy="92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C4FF191-38BF-8341-AAE0-8132B57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45" y="4261266"/>
              <a:ext cx="826317" cy="928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1FEE1DB-536F-B64F-9ED9-772D9B9F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5180" y="4284227"/>
              <a:ext cx="446084" cy="925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13C430-C655-794B-BDEC-F1F07791D1BD}"/>
                </a:ext>
              </a:extLst>
            </p:cNvPr>
            <p:cNvCxnSpPr>
              <a:cxnSpLocks/>
              <a:stCxn id="144" idx="1"/>
              <a:endCxn id="162" idx="0"/>
            </p:cNvCxnSpPr>
            <p:nvPr/>
          </p:nvCxnSpPr>
          <p:spPr>
            <a:xfrm flipH="1">
              <a:off x="4196939" y="3419841"/>
              <a:ext cx="769703" cy="684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324AF8F-49D0-B44E-BBF6-2521A634913F}"/>
                </a:ext>
              </a:extLst>
            </p:cNvPr>
            <p:cNvCxnSpPr>
              <a:cxnSpLocks/>
              <a:stCxn id="144" idx="3"/>
              <a:endCxn id="147" idx="0"/>
            </p:cNvCxnSpPr>
            <p:nvPr/>
          </p:nvCxnSpPr>
          <p:spPr>
            <a:xfrm>
              <a:off x="5268328" y="3419841"/>
              <a:ext cx="1533775" cy="6849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FA41D5C-6C95-9243-AE47-0E29D50F715D}"/>
                </a:ext>
              </a:extLst>
            </p:cNvPr>
            <p:cNvGrpSpPr/>
            <p:nvPr/>
          </p:nvGrpSpPr>
          <p:grpSpPr>
            <a:xfrm>
              <a:off x="1304324" y="5213419"/>
              <a:ext cx="1469978" cy="431321"/>
              <a:chOff x="8249638" y="1629504"/>
              <a:chExt cx="1469978" cy="43132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B312637-001F-6F46-BE75-5A615347F3D8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854E30E-36A2-164F-98E9-F6C0651535A0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AF626FC-6645-F34B-AD4C-0FBD4D321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3D9EBC5-C844-7E4A-8A29-01ED3193538E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855428" cy="369332"/>
                <a:chOff x="3683479" y="2562045"/>
                <a:chExt cx="855428" cy="369332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53AA8B2-5252-1F42-9E8D-14D100A235E4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2A32E72-AB38-7A4A-8EFF-87BEAFEBDD91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70CA3E33-5041-DC4F-B9AE-12FE196216FD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</p:grp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912B965-F367-DE44-BFED-8FAC812C60C1}"/>
                </a:ext>
              </a:extLst>
            </p:cNvPr>
            <p:cNvCxnSpPr>
              <a:cxnSpLocks/>
              <a:endCxn id="181" idx="0"/>
            </p:cNvCxnSpPr>
            <p:nvPr/>
          </p:nvCxnSpPr>
          <p:spPr>
            <a:xfrm>
              <a:off x="4571461" y="4277415"/>
              <a:ext cx="236157" cy="940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7BEEBE2-AB82-0441-B0A1-51AEA9A5652C}"/>
              </a:ext>
            </a:extLst>
          </p:cNvPr>
          <p:cNvGrpSpPr/>
          <p:nvPr/>
        </p:nvGrpSpPr>
        <p:grpSpPr>
          <a:xfrm>
            <a:off x="1200180" y="3285943"/>
            <a:ext cx="7348744" cy="2413956"/>
            <a:chOff x="1304324" y="3235175"/>
            <a:chExt cx="7348744" cy="2413956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1698C42-0713-534D-AEFC-568A92009147}"/>
                </a:ext>
              </a:extLst>
            </p:cNvPr>
            <p:cNvGrpSpPr/>
            <p:nvPr/>
          </p:nvGrpSpPr>
          <p:grpSpPr>
            <a:xfrm>
              <a:off x="2756434" y="5207667"/>
              <a:ext cx="1469978" cy="431321"/>
              <a:chOff x="8249638" y="1629504"/>
              <a:chExt cx="1469978" cy="431321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09F5FB9C-C24D-444B-8DEE-873541D1DCA2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F8089DD-026A-B845-87BF-E122DB574F78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4" name="Straight Arrow Connector 353">
                  <a:extLst>
                    <a:ext uri="{FF2B5EF4-FFF2-40B4-BE49-F238E27FC236}">
                      <a16:creationId xmlns:a16="http://schemas.microsoft.com/office/drawing/2014/main" id="{149D9B2A-FF98-0A49-82C8-07AE6A5DB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54B79627-6131-7C48-B0EB-79EBF9ED7C81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FAE41BE3-4DD5-014D-8675-219255FD18FC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293835EC-DF78-4443-BC75-71369575895C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3C57E1DC-B919-BC49-937B-3FFB180521E0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6A17F42-9EED-2C49-95DE-04C8F6FCA5E6}"/>
                </a:ext>
              </a:extLst>
            </p:cNvPr>
            <p:cNvGrpSpPr/>
            <p:nvPr/>
          </p:nvGrpSpPr>
          <p:grpSpPr>
            <a:xfrm>
              <a:off x="4225335" y="5217810"/>
              <a:ext cx="1469978" cy="431321"/>
              <a:chOff x="8249638" y="1629504"/>
              <a:chExt cx="1469978" cy="431321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ABA7B667-0BAA-5443-8F37-035AC3FF891A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0410C99C-07AE-4D4B-B12F-6D3C8B3E2BEF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7" name="Straight Arrow Connector 346">
                  <a:extLst>
                    <a:ext uri="{FF2B5EF4-FFF2-40B4-BE49-F238E27FC236}">
                      <a16:creationId xmlns:a16="http://schemas.microsoft.com/office/drawing/2014/main" id="{62356287-7A73-3942-A090-7E51EA2B5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D0D54BEA-C74C-8245-A4BC-05680E51404D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120327D6-709F-6346-9BD5-4FCC79D7828C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62B93403-0C1D-764D-B9B3-F6B974897BA6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D34D3691-D35D-1143-A2A4-531BD1D6B57A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1763E68-D257-3C43-ACC3-BFC880636B11}"/>
                </a:ext>
              </a:extLst>
            </p:cNvPr>
            <p:cNvGrpSpPr/>
            <p:nvPr/>
          </p:nvGrpSpPr>
          <p:grpSpPr>
            <a:xfrm>
              <a:off x="5701264" y="5215017"/>
              <a:ext cx="1469978" cy="431321"/>
              <a:chOff x="8249638" y="1629504"/>
              <a:chExt cx="1469978" cy="431321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5AA40387-73E6-C442-B3CF-B866CCB395A1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7E88184D-BBA9-914B-B13E-81EBBD83B274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26EB61F6-46C5-444E-B5D8-CA4C301EC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0934CDA6-8F29-954A-B932-6D0E213A87C6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972446" cy="369332"/>
                <a:chOff x="3683479" y="2562045"/>
                <a:chExt cx="972446" cy="369332"/>
              </a:xfrm>
            </p:grpSpPr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DB77B41-81AC-704A-A8F2-7E5F6A079717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9AD2AD4D-9BE0-BE45-BD5E-F121BF74B9BD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5A06CF32-7A34-8E47-B3FB-43FFD2A8F903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9658244C-C9F2-8846-9118-F029FA2D21AE}"/>
                </a:ext>
              </a:extLst>
            </p:cNvPr>
            <p:cNvGrpSpPr/>
            <p:nvPr/>
          </p:nvGrpSpPr>
          <p:grpSpPr>
            <a:xfrm>
              <a:off x="3614656" y="4104764"/>
              <a:ext cx="1164566" cy="431321"/>
              <a:chOff x="2198950" y="3112179"/>
              <a:chExt cx="1164566" cy="431321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0CCAA9AA-FF18-894F-B92F-BEF455D1BEAF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9DC0128F-CC95-D240-8F30-88CABE14FCE9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855428" cy="369332"/>
                <a:chOff x="3683479" y="2562045"/>
                <a:chExt cx="855428" cy="369332"/>
              </a:xfrm>
            </p:grpSpPr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53CADD94-EA42-104D-A1A1-7B8C5067BC32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AA524934-69CA-9945-9E01-60E5CB9AA8DC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2CA3BC8-AA0B-CF4B-9CDF-9175190F6FBB}"/>
                </a:ext>
              </a:extLst>
            </p:cNvPr>
            <p:cNvGrpSpPr/>
            <p:nvPr/>
          </p:nvGrpSpPr>
          <p:grpSpPr>
            <a:xfrm>
              <a:off x="7183090" y="5212048"/>
              <a:ext cx="1469978" cy="431321"/>
              <a:chOff x="8249638" y="1629504"/>
              <a:chExt cx="1469978" cy="431321"/>
            </a:xfrm>
          </p:grpSpPr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885295D0-3C76-B945-88DE-E4B9426A0BBD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009CF14-CB26-F045-A249-222184D9B778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9" name="Straight Arrow Connector 328">
                  <a:extLst>
                    <a:ext uri="{FF2B5EF4-FFF2-40B4-BE49-F238E27FC236}">
                      <a16:creationId xmlns:a16="http://schemas.microsoft.com/office/drawing/2014/main" id="{251A2D9E-1CAA-DC41-8EFA-ED3B0FC34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7813DAE-4989-FC47-9AA4-82DC403C9DEE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D498350B-B5DA-014B-B6A2-EC340FE4C820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0BC1FAC8-62D4-E94F-8CC3-A742119DF51C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D5850E3-F5E4-0A41-ACEA-4AE70E24021E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550CDA4-7E5B-D442-A60C-55EAB52578EA}"/>
                </a:ext>
              </a:extLst>
            </p:cNvPr>
            <p:cNvGrpSpPr/>
            <p:nvPr/>
          </p:nvGrpSpPr>
          <p:grpSpPr>
            <a:xfrm>
              <a:off x="6219820" y="4104763"/>
              <a:ext cx="1164566" cy="431321"/>
              <a:chOff x="2198950" y="3112179"/>
              <a:chExt cx="1164566" cy="43132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FADAA96-91CA-E148-86D8-F01DCCEE01FD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25BCCCF2-CF6D-4748-BC16-222144EB0EE1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E111D44A-3D9D-ED49-8625-EA3CF62B6E19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0A9034D4-578D-0C4F-B0FB-0DDFFD7498F6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CE159DB1-A347-1E4B-83DF-C4D4065DD7B6}"/>
                </a:ext>
              </a:extLst>
            </p:cNvPr>
            <p:cNvGrpSpPr/>
            <p:nvPr/>
          </p:nvGrpSpPr>
          <p:grpSpPr>
            <a:xfrm>
              <a:off x="4901683" y="3235175"/>
              <a:ext cx="1164566" cy="431321"/>
              <a:chOff x="2198950" y="3112179"/>
              <a:chExt cx="1164566" cy="431321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F5199C49-0E19-5544-8463-B0F040BC51B9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2790B4E4-89D1-1547-9F84-8CB6D6C200BF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144183B2-8BD7-D94C-B549-4FA1E3E9797F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084332F-A8C5-A146-AF78-4F183895BA59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13E36DE-AFA1-9844-A269-04FF0B4AD813}"/>
                </a:ext>
              </a:extLst>
            </p:cNvPr>
            <p:cNvCxnSpPr>
              <a:cxnSpLocks/>
              <a:endCxn id="353" idx="0"/>
            </p:cNvCxnSpPr>
            <p:nvPr/>
          </p:nvCxnSpPr>
          <p:spPr>
            <a:xfrm flipH="1">
              <a:off x="3338717" y="4320423"/>
              <a:ext cx="818970" cy="88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91AAA0F7-1286-604C-92D1-EB5157F0F53A}"/>
                </a:ext>
              </a:extLst>
            </p:cNvPr>
            <p:cNvCxnSpPr>
              <a:cxnSpLocks/>
              <a:stCxn id="332" idx="1"/>
              <a:endCxn id="313" idx="0"/>
            </p:cNvCxnSpPr>
            <p:nvPr/>
          </p:nvCxnSpPr>
          <p:spPr>
            <a:xfrm flipH="1">
              <a:off x="1886607" y="4289430"/>
              <a:ext cx="1793008" cy="92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D892CA9D-22AA-D441-A2FE-055BDFA17503}"/>
                </a:ext>
              </a:extLst>
            </p:cNvPr>
            <p:cNvCxnSpPr>
              <a:cxnSpLocks/>
            </p:cNvCxnSpPr>
            <p:nvPr/>
          </p:nvCxnSpPr>
          <p:spPr>
            <a:xfrm>
              <a:off x="6729845" y="4261266"/>
              <a:ext cx="826317" cy="928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12CB066-203C-B646-BC02-945EF8607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5180" y="4284227"/>
              <a:ext cx="446084" cy="925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89D8FF6A-B8CD-4640-8CBB-2AEBC043833E}"/>
                </a:ext>
              </a:extLst>
            </p:cNvPr>
            <p:cNvCxnSpPr>
              <a:cxnSpLocks/>
              <a:stCxn id="317" idx="1"/>
              <a:endCxn id="330" idx="0"/>
            </p:cNvCxnSpPr>
            <p:nvPr/>
          </p:nvCxnSpPr>
          <p:spPr>
            <a:xfrm flipH="1">
              <a:off x="4196939" y="3419841"/>
              <a:ext cx="769703" cy="684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4AFC4F73-8F29-0A4C-91C8-95E12361493F}"/>
                </a:ext>
              </a:extLst>
            </p:cNvPr>
            <p:cNvCxnSpPr>
              <a:cxnSpLocks/>
              <a:stCxn id="317" idx="3"/>
              <a:endCxn id="319" idx="0"/>
            </p:cNvCxnSpPr>
            <p:nvPr/>
          </p:nvCxnSpPr>
          <p:spPr>
            <a:xfrm>
              <a:off x="5268328" y="3419841"/>
              <a:ext cx="1533775" cy="6849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DB2D9D87-2AB9-AB42-B4D2-99C3F5666530}"/>
                </a:ext>
              </a:extLst>
            </p:cNvPr>
            <p:cNvGrpSpPr/>
            <p:nvPr/>
          </p:nvGrpSpPr>
          <p:grpSpPr>
            <a:xfrm>
              <a:off x="1304324" y="5213419"/>
              <a:ext cx="1469978" cy="431321"/>
              <a:chOff x="8249638" y="1629504"/>
              <a:chExt cx="1469978" cy="431321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F4FF826-2166-0A46-9F25-A1DD6FB4E1CC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4B0CA5A-2455-9041-B2CC-D0472E65178D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9F4DCDE0-80D5-6941-BC95-CA3A1A6DF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3FC2E10D-BED5-F848-BA0D-751A480AAA56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855428" cy="369332"/>
                <a:chOff x="3683479" y="2562045"/>
                <a:chExt cx="855428" cy="369332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34CC8D75-BE0A-4542-A637-6143A08E3D4A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B39385F9-733B-404B-B56B-1379B980D4AC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98E290AF-FD4B-D440-A0DC-90A1B87F3B53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</p:grpSp>
        </p:grp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6A84C7D4-3BF2-D542-97DE-8EF04E7C5427}"/>
                </a:ext>
              </a:extLst>
            </p:cNvPr>
            <p:cNvCxnSpPr>
              <a:cxnSpLocks/>
              <a:endCxn id="346" idx="0"/>
            </p:cNvCxnSpPr>
            <p:nvPr/>
          </p:nvCxnSpPr>
          <p:spPr>
            <a:xfrm>
              <a:off x="4571461" y="4277415"/>
              <a:ext cx="236157" cy="940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4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5B6C6-3064-A74B-86E5-E5C3D5D498F3}"/>
              </a:ext>
            </a:extLst>
          </p:cNvPr>
          <p:cNvSpPr txBox="1"/>
          <p:nvPr/>
        </p:nvSpPr>
        <p:spPr>
          <a:xfrm>
            <a:off x="198408" y="3191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7.b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B7F51FF-31DC-2A4D-98B5-995291458E36}"/>
              </a:ext>
            </a:extLst>
          </p:cNvPr>
          <p:cNvSpPr txBox="1"/>
          <p:nvPr/>
        </p:nvSpPr>
        <p:spPr>
          <a:xfrm>
            <a:off x="538553" y="319177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#Deleting 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D50C60-BBAF-424C-ACA7-E5609C719EFD}"/>
              </a:ext>
            </a:extLst>
          </p:cNvPr>
          <p:cNvSpPr txBox="1"/>
          <p:nvPr/>
        </p:nvSpPr>
        <p:spPr>
          <a:xfrm>
            <a:off x="357451" y="3203701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#Deleting 10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26F635-C254-2B4C-942D-B7A81DCC3382}"/>
              </a:ext>
            </a:extLst>
          </p:cNvPr>
          <p:cNvGrpSpPr/>
          <p:nvPr/>
        </p:nvGrpSpPr>
        <p:grpSpPr>
          <a:xfrm>
            <a:off x="3051573" y="2277175"/>
            <a:ext cx="1469978" cy="431321"/>
            <a:chOff x="8249638" y="1629504"/>
            <a:chExt cx="1469978" cy="431321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5247078-0558-BC47-B2AC-19C59A0E0664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15AC93B-9ACB-5E49-ADD1-6997B38A404F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C2651CD7-3A72-6349-B800-61E63C1AE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DE67247D-FB1E-054C-B037-754456AC68C2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58E9B33-55CD-C345-A3DD-B271A44B694F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D74F555-4818-CB4A-8F1E-600E7046B6FA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EA5590B-5A9F-E04F-B75F-55E2F5E72F1C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A1A2043-95E0-BC4D-B9B5-87C5554CA70F}"/>
              </a:ext>
            </a:extLst>
          </p:cNvPr>
          <p:cNvGrpSpPr/>
          <p:nvPr/>
        </p:nvGrpSpPr>
        <p:grpSpPr>
          <a:xfrm>
            <a:off x="4520474" y="2287318"/>
            <a:ext cx="1469978" cy="431321"/>
            <a:chOff x="8249638" y="1629504"/>
            <a:chExt cx="1469978" cy="43132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5DCC55D-8DDE-D94A-922F-144AC6B61A99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16F0B1C-CEF3-6541-A87E-11927633C842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7652D205-E517-F24F-A4A3-3DF71F56C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4D5A491-D02F-5A4C-9C2E-8D59AAE94BCD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2943DD66-A790-FB4D-9939-79AB17343CF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5D30DC5-76C8-964E-83AF-749420702AF7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BBB1FB1-10AB-9A44-A822-A3B53BEFCAF3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FD80D1-7E9F-4045-91E0-C202914D6DF0}"/>
              </a:ext>
            </a:extLst>
          </p:cNvPr>
          <p:cNvGrpSpPr/>
          <p:nvPr/>
        </p:nvGrpSpPr>
        <p:grpSpPr>
          <a:xfrm>
            <a:off x="5996403" y="2284525"/>
            <a:ext cx="1469978" cy="431321"/>
            <a:chOff x="8249638" y="1629504"/>
            <a:chExt cx="1469978" cy="431321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3EA5EC5-A97C-B94A-A48B-00679C1A2930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6F3D39E-8ACD-3348-8CC5-7079A1474A84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9049B29A-4E87-1947-BAA7-252FD6AE42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BA77254-E7DC-6B48-B5E3-212A995F460B}"/>
                </a:ext>
              </a:extLst>
            </p:cNvPr>
            <p:cNvGrpSpPr/>
            <p:nvPr/>
          </p:nvGrpSpPr>
          <p:grpSpPr>
            <a:xfrm>
              <a:off x="8345698" y="1660498"/>
              <a:ext cx="972446" cy="369332"/>
              <a:chOff x="3683479" y="2562045"/>
              <a:chExt cx="972446" cy="369332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17C6D-BFE6-1740-BAAD-5070D985A309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933A061-FB80-2E44-A8B3-F6CE3DDB2DAB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8C4309B-1B59-C745-8636-20EA2688EDE2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C1F6E6-3FFB-8843-B804-E967A55B348D}"/>
              </a:ext>
            </a:extLst>
          </p:cNvPr>
          <p:cNvGrpSpPr/>
          <p:nvPr/>
        </p:nvGrpSpPr>
        <p:grpSpPr>
          <a:xfrm>
            <a:off x="3909795" y="1174272"/>
            <a:ext cx="1164566" cy="431321"/>
            <a:chOff x="2198950" y="3112179"/>
            <a:chExt cx="1164566" cy="431321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8A54668-7F40-2A40-B19B-45D0D0780C48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11E54F4-D95E-414B-A126-5AC19D2BC4F0}"/>
                </a:ext>
              </a:extLst>
            </p:cNvPr>
            <p:cNvGrpSpPr/>
            <p:nvPr/>
          </p:nvGrpSpPr>
          <p:grpSpPr>
            <a:xfrm>
              <a:off x="2263909" y="3112179"/>
              <a:ext cx="855428" cy="369332"/>
              <a:chOff x="3683479" y="2562045"/>
              <a:chExt cx="855428" cy="369332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355E666-179F-0341-8D40-6B91E20F6818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1F3FF3D-94FA-984E-A6BE-0A31FF76A0C6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370B35-8D4D-F644-9EA2-38D522319A01}"/>
              </a:ext>
            </a:extLst>
          </p:cNvPr>
          <p:cNvGrpSpPr/>
          <p:nvPr/>
        </p:nvGrpSpPr>
        <p:grpSpPr>
          <a:xfrm>
            <a:off x="7478229" y="2281556"/>
            <a:ext cx="1469978" cy="431321"/>
            <a:chOff x="8249638" y="1629504"/>
            <a:chExt cx="1469978" cy="43132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2ACBFF5-BBA5-6841-B287-763406B53888}"/>
                </a:ext>
              </a:extLst>
            </p:cNvPr>
            <p:cNvGrpSpPr/>
            <p:nvPr/>
          </p:nvGrpSpPr>
          <p:grpSpPr>
            <a:xfrm>
              <a:off x="8249638" y="1629504"/>
              <a:ext cx="1469978" cy="431321"/>
              <a:chOff x="7156438" y="1981199"/>
              <a:chExt cx="1469978" cy="43132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11DF94D-1E96-5947-B473-0CAC8C898C95}"/>
                  </a:ext>
                </a:extLst>
              </p:cNvPr>
              <p:cNvSpPr/>
              <p:nvPr/>
            </p:nvSpPr>
            <p:spPr>
              <a:xfrm>
                <a:off x="7156438" y="198119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9D85583B-CC9E-7F4C-840D-EB4D0CDFC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2938" y="2071776"/>
                <a:ext cx="43347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260C3474-9A67-F94D-89E3-236BC6A2FD9B}"/>
                </a:ext>
              </a:extLst>
            </p:cNvPr>
            <p:cNvGrpSpPr/>
            <p:nvPr/>
          </p:nvGrpSpPr>
          <p:grpSpPr>
            <a:xfrm>
              <a:off x="8345698" y="1660498"/>
              <a:ext cx="738473" cy="369332"/>
              <a:chOff x="3683479" y="2562045"/>
              <a:chExt cx="738473" cy="36933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9B4A6046-6859-4849-80B6-84F52F1291CF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836DE54-04D3-D34F-8187-923CB4172C82}"/>
                  </a:ext>
                </a:extLst>
              </p:cNvPr>
              <p:cNvSpPr txBox="1"/>
              <p:nvPr/>
            </p:nvSpPr>
            <p:spPr>
              <a:xfrm>
                <a:off x="3960350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856CC71-4453-414A-8D8F-5A876FFE260A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0A70A04-3ACF-8D41-B9D6-980AE063CC3F}"/>
              </a:ext>
            </a:extLst>
          </p:cNvPr>
          <p:cNvGrpSpPr/>
          <p:nvPr/>
        </p:nvGrpSpPr>
        <p:grpSpPr>
          <a:xfrm>
            <a:off x="6514959" y="1174271"/>
            <a:ext cx="1164566" cy="431321"/>
            <a:chOff x="2198950" y="3112179"/>
            <a:chExt cx="1164566" cy="43132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A3E2A7A-54A1-694D-9FDC-E4AF177A0A64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3CB953F-11BD-1A4E-B0DB-A56028F1DA99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0EBE3B-2DC4-8B4F-8C43-B5D6102F3601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F18B034-13D9-3746-B491-215D84A4B1A4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8DE691-9ADB-8844-9AF4-5743C35FC7A6}"/>
              </a:ext>
            </a:extLst>
          </p:cNvPr>
          <p:cNvGrpSpPr/>
          <p:nvPr/>
        </p:nvGrpSpPr>
        <p:grpSpPr>
          <a:xfrm>
            <a:off x="5196822" y="304683"/>
            <a:ext cx="1164566" cy="431321"/>
            <a:chOff x="2198950" y="3112179"/>
            <a:chExt cx="1164566" cy="43132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85BCE84-C7D1-2146-93DB-C21BDD532157}"/>
                </a:ext>
              </a:extLst>
            </p:cNvPr>
            <p:cNvSpPr/>
            <p:nvPr/>
          </p:nvSpPr>
          <p:spPr>
            <a:xfrm>
              <a:off x="2198950" y="3112179"/>
              <a:ext cx="1164566" cy="4313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CA250B7-B648-464F-B02F-499D06972989}"/>
                </a:ext>
              </a:extLst>
            </p:cNvPr>
            <p:cNvGrpSpPr/>
            <p:nvPr/>
          </p:nvGrpSpPr>
          <p:grpSpPr>
            <a:xfrm>
              <a:off x="2263909" y="3112179"/>
              <a:ext cx="738473" cy="369332"/>
              <a:chOff x="3683479" y="2562045"/>
              <a:chExt cx="738473" cy="369332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F26BC69-E1B0-0A4C-9016-5DCAF504DFCE}"/>
                  </a:ext>
                </a:extLst>
              </p:cNvPr>
              <p:cNvSpPr txBox="1"/>
              <p:nvPr/>
            </p:nvSpPr>
            <p:spPr>
              <a:xfrm>
                <a:off x="3683479" y="25620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A5AC45A-2A3A-3C4C-9E94-4F6B3267BEDC}"/>
                  </a:ext>
                </a:extLst>
              </p:cNvPr>
              <p:cNvSpPr txBox="1"/>
              <p:nvPr/>
            </p:nvSpPr>
            <p:spPr>
              <a:xfrm>
                <a:off x="4237221" y="25620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547F6B5-0065-904B-B31F-54F7D21ABEFD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3633856" y="1389931"/>
            <a:ext cx="818970" cy="88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B4EC97-8DB1-9142-BF7A-1F2A8C6C11D7}"/>
              </a:ext>
            </a:extLst>
          </p:cNvPr>
          <p:cNvCxnSpPr>
            <a:cxnSpLocks/>
          </p:cNvCxnSpPr>
          <p:nvPr/>
        </p:nvCxnSpPr>
        <p:spPr>
          <a:xfrm>
            <a:off x="7024984" y="1330774"/>
            <a:ext cx="826317" cy="9283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3DDCD6-5D91-3748-A88D-4E6A4E625981}"/>
              </a:ext>
            </a:extLst>
          </p:cNvPr>
          <p:cNvCxnSpPr>
            <a:cxnSpLocks/>
          </p:cNvCxnSpPr>
          <p:nvPr/>
        </p:nvCxnSpPr>
        <p:spPr>
          <a:xfrm flipH="1">
            <a:off x="6190319" y="1353735"/>
            <a:ext cx="446084" cy="925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8DEE3-DFC0-4C47-8227-310C24E3B976}"/>
              </a:ext>
            </a:extLst>
          </p:cNvPr>
          <p:cNvCxnSpPr>
            <a:cxnSpLocks/>
            <a:stCxn id="184" idx="1"/>
            <a:endCxn id="197" idx="0"/>
          </p:cNvCxnSpPr>
          <p:nvPr/>
        </p:nvCxnSpPr>
        <p:spPr>
          <a:xfrm flipH="1">
            <a:off x="4492078" y="489349"/>
            <a:ext cx="769703" cy="68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0CF1EDB-43D0-1447-B499-188588F740AB}"/>
              </a:ext>
            </a:extLst>
          </p:cNvPr>
          <p:cNvCxnSpPr>
            <a:cxnSpLocks/>
            <a:stCxn id="184" idx="3"/>
            <a:endCxn id="186" idx="0"/>
          </p:cNvCxnSpPr>
          <p:nvPr/>
        </p:nvCxnSpPr>
        <p:spPr>
          <a:xfrm>
            <a:off x="5563467" y="489349"/>
            <a:ext cx="1533775" cy="6849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2352C53-3834-3144-81F3-FBADEF33BF10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4866600" y="1346923"/>
            <a:ext cx="236157" cy="940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CBC01FF-597A-3844-9CB0-6AE7BD5B6D4B}"/>
              </a:ext>
            </a:extLst>
          </p:cNvPr>
          <p:cNvGrpSpPr/>
          <p:nvPr/>
        </p:nvGrpSpPr>
        <p:grpSpPr>
          <a:xfrm>
            <a:off x="1884183" y="3595740"/>
            <a:ext cx="5896634" cy="2413956"/>
            <a:chOff x="1884183" y="3595740"/>
            <a:chExt cx="5896634" cy="2413956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7A6FFB-8A5D-C444-A4C4-5F70D0C92272}"/>
                </a:ext>
              </a:extLst>
            </p:cNvPr>
            <p:cNvGrpSpPr/>
            <p:nvPr/>
          </p:nvGrpSpPr>
          <p:grpSpPr>
            <a:xfrm>
              <a:off x="1884183" y="5568232"/>
              <a:ext cx="1469978" cy="431321"/>
              <a:chOff x="8249638" y="1629504"/>
              <a:chExt cx="1469978" cy="431321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B1836E61-D0FD-304C-A75C-08427336412E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36ED51AE-BF0E-A040-BA00-124418C5A8BA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4" name="Straight Arrow Connector 333">
                  <a:extLst>
                    <a:ext uri="{FF2B5EF4-FFF2-40B4-BE49-F238E27FC236}">
                      <a16:creationId xmlns:a16="http://schemas.microsoft.com/office/drawing/2014/main" id="{8FB22D00-F3DB-9041-87E0-53837397D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4A5533BB-0DE5-F24C-9F50-940DF4576D79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2F975565-76EE-7E4B-8846-613342F84B45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6B5188AA-1FC9-4042-9AD3-F40BED219D2C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55CB163D-A683-0442-B1B5-40FD8984CD44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8ED979B6-7A06-1B42-BA35-BAB2BBC5A5F8}"/>
                </a:ext>
              </a:extLst>
            </p:cNvPr>
            <p:cNvGrpSpPr/>
            <p:nvPr/>
          </p:nvGrpSpPr>
          <p:grpSpPr>
            <a:xfrm>
              <a:off x="3353084" y="5578375"/>
              <a:ext cx="1469978" cy="431321"/>
              <a:chOff x="8249638" y="1629504"/>
              <a:chExt cx="1469978" cy="431321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107B5F1B-2949-714F-9675-1D147DC338B0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5B205A9B-2EF5-C74F-B8D7-72583E111658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FFA6F260-4F53-1A43-A90B-2E465D046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26DCD352-25EA-3C4C-A0AE-CE1AF7A69A6D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575AE75-18AA-9A47-A48D-C250600CAB52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99D0C7E7-2395-BD43-AA80-B1CFFF2D1E66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37F8067F-6B9A-6F41-8339-5A508E5D99A1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DE6E2D15-6604-584A-9827-365495B53357}"/>
                </a:ext>
              </a:extLst>
            </p:cNvPr>
            <p:cNvGrpSpPr/>
            <p:nvPr/>
          </p:nvGrpSpPr>
          <p:grpSpPr>
            <a:xfrm>
              <a:off x="4829013" y="5575582"/>
              <a:ext cx="1469978" cy="431321"/>
              <a:chOff x="8249638" y="1629504"/>
              <a:chExt cx="1469978" cy="431321"/>
            </a:xfrm>
          </p:grpSpPr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4E56838E-C910-164A-AF2B-52FCD5C461D3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5114A45-5F23-694B-B0E6-16765F26679D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954C889A-306C-0B4F-B58A-4EE5569E1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64BF8C1-B82E-264C-8F45-A440A7D348D9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8C66D2EE-CC9E-3549-A072-C84390C375B8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ED2222CF-04F2-594C-AC46-183C42C5CF83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6B4B37C3-B1BC-2740-AADF-DE1F0AFB24AA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0E9846A-DCCD-2044-9C31-AC7330F8895B}"/>
                </a:ext>
              </a:extLst>
            </p:cNvPr>
            <p:cNvGrpSpPr/>
            <p:nvPr/>
          </p:nvGrpSpPr>
          <p:grpSpPr>
            <a:xfrm>
              <a:off x="2742405" y="4465329"/>
              <a:ext cx="1164566" cy="431321"/>
              <a:chOff x="2198950" y="3112179"/>
              <a:chExt cx="1164566" cy="431321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D1BE1932-72C3-3540-9090-431922A7054F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59EBB4DE-C722-8C41-A146-125B685E255B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855428" cy="369332"/>
                <a:chOff x="3683479" y="2562045"/>
                <a:chExt cx="855428" cy="369332"/>
              </a:xfrm>
            </p:grpSpPr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7A6D1235-1B82-4648-81F9-6CC8B087B299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DE3EDBCE-2192-A147-ADD2-CEEBC97FA931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928C51DF-6442-D047-89D9-74CD093E48F9}"/>
                </a:ext>
              </a:extLst>
            </p:cNvPr>
            <p:cNvGrpSpPr/>
            <p:nvPr/>
          </p:nvGrpSpPr>
          <p:grpSpPr>
            <a:xfrm>
              <a:off x="6310839" y="5572613"/>
              <a:ext cx="1469978" cy="431321"/>
              <a:chOff x="8249638" y="1629504"/>
              <a:chExt cx="1469978" cy="431321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F281F5EB-FF87-E148-B773-E8473FB3099B}"/>
                  </a:ext>
                </a:extLst>
              </p:cNvPr>
              <p:cNvGrpSpPr/>
              <p:nvPr/>
            </p:nvGrpSpPr>
            <p:grpSpPr>
              <a:xfrm>
                <a:off x="8249638" y="1629504"/>
                <a:ext cx="1469978" cy="431321"/>
                <a:chOff x="7156438" y="1981199"/>
                <a:chExt cx="1469978" cy="431321"/>
              </a:xfrm>
            </p:grpSpPr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F2D5B131-942E-1245-80C2-514FFD6C8158}"/>
                    </a:ext>
                  </a:extLst>
                </p:cNvPr>
                <p:cNvSpPr/>
                <p:nvPr/>
              </p:nvSpPr>
              <p:spPr>
                <a:xfrm>
                  <a:off x="7156438" y="1981199"/>
                  <a:ext cx="1164566" cy="43132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3" name="Straight Arrow Connector 362">
                  <a:extLst>
                    <a:ext uri="{FF2B5EF4-FFF2-40B4-BE49-F238E27FC236}">
                      <a16:creationId xmlns:a16="http://schemas.microsoft.com/office/drawing/2014/main" id="{EDFCC7E5-F18C-C94E-B890-00DA90CB1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92938" y="2071776"/>
                  <a:ext cx="433478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F2075556-E4CB-234B-A658-A9A9F71AE1ED}"/>
                  </a:ext>
                </a:extLst>
              </p:cNvPr>
              <p:cNvGrpSpPr/>
              <p:nvPr/>
            </p:nvGrpSpPr>
            <p:grpSpPr>
              <a:xfrm>
                <a:off x="8345698" y="1660498"/>
                <a:ext cx="738473" cy="369332"/>
                <a:chOff x="3683479" y="2562045"/>
                <a:chExt cx="738473" cy="369332"/>
              </a:xfrm>
            </p:grpSpPr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BFFE1C70-72C4-744B-A872-CEAEB8ED52B3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2960B42-C93D-F441-9655-7710D14A647C}"/>
                    </a:ext>
                  </a:extLst>
                </p:cNvPr>
                <p:cNvSpPr txBox="1"/>
                <p:nvPr/>
              </p:nvSpPr>
              <p:spPr>
                <a:xfrm>
                  <a:off x="3960350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3A5D1FED-8772-644A-926C-E07F7E7E8BFA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F57CEE96-696F-7D40-AD74-E173D407E846}"/>
                </a:ext>
              </a:extLst>
            </p:cNvPr>
            <p:cNvGrpSpPr/>
            <p:nvPr/>
          </p:nvGrpSpPr>
          <p:grpSpPr>
            <a:xfrm>
              <a:off x="5347569" y="4465328"/>
              <a:ext cx="1164566" cy="431321"/>
              <a:chOff x="2198950" y="3112179"/>
              <a:chExt cx="1164566" cy="431321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F5CEEAC0-A448-9046-A0AF-B932B62D446A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7498E38-82B0-5B41-BEBF-3BE31DFBA6BC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84DCC267-302B-BF46-AC44-B89AD9E85F64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F5128987-E655-ED4C-B730-246693B31FE7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36B55F8-EBDF-4443-9E9D-F9ECDB44CA86}"/>
                </a:ext>
              </a:extLst>
            </p:cNvPr>
            <p:cNvGrpSpPr/>
            <p:nvPr/>
          </p:nvGrpSpPr>
          <p:grpSpPr>
            <a:xfrm>
              <a:off x="4029432" y="3595740"/>
              <a:ext cx="1164566" cy="431321"/>
              <a:chOff x="2198950" y="3112179"/>
              <a:chExt cx="1164566" cy="431321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9CCCF016-A788-CE42-8792-8F4B8E44F6E8}"/>
                  </a:ext>
                </a:extLst>
              </p:cNvPr>
              <p:cNvSpPr/>
              <p:nvPr/>
            </p:nvSpPr>
            <p:spPr>
              <a:xfrm>
                <a:off x="2198950" y="3112179"/>
                <a:ext cx="1164566" cy="4313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F882BA8-41BD-DD47-AF92-AA7D45F1DD6C}"/>
                  </a:ext>
                </a:extLst>
              </p:cNvPr>
              <p:cNvGrpSpPr/>
              <p:nvPr/>
            </p:nvGrpSpPr>
            <p:grpSpPr>
              <a:xfrm>
                <a:off x="2263909" y="3112179"/>
                <a:ext cx="738473" cy="369332"/>
                <a:chOff x="3683479" y="2562045"/>
                <a:chExt cx="738473" cy="369332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012C45F-753B-7641-943C-7285F12E0256}"/>
                    </a:ext>
                  </a:extLst>
                </p:cNvPr>
                <p:cNvSpPr txBox="1"/>
                <p:nvPr/>
              </p:nvSpPr>
              <p:spPr>
                <a:xfrm>
                  <a:off x="3683479" y="256204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0262E102-0495-A244-AE7F-F4CC787B80FD}"/>
                    </a:ext>
                  </a:extLst>
                </p:cNvPr>
                <p:cNvSpPr txBox="1"/>
                <p:nvPr/>
              </p:nvSpPr>
              <p:spPr>
                <a:xfrm>
                  <a:off x="4237221" y="25620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CAC26014-E39C-6F48-9F69-1858AD813193}"/>
                </a:ext>
              </a:extLst>
            </p:cNvPr>
            <p:cNvCxnSpPr>
              <a:cxnSpLocks/>
              <a:endCxn id="333" idx="0"/>
            </p:cNvCxnSpPr>
            <p:nvPr/>
          </p:nvCxnSpPr>
          <p:spPr>
            <a:xfrm flipH="1">
              <a:off x="2466466" y="4680988"/>
              <a:ext cx="818970" cy="887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EC9A66F1-881C-0A4A-BEB4-29D5D49BC290}"/>
                </a:ext>
              </a:extLst>
            </p:cNvPr>
            <p:cNvCxnSpPr>
              <a:cxnSpLocks/>
            </p:cNvCxnSpPr>
            <p:nvPr/>
          </p:nvCxnSpPr>
          <p:spPr>
            <a:xfrm>
              <a:off x="5857594" y="4621831"/>
              <a:ext cx="826317" cy="9283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6B69A50-EA86-AD4B-919D-6606EA1F5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2929" y="4644792"/>
              <a:ext cx="446084" cy="925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2371F0D4-079D-C146-AF47-20D0EBDFA3FD}"/>
                </a:ext>
              </a:extLst>
            </p:cNvPr>
            <p:cNvCxnSpPr>
              <a:cxnSpLocks/>
              <a:stCxn id="372" idx="1"/>
              <a:endCxn id="352" idx="0"/>
            </p:cNvCxnSpPr>
            <p:nvPr/>
          </p:nvCxnSpPr>
          <p:spPr>
            <a:xfrm flipH="1">
              <a:off x="3324688" y="3780406"/>
              <a:ext cx="769703" cy="684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16991FAB-A3F4-8E42-B13C-1D29F5EDA00A}"/>
                </a:ext>
              </a:extLst>
            </p:cNvPr>
            <p:cNvCxnSpPr>
              <a:cxnSpLocks/>
              <a:stCxn id="372" idx="3"/>
              <a:endCxn id="365" idx="0"/>
            </p:cNvCxnSpPr>
            <p:nvPr/>
          </p:nvCxnSpPr>
          <p:spPr>
            <a:xfrm>
              <a:off x="4396077" y="3780406"/>
              <a:ext cx="1533775" cy="6849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9BC89C33-F555-B84D-9152-2BD06041CEF9}"/>
                </a:ext>
              </a:extLst>
            </p:cNvPr>
            <p:cNvCxnSpPr>
              <a:cxnSpLocks/>
              <a:endCxn id="341" idx="0"/>
            </p:cNvCxnSpPr>
            <p:nvPr/>
          </p:nvCxnSpPr>
          <p:spPr>
            <a:xfrm>
              <a:off x="3699210" y="4637980"/>
              <a:ext cx="236157" cy="940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6FB205-2EC3-B344-B38E-2BF9AECF36B8}"/>
              </a:ext>
            </a:extLst>
          </p:cNvPr>
          <p:cNvSpPr txBox="1"/>
          <p:nvPr/>
        </p:nvSpPr>
        <p:spPr>
          <a:xfrm>
            <a:off x="353683" y="353683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CD14-40A6-4846-BA1E-AA51B61E0762}"/>
              </a:ext>
            </a:extLst>
          </p:cNvPr>
          <p:cNvSpPr txBox="1"/>
          <p:nvPr/>
        </p:nvSpPr>
        <p:spPr>
          <a:xfrm>
            <a:off x="750498" y="346661"/>
            <a:ext cx="386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dirty="0"/>
              <a:t>. inserting records with key 0010, 0110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D71346-C0F7-784F-8F96-2C0313D55DD7}"/>
              </a:ext>
            </a:extLst>
          </p:cNvPr>
          <p:cNvGrpSpPr/>
          <p:nvPr/>
        </p:nvGrpSpPr>
        <p:grpSpPr>
          <a:xfrm>
            <a:off x="659958" y="1443503"/>
            <a:ext cx="1249938" cy="876234"/>
            <a:chOff x="659958" y="1443503"/>
            <a:chExt cx="1249938" cy="87623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37892E-1A7D-D94D-B7EB-DCAFBAEA989C}"/>
                </a:ext>
              </a:extLst>
            </p:cNvPr>
            <p:cNvGrpSpPr/>
            <p:nvPr/>
          </p:nvGrpSpPr>
          <p:grpSpPr>
            <a:xfrm>
              <a:off x="1004590" y="1443503"/>
              <a:ext cx="905306" cy="858828"/>
              <a:chOff x="2053554" y="436740"/>
              <a:chExt cx="905306" cy="85882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EFCB836-D5E0-614F-842A-6F892AE43E52}"/>
                  </a:ext>
                </a:extLst>
              </p:cNvPr>
              <p:cNvSpPr/>
              <p:nvPr/>
            </p:nvSpPr>
            <p:spPr>
              <a:xfrm>
                <a:off x="2053554" y="723016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A18AD5-73B1-5C4F-BDBA-7BD37589EFD3}"/>
                  </a:ext>
                </a:extLst>
              </p:cNvPr>
              <p:cNvSpPr/>
              <p:nvPr/>
            </p:nvSpPr>
            <p:spPr>
              <a:xfrm>
                <a:off x="2053554" y="1009292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37457C-D23E-234D-A869-692A453EFC30}"/>
                  </a:ext>
                </a:extLst>
              </p:cNvPr>
              <p:cNvSpPr/>
              <p:nvPr/>
            </p:nvSpPr>
            <p:spPr>
              <a:xfrm>
                <a:off x="2053554" y="436740"/>
                <a:ext cx="223820" cy="2801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36BE13-6A8B-724D-A768-3408ECCFAF5F}"/>
                </a:ext>
              </a:extLst>
            </p:cNvPr>
            <p:cNvSpPr txBox="1"/>
            <p:nvPr/>
          </p:nvSpPr>
          <p:spPr>
            <a:xfrm>
              <a:off x="662830" y="17436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C23746-A6F4-CF4E-B1B1-ECD573D79183}"/>
                </a:ext>
              </a:extLst>
            </p:cNvPr>
            <p:cNvSpPr txBox="1"/>
            <p:nvPr/>
          </p:nvSpPr>
          <p:spPr>
            <a:xfrm>
              <a:off x="659958" y="20427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8A7309-28A1-4042-BD20-C5072C639FFB}"/>
              </a:ext>
            </a:extLst>
          </p:cNvPr>
          <p:cNvGrpSpPr/>
          <p:nvPr/>
        </p:nvGrpSpPr>
        <p:grpSpPr>
          <a:xfrm>
            <a:off x="3331594" y="1643381"/>
            <a:ext cx="843992" cy="583807"/>
            <a:chOff x="2053554" y="436740"/>
            <a:chExt cx="905306" cy="8588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BA92B2-80F7-F048-9FCB-D39011632D71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8AADB0-A5B3-AD4F-BA6D-B7A67E95D299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CADF35-2F85-1A48-B5CE-DDB32A25F1B2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310432-5C98-3E40-BB22-063CE6072D05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>
            <a:off x="1909896" y="1872917"/>
            <a:ext cx="1421698" cy="62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50FA3C-ADE9-4B46-BEEE-2372B8903D40}"/>
              </a:ext>
            </a:extLst>
          </p:cNvPr>
          <p:cNvCxnSpPr>
            <a:cxnSpLocks/>
          </p:cNvCxnSpPr>
          <p:nvPr/>
        </p:nvCxnSpPr>
        <p:spPr>
          <a:xfrm flipV="1">
            <a:off x="-4692655" y="891988"/>
            <a:ext cx="1533440" cy="8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79B2E5-9A1E-9141-ADAA-E591DC433B3A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1909896" y="2129887"/>
            <a:ext cx="1421698" cy="29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EC6ECB-9217-4644-8172-AE43E572EC99}"/>
              </a:ext>
            </a:extLst>
          </p:cNvPr>
          <p:cNvSpPr txBox="1"/>
          <p:nvPr/>
        </p:nvSpPr>
        <p:spPr>
          <a:xfrm>
            <a:off x="450986" y="3632152"/>
            <a:ext cx="391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ii</a:t>
            </a:r>
            <a:r>
              <a:rPr lang="en-US" dirty="0"/>
              <a:t>. inserting records with key 0001, 0111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D33C527-62F3-AE4F-9069-7466B2D2E170}"/>
              </a:ext>
            </a:extLst>
          </p:cNvPr>
          <p:cNvGrpSpPr/>
          <p:nvPr/>
        </p:nvGrpSpPr>
        <p:grpSpPr>
          <a:xfrm>
            <a:off x="1156990" y="4511625"/>
            <a:ext cx="905306" cy="1431380"/>
            <a:chOff x="1004590" y="1943833"/>
            <a:chExt cx="905306" cy="143138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1354AF3-4E6F-0340-86E0-002AEC7F01B0}"/>
                </a:ext>
              </a:extLst>
            </p:cNvPr>
            <p:cNvGrpSpPr/>
            <p:nvPr/>
          </p:nvGrpSpPr>
          <p:grpSpPr>
            <a:xfrm>
              <a:off x="1004590" y="1943833"/>
              <a:ext cx="905306" cy="858828"/>
              <a:chOff x="2053554" y="436740"/>
              <a:chExt cx="905306" cy="85882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308D44B-8ADC-7E4E-A2F0-BA50A65B0B33}"/>
                  </a:ext>
                </a:extLst>
              </p:cNvPr>
              <p:cNvSpPr/>
              <p:nvPr/>
            </p:nvSpPr>
            <p:spPr>
              <a:xfrm>
                <a:off x="2053554" y="723016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B803AE4-C121-4645-8877-C9E11C85A85F}"/>
                  </a:ext>
                </a:extLst>
              </p:cNvPr>
              <p:cNvSpPr/>
              <p:nvPr/>
            </p:nvSpPr>
            <p:spPr>
              <a:xfrm>
                <a:off x="2053554" y="1009292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35356C1-8E40-7644-92F9-2CF99A01A551}"/>
                  </a:ext>
                </a:extLst>
              </p:cNvPr>
              <p:cNvSpPr/>
              <p:nvPr/>
            </p:nvSpPr>
            <p:spPr>
              <a:xfrm>
                <a:off x="2053554" y="436740"/>
                <a:ext cx="223820" cy="2801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3683E4F-9C1C-1F42-B930-1B6297D3FCC9}"/>
                </a:ext>
              </a:extLst>
            </p:cNvPr>
            <p:cNvGrpSpPr/>
            <p:nvPr/>
          </p:nvGrpSpPr>
          <p:grpSpPr>
            <a:xfrm>
              <a:off x="1004590" y="2802661"/>
              <a:ext cx="905306" cy="572552"/>
              <a:chOff x="5095803" y="2014183"/>
              <a:chExt cx="905306" cy="57255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719CEF-0B98-9F4C-AA7F-430F065642DC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6D2D9E-E6B7-3548-A56D-08D87E296C4E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5669FCD-3DB6-2244-A46C-0AB904C1D3E0}"/>
              </a:ext>
            </a:extLst>
          </p:cNvPr>
          <p:cNvSpPr txBox="1"/>
          <p:nvPr/>
        </p:nvSpPr>
        <p:spPr>
          <a:xfrm>
            <a:off x="815230" y="48118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9DBA9A-6FB1-FD4A-BADE-EBB946E7BC9D}"/>
              </a:ext>
            </a:extLst>
          </p:cNvPr>
          <p:cNvSpPr txBox="1"/>
          <p:nvPr/>
        </p:nvSpPr>
        <p:spPr>
          <a:xfrm>
            <a:off x="812358" y="51108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89D64D-915F-3845-9390-06196DAB3BA9}"/>
              </a:ext>
            </a:extLst>
          </p:cNvPr>
          <p:cNvSpPr txBox="1"/>
          <p:nvPr/>
        </p:nvSpPr>
        <p:spPr>
          <a:xfrm>
            <a:off x="809486" y="5409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040FEFB-AA4A-E540-AF42-EB79281D5126}"/>
              </a:ext>
            </a:extLst>
          </p:cNvPr>
          <p:cNvSpPr txBox="1"/>
          <p:nvPr/>
        </p:nvSpPr>
        <p:spPr>
          <a:xfrm>
            <a:off x="806614" y="570894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84696A-0F4B-144E-B949-93859073B64C}"/>
              </a:ext>
            </a:extLst>
          </p:cNvPr>
          <p:cNvGrpSpPr/>
          <p:nvPr/>
        </p:nvGrpSpPr>
        <p:grpSpPr>
          <a:xfrm>
            <a:off x="3682294" y="4613587"/>
            <a:ext cx="843992" cy="583807"/>
            <a:chOff x="2053554" y="436740"/>
            <a:chExt cx="905306" cy="85882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251C8B1-DE3B-864C-BC57-EF14A48D6CB9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F3BD36-333B-5349-8FFB-5615CED47BF5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4B58B93-FE80-964F-91EF-086AC2C034B3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42B4DCC-D11E-1849-966F-05E7CD928755}"/>
              </a:ext>
            </a:extLst>
          </p:cNvPr>
          <p:cNvGrpSpPr/>
          <p:nvPr/>
        </p:nvGrpSpPr>
        <p:grpSpPr>
          <a:xfrm>
            <a:off x="3682294" y="5221521"/>
            <a:ext cx="843992" cy="583807"/>
            <a:chOff x="2053554" y="436740"/>
            <a:chExt cx="905306" cy="85882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BDC0E2-ED10-1C4C-AF72-9FF08034652B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D748227-DD40-024C-BD91-943D1933EFA2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647225C-8485-A64C-B989-52DA1F0FE916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B88BC0-FE0D-DF4B-BCD6-58BD5BD68F7B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2047036" y="4905490"/>
            <a:ext cx="1635258" cy="44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6A06B4-DD04-4048-B628-BC24C81AF771}"/>
              </a:ext>
            </a:extLst>
          </p:cNvPr>
          <p:cNvCxnSpPr>
            <a:cxnSpLocks/>
            <a:stCxn id="96" idx="3"/>
            <a:endCxn id="107" idx="1"/>
          </p:cNvCxnSpPr>
          <p:nvPr/>
        </p:nvCxnSpPr>
        <p:spPr>
          <a:xfrm>
            <a:off x="2062296" y="5227315"/>
            <a:ext cx="1619998" cy="28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1B435E-957F-5242-8A3A-40F67F7B6808}"/>
              </a:ext>
            </a:extLst>
          </p:cNvPr>
          <p:cNvCxnSpPr>
            <a:cxnSpLocks/>
          </p:cNvCxnSpPr>
          <p:nvPr/>
        </p:nvCxnSpPr>
        <p:spPr>
          <a:xfrm flipH="1">
            <a:off x="4865150" y="0"/>
            <a:ext cx="34654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B97B04F-59F2-AA4F-9DC8-90A2E7CB5035}"/>
              </a:ext>
            </a:extLst>
          </p:cNvPr>
          <p:cNvSpPr txBox="1"/>
          <p:nvPr/>
        </p:nvSpPr>
        <p:spPr>
          <a:xfrm>
            <a:off x="5001514" y="293964"/>
            <a:ext cx="440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8.A. iii</a:t>
            </a:r>
            <a:r>
              <a:rPr lang="en-US" dirty="0"/>
              <a:t>. inserting records with key 0100, 1000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6B337A7-2201-654D-8DAB-D52A80EF83B0}"/>
              </a:ext>
            </a:extLst>
          </p:cNvPr>
          <p:cNvCxnSpPr>
            <a:cxnSpLocks/>
            <a:stCxn id="131" idx="3"/>
            <a:endCxn id="169" idx="1"/>
          </p:cNvCxnSpPr>
          <p:nvPr/>
        </p:nvCxnSpPr>
        <p:spPr>
          <a:xfrm flipV="1">
            <a:off x="6341353" y="2174096"/>
            <a:ext cx="1963652" cy="352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93312C1-BB75-6946-9A5F-57AEBD559FE4}"/>
              </a:ext>
            </a:extLst>
          </p:cNvPr>
          <p:cNvCxnSpPr>
            <a:cxnSpLocks/>
            <a:stCxn id="129" idx="3"/>
            <a:endCxn id="173" idx="1"/>
          </p:cNvCxnSpPr>
          <p:nvPr/>
        </p:nvCxnSpPr>
        <p:spPr>
          <a:xfrm flipV="1">
            <a:off x="6341353" y="2782030"/>
            <a:ext cx="1963652" cy="317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8061B0-15E4-134A-87C0-2996C3AD21E7}"/>
              </a:ext>
            </a:extLst>
          </p:cNvPr>
          <p:cNvCxnSpPr>
            <a:cxnSpLocks/>
            <a:stCxn id="130" idx="3"/>
            <a:endCxn id="177" idx="1"/>
          </p:cNvCxnSpPr>
          <p:nvPr/>
        </p:nvCxnSpPr>
        <p:spPr>
          <a:xfrm>
            <a:off x="6341353" y="3385370"/>
            <a:ext cx="1978912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14CA9-7321-4442-9C20-FAF1D16BEE75}"/>
              </a:ext>
            </a:extLst>
          </p:cNvPr>
          <p:cNvCxnSpPr>
            <a:cxnSpLocks/>
            <a:stCxn id="159" idx="3"/>
            <a:endCxn id="181" idx="1"/>
          </p:cNvCxnSpPr>
          <p:nvPr/>
        </p:nvCxnSpPr>
        <p:spPr>
          <a:xfrm>
            <a:off x="6338192" y="3673253"/>
            <a:ext cx="1976734" cy="331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4617387-B466-9A4E-9F8B-B0EEA8F0B637}"/>
              </a:ext>
            </a:extLst>
          </p:cNvPr>
          <p:cNvGrpSpPr/>
          <p:nvPr/>
        </p:nvGrpSpPr>
        <p:grpSpPr>
          <a:xfrm>
            <a:off x="5051167" y="2097128"/>
            <a:ext cx="1292490" cy="2584248"/>
            <a:chOff x="5051167" y="2097128"/>
            <a:chExt cx="1292490" cy="258424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7E1B160-EEBD-B846-913A-5BC0FEEB7A59}"/>
                </a:ext>
              </a:extLst>
            </p:cNvPr>
            <p:cNvGrpSpPr/>
            <p:nvPr/>
          </p:nvGrpSpPr>
          <p:grpSpPr>
            <a:xfrm>
              <a:off x="5436047" y="2097128"/>
              <a:ext cx="905306" cy="858828"/>
              <a:chOff x="2053554" y="436740"/>
              <a:chExt cx="905306" cy="858828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72E60CB-A5F5-9A40-BE74-E6070DE93823}"/>
                  </a:ext>
                </a:extLst>
              </p:cNvPr>
              <p:cNvSpPr/>
              <p:nvPr/>
            </p:nvSpPr>
            <p:spPr>
              <a:xfrm>
                <a:off x="2053554" y="723016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80A5147-FCA4-E042-883C-AAE894ABFCA5}"/>
                  </a:ext>
                </a:extLst>
              </p:cNvPr>
              <p:cNvSpPr/>
              <p:nvPr/>
            </p:nvSpPr>
            <p:spPr>
              <a:xfrm>
                <a:off x="2053554" y="1009292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0B2500B-E7A3-2E40-9B0E-A90135D8CC3E}"/>
                  </a:ext>
                </a:extLst>
              </p:cNvPr>
              <p:cNvSpPr/>
              <p:nvPr/>
            </p:nvSpPr>
            <p:spPr>
              <a:xfrm>
                <a:off x="2053554" y="436740"/>
                <a:ext cx="223820" cy="2801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4025E7A-E927-994A-A4B0-F4C30944BAC2}"/>
                </a:ext>
              </a:extLst>
            </p:cNvPr>
            <p:cNvGrpSpPr/>
            <p:nvPr/>
          </p:nvGrpSpPr>
          <p:grpSpPr>
            <a:xfrm>
              <a:off x="5436047" y="2955956"/>
              <a:ext cx="905306" cy="572552"/>
              <a:chOff x="5095803" y="2014183"/>
              <a:chExt cx="905306" cy="57255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7CD042A-1651-4444-B5E7-1CE9088A20AD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648CFD-E02C-684F-9F5C-23F0D3057191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3A14BB2-C11B-6642-86C7-D7A15CC38377}"/>
                </a:ext>
              </a:extLst>
            </p:cNvPr>
            <p:cNvSpPr txBox="1"/>
            <p:nvPr/>
          </p:nvSpPr>
          <p:spPr>
            <a:xfrm>
              <a:off x="5059783" y="23973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55D65A6-BB74-D243-AADB-F247C9B3B1B8}"/>
                </a:ext>
              </a:extLst>
            </p:cNvPr>
            <p:cNvSpPr txBox="1"/>
            <p:nvPr/>
          </p:nvSpPr>
          <p:spPr>
            <a:xfrm>
              <a:off x="5056911" y="26963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2B479F5-1C1E-D84C-B731-DF0CDC35F6BB}"/>
                </a:ext>
              </a:extLst>
            </p:cNvPr>
            <p:cNvSpPr txBox="1"/>
            <p:nvPr/>
          </p:nvSpPr>
          <p:spPr>
            <a:xfrm>
              <a:off x="5054039" y="299540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1B15EB1-57D4-3744-93EC-BA70CD4DDCCD}"/>
                </a:ext>
              </a:extLst>
            </p:cNvPr>
            <p:cNvSpPr txBox="1"/>
            <p:nvPr/>
          </p:nvSpPr>
          <p:spPr>
            <a:xfrm>
              <a:off x="5051167" y="329445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011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1B75DC-120E-A64E-A53B-215971BBDE15}"/>
                </a:ext>
              </a:extLst>
            </p:cNvPr>
            <p:cNvGrpSpPr/>
            <p:nvPr/>
          </p:nvGrpSpPr>
          <p:grpSpPr>
            <a:xfrm>
              <a:off x="5432886" y="3530115"/>
              <a:ext cx="905306" cy="572552"/>
              <a:chOff x="5095803" y="2014183"/>
              <a:chExt cx="905306" cy="57255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03409E-94B2-624B-8F9D-72DA420A9BBC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63500A-EAD2-0B48-B3C0-D8D8DDA88054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1BD705E-8951-F944-A3C5-D309D84F9301}"/>
                </a:ext>
              </a:extLst>
            </p:cNvPr>
            <p:cNvGrpSpPr/>
            <p:nvPr/>
          </p:nvGrpSpPr>
          <p:grpSpPr>
            <a:xfrm>
              <a:off x="5438351" y="4104274"/>
              <a:ext cx="905306" cy="572552"/>
              <a:chOff x="5095803" y="2014183"/>
              <a:chExt cx="905306" cy="57255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15D9855-F921-7A40-9562-9AD152153A89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D634DAD-EE0A-5649-B011-15A520756649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4071F6A-13CB-3E45-ACC1-B6417488F427}"/>
                </a:ext>
              </a:extLst>
            </p:cNvPr>
            <p:cNvSpPr txBox="1"/>
            <p:nvPr/>
          </p:nvSpPr>
          <p:spPr>
            <a:xfrm>
              <a:off x="5065536" y="350724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796308F-4622-0440-BB14-81E4ECED75AA}"/>
                </a:ext>
              </a:extLst>
            </p:cNvPr>
            <p:cNvSpPr txBox="1"/>
            <p:nvPr/>
          </p:nvSpPr>
          <p:spPr>
            <a:xfrm>
              <a:off x="5062664" y="38062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7DC14F0-9829-534F-B516-C21228E27328}"/>
                </a:ext>
              </a:extLst>
            </p:cNvPr>
            <p:cNvSpPr txBox="1"/>
            <p:nvPr/>
          </p:nvSpPr>
          <p:spPr>
            <a:xfrm>
              <a:off x="5059792" y="41053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110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BF879F1-FB8E-BB43-AE1D-222F0CB8E891}"/>
                </a:ext>
              </a:extLst>
            </p:cNvPr>
            <p:cNvSpPr txBox="1"/>
            <p:nvPr/>
          </p:nvSpPr>
          <p:spPr>
            <a:xfrm>
              <a:off x="5056920" y="440437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0566AE8-A358-B349-B588-E1B429EE8A0B}"/>
              </a:ext>
            </a:extLst>
          </p:cNvPr>
          <p:cNvGrpSpPr/>
          <p:nvPr/>
        </p:nvGrpSpPr>
        <p:grpSpPr>
          <a:xfrm>
            <a:off x="8305005" y="1882193"/>
            <a:ext cx="843992" cy="583807"/>
            <a:chOff x="2053554" y="436740"/>
            <a:chExt cx="905306" cy="85882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F18D8BD-C43D-BF47-8A61-33B72E965029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10B4C1B-055F-2C43-9ED8-AA3C10B293CD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ADC8019-9EF2-CE44-BD42-CE52611E1A1E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E438756-B4C3-C24C-83A8-A2729B4B9366}"/>
              </a:ext>
            </a:extLst>
          </p:cNvPr>
          <p:cNvGrpSpPr/>
          <p:nvPr/>
        </p:nvGrpSpPr>
        <p:grpSpPr>
          <a:xfrm>
            <a:off x="8305005" y="2490127"/>
            <a:ext cx="843992" cy="583807"/>
            <a:chOff x="2053554" y="436740"/>
            <a:chExt cx="905306" cy="858828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6CBFB05-04B8-714F-AC58-70EE8603817E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F13256B-0EDC-F640-95B1-F3E1F61E274B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BB1C29A-08D8-D04C-B273-5A31C613CA7E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8B6353E-496C-944B-B790-7D366DC59E3A}"/>
              </a:ext>
            </a:extLst>
          </p:cNvPr>
          <p:cNvGrpSpPr/>
          <p:nvPr/>
        </p:nvGrpSpPr>
        <p:grpSpPr>
          <a:xfrm>
            <a:off x="8320265" y="3100297"/>
            <a:ext cx="843992" cy="583807"/>
            <a:chOff x="2053554" y="436740"/>
            <a:chExt cx="905306" cy="85882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781F31-1DC4-2D40-8CCB-E4A25C311A3A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E02445B-F145-DD47-88FD-7EA73B68F835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0111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1C56FE1-5945-7844-A990-06771BE86269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356E7F6-0868-F042-98FB-57A3C0AA31AA}"/>
              </a:ext>
            </a:extLst>
          </p:cNvPr>
          <p:cNvGrpSpPr/>
          <p:nvPr/>
        </p:nvGrpSpPr>
        <p:grpSpPr>
          <a:xfrm>
            <a:off x="8314926" y="3713173"/>
            <a:ext cx="843992" cy="583807"/>
            <a:chOff x="2053554" y="436740"/>
            <a:chExt cx="905306" cy="858828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F3EC88F-0096-6E47-A515-A1DD45267270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9C46CD1-F2C7-EB41-9CD1-CBE14FCAC767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D0AC88C-9E81-A44A-A8CD-33FF1481A592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1C8EE21-43A9-4D45-B475-BACB233D8C94}"/>
              </a:ext>
            </a:extLst>
          </p:cNvPr>
          <p:cNvCxnSpPr>
            <a:cxnSpLocks/>
            <a:stCxn id="132" idx="3"/>
            <a:endCxn id="169" idx="1"/>
          </p:cNvCxnSpPr>
          <p:nvPr/>
        </p:nvCxnSpPr>
        <p:spPr>
          <a:xfrm flipV="1">
            <a:off x="6341353" y="2174096"/>
            <a:ext cx="1963652" cy="6387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731C5E6-0847-A240-BB15-F2DEE4EAE4C1}"/>
              </a:ext>
            </a:extLst>
          </p:cNvPr>
          <p:cNvCxnSpPr>
            <a:cxnSpLocks/>
            <a:stCxn id="160" idx="3"/>
            <a:endCxn id="181" idx="1"/>
          </p:cNvCxnSpPr>
          <p:nvPr/>
        </p:nvCxnSpPr>
        <p:spPr>
          <a:xfrm>
            <a:off x="6338192" y="3959529"/>
            <a:ext cx="1976734" cy="45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696CBCE-842D-F04E-A45F-AC4EC92D4621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 flipV="1">
            <a:off x="6343657" y="4005076"/>
            <a:ext cx="1971269" cy="2423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3DB7322-7BFB-6E47-9CA2-23D1EBF7354B}"/>
              </a:ext>
            </a:extLst>
          </p:cNvPr>
          <p:cNvCxnSpPr>
            <a:cxnSpLocks/>
            <a:stCxn id="163" idx="3"/>
            <a:endCxn id="181" idx="1"/>
          </p:cNvCxnSpPr>
          <p:nvPr/>
        </p:nvCxnSpPr>
        <p:spPr>
          <a:xfrm flipV="1">
            <a:off x="6343657" y="4005076"/>
            <a:ext cx="1971269" cy="5286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7505071-A62D-0041-8D74-F7A041F8497C}"/>
              </a:ext>
            </a:extLst>
          </p:cNvPr>
          <p:cNvCxnSpPr>
            <a:cxnSpLocks/>
            <a:stCxn id="93" idx="3"/>
            <a:endCxn id="122" idx="1"/>
          </p:cNvCxnSpPr>
          <p:nvPr/>
        </p:nvCxnSpPr>
        <p:spPr>
          <a:xfrm>
            <a:off x="2062296" y="5513591"/>
            <a:ext cx="1614080" cy="685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63E2478-8320-964D-BB43-5275A01EF2EE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>
            <a:off x="2062296" y="5799867"/>
            <a:ext cx="1614080" cy="5934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B210BFF-2866-1448-A8EA-D6DE39FE2288}"/>
              </a:ext>
            </a:extLst>
          </p:cNvPr>
          <p:cNvGrpSpPr/>
          <p:nvPr/>
        </p:nvGrpSpPr>
        <p:grpSpPr>
          <a:xfrm>
            <a:off x="3676376" y="5906797"/>
            <a:ext cx="843992" cy="583807"/>
            <a:chOff x="2053554" y="436740"/>
            <a:chExt cx="905306" cy="85882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15F53A-4409-D240-87D0-0A641B754439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F99A59E-D46B-F64D-A736-8F2F863397F4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F28AD64-C0D2-D94F-B48D-43AF5ED56502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6FB205-2EC3-B344-B38E-2BF9AECF36B8}"/>
              </a:ext>
            </a:extLst>
          </p:cNvPr>
          <p:cNvSpPr txBox="1"/>
          <p:nvPr/>
        </p:nvSpPr>
        <p:spPr>
          <a:xfrm>
            <a:off x="353683" y="353683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CD14-40A6-4846-BA1E-AA51B61E0762}"/>
              </a:ext>
            </a:extLst>
          </p:cNvPr>
          <p:cNvSpPr txBox="1"/>
          <p:nvPr/>
        </p:nvSpPr>
        <p:spPr>
          <a:xfrm>
            <a:off x="750498" y="346661"/>
            <a:ext cx="39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iv</a:t>
            </a:r>
            <a:r>
              <a:rPr lang="en-US" dirty="0"/>
              <a:t>. inserting records with key 0000, 1001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50FA3C-ADE9-4B46-BEEE-2372B8903D40}"/>
              </a:ext>
            </a:extLst>
          </p:cNvPr>
          <p:cNvCxnSpPr>
            <a:cxnSpLocks/>
          </p:cNvCxnSpPr>
          <p:nvPr/>
        </p:nvCxnSpPr>
        <p:spPr>
          <a:xfrm flipV="1">
            <a:off x="-4692655" y="891988"/>
            <a:ext cx="1533440" cy="8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1B435E-957F-5242-8A3A-40F67F7B6808}"/>
              </a:ext>
            </a:extLst>
          </p:cNvPr>
          <p:cNvCxnSpPr>
            <a:cxnSpLocks/>
          </p:cNvCxnSpPr>
          <p:nvPr/>
        </p:nvCxnSpPr>
        <p:spPr>
          <a:xfrm flipH="1">
            <a:off x="4865150" y="0"/>
            <a:ext cx="34654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B97B04F-59F2-AA4F-9DC8-90A2E7CB5035}"/>
              </a:ext>
            </a:extLst>
          </p:cNvPr>
          <p:cNvSpPr txBox="1"/>
          <p:nvPr/>
        </p:nvSpPr>
        <p:spPr>
          <a:xfrm>
            <a:off x="5001514" y="293964"/>
            <a:ext cx="404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8.B. </a:t>
            </a:r>
            <a:r>
              <a:rPr lang="en-US" b="1" dirty="0" err="1"/>
              <a:t>i</a:t>
            </a:r>
            <a:r>
              <a:rPr lang="en-US" b="1" dirty="0"/>
              <a:t>. </a:t>
            </a:r>
            <a:r>
              <a:rPr lang="en-US" dirty="0"/>
              <a:t>delete records with key 0001, 0010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6B337A7-2201-654D-8DAB-D52A80EF83B0}"/>
              </a:ext>
            </a:extLst>
          </p:cNvPr>
          <p:cNvCxnSpPr>
            <a:cxnSpLocks/>
            <a:stCxn id="131" idx="3"/>
            <a:endCxn id="169" idx="1"/>
          </p:cNvCxnSpPr>
          <p:nvPr/>
        </p:nvCxnSpPr>
        <p:spPr>
          <a:xfrm flipV="1">
            <a:off x="1592183" y="1979873"/>
            <a:ext cx="1861871" cy="298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93312C1-BB75-6946-9A5F-57AEBD559FE4}"/>
              </a:ext>
            </a:extLst>
          </p:cNvPr>
          <p:cNvCxnSpPr>
            <a:cxnSpLocks/>
            <a:stCxn id="129" idx="3"/>
            <a:endCxn id="173" idx="1"/>
          </p:cNvCxnSpPr>
          <p:nvPr/>
        </p:nvCxnSpPr>
        <p:spPr>
          <a:xfrm>
            <a:off x="1592183" y="2851280"/>
            <a:ext cx="1861871" cy="3635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F8061B0-15E4-134A-87C0-2996C3AD21E7}"/>
              </a:ext>
            </a:extLst>
          </p:cNvPr>
          <p:cNvCxnSpPr>
            <a:cxnSpLocks/>
            <a:stCxn id="130" idx="3"/>
            <a:endCxn id="177" idx="1"/>
          </p:cNvCxnSpPr>
          <p:nvPr/>
        </p:nvCxnSpPr>
        <p:spPr>
          <a:xfrm>
            <a:off x="1592183" y="3137556"/>
            <a:ext cx="1877131" cy="696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14CA9-7321-4442-9C20-FAF1D16BEE75}"/>
              </a:ext>
            </a:extLst>
          </p:cNvPr>
          <p:cNvCxnSpPr>
            <a:cxnSpLocks/>
            <a:stCxn id="159" idx="3"/>
            <a:endCxn id="181" idx="1"/>
          </p:cNvCxnSpPr>
          <p:nvPr/>
        </p:nvCxnSpPr>
        <p:spPr>
          <a:xfrm>
            <a:off x="1597648" y="3425439"/>
            <a:ext cx="1866327" cy="10210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3789195-C3EE-3F44-A369-0FDF4A1E7792}"/>
              </a:ext>
            </a:extLst>
          </p:cNvPr>
          <p:cNvGrpSpPr/>
          <p:nvPr/>
        </p:nvGrpSpPr>
        <p:grpSpPr>
          <a:xfrm>
            <a:off x="301997" y="1849314"/>
            <a:ext cx="1295651" cy="2584248"/>
            <a:chOff x="353683" y="2097128"/>
            <a:chExt cx="1295651" cy="258424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7E1B160-EEBD-B846-913A-5BC0FEEB7A59}"/>
                </a:ext>
              </a:extLst>
            </p:cNvPr>
            <p:cNvGrpSpPr/>
            <p:nvPr/>
          </p:nvGrpSpPr>
          <p:grpSpPr>
            <a:xfrm>
              <a:off x="738563" y="2097128"/>
              <a:ext cx="905306" cy="858828"/>
              <a:chOff x="2053554" y="436740"/>
              <a:chExt cx="905306" cy="858828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72E60CB-A5F5-9A40-BE74-E6070DE93823}"/>
                  </a:ext>
                </a:extLst>
              </p:cNvPr>
              <p:cNvSpPr/>
              <p:nvPr/>
            </p:nvSpPr>
            <p:spPr>
              <a:xfrm>
                <a:off x="2053554" y="723016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80A5147-FCA4-E042-883C-AAE894ABFCA5}"/>
                  </a:ext>
                </a:extLst>
              </p:cNvPr>
              <p:cNvSpPr/>
              <p:nvPr/>
            </p:nvSpPr>
            <p:spPr>
              <a:xfrm>
                <a:off x="2053554" y="1009292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0B2500B-E7A3-2E40-9B0E-A90135D8CC3E}"/>
                  </a:ext>
                </a:extLst>
              </p:cNvPr>
              <p:cNvSpPr/>
              <p:nvPr/>
            </p:nvSpPr>
            <p:spPr>
              <a:xfrm>
                <a:off x="2053554" y="436740"/>
                <a:ext cx="223820" cy="2801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4025E7A-E927-994A-A4B0-F4C30944BAC2}"/>
                </a:ext>
              </a:extLst>
            </p:cNvPr>
            <p:cNvGrpSpPr/>
            <p:nvPr/>
          </p:nvGrpSpPr>
          <p:grpSpPr>
            <a:xfrm>
              <a:off x="738563" y="2955956"/>
              <a:ext cx="905306" cy="572552"/>
              <a:chOff x="5095803" y="2014183"/>
              <a:chExt cx="905306" cy="57255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7CD042A-1651-4444-B5E7-1CE9088A20AD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648CFD-E02C-684F-9F5C-23F0D3057191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3A14BB2-C11B-6642-86C7-D7A15CC38377}"/>
                </a:ext>
              </a:extLst>
            </p:cNvPr>
            <p:cNvSpPr txBox="1"/>
            <p:nvPr/>
          </p:nvSpPr>
          <p:spPr>
            <a:xfrm>
              <a:off x="362299" y="23973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55D65A6-BB74-D243-AADB-F247C9B3B1B8}"/>
                </a:ext>
              </a:extLst>
            </p:cNvPr>
            <p:cNvSpPr txBox="1"/>
            <p:nvPr/>
          </p:nvSpPr>
          <p:spPr>
            <a:xfrm>
              <a:off x="359427" y="26963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2B479F5-1C1E-D84C-B731-DF0CDC35F6BB}"/>
                </a:ext>
              </a:extLst>
            </p:cNvPr>
            <p:cNvSpPr txBox="1"/>
            <p:nvPr/>
          </p:nvSpPr>
          <p:spPr>
            <a:xfrm>
              <a:off x="356555" y="299540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1B15EB1-57D4-3744-93EC-BA70CD4DDCCD}"/>
                </a:ext>
              </a:extLst>
            </p:cNvPr>
            <p:cNvSpPr txBox="1"/>
            <p:nvPr/>
          </p:nvSpPr>
          <p:spPr>
            <a:xfrm>
              <a:off x="353683" y="329445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011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B1B75DC-120E-A64E-A53B-215971BBDE15}"/>
                </a:ext>
              </a:extLst>
            </p:cNvPr>
            <p:cNvGrpSpPr/>
            <p:nvPr/>
          </p:nvGrpSpPr>
          <p:grpSpPr>
            <a:xfrm>
              <a:off x="744028" y="3530115"/>
              <a:ext cx="905306" cy="572552"/>
              <a:chOff x="5095803" y="2014183"/>
              <a:chExt cx="905306" cy="57255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8F03409E-94B2-624B-8F9D-72DA420A9BBC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263500A-EAD2-0B48-B3C0-D8D8DDA88054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1BD705E-8951-F944-A3C5-D309D84F9301}"/>
                </a:ext>
              </a:extLst>
            </p:cNvPr>
            <p:cNvGrpSpPr/>
            <p:nvPr/>
          </p:nvGrpSpPr>
          <p:grpSpPr>
            <a:xfrm>
              <a:off x="740867" y="4104274"/>
              <a:ext cx="905306" cy="572552"/>
              <a:chOff x="5095803" y="2014183"/>
              <a:chExt cx="905306" cy="57255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15D9855-F921-7A40-9562-9AD152153A89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D634DAD-EE0A-5649-B011-15A520756649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4071F6A-13CB-3E45-ACC1-B6417488F427}"/>
                </a:ext>
              </a:extLst>
            </p:cNvPr>
            <p:cNvSpPr txBox="1"/>
            <p:nvPr/>
          </p:nvSpPr>
          <p:spPr>
            <a:xfrm>
              <a:off x="368052" y="350724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796308F-4622-0440-BB14-81E4ECED75AA}"/>
                </a:ext>
              </a:extLst>
            </p:cNvPr>
            <p:cNvSpPr txBox="1"/>
            <p:nvPr/>
          </p:nvSpPr>
          <p:spPr>
            <a:xfrm>
              <a:off x="365180" y="38062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7DC14F0-9829-534F-B516-C21228E27328}"/>
                </a:ext>
              </a:extLst>
            </p:cNvPr>
            <p:cNvSpPr txBox="1"/>
            <p:nvPr/>
          </p:nvSpPr>
          <p:spPr>
            <a:xfrm>
              <a:off x="362308" y="41053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110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BF879F1-FB8E-BB43-AE1D-222F0CB8E891}"/>
                </a:ext>
              </a:extLst>
            </p:cNvPr>
            <p:cNvSpPr txBox="1"/>
            <p:nvPr/>
          </p:nvSpPr>
          <p:spPr>
            <a:xfrm>
              <a:off x="359436" y="440437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0566AE8-A358-B349-B588-E1B429EE8A0B}"/>
              </a:ext>
            </a:extLst>
          </p:cNvPr>
          <p:cNvGrpSpPr/>
          <p:nvPr/>
        </p:nvGrpSpPr>
        <p:grpSpPr>
          <a:xfrm>
            <a:off x="3454054" y="1687970"/>
            <a:ext cx="843992" cy="583807"/>
            <a:chOff x="2053554" y="436740"/>
            <a:chExt cx="905306" cy="858828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F18D8BD-C43D-BF47-8A61-33B72E965029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10B4C1B-055F-2C43-9ED8-AA3C10B293CD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ADC8019-9EF2-CE44-BD42-CE52611E1A1E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E438756-B4C3-C24C-83A8-A2729B4B9366}"/>
              </a:ext>
            </a:extLst>
          </p:cNvPr>
          <p:cNvGrpSpPr/>
          <p:nvPr/>
        </p:nvGrpSpPr>
        <p:grpSpPr>
          <a:xfrm>
            <a:off x="3454054" y="2922926"/>
            <a:ext cx="843992" cy="583807"/>
            <a:chOff x="2053554" y="436740"/>
            <a:chExt cx="905306" cy="858828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6CBFB05-04B8-714F-AC58-70EE8603817E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F13256B-0EDC-F640-95B1-F3E1F61E274B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BB1C29A-08D8-D04C-B273-5A31C613CA7E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8B6353E-496C-944B-B790-7D366DC59E3A}"/>
              </a:ext>
            </a:extLst>
          </p:cNvPr>
          <p:cNvGrpSpPr/>
          <p:nvPr/>
        </p:nvGrpSpPr>
        <p:grpSpPr>
          <a:xfrm>
            <a:off x="3469314" y="3541722"/>
            <a:ext cx="843992" cy="583807"/>
            <a:chOff x="2053554" y="436740"/>
            <a:chExt cx="905306" cy="85882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4781F31-1DC4-2D40-8CCB-E4A25C311A3A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E02445B-F145-DD47-88FD-7EA73B68F835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0111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1C56FE1-5945-7844-A990-06771BE86269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356E7F6-0868-F042-98FB-57A3C0AA31AA}"/>
              </a:ext>
            </a:extLst>
          </p:cNvPr>
          <p:cNvGrpSpPr/>
          <p:nvPr/>
        </p:nvGrpSpPr>
        <p:grpSpPr>
          <a:xfrm>
            <a:off x="3463975" y="4154598"/>
            <a:ext cx="843992" cy="583807"/>
            <a:chOff x="2053554" y="436740"/>
            <a:chExt cx="905306" cy="858828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F3EC88F-0096-6E47-A515-A1DD45267270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9C46CD1-F2C7-EB41-9CD1-CBE14FCAC767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1001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D0AC88C-9E81-A44A-A8CD-33FF1481A592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9C7E823-FE21-EC4D-AB2E-077334476361}"/>
              </a:ext>
            </a:extLst>
          </p:cNvPr>
          <p:cNvGrpSpPr/>
          <p:nvPr/>
        </p:nvGrpSpPr>
        <p:grpSpPr>
          <a:xfrm>
            <a:off x="3454054" y="2301453"/>
            <a:ext cx="843992" cy="583807"/>
            <a:chOff x="2053554" y="436740"/>
            <a:chExt cx="905306" cy="858828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B3B5970-374E-0A4E-A398-135391283426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72D703F-7C4A-D54A-8055-94606869D532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48D2D87-969C-E746-B0D1-E397B2A61BB9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1C8EE21-43A9-4D45-B475-BACB233D8C94}"/>
              </a:ext>
            </a:extLst>
          </p:cNvPr>
          <p:cNvCxnSpPr>
            <a:cxnSpLocks/>
            <a:stCxn id="132" idx="3"/>
            <a:endCxn id="185" idx="1"/>
          </p:cNvCxnSpPr>
          <p:nvPr/>
        </p:nvCxnSpPr>
        <p:spPr>
          <a:xfrm>
            <a:off x="1592183" y="2565004"/>
            <a:ext cx="1861871" cy="2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95D0894-B00B-B246-B4E9-B7C3C9B98F0D}"/>
              </a:ext>
            </a:extLst>
          </p:cNvPr>
          <p:cNvCxnSpPr>
            <a:cxnSpLocks/>
            <a:stCxn id="160" idx="3"/>
            <a:endCxn id="181" idx="1"/>
          </p:cNvCxnSpPr>
          <p:nvPr/>
        </p:nvCxnSpPr>
        <p:spPr>
          <a:xfrm>
            <a:off x="1597648" y="3711715"/>
            <a:ext cx="1866327" cy="734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83C199-D87F-CB44-AD8C-94504149CDB6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1594487" y="3999598"/>
            <a:ext cx="1869488" cy="4469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EEE00D-2A05-4A45-BF5F-1FF99B577215}"/>
              </a:ext>
            </a:extLst>
          </p:cNvPr>
          <p:cNvCxnSpPr>
            <a:cxnSpLocks/>
            <a:stCxn id="163" idx="3"/>
            <a:endCxn id="181" idx="1"/>
          </p:cNvCxnSpPr>
          <p:nvPr/>
        </p:nvCxnSpPr>
        <p:spPr>
          <a:xfrm>
            <a:off x="1594487" y="4285874"/>
            <a:ext cx="1869488" cy="1606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3DFA54-9646-2D42-8C5F-14766C06FDCC}"/>
              </a:ext>
            </a:extLst>
          </p:cNvPr>
          <p:cNvCxnSpPr>
            <a:cxnSpLocks/>
            <a:stCxn id="321" idx="3"/>
            <a:endCxn id="325" idx="1"/>
          </p:cNvCxnSpPr>
          <p:nvPr/>
        </p:nvCxnSpPr>
        <p:spPr>
          <a:xfrm flipV="1">
            <a:off x="6454597" y="2028760"/>
            <a:ext cx="1861871" cy="298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8B425E9-8D32-554E-9D8B-9FD368C62A10}"/>
              </a:ext>
            </a:extLst>
          </p:cNvPr>
          <p:cNvCxnSpPr>
            <a:cxnSpLocks/>
            <a:stCxn id="319" idx="3"/>
            <a:endCxn id="329" idx="1"/>
          </p:cNvCxnSpPr>
          <p:nvPr/>
        </p:nvCxnSpPr>
        <p:spPr>
          <a:xfrm flipV="1">
            <a:off x="6454597" y="2677124"/>
            <a:ext cx="1861871" cy="223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DABDD9EA-D5FB-F846-A81E-57C597446F61}"/>
              </a:ext>
            </a:extLst>
          </p:cNvPr>
          <p:cNvCxnSpPr>
            <a:cxnSpLocks/>
            <a:stCxn id="320" idx="3"/>
            <a:endCxn id="333" idx="1"/>
          </p:cNvCxnSpPr>
          <p:nvPr/>
        </p:nvCxnSpPr>
        <p:spPr>
          <a:xfrm>
            <a:off x="6454597" y="3186443"/>
            <a:ext cx="1877131" cy="1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5744E38-D1C3-074B-9E97-0FA948DE54D8}"/>
              </a:ext>
            </a:extLst>
          </p:cNvPr>
          <p:cNvCxnSpPr>
            <a:cxnSpLocks/>
            <a:stCxn id="317" idx="3"/>
            <a:endCxn id="337" idx="1"/>
          </p:cNvCxnSpPr>
          <p:nvPr/>
        </p:nvCxnSpPr>
        <p:spPr>
          <a:xfrm>
            <a:off x="6460062" y="3474326"/>
            <a:ext cx="1866327" cy="43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EF4ACC7-7449-2D41-826F-C6AA834052FB}"/>
              </a:ext>
            </a:extLst>
          </p:cNvPr>
          <p:cNvGrpSpPr/>
          <p:nvPr/>
        </p:nvGrpSpPr>
        <p:grpSpPr>
          <a:xfrm>
            <a:off x="5164411" y="1898201"/>
            <a:ext cx="1295651" cy="2584248"/>
            <a:chOff x="353683" y="2097128"/>
            <a:chExt cx="1295651" cy="2584248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12043671-B830-834B-9DB7-499D6D2EEAA4}"/>
                </a:ext>
              </a:extLst>
            </p:cNvPr>
            <p:cNvGrpSpPr/>
            <p:nvPr/>
          </p:nvGrpSpPr>
          <p:grpSpPr>
            <a:xfrm>
              <a:off x="738563" y="2097128"/>
              <a:ext cx="905306" cy="858828"/>
              <a:chOff x="2053554" y="436740"/>
              <a:chExt cx="905306" cy="858828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8484CFDE-86A9-5F4F-8B7A-1131D4666AE0}"/>
                  </a:ext>
                </a:extLst>
              </p:cNvPr>
              <p:cNvSpPr/>
              <p:nvPr/>
            </p:nvSpPr>
            <p:spPr>
              <a:xfrm>
                <a:off x="2053554" y="723016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15EA609-0628-9447-811D-B7E5DEE333A9}"/>
                  </a:ext>
                </a:extLst>
              </p:cNvPr>
              <p:cNvSpPr/>
              <p:nvPr/>
            </p:nvSpPr>
            <p:spPr>
              <a:xfrm>
                <a:off x="2053554" y="1009292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15CA0113-9DD6-6147-B9F6-BFE014D583C7}"/>
                  </a:ext>
                </a:extLst>
              </p:cNvPr>
              <p:cNvSpPr/>
              <p:nvPr/>
            </p:nvSpPr>
            <p:spPr>
              <a:xfrm>
                <a:off x="2053554" y="436740"/>
                <a:ext cx="223820" cy="2801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255FE543-DB4E-2349-BFF7-F1542F30B4E7}"/>
                </a:ext>
              </a:extLst>
            </p:cNvPr>
            <p:cNvGrpSpPr/>
            <p:nvPr/>
          </p:nvGrpSpPr>
          <p:grpSpPr>
            <a:xfrm>
              <a:off x="738563" y="2955956"/>
              <a:ext cx="905306" cy="572552"/>
              <a:chOff x="5095803" y="2014183"/>
              <a:chExt cx="905306" cy="572552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30039AB3-F0C7-8F45-9C89-599F4FC7E1AF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378C0561-10FD-E349-A961-C7C9023B0F50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8A1BF7CC-7E98-2D48-BC61-E0A4CE85E32A}"/>
                </a:ext>
              </a:extLst>
            </p:cNvPr>
            <p:cNvSpPr txBox="1"/>
            <p:nvPr/>
          </p:nvSpPr>
          <p:spPr>
            <a:xfrm>
              <a:off x="362299" y="239731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000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5958493-23C9-1644-93E3-62DC6039A5AB}"/>
                </a:ext>
              </a:extLst>
            </p:cNvPr>
            <p:cNvSpPr txBox="1"/>
            <p:nvPr/>
          </p:nvSpPr>
          <p:spPr>
            <a:xfrm>
              <a:off x="359427" y="269636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001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412435A-ED74-EA42-89B3-61E0564B86D3}"/>
                </a:ext>
              </a:extLst>
            </p:cNvPr>
            <p:cNvSpPr txBox="1"/>
            <p:nvPr/>
          </p:nvSpPr>
          <p:spPr>
            <a:xfrm>
              <a:off x="356555" y="299540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694F50F2-B906-4F41-9E36-F4163EA3FCF8}"/>
                </a:ext>
              </a:extLst>
            </p:cNvPr>
            <p:cNvSpPr txBox="1"/>
            <p:nvPr/>
          </p:nvSpPr>
          <p:spPr>
            <a:xfrm>
              <a:off x="353683" y="329445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011</a:t>
              </a: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9F440C06-38BE-F843-9DBA-A00289B8B35E}"/>
                </a:ext>
              </a:extLst>
            </p:cNvPr>
            <p:cNvGrpSpPr/>
            <p:nvPr/>
          </p:nvGrpSpPr>
          <p:grpSpPr>
            <a:xfrm>
              <a:off x="744028" y="3530115"/>
              <a:ext cx="905306" cy="572552"/>
              <a:chOff x="5095803" y="2014183"/>
              <a:chExt cx="905306" cy="572552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3EDBB68-D9A5-5742-9B4D-43F46F003A59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5023D86B-4A2C-114E-AED9-12D8C48CB024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A2A994F-855D-2D49-8D6F-6D99103CC561}"/>
                </a:ext>
              </a:extLst>
            </p:cNvPr>
            <p:cNvGrpSpPr/>
            <p:nvPr/>
          </p:nvGrpSpPr>
          <p:grpSpPr>
            <a:xfrm>
              <a:off x="740867" y="4104274"/>
              <a:ext cx="905306" cy="572552"/>
              <a:chOff x="5095803" y="2014183"/>
              <a:chExt cx="905306" cy="572552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88467B9-2D3C-E145-8141-332AF0FA9B8F}"/>
                  </a:ext>
                </a:extLst>
              </p:cNvPr>
              <p:cNvSpPr/>
              <p:nvPr/>
            </p:nvSpPr>
            <p:spPr>
              <a:xfrm>
                <a:off x="5095803" y="2014183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B7D40094-E27A-6346-B9F4-17C0E19DD863}"/>
                  </a:ext>
                </a:extLst>
              </p:cNvPr>
              <p:cNvSpPr/>
              <p:nvPr/>
            </p:nvSpPr>
            <p:spPr>
              <a:xfrm>
                <a:off x="5095803" y="2300459"/>
                <a:ext cx="905306" cy="2862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EDC52D2-B50A-494B-A252-B6AB1387A35E}"/>
                </a:ext>
              </a:extLst>
            </p:cNvPr>
            <p:cNvSpPr txBox="1"/>
            <p:nvPr/>
          </p:nvSpPr>
          <p:spPr>
            <a:xfrm>
              <a:off x="368052" y="350724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DD60B14-D860-C844-9CEC-5A034E5772E8}"/>
                </a:ext>
              </a:extLst>
            </p:cNvPr>
            <p:cNvSpPr txBox="1"/>
            <p:nvPr/>
          </p:nvSpPr>
          <p:spPr>
            <a:xfrm>
              <a:off x="365180" y="38062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BA1C372-F395-1140-87AD-6EA95507F44B}"/>
                </a:ext>
              </a:extLst>
            </p:cNvPr>
            <p:cNvSpPr txBox="1"/>
            <p:nvPr/>
          </p:nvSpPr>
          <p:spPr>
            <a:xfrm>
              <a:off x="362308" y="410533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110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A7C2148-960C-5046-BF77-8E8054BE4C63}"/>
                </a:ext>
              </a:extLst>
            </p:cNvPr>
            <p:cNvSpPr txBox="1"/>
            <p:nvPr/>
          </p:nvSpPr>
          <p:spPr>
            <a:xfrm>
              <a:off x="359436" y="440437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111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246D1A6-9959-AD49-9070-D5AC07881389}"/>
              </a:ext>
            </a:extLst>
          </p:cNvPr>
          <p:cNvGrpSpPr/>
          <p:nvPr/>
        </p:nvGrpSpPr>
        <p:grpSpPr>
          <a:xfrm>
            <a:off x="8316468" y="1736857"/>
            <a:ext cx="843992" cy="583807"/>
            <a:chOff x="2053554" y="436740"/>
            <a:chExt cx="905306" cy="85882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26CB618-507C-EA4B-AAC7-60AA6A43C646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E159E2E-0E7A-CD4C-B9D1-E7E4D517FCFD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7516E79-9D79-A949-B016-634A8FB24700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FA69A41-1CB2-1646-8E57-632708A9D5FD}"/>
              </a:ext>
            </a:extLst>
          </p:cNvPr>
          <p:cNvGrpSpPr/>
          <p:nvPr/>
        </p:nvGrpSpPr>
        <p:grpSpPr>
          <a:xfrm>
            <a:off x="8316468" y="2385221"/>
            <a:ext cx="843992" cy="583807"/>
            <a:chOff x="2053554" y="436740"/>
            <a:chExt cx="905306" cy="858828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F1165A27-91AD-B24E-AB90-F49EAC795D2E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D3F7A545-239B-7449-BD23-2259457B0824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82B3A74-4711-A544-AC3B-4EFC9243060A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455EE6D-470A-F949-B30A-8C7ECB9528B6}"/>
              </a:ext>
            </a:extLst>
          </p:cNvPr>
          <p:cNvGrpSpPr/>
          <p:nvPr/>
        </p:nvGrpSpPr>
        <p:grpSpPr>
          <a:xfrm>
            <a:off x="8331728" y="3004017"/>
            <a:ext cx="843992" cy="583807"/>
            <a:chOff x="2053554" y="436740"/>
            <a:chExt cx="905306" cy="858828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19E46A26-A7DF-0B49-A1D1-0720895EABFB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5DC95269-0449-D145-BE18-7AAB40C53E9A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0111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C08D68D-48C8-4241-ACB8-60AF862E59A9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CFB7415-194D-A44E-B3C4-884EFA30D904}"/>
              </a:ext>
            </a:extLst>
          </p:cNvPr>
          <p:cNvGrpSpPr/>
          <p:nvPr/>
        </p:nvGrpSpPr>
        <p:grpSpPr>
          <a:xfrm>
            <a:off x="8326389" y="3616893"/>
            <a:ext cx="843992" cy="583807"/>
            <a:chOff x="2053554" y="436740"/>
            <a:chExt cx="905306" cy="858828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D4BFA7-2A08-C048-B522-E54B5DC41AB6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FC04D24-4FE6-F145-9DC8-EE79FB55BDAA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1001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CF323DBE-B161-1247-9CDC-4E1EF5575928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CF3C6C5-DCFD-7948-97C3-E4B999581644}"/>
              </a:ext>
            </a:extLst>
          </p:cNvPr>
          <p:cNvCxnSpPr>
            <a:cxnSpLocks/>
            <a:stCxn id="322" idx="3"/>
            <a:endCxn id="325" idx="1"/>
          </p:cNvCxnSpPr>
          <p:nvPr/>
        </p:nvCxnSpPr>
        <p:spPr>
          <a:xfrm flipV="1">
            <a:off x="6454597" y="2028760"/>
            <a:ext cx="1861871" cy="585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C032A4A-A877-4E41-ACB7-9E5DADAF1001}"/>
              </a:ext>
            </a:extLst>
          </p:cNvPr>
          <p:cNvCxnSpPr>
            <a:cxnSpLocks/>
            <a:stCxn id="318" idx="3"/>
            <a:endCxn id="337" idx="1"/>
          </p:cNvCxnSpPr>
          <p:nvPr/>
        </p:nvCxnSpPr>
        <p:spPr>
          <a:xfrm>
            <a:off x="6460062" y="3760602"/>
            <a:ext cx="1866327" cy="148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29D17B6-5587-A048-9C2B-014A424E523C}"/>
              </a:ext>
            </a:extLst>
          </p:cNvPr>
          <p:cNvCxnSpPr>
            <a:cxnSpLocks/>
            <a:stCxn id="315" idx="3"/>
            <a:endCxn id="337" idx="1"/>
          </p:cNvCxnSpPr>
          <p:nvPr/>
        </p:nvCxnSpPr>
        <p:spPr>
          <a:xfrm flipV="1">
            <a:off x="6456901" y="3908796"/>
            <a:ext cx="1869488" cy="139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5E8DDF96-434D-AB49-A6EA-EC17B9AD7C4A}"/>
              </a:ext>
            </a:extLst>
          </p:cNvPr>
          <p:cNvCxnSpPr>
            <a:cxnSpLocks/>
            <a:stCxn id="316" idx="3"/>
            <a:endCxn id="337" idx="1"/>
          </p:cNvCxnSpPr>
          <p:nvPr/>
        </p:nvCxnSpPr>
        <p:spPr>
          <a:xfrm flipV="1">
            <a:off x="6456901" y="3908796"/>
            <a:ext cx="1869488" cy="425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50FA3C-ADE9-4B46-BEEE-2372B8903D40}"/>
              </a:ext>
            </a:extLst>
          </p:cNvPr>
          <p:cNvCxnSpPr>
            <a:cxnSpLocks/>
          </p:cNvCxnSpPr>
          <p:nvPr/>
        </p:nvCxnSpPr>
        <p:spPr>
          <a:xfrm flipV="1">
            <a:off x="-4692655" y="891988"/>
            <a:ext cx="1533440" cy="82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1B435E-957F-5242-8A3A-40F67F7B6808}"/>
              </a:ext>
            </a:extLst>
          </p:cNvPr>
          <p:cNvCxnSpPr>
            <a:cxnSpLocks/>
          </p:cNvCxnSpPr>
          <p:nvPr/>
        </p:nvCxnSpPr>
        <p:spPr>
          <a:xfrm flipH="1">
            <a:off x="4865150" y="0"/>
            <a:ext cx="34654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B97B04F-59F2-AA4F-9DC8-90A2E7CB5035}"/>
              </a:ext>
            </a:extLst>
          </p:cNvPr>
          <p:cNvSpPr txBox="1"/>
          <p:nvPr/>
        </p:nvSpPr>
        <p:spPr>
          <a:xfrm>
            <a:off x="282880" y="293964"/>
            <a:ext cx="409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8.B. ii. </a:t>
            </a:r>
            <a:r>
              <a:rPr lang="en-US" dirty="0"/>
              <a:t>delete records with key 0110, 0111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D6371A-8D25-0640-9723-AE49530BF07F}"/>
              </a:ext>
            </a:extLst>
          </p:cNvPr>
          <p:cNvSpPr txBox="1"/>
          <p:nvPr/>
        </p:nvSpPr>
        <p:spPr>
          <a:xfrm>
            <a:off x="5059030" y="299717"/>
            <a:ext cx="414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8.B. iii. </a:t>
            </a:r>
            <a:r>
              <a:rPr lang="en-US" dirty="0"/>
              <a:t>delete records with key 0000, 1001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BCDD800-B946-364E-9516-7CD7C5834BAE}"/>
              </a:ext>
            </a:extLst>
          </p:cNvPr>
          <p:cNvCxnSpPr>
            <a:cxnSpLocks/>
            <a:stCxn id="398" idx="3"/>
            <a:endCxn id="402" idx="1"/>
          </p:cNvCxnSpPr>
          <p:nvPr/>
        </p:nvCxnSpPr>
        <p:spPr>
          <a:xfrm>
            <a:off x="1787717" y="2327615"/>
            <a:ext cx="1861871" cy="80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70705C9D-DE21-ED41-B20B-8ED2A677771C}"/>
              </a:ext>
            </a:extLst>
          </p:cNvPr>
          <p:cNvCxnSpPr>
            <a:cxnSpLocks/>
            <a:stCxn id="396" idx="3"/>
            <a:endCxn id="422" idx="1"/>
          </p:cNvCxnSpPr>
          <p:nvPr/>
        </p:nvCxnSpPr>
        <p:spPr>
          <a:xfrm>
            <a:off x="1787717" y="2900167"/>
            <a:ext cx="1848425" cy="9081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D51F8790-FFBC-4B4C-939C-455F44739D79}"/>
              </a:ext>
            </a:extLst>
          </p:cNvPr>
          <p:cNvCxnSpPr>
            <a:cxnSpLocks/>
            <a:stCxn id="397" idx="3"/>
            <a:endCxn id="422" idx="1"/>
          </p:cNvCxnSpPr>
          <p:nvPr/>
        </p:nvCxnSpPr>
        <p:spPr>
          <a:xfrm>
            <a:off x="1787717" y="3186443"/>
            <a:ext cx="1848425" cy="621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29F2E8B-B776-804A-9B14-F10C5FB2BEF5}"/>
              </a:ext>
            </a:extLst>
          </p:cNvPr>
          <p:cNvGrpSpPr/>
          <p:nvPr/>
        </p:nvGrpSpPr>
        <p:grpSpPr>
          <a:xfrm>
            <a:off x="882411" y="1898201"/>
            <a:ext cx="905306" cy="858828"/>
            <a:chOff x="2053554" y="436740"/>
            <a:chExt cx="905306" cy="858828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96A1E81-75DC-8846-8B72-381949C5772C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DC60064-9F07-6244-8E48-CA36BE26FFFB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490B5C8-8055-B347-89F7-EEA8456D27D1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5211C93-658C-E742-AF08-E120216A5CB6}"/>
              </a:ext>
            </a:extLst>
          </p:cNvPr>
          <p:cNvGrpSpPr/>
          <p:nvPr/>
        </p:nvGrpSpPr>
        <p:grpSpPr>
          <a:xfrm>
            <a:off x="882411" y="2757029"/>
            <a:ext cx="905306" cy="572552"/>
            <a:chOff x="5095803" y="2014183"/>
            <a:chExt cx="905306" cy="572552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38056AE5-D95E-DD49-992D-FDAE75C54ED0}"/>
                </a:ext>
              </a:extLst>
            </p:cNvPr>
            <p:cNvSpPr/>
            <p:nvPr/>
          </p:nvSpPr>
          <p:spPr>
            <a:xfrm>
              <a:off x="5095803" y="2014183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C88F6D1-B761-0D4B-89D7-34AE1242EE4D}"/>
                </a:ext>
              </a:extLst>
            </p:cNvPr>
            <p:cNvSpPr/>
            <p:nvPr/>
          </p:nvSpPr>
          <p:spPr>
            <a:xfrm>
              <a:off x="5095803" y="2300459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81D92477-19E2-3649-9959-16C277241164}"/>
              </a:ext>
            </a:extLst>
          </p:cNvPr>
          <p:cNvSpPr txBox="1"/>
          <p:nvPr/>
        </p:nvSpPr>
        <p:spPr>
          <a:xfrm>
            <a:off x="506147" y="21983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00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FE9D69F-0FF2-F946-8541-792CF1AAEDA6}"/>
              </a:ext>
            </a:extLst>
          </p:cNvPr>
          <p:cNvSpPr txBox="1"/>
          <p:nvPr/>
        </p:nvSpPr>
        <p:spPr>
          <a:xfrm>
            <a:off x="503275" y="24974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E4386CD-DF83-1846-A21E-CE48FA4D837E}"/>
              </a:ext>
            </a:extLst>
          </p:cNvPr>
          <p:cNvSpPr txBox="1"/>
          <p:nvPr/>
        </p:nvSpPr>
        <p:spPr>
          <a:xfrm>
            <a:off x="500403" y="27964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65188C4-A2DD-A74F-88D4-C0CA5FD33399}"/>
              </a:ext>
            </a:extLst>
          </p:cNvPr>
          <p:cNvSpPr txBox="1"/>
          <p:nvPr/>
        </p:nvSpPr>
        <p:spPr>
          <a:xfrm>
            <a:off x="497531" y="30955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B3054A3-DD82-E144-808C-98107A64EFF0}"/>
              </a:ext>
            </a:extLst>
          </p:cNvPr>
          <p:cNvGrpSpPr/>
          <p:nvPr/>
        </p:nvGrpSpPr>
        <p:grpSpPr>
          <a:xfrm>
            <a:off x="3649588" y="2116419"/>
            <a:ext cx="843992" cy="583807"/>
            <a:chOff x="2053554" y="436740"/>
            <a:chExt cx="905306" cy="858828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30A163A4-A9D8-494E-9C25-48EAB3C78169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F86FF47D-7911-DE43-A0F8-14C154F512D1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D89E957E-37A7-C140-B93F-C0C3676DFE19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016A1A3B-B3F4-4142-B838-E1DC4A64756F}"/>
              </a:ext>
            </a:extLst>
          </p:cNvPr>
          <p:cNvCxnSpPr>
            <a:cxnSpLocks/>
            <a:stCxn id="399" idx="3"/>
            <a:endCxn id="50" idx="1"/>
          </p:cNvCxnSpPr>
          <p:nvPr/>
        </p:nvCxnSpPr>
        <p:spPr>
          <a:xfrm>
            <a:off x="1787717" y="2613891"/>
            <a:ext cx="1871315" cy="416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8163AE6-3A0E-3149-961B-8661341FC77D}"/>
              </a:ext>
            </a:extLst>
          </p:cNvPr>
          <p:cNvGrpSpPr/>
          <p:nvPr/>
        </p:nvGrpSpPr>
        <p:grpSpPr>
          <a:xfrm>
            <a:off x="3636142" y="3516387"/>
            <a:ext cx="843992" cy="583807"/>
            <a:chOff x="2053554" y="436740"/>
            <a:chExt cx="905306" cy="858828"/>
          </a:xfrm>
        </p:grpSpPr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68B26C21-2668-934C-82DE-C4E6AEF538AA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8ECE37A7-DC7B-854B-A04F-F4AE0D615832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1001</a:t>
              </a: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5322395E-6294-B844-AEB2-DC4A2FD4DA8D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FA9C5841-B0B0-3D4A-9903-7CE17C8DAC66}"/>
              </a:ext>
            </a:extLst>
          </p:cNvPr>
          <p:cNvCxnSpPr>
            <a:cxnSpLocks/>
            <a:stCxn id="452" idx="3"/>
            <a:endCxn id="463" idx="1"/>
          </p:cNvCxnSpPr>
          <p:nvPr/>
        </p:nvCxnSpPr>
        <p:spPr>
          <a:xfrm flipV="1">
            <a:off x="6529363" y="2129404"/>
            <a:ext cx="1835993" cy="298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0961E74-EEB2-674E-801B-116A248A4889}"/>
              </a:ext>
            </a:extLst>
          </p:cNvPr>
          <p:cNvGrpSpPr/>
          <p:nvPr/>
        </p:nvGrpSpPr>
        <p:grpSpPr>
          <a:xfrm>
            <a:off x="5624057" y="1998845"/>
            <a:ext cx="905306" cy="858828"/>
            <a:chOff x="2053554" y="436740"/>
            <a:chExt cx="905306" cy="858828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23B42C72-1F18-1240-B1B0-167C75FD3D05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10E0E89D-CF02-0148-8A83-3C421968AFA6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EEEB37D4-75D0-3548-96E7-8AB9D35C7E2A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2472119B-9FC4-9548-9111-235D78B89CD3}"/>
              </a:ext>
            </a:extLst>
          </p:cNvPr>
          <p:cNvSpPr txBox="1"/>
          <p:nvPr/>
        </p:nvSpPr>
        <p:spPr>
          <a:xfrm>
            <a:off x="5247793" y="22990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07644C94-395F-A445-BCF1-EC5632E7B13E}"/>
              </a:ext>
            </a:extLst>
          </p:cNvPr>
          <p:cNvSpPr txBox="1"/>
          <p:nvPr/>
        </p:nvSpPr>
        <p:spPr>
          <a:xfrm>
            <a:off x="5244921" y="2598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DDE55C44-3B12-194D-BBDE-BEBEAEA32C72}"/>
              </a:ext>
            </a:extLst>
          </p:cNvPr>
          <p:cNvGrpSpPr/>
          <p:nvPr/>
        </p:nvGrpSpPr>
        <p:grpSpPr>
          <a:xfrm>
            <a:off x="8365356" y="1837501"/>
            <a:ext cx="843992" cy="583807"/>
            <a:chOff x="2053554" y="436740"/>
            <a:chExt cx="905306" cy="858828"/>
          </a:xfrm>
        </p:grpSpPr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390623A3-78C2-9341-AE32-DEF3ABBA6C4D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8F322F9-E5FC-D947-952A-5DDB6EAADF11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09D4BC07-A1A3-DA45-A19B-B592BD665124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8C9EC63-76E3-1044-9C34-777BD58B2DC4}"/>
              </a:ext>
            </a:extLst>
          </p:cNvPr>
          <p:cNvCxnSpPr>
            <a:cxnSpLocks/>
            <a:stCxn id="453" idx="3"/>
            <a:endCxn id="468" idx="1"/>
          </p:cNvCxnSpPr>
          <p:nvPr/>
        </p:nvCxnSpPr>
        <p:spPr>
          <a:xfrm>
            <a:off x="6529363" y="2714535"/>
            <a:ext cx="1848425" cy="39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C34A1DC4-682E-8942-A1EC-FC13C2153556}"/>
              </a:ext>
            </a:extLst>
          </p:cNvPr>
          <p:cNvGrpSpPr/>
          <p:nvPr/>
        </p:nvGrpSpPr>
        <p:grpSpPr>
          <a:xfrm>
            <a:off x="8377788" y="2462404"/>
            <a:ext cx="843992" cy="583807"/>
            <a:chOff x="2053554" y="436740"/>
            <a:chExt cx="905306" cy="858828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FD503A74-3352-134F-8BE5-027B507A546A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F74F187D-A21B-F54D-83A6-7E2790884C2C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6F3851B6-336A-C64E-9C5E-967958338287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9729BB-5749-8346-BDD3-BF4C7791A917}"/>
              </a:ext>
            </a:extLst>
          </p:cNvPr>
          <p:cNvGrpSpPr/>
          <p:nvPr/>
        </p:nvGrpSpPr>
        <p:grpSpPr>
          <a:xfrm>
            <a:off x="3659032" y="2738266"/>
            <a:ext cx="843992" cy="583807"/>
            <a:chOff x="2053554" y="436740"/>
            <a:chExt cx="905306" cy="8588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364C61-B67F-8E4D-9AED-4F08C824C853}"/>
                </a:ext>
              </a:extLst>
            </p:cNvPr>
            <p:cNvSpPr/>
            <p:nvPr/>
          </p:nvSpPr>
          <p:spPr>
            <a:xfrm>
              <a:off x="2053554" y="723016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5723D3-CE25-E442-9004-4424DD5973E1}"/>
                </a:ext>
              </a:extLst>
            </p:cNvPr>
            <p:cNvSpPr/>
            <p:nvPr/>
          </p:nvSpPr>
          <p:spPr>
            <a:xfrm>
              <a:off x="2053554" y="1009292"/>
              <a:ext cx="905306" cy="286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BE57F4-EEFB-2F4E-8C04-AACF4A40F21A}"/>
                </a:ext>
              </a:extLst>
            </p:cNvPr>
            <p:cNvSpPr/>
            <p:nvPr/>
          </p:nvSpPr>
          <p:spPr>
            <a:xfrm>
              <a:off x="2053554" y="436740"/>
              <a:ext cx="223820" cy="280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99CBE-9438-8A4A-88DE-F0E4CB72A6D0}"/>
              </a:ext>
            </a:extLst>
          </p:cNvPr>
          <p:cNvSpPr txBox="1"/>
          <p:nvPr/>
        </p:nvSpPr>
        <p:spPr>
          <a:xfrm>
            <a:off x="224287" y="27604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70CF4-F3B8-1948-92DD-8BDDE174A539}"/>
              </a:ext>
            </a:extLst>
          </p:cNvPr>
          <p:cNvSpPr txBox="1"/>
          <p:nvPr/>
        </p:nvSpPr>
        <p:spPr>
          <a:xfrm>
            <a:off x="802257" y="146649"/>
            <a:ext cx="8875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records in R 1,500,000, and 30 records of R can fit in one block.</a:t>
            </a:r>
          </a:p>
          <a:p>
            <a:r>
              <a:rPr lang="en-US" dirty="0"/>
              <a:t>Number of blocks, b(R) = 1,500,000/30 = 50,000 blocks</a:t>
            </a:r>
          </a:p>
          <a:p>
            <a:r>
              <a:rPr lang="en-US" dirty="0"/>
              <a:t>Number of records in S 5,000 and 10 records of S can fit in one block.</a:t>
            </a:r>
          </a:p>
          <a:p>
            <a:r>
              <a:rPr lang="en-US" dirty="0"/>
              <a:t>Number of blocks, b(S) = 5,000/10 = 500 blocks</a:t>
            </a:r>
          </a:p>
          <a:p>
            <a:r>
              <a:rPr lang="en-US" dirty="0"/>
              <a:t>Main memory buffer = 101 blocks</a:t>
            </a:r>
          </a:p>
          <a:p>
            <a:r>
              <a:rPr lang="en-US" dirty="0"/>
              <a:t>Assuming that we keep one block of memory for output, we will have 100 blocks of memory </a:t>
            </a:r>
          </a:p>
          <a:p>
            <a:r>
              <a:rPr lang="en-US" dirty="0"/>
              <a:t>as buffer memory.</a:t>
            </a:r>
          </a:p>
          <a:p>
            <a:r>
              <a:rPr lang="en-US" dirty="0"/>
              <a:t>M = 100.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C66E-C724-264E-8D80-120FA6866022}"/>
              </a:ext>
            </a:extLst>
          </p:cNvPr>
          <p:cNvSpPr txBox="1"/>
          <p:nvPr/>
        </p:nvSpPr>
        <p:spPr>
          <a:xfrm>
            <a:off x="871268" y="3079626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R as outer</a:t>
            </a:r>
          </a:p>
          <a:p>
            <a:r>
              <a:rPr lang="en-US" dirty="0"/>
              <a:t>IO = b(R) + (b(R)*b(S))/M</a:t>
            </a:r>
          </a:p>
          <a:p>
            <a:r>
              <a:rPr lang="en-US" dirty="0"/>
              <a:t>	= 50,000 + (50,000 * 500)/ 100</a:t>
            </a:r>
          </a:p>
          <a:p>
            <a:r>
              <a:rPr lang="en-US" dirty="0"/>
              <a:t>	= 50,000 + 250,000</a:t>
            </a:r>
          </a:p>
          <a:p>
            <a:r>
              <a:rPr lang="en-US" dirty="0"/>
              <a:t>	= 300,000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369F1-95DB-A54C-8C35-1AD1183E5F2E}"/>
              </a:ext>
            </a:extLst>
          </p:cNvPr>
          <p:cNvSpPr txBox="1"/>
          <p:nvPr/>
        </p:nvSpPr>
        <p:spPr>
          <a:xfrm>
            <a:off x="5240138" y="3079626"/>
            <a:ext cx="3698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S as outer</a:t>
            </a:r>
          </a:p>
          <a:p>
            <a:r>
              <a:rPr lang="en-US" dirty="0"/>
              <a:t>IO = b(S) + (b(R)*b(S))/M</a:t>
            </a:r>
          </a:p>
          <a:p>
            <a:r>
              <a:rPr lang="en-US" dirty="0"/>
              <a:t>	= 500 + (50,000 * 500)/ 100</a:t>
            </a:r>
          </a:p>
          <a:p>
            <a:r>
              <a:rPr lang="en-US" dirty="0"/>
              <a:t>	= 500 + 250,000</a:t>
            </a:r>
          </a:p>
          <a:p>
            <a:r>
              <a:rPr lang="en-US" dirty="0"/>
              <a:t>	= 250,500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F3D6E-0071-7343-863E-841B1FB431C8}"/>
              </a:ext>
            </a:extLst>
          </p:cNvPr>
          <p:cNvSpPr txBox="1"/>
          <p:nvPr/>
        </p:nvSpPr>
        <p:spPr>
          <a:xfrm>
            <a:off x="308467" y="47071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EB93-6BB7-C946-8279-9E6F0476A001}"/>
              </a:ext>
            </a:extLst>
          </p:cNvPr>
          <p:cNvSpPr txBox="1"/>
          <p:nvPr/>
        </p:nvSpPr>
        <p:spPr>
          <a:xfrm>
            <a:off x="802257" y="2399659"/>
            <a:ext cx="878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block IO’s are necessary to perform R Natural join S using the block nested-loops</a:t>
            </a:r>
          </a:p>
          <a:p>
            <a:r>
              <a:rPr lang="en-US" dirty="0"/>
              <a:t> join algorithm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1C56C-AE77-1A4A-A4B3-EABBDD6813CE}"/>
              </a:ext>
            </a:extLst>
          </p:cNvPr>
          <p:cNvSpPr txBox="1"/>
          <p:nvPr/>
        </p:nvSpPr>
        <p:spPr>
          <a:xfrm>
            <a:off x="718077" y="4719942"/>
            <a:ext cx="8116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block IO’s are necessary to perform R Natural join S using the sort-merge</a:t>
            </a:r>
          </a:p>
          <a:p>
            <a:r>
              <a:rPr lang="en-US" dirty="0"/>
              <a:t> join algorithm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9CF39-00E2-614B-8B65-DE96FB97CE45}"/>
              </a:ext>
            </a:extLst>
          </p:cNvPr>
          <p:cNvSpPr txBox="1"/>
          <p:nvPr/>
        </p:nvSpPr>
        <p:spPr>
          <a:xfrm>
            <a:off x="802257" y="5391333"/>
            <a:ext cx="6277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skew</a:t>
            </a:r>
          </a:p>
          <a:p>
            <a:r>
              <a:rPr lang="en-US" dirty="0"/>
              <a:t>IO= b(R) + b(S) + 2*b(R)*ceil(</a:t>
            </a:r>
            <a:r>
              <a:rPr lang="en-US" dirty="0" err="1"/>
              <a:t>log</a:t>
            </a:r>
            <a:r>
              <a:rPr lang="en-US" baseline="-25000" dirty="0" err="1"/>
              <a:t>M</a:t>
            </a:r>
            <a:r>
              <a:rPr lang="en-US" dirty="0"/>
              <a:t> (b(R))) + 2*b(S)*ceil(</a:t>
            </a:r>
            <a:r>
              <a:rPr lang="en-US" dirty="0" err="1"/>
              <a:t>log</a:t>
            </a:r>
            <a:r>
              <a:rPr lang="en-US" baseline="-25000" dirty="0" err="1"/>
              <a:t>M</a:t>
            </a:r>
            <a:r>
              <a:rPr lang="en-US" dirty="0"/>
              <a:t> (b(S)))</a:t>
            </a:r>
          </a:p>
          <a:p>
            <a:r>
              <a:rPr lang="en-US" dirty="0"/>
              <a:t>	= 50,000 + 500 + 2*50,000 * 3 + 2*500*2 </a:t>
            </a:r>
          </a:p>
          <a:p>
            <a:r>
              <a:rPr lang="en-US" dirty="0"/>
              <a:t>	= 352,500 </a:t>
            </a:r>
          </a:p>
        </p:txBody>
      </p:sp>
    </p:spTree>
    <p:extLst>
      <p:ext uri="{BB962C8B-B14F-4D97-AF65-F5344CB8AC3E}">
        <p14:creationId xmlns:p14="http://schemas.microsoft.com/office/powerpoint/2010/main" val="10252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6918</TotalTime>
  <Words>2294</Words>
  <Application>Microsoft Macintosh PowerPoint</Application>
  <PresentationFormat>A4 Paper (210x297 mm)</PresentationFormat>
  <Paragraphs>409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CMR10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vibhas vats</dc:creator>
  <cp:lastModifiedBy>vibhas vats</cp:lastModifiedBy>
  <cp:revision>78</cp:revision>
  <cp:lastPrinted>2020-05-04T11:43:57Z</cp:lastPrinted>
  <dcterms:created xsi:type="dcterms:W3CDTF">2020-04-27T17:36:54Z</dcterms:created>
  <dcterms:modified xsi:type="dcterms:W3CDTF">2020-05-05T00:27:31Z</dcterms:modified>
</cp:coreProperties>
</file>