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							Navigation Links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30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/>
              <a:t> </a:t>
            </a:r>
            <a:r>
              <a:rPr lang="en-IN" dirty="0" smtClean="0"/>
              <a:t>               		   Background Carousel</a:t>
            </a:r>
          </a:p>
          <a:p>
            <a:endParaRPr lang="en-IN" dirty="0" smtClean="0"/>
          </a:p>
          <a:p>
            <a:r>
              <a:rPr lang="en-IN" dirty="0" smtClean="0"/>
              <a:t>			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		welcome  </a:t>
            </a:r>
          </a:p>
          <a:p>
            <a:r>
              <a:rPr lang="en-IN" dirty="0"/>
              <a:t>	</a:t>
            </a:r>
            <a:r>
              <a:rPr lang="en-IN" dirty="0" smtClean="0"/>
              <a:t>			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33800" y="3772257"/>
            <a:ext cx="1752600" cy="87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39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838200"/>
            <a:ext cx="716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</a:t>
            </a:r>
          </a:p>
          <a:p>
            <a:r>
              <a:rPr lang="en-IN" dirty="0"/>
              <a:t>	</a:t>
            </a:r>
            <a:r>
              <a:rPr lang="en-IN" dirty="0" smtClean="0"/>
              <a:t>Shop Brand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209800"/>
            <a:ext cx="5410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of Camera brands available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864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Shop Button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39000" y="5181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Close Button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2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Shopping cart page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image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71655" y="426720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image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8309" y="419100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image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57800" y="152400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10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685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 page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43000" y="1752600"/>
            <a:ext cx="6553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Form for Registering into website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5715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link for already registered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22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About us page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524000"/>
            <a:ext cx="77724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447800" y="22098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	Logo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097881"/>
            <a:ext cx="419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44886" y="3534727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About us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3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Feedback page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0600" y="1752600"/>
            <a:ext cx="7315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Form to read name and their comment from the user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81600" y="6019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 button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58000" y="6019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Reset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9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4</cp:revision>
  <dcterms:created xsi:type="dcterms:W3CDTF">2006-08-16T00:00:00Z</dcterms:created>
  <dcterms:modified xsi:type="dcterms:W3CDTF">2020-11-24T05:29:07Z</dcterms:modified>
</cp:coreProperties>
</file>