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E624D90-2242-4A1C-8A5E-207E8B684198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ja-JP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10/5/13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A606AF-CD34-4D46-9B04-2670F28F725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ja-JP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ja-JP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ja-JP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ja-JP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ja-JP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ja-JP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ja-JP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40080" y="2311920"/>
            <a:ext cx="8866440" cy="1620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ja-JP" sz="4400">
                <a:solidFill>
                  <a:srgbClr val="000000"/>
                </a:solidFill>
                <a:latin typeface="Calibri"/>
              </a:rPr>
              <a:t>Friend-Based Recommendations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905480" y="3520440"/>
            <a:ext cx="6232680" cy="2697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Team 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Vibhav Ganesh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Xiyang Zhao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10/10/13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Presentation Outline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Pressing Issue: What should I watch? What should I read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Current movie or book recommendations don't really take into account you or your friends.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Proposed Solution: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Use Facebook friend data to suggest movies, book, food.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Vibhav :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More about the problem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How we are going to solve the problem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Overview of Facebook Application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Xiyang :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Why it will be cool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How we are going to implement it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Tentative Schedule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Old Recommendations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What do you do when you want to watch a movie or read a new book?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Go on Rotten Tomatoes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Ask Google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But they are not very personalized. 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Newer Recommendations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Sites like Netflix have started getting more advanced algorithms to recommend movis.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But they still don't use the most useful and relevant pool of knowledge: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3291840" y="4618440"/>
            <a:ext cx="3383280" cy="1535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6600"/>
              <a:t>Friends!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Hypothetical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What if you could ask all your friends at once what their favorite movie is?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And then know scientifically which one you will like.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Now you will be able 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Using the idea of “you are who your friends with” 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Our Solution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There currently is no application that uses your friends to recommend things for you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We will use a web application to put together friend information and suggest movies and books intelligently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What's in the App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You sign on using Facebook.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 App puts together a graphical model of your friends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Using different measures of clustering, it will figure out which friends are closest to you.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Correlating your likes to what they liked, we can estimate how similar you are to certain friends.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Presentation Outline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Pressing Issue: What should I watch? What should I read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Current movie or book recommendations don't really take into account you or your friends.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Proposed Solution: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Use Facebook friend data to suggest movies, book, food.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Vibhav :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More about the problem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How we are going to solve the problem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Overview of Facebook Application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Xiyang :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Why it will be cool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How we are going to implement it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Tentative Schedule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Why it is cool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You get excellent recommendations from those you trust. 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