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065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7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29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2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1067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633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3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0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1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43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82337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Health suggesting chat-bot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097" y="3657600"/>
            <a:ext cx="8713516" cy="2560319"/>
          </a:xfrm>
        </p:spPr>
        <p:txBody>
          <a:bodyPr/>
          <a:lstStyle/>
          <a:p>
            <a:r>
              <a:rPr lang="en-IN" sz="2400" dirty="0" smtClean="0"/>
              <a:t>DR.FLAMEBUOYANT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>
                <a:solidFill>
                  <a:srgbClr val="FFC000"/>
                </a:solidFill>
              </a:rPr>
              <a:t>-   VIBHAV,MOHINISH,ABHIJITH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IN" dirty="0" smtClean="0"/>
              <a:t>Why should we consult a doctor for minor problems like cough , cold……..???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2366427"/>
            <a:ext cx="8946541" cy="4195481"/>
          </a:xfrm>
        </p:spPr>
        <p:txBody>
          <a:bodyPr/>
          <a:lstStyle/>
          <a:p>
            <a:r>
              <a:rPr lang="en-IN" dirty="0" smtClean="0"/>
              <a:t>What should we do </a:t>
            </a:r>
            <a:r>
              <a:rPr lang="en-IN" dirty="0" err="1" smtClean="0"/>
              <a:t>incase</a:t>
            </a:r>
            <a:r>
              <a:rPr lang="en-IN" dirty="0" smtClean="0"/>
              <a:t> of emergency situations and have no access to Doctor…???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solve these kind of </a:t>
            </a:r>
            <a:r>
              <a:rPr lang="en-IN" dirty="0" err="1" smtClean="0"/>
              <a:t>problms</a:t>
            </a:r>
            <a:r>
              <a:rPr lang="en-IN" dirty="0" smtClean="0"/>
              <a:t> we have come up with the idea of </a:t>
            </a:r>
            <a:r>
              <a:rPr lang="en-IN" dirty="0" err="1" smtClean="0"/>
              <a:t>Chatbot</a:t>
            </a:r>
            <a:r>
              <a:rPr lang="en-IN" dirty="0" smtClean="0"/>
              <a:t> named </a:t>
            </a:r>
            <a:r>
              <a:rPr lang="en-IN" dirty="0" err="1" smtClean="0"/>
              <a:t>Dr.FlameBuoyant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err="1" smtClean="0"/>
              <a:t>Dr.FlameBuoyant</a:t>
            </a:r>
            <a:r>
              <a:rPr lang="en-IN" dirty="0" smtClean="0"/>
              <a:t> can help you give valuable and necessary information regarding different kinds of health </a:t>
            </a:r>
            <a:r>
              <a:rPr lang="en-IN" smtClean="0"/>
              <a:t>problems.</a:t>
            </a:r>
          </a:p>
          <a:p>
            <a:endParaRPr lang="en-IN" dirty="0" smtClean="0"/>
          </a:p>
          <a:p>
            <a:r>
              <a:rPr lang="en-IN" dirty="0" err="1" smtClean="0"/>
              <a:t>Dr.FlameBuoyant</a:t>
            </a:r>
            <a:r>
              <a:rPr lang="en-IN" dirty="0" smtClean="0"/>
              <a:t> for </a:t>
            </a:r>
            <a:r>
              <a:rPr lang="en-IN" dirty="0" err="1" smtClean="0"/>
              <a:t>anyone,anywhere,anytime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2D050"/>
                </a:solidFill>
              </a:rPr>
              <a:t>CREATING A CHAT-BOT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1449976"/>
            <a:ext cx="5107214" cy="510757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1449975"/>
            <a:ext cx="6062708" cy="5107577"/>
          </a:xfrm>
        </p:spPr>
      </p:pic>
    </p:spTree>
    <p:extLst>
      <p:ext uri="{BB962C8B-B14F-4D97-AF65-F5344CB8AC3E}">
        <p14:creationId xmlns:p14="http://schemas.microsoft.com/office/powerpoint/2010/main" val="11703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9714"/>
            <a:ext cx="3401064" cy="992777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DEPLOYING CHAT-BOT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300445"/>
            <a:ext cx="7233104" cy="61917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WE HAVE DEPLOYED OUR CHAT-BOT THROUGH GITHUB PLATFORM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8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6077" y="-1"/>
            <a:ext cx="2999036" cy="2690949"/>
          </a:xfrm>
        </p:spPr>
        <p:txBody>
          <a:bodyPr/>
          <a:lstStyle/>
          <a:p>
            <a:r>
              <a:rPr lang="en-IN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SLACK INTEGRATION FROM IBM CLOUD</a:t>
            </a:r>
            <a:endParaRPr lang="en-IN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2" y="313509"/>
            <a:ext cx="8072845" cy="6230981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7018" y="3129280"/>
            <a:ext cx="3357154" cy="289559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CREATING A CHAT-BOT WE INTEGRATED THIS INTO SLACK.SO THAT THE CHATBOT CAN BE HOSTED BY SLACK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9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Health suggesting chat-bot</vt:lpstr>
      <vt:lpstr>Why should we consult a doctor for minor problems like cough , cold……..???</vt:lpstr>
      <vt:lpstr>CREATING A CHAT-BOT</vt:lpstr>
      <vt:lpstr>DEPLOYING CHAT-BOT</vt:lpstr>
      <vt:lpstr>SLACK INTEGRATION FROM IBM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suggesting chat-bot</dc:title>
  <dc:creator>Windows User</dc:creator>
  <cp:lastModifiedBy>Windows User</cp:lastModifiedBy>
  <cp:revision>8</cp:revision>
  <dcterms:created xsi:type="dcterms:W3CDTF">2019-02-28T23:31:57Z</dcterms:created>
  <dcterms:modified xsi:type="dcterms:W3CDTF">2019-03-01T05:49:15Z</dcterms:modified>
</cp:coreProperties>
</file>