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3146F3-9157-41A5-9F63-ACECE5BDE556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911668-22DD-4F25-B64A-0D7F125B8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9718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HACK THE ELECTIONS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sentiment analysis of public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Sentiments shared by parties and candidates.</a:t>
            </a:r>
          </a:p>
          <a:p>
            <a:endParaRPr lang="en-US" dirty="0" smtClean="0"/>
          </a:p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81000"/>
            <a:ext cx="586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What We get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Opinion about the candidate</a:t>
            </a:r>
          </a:p>
          <a:p>
            <a:endParaRPr lang="en-US" dirty="0" smtClean="0"/>
          </a:p>
          <a:p>
            <a:r>
              <a:rPr lang="en-US" dirty="0" smtClean="0"/>
              <a:t>Opinion about the Party</a:t>
            </a:r>
          </a:p>
          <a:p>
            <a:endParaRPr lang="en-US" dirty="0" smtClean="0"/>
          </a:p>
          <a:p>
            <a:r>
              <a:rPr lang="en-US" dirty="0" smtClean="0"/>
              <a:t>Impact of tweets on the election results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SCORE PERCENTILE PER CANDIDATE =</a:t>
            </a:r>
          </a:p>
          <a:p>
            <a:pPr>
              <a:buNone/>
            </a:pPr>
            <a:r>
              <a:rPr lang="en-US" dirty="0" smtClean="0"/>
              <a:t> (TWEETS  + MEDIA + RETWEETS + SHARES 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1"/>
            <a:ext cx="82296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candidates should interact with media</a:t>
            </a:r>
          </a:p>
          <a:p>
            <a:endParaRPr lang="en-US" dirty="0" smtClean="0"/>
          </a:p>
          <a:p>
            <a:r>
              <a:rPr lang="en-US" dirty="0" smtClean="0"/>
              <a:t>The way resources can be used per constituency</a:t>
            </a:r>
          </a:p>
          <a:p>
            <a:endParaRPr lang="en-US" dirty="0" smtClean="0"/>
          </a:p>
          <a:p>
            <a:r>
              <a:rPr lang="en-US" dirty="0" smtClean="0"/>
              <a:t>The Trends : sentiments analysis </a:t>
            </a:r>
            <a:r>
              <a:rPr lang="en-US" dirty="0" err="1" smtClean="0"/>
              <a:t>vs</a:t>
            </a:r>
            <a:r>
              <a:rPr lang="en-US" dirty="0" smtClean="0"/>
              <a:t> the election results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Check in real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572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WHAT WE INFER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2514600"/>
            <a:ext cx="3657600" cy="1143000"/>
          </a:xfrm>
        </p:spPr>
        <p:txBody>
          <a:bodyPr/>
          <a:lstStyle/>
          <a:p>
            <a:r>
              <a:rPr lang="en-US" dirty="0" smtClean="0"/>
              <a:t>TECHNICAL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LOCAL</a:t>
            </a:r>
          </a:p>
          <a:p>
            <a:endParaRPr lang="en-US" dirty="0" smtClean="0"/>
          </a:p>
          <a:p>
            <a:r>
              <a:rPr lang="en-US" dirty="0" smtClean="0"/>
              <a:t>STATE</a:t>
            </a:r>
          </a:p>
          <a:p>
            <a:endParaRPr lang="en-US" dirty="0" smtClean="0"/>
          </a:p>
          <a:p>
            <a:r>
              <a:rPr lang="en-US" dirty="0" smtClean="0"/>
              <a:t>NATIONAL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WHAT HAPPENS?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IROM SHARMILA</a:t>
            </a:r>
            <a:endParaRPr lang="en-US" dirty="0"/>
          </a:p>
        </p:txBody>
      </p:sp>
      <p:pic>
        <p:nvPicPr>
          <p:cNvPr id="2050" name="Picture 2" descr="Image result for irom sharmila elec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61912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BJP lose elections 2004: </a:t>
            </a:r>
            <a:endParaRPr lang="en-US" dirty="0"/>
          </a:p>
        </p:txBody>
      </p:sp>
      <p:pic>
        <p:nvPicPr>
          <p:cNvPr id="1026" name="Picture 2" descr="Image result for india election 2004 bjp lo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900321" cy="3505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0400" y="14478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SHINING INDIA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2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UP ELECTIONS : BJP SWEEPS</a:t>
            </a:r>
            <a:endParaRPr lang="en-US" sz="3600" dirty="0"/>
          </a:p>
        </p:txBody>
      </p:sp>
      <p:pic>
        <p:nvPicPr>
          <p:cNvPr id="8196" name="Picture 4" descr="Image result for samajwadi party lose in 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362200"/>
            <a:ext cx="46736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MEDIA OVERPOPULARIZE POLITICAL PARTY</a:t>
            </a:r>
            <a:endParaRPr lang="en-US" dirty="0"/>
          </a:p>
        </p:txBody>
      </p:sp>
      <p:pic>
        <p:nvPicPr>
          <p:cNvPr id="9218" name="Picture 2" descr="Image result for media vs public opin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5397500" cy="3238500"/>
          </a:xfrm>
          <a:prstGeom prst="rect">
            <a:avLst/>
          </a:prstGeom>
          <a:noFill/>
        </p:spPr>
      </p:pic>
      <p:pic>
        <p:nvPicPr>
          <p:cNvPr id="9220" name="Picture 4" descr="Image result for akhilesh yadav and rahul gandh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733800"/>
            <a:ext cx="4648200" cy="2860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7432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THE IDEA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r>
              <a:rPr lang="en-US" dirty="0" smtClean="0"/>
              <a:t>TRACK TWEETS BY CANDIDATES, PARTY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TRACK NEWS AGENCIES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TRACK PUBLIC OPINIONS ABOUT THE CANDIDATES AND PARTIES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4800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WHAT WE TRACK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128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Slide 1</vt:lpstr>
      <vt:lpstr>WHAT HAPPENS?</vt:lpstr>
      <vt:lpstr>IROM SHARMILA</vt:lpstr>
      <vt:lpstr>BJP lose elections 2004: </vt:lpstr>
      <vt:lpstr>Slide 5</vt:lpstr>
      <vt:lpstr>PROBLEM</vt:lpstr>
      <vt:lpstr>MEDIA OVERPOPULARIZE POLITICAL PARTY</vt:lpstr>
      <vt:lpstr>Slide 8</vt:lpstr>
      <vt:lpstr>Slide 9</vt:lpstr>
      <vt:lpstr>Slide 10</vt:lpstr>
      <vt:lpstr>OUTPUT</vt:lpstr>
      <vt:lpstr>Slide 12</vt:lpstr>
      <vt:lpstr>TECHNICAL </vt:lpstr>
      <vt:lpstr>FEATURE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ACCESS_GRANTED</dc:creator>
  <cp:lastModifiedBy>ACCESS_GRANTED</cp:lastModifiedBy>
  <cp:revision>9</cp:revision>
  <dcterms:created xsi:type="dcterms:W3CDTF">2017-03-12T10:37:07Z</dcterms:created>
  <dcterms:modified xsi:type="dcterms:W3CDTF">2017-03-12T11:59:35Z</dcterms:modified>
</cp:coreProperties>
</file>