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Management </a:t>
            </a:r>
            <a:r>
              <a:rPr lang="en-US" dirty="0" smtClean="0"/>
              <a:t>Application </a:t>
            </a:r>
            <a:r>
              <a:rPr lang="en-US" dirty="0"/>
              <a:t>Design and </a:t>
            </a:r>
            <a:r>
              <a:rPr lang="en-US" dirty="0" smtClean="0"/>
              <a:t>Implementation : Load Balancing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Prince Yadav </a:t>
            </a:r>
            <a:r>
              <a:rPr lang="mr-IN" dirty="0" smtClean="0"/>
              <a:t>–</a:t>
            </a:r>
            <a:r>
              <a:rPr lang="en-US" dirty="0" smtClean="0"/>
              <a:t> 2019h1030019p</a:t>
            </a:r>
          </a:p>
          <a:p>
            <a:r>
              <a:rPr lang="en-US" dirty="0" smtClean="0"/>
              <a:t>k. Sri </a:t>
            </a:r>
            <a:r>
              <a:rPr lang="en-US" dirty="0" err="1" smtClean="0"/>
              <a:t>krishna</a:t>
            </a:r>
            <a:r>
              <a:rPr lang="en-US" dirty="0" smtClean="0"/>
              <a:t> </a:t>
            </a:r>
            <a:r>
              <a:rPr lang="en-US" dirty="0" err="1" smtClean="0"/>
              <a:t>manoj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2019h1030020p</a:t>
            </a:r>
          </a:p>
          <a:p>
            <a:r>
              <a:rPr lang="en-US" dirty="0" smtClean="0"/>
              <a:t>Jai </a:t>
            </a:r>
            <a:r>
              <a:rPr lang="en-US" dirty="0" err="1" smtClean="0"/>
              <a:t>singhal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2019h1030021p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6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distribute </a:t>
            </a:r>
            <a:r>
              <a:rPr lang="en-US" dirty="0" smtClean="0"/>
              <a:t>workload </a:t>
            </a:r>
            <a:r>
              <a:rPr lang="en-US" dirty="0"/>
              <a:t>uniformly across several paths </a:t>
            </a:r>
            <a:r>
              <a:rPr lang="en-US" dirty="0" smtClean="0"/>
              <a:t>to optimize </a:t>
            </a:r>
            <a:r>
              <a:rPr lang="en-US" dirty="0"/>
              <a:t>network efficiency, reliability and capacity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/>
              <a:t>To distribute the load among various paths available between client and server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decrease the response time and </a:t>
            </a:r>
            <a:r>
              <a:rPr lang="en-US" dirty="0" smtClean="0"/>
              <a:t>under-utilization and over-utilization </a:t>
            </a:r>
            <a:r>
              <a:rPr lang="en-US" dirty="0"/>
              <a:t>of some of the paths </a:t>
            </a:r>
            <a:r>
              <a:rPr lang="en-US" dirty="0" smtClean="0"/>
              <a:t>between end-points.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8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Najjar</a:t>
            </a:r>
            <a:r>
              <a:rPr lang="en-US" dirty="0"/>
              <a:t>, </a:t>
            </a:r>
            <a:r>
              <a:rPr lang="en-US" dirty="0" err="1"/>
              <a:t>Anees</a:t>
            </a:r>
            <a:r>
              <a:rPr lang="en-US" dirty="0"/>
              <a:t> &amp; </a:t>
            </a:r>
            <a:r>
              <a:rPr lang="en-US" dirty="0" err="1"/>
              <a:t>Layeghy</a:t>
            </a:r>
            <a:r>
              <a:rPr lang="en-US" dirty="0"/>
              <a:t>, </a:t>
            </a:r>
            <a:r>
              <a:rPr lang="en-US" dirty="0" err="1"/>
              <a:t>Siamak</a:t>
            </a:r>
            <a:r>
              <a:rPr lang="en-US" dirty="0"/>
              <a:t> &amp; </a:t>
            </a:r>
            <a:r>
              <a:rPr lang="en-US" dirty="0" err="1"/>
              <a:t>Portmann</a:t>
            </a:r>
            <a:r>
              <a:rPr lang="en-US" dirty="0"/>
              <a:t>, Marius. (2016). Pushing SDN to </a:t>
            </a:r>
            <a:r>
              <a:rPr lang="en-US" dirty="0" smtClean="0"/>
              <a:t>the End-Host</a:t>
            </a:r>
            <a:r>
              <a:rPr lang="en-US" dirty="0"/>
              <a:t>, Network Load Balancing using </a:t>
            </a:r>
            <a:r>
              <a:rPr lang="en-US" dirty="0" err="1"/>
              <a:t>OpenFlow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err="1"/>
              <a:t>Wildan</a:t>
            </a:r>
            <a:r>
              <a:rPr lang="en-US" dirty="0"/>
              <a:t> </a:t>
            </a:r>
            <a:r>
              <a:rPr lang="en-US" dirty="0" err="1"/>
              <a:t>Maulana</a:t>
            </a:r>
            <a:r>
              <a:rPr lang="en-US" dirty="0"/>
              <a:t> </a:t>
            </a:r>
            <a:r>
              <a:rPr lang="en-US" dirty="0" err="1" smtClean="0"/>
              <a:t>Syahidillah</a:t>
            </a:r>
            <a:r>
              <a:rPr lang="en-US" dirty="0" smtClean="0"/>
              <a:t>. (2018). Multipath </a:t>
            </a:r>
            <a:r>
              <a:rPr lang="en-US" dirty="0"/>
              <a:t>Routing with Load Balancing using RYU </a:t>
            </a:r>
            <a:r>
              <a:rPr lang="en-US" dirty="0" err="1"/>
              <a:t>OpenFlow</a:t>
            </a:r>
            <a:r>
              <a:rPr lang="en-US" dirty="0"/>
              <a:t> </a:t>
            </a:r>
            <a:r>
              <a:rPr lang="en-US" dirty="0" smtClean="0"/>
              <a:t>Controller.</a:t>
            </a:r>
          </a:p>
          <a:p>
            <a:r>
              <a:rPr lang="en-US" dirty="0" err="1"/>
              <a:t>Ajinkya</a:t>
            </a:r>
            <a:r>
              <a:rPr lang="en-US" dirty="0"/>
              <a:t> </a:t>
            </a:r>
            <a:r>
              <a:rPr lang="en-US" dirty="0" err="1" smtClean="0"/>
              <a:t>Kadam</a:t>
            </a:r>
            <a:r>
              <a:rPr lang="en-US" dirty="0" smtClean="0"/>
              <a:t>. (2016</a:t>
            </a:r>
            <a:r>
              <a:rPr lang="en-US" dirty="0"/>
              <a:t>). Implementing a Learning Switch and adding a flow entry to the switch using </a:t>
            </a:r>
            <a:r>
              <a:rPr lang="en-US" dirty="0" smtClean="0"/>
              <a:t>POX.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88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approaches:</a:t>
            </a:r>
          </a:p>
          <a:p>
            <a:pPr lvl="1"/>
            <a:r>
              <a:rPr lang="en-US" dirty="0"/>
              <a:t>Controller-based</a:t>
            </a:r>
          </a:p>
          <a:p>
            <a:pPr lvl="1"/>
            <a:r>
              <a:rPr lang="en-US" dirty="0"/>
              <a:t>Switch-based</a:t>
            </a:r>
          </a:p>
          <a:p>
            <a:r>
              <a:rPr lang="en-US" dirty="0"/>
              <a:t>In Uniform link capacity, as the number of interfaces increase, the efficiency of </a:t>
            </a:r>
            <a:r>
              <a:rPr lang="en-US" dirty="0" smtClean="0"/>
              <a:t>Controller-based </a:t>
            </a:r>
            <a:r>
              <a:rPr lang="en-US" dirty="0"/>
              <a:t>load balancer decreases.</a:t>
            </a:r>
          </a:p>
          <a:p>
            <a:r>
              <a:rPr lang="en-US" dirty="0"/>
              <a:t>In </a:t>
            </a:r>
            <a:r>
              <a:rPr lang="en-US" dirty="0" smtClean="0"/>
              <a:t>Switch-based load balancer, we cannot implement Round Robin algorithm. It uses Group Table, which randomly selects one of the available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Controller-based Approach</a:t>
            </a:r>
          </a:p>
          <a:p>
            <a:pPr lvl="1"/>
            <a:r>
              <a:rPr lang="en-US" dirty="0" smtClean="0"/>
              <a:t>Algorithms considered:</a:t>
            </a:r>
          </a:p>
          <a:p>
            <a:pPr lvl="2"/>
            <a:r>
              <a:rPr lang="en-US" dirty="0" smtClean="0"/>
              <a:t>Least time</a:t>
            </a:r>
          </a:p>
          <a:p>
            <a:pPr lvl="2"/>
            <a:r>
              <a:rPr lang="en-US" dirty="0" smtClean="0"/>
              <a:t>Round Robin </a:t>
            </a:r>
          </a:p>
          <a:p>
            <a:pPr lvl="2"/>
            <a:r>
              <a:rPr lang="en-US" dirty="0" smtClean="0"/>
              <a:t>Randomized</a:t>
            </a:r>
          </a:p>
          <a:p>
            <a:r>
              <a:rPr lang="en-US" dirty="0" smtClean="0"/>
              <a:t>Switch based Approach</a:t>
            </a:r>
            <a:endParaRPr lang="en-US" dirty="0"/>
          </a:p>
          <a:p>
            <a:pPr lvl="1"/>
            <a:r>
              <a:rPr lang="en-US" dirty="0"/>
              <a:t>Algorithms considered:</a:t>
            </a:r>
          </a:p>
          <a:p>
            <a:pPr lvl="2"/>
            <a:r>
              <a:rPr lang="en-US" dirty="0" smtClean="0"/>
              <a:t>Maximum </a:t>
            </a:r>
            <a:r>
              <a:rPr lang="en-US" dirty="0"/>
              <a:t>Bandwidth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0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Hybrid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5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187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Mangal</vt:lpstr>
      <vt:lpstr>Wingdings 3</vt:lpstr>
      <vt:lpstr>Arial</vt:lpstr>
      <vt:lpstr>Ion Boardroom</vt:lpstr>
      <vt:lpstr>Network Management Application Design and Implementation : Load Balancing </vt:lpstr>
      <vt:lpstr>Problem Statement and Motivation</vt:lpstr>
      <vt:lpstr>Literature Survey and Background</vt:lpstr>
      <vt:lpstr>Approaches</vt:lpstr>
      <vt:lpstr>Work done :</vt:lpstr>
      <vt:lpstr>Work to be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Management Application Design and Implementation : Load Balancing </dc:title>
  <dc:creator>Microsoft Office User</dc:creator>
  <cp:lastModifiedBy>Microsoft Office User</cp:lastModifiedBy>
  <cp:revision>14</cp:revision>
  <dcterms:created xsi:type="dcterms:W3CDTF">2019-10-16T02:57:58Z</dcterms:created>
  <dcterms:modified xsi:type="dcterms:W3CDTF">2019-10-16T09:22:02Z</dcterms:modified>
</cp:coreProperties>
</file>