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570B-AC7F-40F0-B2B5-743B5B01C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Independent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63A7A-A032-479F-9A8D-FD0EB4765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Shivam</a:t>
            </a:r>
            <a:r>
              <a:rPr lang="en-IN" dirty="0"/>
              <a:t> </a:t>
            </a:r>
            <a:r>
              <a:rPr lang="en-IN" dirty="0" err="1"/>
              <a:t>garg</a:t>
            </a:r>
            <a:endParaRPr lang="en-IN" dirty="0"/>
          </a:p>
          <a:p>
            <a:r>
              <a:rPr lang="en-IN" dirty="0" err="1"/>
              <a:t>Vibhor</a:t>
            </a:r>
            <a:r>
              <a:rPr lang="en-IN" dirty="0"/>
              <a:t> </a:t>
            </a:r>
            <a:r>
              <a:rPr lang="en-IN" dirty="0" err="1"/>
              <a:t>rawal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5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96C-9CEC-4892-A4E4-BA7B3A6A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Remote Control Car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2FEC0-BB7D-43BB-93FB-D3F815626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Utilising android app studio and </a:t>
            </a:r>
            <a:r>
              <a:rPr lang="en-IN" dirty="0" err="1"/>
              <a:t>arduino</a:t>
            </a:r>
            <a:endParaRPr lang="en-IN" dirty="0"/>
          </a:p>
        </p:txBody>
      </p:sp>
      <p:pic>
        <p:nvPicPr>
          <p:cNvPr id="1026" name="Picture 2" descr="https://lh6.ggpht.com/ydol6v1uv6PCQdVZU3D0HucU6fqbYbQctmOqkwJ56QD65h3OaNam5cELB3FgnZpMCII=w300">
            <a:extLst>
              <a:ext uri="{FF2B5EF4-FFF2-40B4-BE49-F238E27FC236}">
                <a16:creationId xmlns:a16="http://schemas.microsoft.com/office/drawing/2014/main" id="{A4202134-1D7B-4CD9-B859-2C6916BC2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64" y="278028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rketplace.canva.com/MACQ3I0v-j0/1/thumbnail_large/canva-sketch-icon-of-an-electric-car-MACQ3I0v-j0.png">
            <a:extLst>
              <a:ext uri="{FF2B5EF4-FFF2-40B4-BE49-F238E27FC236}">
                <a16:creationId xmlns:a16="http://schemas.microsoft.com/office/drawing/2014/main" id="{30C86E3E-D73C-475F-A005-583C6B808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4" y="0"/>
            <a:ext cx="5238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7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D06A-D0FC-4E7C-B215-32322047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C61C-3948-4514-8294-E2E853E5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app with be used as a remote control for the R/C car.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Front end</a:t>
            </a:r>
            <a:r>
              <a:rPr lang="en-IN" dirty="0"/>
              <a:t>:</a:t>
            </a:r>
          </a:p>
          <a:p>
            <a:r>
              <a:rPr lang="en-IN" dirty="0"/>
              <a:t>The front end will constitute the first layout as a connection establishment and testing with R/C car.</a:t>
            </a:r>
          </a:p>
          <a:p>
            <a:r>
              <a:rPr lang="en-IN" dirty="0"/>
              <a:t>The second layout will showcase the remote interface to control the car.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Back end</a:t>
            </a:r>
            <a:r>
              <a:rPr lang="en-IN" dirty="0"/>
              <a:t>:</a:t>
            </a:r>
          </a:p>
          <a:p>
            <a:r>
              <a:rPr lang="en-IN" dirty="0"/>
              <a:t>The connections will take place via Bluetooth to deliver the commands controlling the R/C car. </a:t>
            </a:r>
          </a:p>
        </p:txBody>
      </p:sp>
    </p:spTree>
    <p:extLst>
      <p:ext uri="{BB962C8B-B14F-4D97-AF65-F5344CB8AC3E}">
        <p14:creationId xmlns:p14="http://schemas.microsoft.com/office/powerpoint/2010/main" val="322012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E514-D780-42E7-BEB3-73F5692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R/C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04D7-0FEB-4F5E-A7F1-B96D4D23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hardware side of the development would consist of a Bluetooth module(HC-05) working on Serial Communication and a development board, namely Arduino.</a:t>
            </a:r>
          </a:p>
          <a:p>
            <a:endParaRPr lang="en-IN" dirty="0"/>
          </a:p>
          <a:p>
            <a:r>
              <a:rPr lang="en-IN" dirty="0"/>
              <a:t>The Arduino board would drive the motors using principle of  double-pole double-throw.</a:t>
            </a:r>
          </a:p>
          <a:p>
            <a:endParaRPr lang="en-IN" dirty="0"/>
          </a:p>
          <a:p>
            <a:r>
              <a:rPr lang="en-IN" dirty="0"/>
              <a:t>Further development and progress will be integrated as the project evolves.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C0A3-1626-47F0-A4BC-D7B931EF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28CB-905D-4673-BD22-981DC61D1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be continued……. </a:t>
            </a:r>
          </a:p>
        </p:txBody>
      </p:sp>
    </p:spTree>
    <p:extLst>
      <p:ext uri="{BB962C8B-B14F-4D97-AF65-F5344CB8AC3E}">
        <p14:creationId xmlns:p14="http://schemas.microsoft.com/office/powerpoint/2010/main" val="3790857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</TotalTime>
  <Words>150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Independent Project</vt:lpstr>
      <vt:lpstr>Remote Control Car</vt:lpstr>
      <vt:lpstr>Android App</vt:lpstr>
      <vt:lpstr>R/C car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Project</dc:title>
  <dc:creator>Shiva</dc:creator>
  <cp:lastModifiedBy>Shiva</cp:lastModifiedBy>
  <cp:revision>6</cp:revision>
  <dcterms:created xsi:type="dcterms:W3CDTF">2018-02-04T11:09:31Z</dcterms:created>
  <dcterms:modified xsi:type="dcterms:W3CDTF">2018-02-04T13:26:11Z</dcterms:modified>
</cp:coreProperties>
</file>