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Roboto Slab" panose="020B0604020202020204" charset="0"/>
      <p:regular r:id="rId10"/>
      <p:bold r:id="rId11"/>
    </p:embeddedFont>
    <p:embeddedFont>
      <p:font typeface="Muli Black" panose="020B0604020202020204" charset="0"/>
      <p:bold r:id="rId12"/>
      <p:boldItalic r:id="rId13"/>
    </p:embeddedFont>
    <p:embeddedFont>
      <p:font typeface="Muli" panose="020B0604020202020204" charset="0"/>
      <p:regular r:id="rId14"/>
      <p:bold r:id="rId15"/>
      <p:italic r:id="rId16"/>
      <p:boldItalic r:id="rId17"/>
    </p:embeddedFont>
    <p:embeddedFont>
      <p:font typeface="Muli Light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14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Shape 1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Shape 14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Shape 14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3" name="Shape 14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Shape 14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Shape 1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Shape 15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3" name="Shape 15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Shape 15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6" name="Shape 15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Shape 15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7" name="Shape 15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Shape 15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Shape 1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573425" y="1746975"/>
            <a:ext cx="4545900" cy="16806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1pPr>
            <a:lvl2pPr lvl="1">
              <a:spcBef>
                <a:spcPts val="0"/>
              </a:spcBef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2pPr>
            <a:lvl3pPr lvl="2">
              <a:spcBef>
                <a:spcPts val="0"/>
              </a:spcBef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3pPr>
            <a:lvl4pPr lvl="3">
              <a:spcBef>
                <a:spcPts val="0"/>
              </a:spcBef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4pPr>
            <a:lvl5pPr lvl="4">
              <a:spcBef>
                <a:spcPts val="0"/>
              </a:spcBef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5pPr>
            <a:lvl6pPr lvl="5">
              <a:spcBef>
                <a:spcPts val="0"/>
              </a:spcBef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6pPr>
            <a:lvl7pPr lvl="6">
              <a:spcBef>
                <a:spcPts val="0"/>
              </a:spcBef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7pPr>
            <a:lvl8pPr lvl="7">
              <a:spcBef>
                <a:spcPts val="0"/>
              </a:spcBef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8pPr>
            <a:lvl9pPr lvl="8">
              <a:spcBef>
                <a:spcPts val="0"/>
              </a:spcBef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9pPr>
          </a:lstStyle>
          <a:p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12" name="Shape 12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1146891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2867228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2867228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9" name="Shape 29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30" name="Shape 30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1146891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4014120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" name="Shape 45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46" name="Shape 46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1720337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2293783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2" name="Shape 62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3" name="Shape 63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1720337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4014120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84" name="Shape 84"/>
            <p:cNvSpPr/>
            <p:nvPr/>
          </p:nvSpPr>
          <p:spPr>
            <a:xfrm>
              <a:off x="57343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229378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3440674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8" name="Shape 98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99" name="Shape 99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573433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3440674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Shape 565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66" name="Shape 566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4" name="Shape 574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75" name="Shape 575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1" name="Shape 58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82" name="Shape 582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0" name="Shape 590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91" name="Shape 591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1" name="Shape 60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02" name="Shape 602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9" name="Shape 609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10" name="Shape 610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17" name="Shape 61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background"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/>
          <p:nvPr/>
        </p:nvSpPr>
        <p:spPr>
          <a:xfrm>
            <a:off x="287749" y="-4550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20" name="Shape 620"/>
          <p:cNvSpPr/>
          <p:nvPr/>
        </p:nvSpPr>
        <p:spPr>
          <a:xfrm>
            <a:off x="0" y="282737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21" name="Shape 621"/>
          <p:cNvSpPr/>
          <p:nvPr/>
        </p:nvSpPr>
        <p:spPr>
          <a:xfrm>
            <a:off x="0" y="2006461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22" name="Shape 622"/>
          <p:cNvSpPr/>
          <p:nvPr/>
        </p:nvSpPr>
        <p:spPr>
          <a:xfrm>
            <a:off x="863265" y="-4550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23" name="Shape 623"/>
          <p:cNvSpPr/>
          <p:nvPr/>
        </p:nvSpPr>
        <p:spPr>
          <a:xfrm rot="10800000">
            <a:off x="7162539" y="-4550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24" name="Shape 624"/>
          <p:cNvSpPr/>
          <p:nvPr/>
        </p:nvSpPr>
        <p:spPr>
          <a:xfrm rot="10800000">
            <a:off x="8889070" y="2006461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25" name="Shape 625"/>
          <p:cNvSpPr/>
          <p:nvPr/>
        </p:nvSpPr>
        <p:spPr>
          <a:xfrm rot="10800000">
            <a:off x="8889070" y="282737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26" name="Shape 626"/>
          <p:cNvSpPr/>
          <p:nvPr/>
        </p:nvSpPr>
        <p:spPr>
          <a:xfrm rot="10800000">
            <a:off x="6019335" y="-4550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27" name="Shape 627"/>
          <p:cNvSpPr/>
          <p:nvPr/>
        </p:nvSpPr>
        <p:spPr>
          <a:xfrm>
            <a:off x="1726530" y="4879274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28" name="Shape 628"/>
          <p:cNvSpPr/>
          <p:nvPr/>
        </p:nvSpPr>
        <p:spPr>
          <a:xfrm>
            <a:off x="0" y="2868262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29" name="Shape 629"/>
          <p:cNvSpPr/>
          <p:nvPr/>
        </p:nvSpPr>
        <p:spPr>
          <a:xfrm>
            <a:off x="0" y="4591986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30" name="Shape 630"/>
          <p:cNvSpPr/>
          <p:nvPr/>
        </p:nvSpPr>
        <p:spPr>
          <a:xfrm>
            <a:off x="2869735" y="4879274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31" name="Shape 631"/>
          <p:cNvSpPr/>
          <p:nvPr/>
        </p:nvSpPr>
        <p:spPr>
          <a:xfrm rot="10800000" flipH="1">
            <a:off x="4876124" y="4879274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32" name="Shape 632"/>
          <p:cNvSpPr/>
          <p:nvPr/>
        </p:nvSpPr>
        <p:spPr>
          <a:xfrm rot="10800000" flipH="1">
            <a:off x="5451640" y="4879274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33" name="Shape 633"/>
          <p:cNvSpPr/>
          <p:nvPr/>
        </p:nvSpPr>
        <p:spPr>
          <a:xfrm rot="10800000" flipH="1">
            <a:off x="8889070" y="3442837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34" name="Shape 634"/>
          <p:cNvSpPr/>
          <p:nvPr/>
        </p:nvSpPr>
        <p:spPr>
          <a:xfrm rot="10800000" flipH="1">
            <a:off x="8889070" y="2868262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35" name="Shape 635"/>
          <p:cNvSpPr/>
          <p:nvPr/>
        </p:nvSpPr>
        <p:spPr>
          <a:xfrm rot="10800000">
            <a:off x="8601321" y="-4550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36" name="Shape 636"/>
          <p:cNvSpPr/>
          <p:nvPr/>
        </p:nvSpPr>
        <p:spPr>
          <a:xfrm rot="10800000">
            <a:off x="8889070" y="1144599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37" name="Shape 637"/>
          <p:cNvSpPr/>
          <p:nvPr/>
        </p:nvSpPr>
        <p:spPr>
          <a:xfrm rot="10800000">
            <a:off x="7450294" y="-4550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38" name="Shape 638"/>
          <p:cNvSpPr/>
          <p:nvPr/>
        </p:nvSpPr>
        <p:spPr>
          <a:xfrm>
            <a:off x="287749" y="4879274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39" name="Shape 639"/>
          <p:cNvSpPr/>
          <p:nvPr/>
        </p:nvSpPr>
        <p:spPr>
          <a:xfrm>
            <a:off x="0" y="3730124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40" name="Shape 640"/>
          <p:cNvSpPr/>
          <p:nvPr/>
        </p:nvSpPr>
        <p:spPr>
          <a:xfrm>
            <a:off x="1438775" y="4879274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41" name="Shape 641"/>
          <p:cNvSpPr/>
          <p:nvPr/>
        </p:nvSpPr>
        <p:spPr>
          <a:xfrm rot="10800000" flipH="1">
            <a:off x="6027150" y="4879274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42" name="Shape 642"/>
          <p:cNvSpPr/>
          <p:nvPr/>
        </p:nvSpPr>
        <p:spPr>
          <a:xfrm rot="10800000" flipH="1">
            <a:off x="7458110" y="4879274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43" name="Shape 643"/>
          <p:cNvSpPr/>
          <p:nvPr/>
        </p:nvSpPr>
        <p:spPr>
          <a:xfrm rot="10800000" flipH="1">
            <a:off x="8889070" y="4017412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44" name="Shape 644"/>
          <p:cNvSpPr/>
          <p:nvPr/>
        </p:nvSpPr>
        <p:spPr>
          <a:xfrm>
            <a:off x="0" y="-4550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45" name="Shape 645"/>
          <p:cNvSpPr/>
          <p:nvPr/>
        </p:nvSpPr>
        <p:spPr>
          <a:xfrm>
            <a:off x="0" y="17191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46" name="Shape 646"/>
          <p:cNvSpPr/>
          <p:nvPr/>
        </p:nvSpPr>
        <p:spPr>
          <a:xfrm>
            <a:off x="1726530" y="-4550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47" name="Shape 647"/>
          <p:cNvSpPr/>
          <p:nvPr/>
        </p:nvSpPr>
        <p:spPr>
          <a:xfrm>
            <a:off x="4012940" y="-4550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48" name="Shape 648"/>
          <p:cNvSpPr/>
          <p:nvPr/>
        </p:nvSpPr>
        <p:spPr>
          <a:xfrm rot="10800000">
            <a:off x="8889070" y="2293749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49" name="Shape 649"/>
          <p:cNvSpPr/>
          <p:nvPr/>
        </p:nvSpPr>
        <p:spPr>
          <a:xfrm rot="10800000">
            <a:off x="8889070" y="570025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50" name="Shape 650"/>
          <p:cNvSpPr/>
          <p:nvPr/>
        </p:nvSpPr>
        <p:spPr>
          <a:xfrm rot="10800000">
            <a:off x="8313559" y="-4550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51" name="Shape 651"/>
          <p:cNvSpPr/>
          <p:nvPr/>
        </p:nvSpPr>
        <p:spPr>
          <a:xfrm rot="10800000">
            <a:off x="6874784" y="-4550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52" name="Shape 652"/>
          <p:cNvSpPr/>
          <p:nvPr/>
        </p:nvSpPr>
        <p:spPr>
          <a:xfrm rot="10800000">
            <a:off x="5159977" y="-4550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53" name="Shape 653"/>
          <p:cNvSpPr/>
          <p:nvPr/>
        </p:nvSpPr>
        <p:spPr>
          <a:xfrm>
            <a:off x="0" y="2580975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54" name="Shape 654"/>
          <p:cNvSpPr/>
          <p:nvPr/>
        </p:nvSpPr>
        <p:spPr>
          <a:xfrm>
            <a:off x="0" y="4304699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55" name="Shape 655"/>
          <p:cNvSpPr/>
          <p:nvPr/>
        </p:nvSpPr>
        <p:spPr>
          <a:xfrm>
            <a:off x="575510" y="48792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56" name="Shape 656"/>
          <p:cNvSpPr/>
          <p:nvPr/>
        </p:nvSpPr>
        <p:spPr>
          <a:xfrm>
            <a:off x="2014285" y="48792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57" name="Shape 657"/>
          <p:cNvSpPr/>
          <p:nvPr/>
        </p:nvSpPr>
        <p:spPr>
          <a:xfrm>
            <a:off x="3729092" y="48792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58" name="Shape 658"/>
          <p:cNvSpPr/>
          <p:nvPr/>
        </p:nvSpPr>
        <p:spPr>
          <a:xfrm rot="10800000" flipH="1">
            <a:off x="4588375" y="48792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59" name="Shape 659"/>
          <p:cNvSpPr/>
          <p:nvPr/>
        </p:nvSpPr>
        <p:spPr>
          <a:xfrm rot="10800000" flipH="1">
            <a:off x="6314905" y="48792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60" name="Shape 660"/>
          <p:cNvSpPr/>
          <p:nvPr/>
        </p:nvSpPr>
        <p:spPr>
          <a:xfrm rot="10800000" flipH="1">
            <a:off x="8889070" y="4304699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61" name="Shape 661"/>
          <p:cNvSpPr/>
          <p:nvPr/>
        </p:nvSpPr>
        <p:spPr>
          <a:xfrm rot="10800000" flipH="1">
            <a:off x="8601315" y="48792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62" name="Shape 662"/>
          <p:cNvSpPr/>
          <p:nvPr/>
        </p:nvSpPr>
        <p:spPr>
          <a:xfrm>
            <a:off x="3729092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63" name="Shape 663"/>
          <p:cNvSpPr/>
          <p:nvPr/>
        </p:nvSpPr>
        <p:spPr>
          <a:xfrm>
            <a:off x="0" y="2293749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64" name="Shape 664"/>
          <p:cNvSpPr/>
          <p:nvPr/>
        </p:nvSpPr>
        <p:spPr>
          <a:xfrm>
            <a:off x="575510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65" name="Shape 665"/>
          <p:cNvSpPr/>
          <p:nvPr/>
        </p:nvSpPr>
        <p:spPr>
          <a:xfrm>
            <a:off x="1151020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66" name="Shape 666"/>
          <p:cNvSpPr/>
          <p:nvPr/>
        </p:nvSpPr>
        <p:spPr>
          <a:xfrm>
            <a:off x="2581980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67" name="Shape 667"/>
          <p:cNvSpPr/>
          <p:nvPr/>
        </p:nvSpPr>
        <p:spPr>
          <a:xfrm>
            <a:off x="3157490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68" name="Shape 668"/>
          <p:cNvSpPr/>
          <p:nvPr/>
        </p:nvSpPr>
        <p:spPr>
          <a:xfrm rot="10800000">
            <a:off x="8889070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69" name="Shape 669"/>
          <p:cNvSpPr/>
          <p:nvPr/>
        </p:nvSpPr>
        <p:spPr>
          <a:xfrm rot="10800000">
            <a:off x="7738049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70" name="Shape 670"/>
          <p:cNvSpPr/>
          <p:nvPr/>
        </p:nvSpPr>
        <p:spPr>
          <a:xfrm rot="10800000">
            <a:off x="6594845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71" name="Shape 671"/>
          <p:cNvSpPr/>
          <p:nvPr/>
        </p:nvSpPr>
        <p:spPr>
          <a:xfrm rot="10800000">
            <a:off x="4588375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72" name="Shape 672"/>
          <p:cNvSpPr/>
          <p:nvPr/>
        </p:nvSpPr>
        <p:spPr>
          <a:xfrm>
            <a:off x="0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73" name="Shape 673"/>
          <p:cNvSpPr/>
          <p:nvPr/>
        </p:nvSpPr>
        <p:spPr>
          <a:xfrm>
            <a:off x="1151020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74" name="Shape 674"/>
          <p:cNvSpPr/>
          <p:nvPr/>
        </p:nvSpPr>
        <p:spPr>
          <a:xfrm>
            <a:off x="2294225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75" name="Shape 675"/>
          <p:cNvSpPr/>
          <p:nvPr/>
        </p:nvSpPr>
        <p:spPr>
          <a:xfrm>
            <a:off x="4300695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76" name="Shape 676"/>
          <p:cNvSpPr/>
          <p:nvPr/>
        </p:nvSpPr>
        <p:spPr>
          <a:xfrm rot="10800000" flipH="1">
            <a:off x="8317467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77" name="Shape 677"/>
          <p:cNvSpPr/>
          <p:nvPr/>
        </p:nvSpPr>
        <p:spPr>
          <a:xfrm rot="10800000" flipH="1">
            <a:off x="5163885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78" name="Shape 678"/>
          <p:cNvSpPr/>
          <p:nvPr/>
        </p:nvSpPr>
        <p:spPr>
          <a:xfrm rot="10800000" flipH="1">
            <a:off x="5739395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79" name="Shape 679"/>
          <p:cNvSpPr/>
          <p:nvPr/>
        </p:nvSpPr>
        <p:spPr>
          <a:xfrm rot="10800000" flipH="1">
            <a:off x="7170355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80" name="Shape 680"/>
          <p:cNvSpPr/>
          <p:nvPr/>
        </p:nvSpPr>
        <p:spPr>
          <a:xfrm rot="10800000" flipH="1">
            <a:off x="7745865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81" name="Shape 681"/>
          <p:cNvSpPr/>
          <p:nvPr/>
        </p:nvSpPr>
        <p:spPr>
          <a:xfrm rot="10800000" flipH="1">
            <a:off x="8889070" y="4591986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82" name="Shape 682"/>
          <p:cNvSpPr/>
          <p:nvPr/>
        </p:nvSpPr>
        <p:spPr>
          <a:xfrm rot="10800000" flipH="1">
            <a:off x="8889070" y="2580975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83" name="Shape 683"/>
          <p:cNvSpPr/>
          <p:nvPr/>
        </p:nvSpPr>
        <p:spPr>
          <a:xfrm>
            <a:off x="0" y="857312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84" name="Shape 684"/>
          <p:cNvSpPr/>
          <p:nvPr/>
        </p:nvSpPr>
        <p:spPr>
          <a:xfrm>
            <a:off x="0" y="1431887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85" name="Shape 685"/>
          <p:cNvSpPr/>
          <p:nvPr/>
        </p:nvSpPr>
        <p:spPr>
          <a:xfrm>
            <a:off x="2014285" y="-4550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/>
          <p:nvPr/>
        </p:nvSpPr>
        <p:spPr>
          <a:xfrm>
            <a:off x="4300695" y="-4550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87" name="Shape 687"/>
          <p:cNvSpPr/>
          <p:nvPr/>
        </p:nvSpPr>
        <p:spPr>
          <a:xfrm rot="10800000">
            <a:off x="8889070" y="1431887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88" name="Shape 688"/>
          <p:cNvSpPr/>
          <p:nvPr/>
        </p:nvSpPr>
        <p:spPr>
          <a:xfrm rot="10800000">
            <a:off x="8889070" y="857312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89" name="Shape 689"/>
          <p:cNvSpPr/>
          <p:nvPr/>
        </p:nvSpPr>
        <p:spPr>
          <a:xfrm rot="10800000">
            <a:off x="6307090" y="-4550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90" name="Shape 690"/>
          <p:cNvSpPr/>
          <p:nvPr/>
        </p:nvSpPr>
        <p:spPr>
          <a:xfrm rot="10800000">
            <a:off x="5447732" y="-4550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91" name="Shape 691"/>
          <p:cNvSpPr/>
          <p:nvPr/>
        </p:nvSpPr>
        <p:spPr>
          <a:xfrm>
            <a:off x="0" y="3442837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92" name="Shape 692"/>
          <p:cNvSpPr/>
          <p:nvPr/>
        </p:nvSpPr>
        <p:spPr>
          <a:xfrm>
            <a:off x="0" y="4017412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93" name="Shape 693"/>
          <p:cNvSpPr/>
          <p:nvPr/>
        </p:nvSpPr>
        <p:spPr>
          <a:xfrm>
            <a:off x="2581980" y="4879274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94" name="Shape 694"/>
          <p:cNvSpPr/>
          <p:nvPr/>
        </p:nvSpPr>
        <p:spPr>
          <a:xfrm>
            <a:off x="3441337" y="4879274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95" name="Shape 695"/>
          <p:cNvSpPr/>
          <p:nvPr/>
        </p:nvSpPr>
        <p:spPr>
          <a:xfrm rot="10800000" flipH="1">
            <a:off x="6602660" y="4879274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96" name="Shape 696"/>
          <p:cNvSpPr/>
          <p:nvPr/>
        </p:nvSpPr>
        <p:spPr>
          <a:xfrm rot="10800000" flipH="1">
            <a:off x="8889070" y="4879274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97" name="Shape 697"/>
          <p:cNvSpPr/>
          <p:nvPr/>
        </p:nvSpPr>
        <p:spPr>
          <a:xfrm rot="10800000" flipH="1">
            <a:off x="8889070" y="3155550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98" name="Shape 698"/>
          <p:cNvSpPr/>
          <p:nvPr/>
        </p:nvSpPr>
        <p:spPr>
          <a:xfrm>
            <a:off x="0" y="570025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99" name="Shape 699"/>
          <p:cNvSpPr/>
          <p:nvPr/>
        </p:nvSpPr>
        <p:spPr>
          <a:xfrm>
            <a:off x="3441337" y="-4550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00" name="Shape 700"/>
          <p:cNvSpPr/>
          <p:nvPr/>
        </p:nvSpPr>
        <p:spPr>
          <a:xfrm>
            <a:off x="2294225" y="-4550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01" name="Shape 701"/>
          <p:cNvSpPr/>
          <p:nvPr/>
        </p:nvSpPr>
        <p:spPr>
          <a:xfrm rot="10800000">
            <a:off x="4876130" y="-4550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02" name="Shape 702"/>
          <p:cNvSpPr/>
          <p:nvPr/>
        </p:nvSpPr>
        <p:spPr>
          <a:xfrm rot="10800000">
            <a:off x="8889070" y="171917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03" name="Shape 703"/>
          <p:cNvSpPr/>
          <p:nvPr/>
        </p:nvSpPr>
        <p:spPr>
          <a:xfrm rot="10800000">
            <a:off x="8025804" y="-4550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04" name="Shape 704"/>
          <p:cNvSpPr/>
          <p:nvPr/>
        </p:nvSpPr>
        <p:spPr>
          <a:xfrm rot="10800000">
            <a:off x="5731580" y="-4550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05" name="Shape 705"/>
          <p:cNvSpPr/>
          <p:nvPr/>
        </p:nvSpPr>
        <p:spPr>
          <a:xfrm>
            <a:off x="4012940" y="487927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06" name="Shape 706"/>
          <p:cNvSpPr/>
          <p:nvPr/>
        </p:nvSpPr>
        <p:spPr>
          <a:xfrm>
            <a:off x="0" y="3155550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07" name="Shape 707"/>
          <p:cNvSpPr/>
          <p:nvPr/>
        </p:nvSpPr>
        <p:spPr>
          <a:xfrm>
            <a:off x="863265" y="487927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08" name="Shape 708"/>
          <p:cNvSpPr/>
          <p:nvPr/>
        </p:nvSpPr>
        <p:spPr>
          <a:xfrm>
            <a:off x="3157490" y="487927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09" name="Shape 709"/>
          <p:cNvSpPr/>
          <p:nvPr/>
        </p:nvSpPr>
        <p:spPr>
          <a:xfrm rot="10800000" flipH="1">
            <a:off x="8029712" y="487927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10" name="Shape 710"/>
          <p:cNvSpPr/>
          <p:nvPr/>
        </p:nvSpPr>
        <p:spPr>
          <a:xfrm rot="10800000" flipH="1">
            <a:off x="8889070" y="373012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11" name="Shape 711"/>
          <p:cNvSpPr/>
          <p:nvPr/>
        </p:nvSpPr>
        <p:spPr>
          <a:xfrm rot="10800000" flipH="1">
            <a:off x="6882600" y="487927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12" name="Shape 712"/>
          <p:cNvSpPr txBox="1">
            <a:spLocks noGrp="1"/>
          </p:cNvSpPr>
          <p:nvPr>
            <p:ph type="sldNum" idx="12"/>
          </p:nvPr>
        </p:nvSpPr>
        <p:spPr>
          <a:xfrm>
            <a:off x="287750" y="4304700"/>
            <a:ext cx="8601300" cy="572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713" name="Shape 713"/>
          <p:cNvSpPr/>
          <p:nvPr/>
        </p:nvSpPr>
        <p:spPr>
          <a:xfrm>
            <a:off x="0" y="1144599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14" name="Shape 714"/>
          <p:cNvSpPr/>
          <p:nvPr/>
        </p:nvSpPr>
        <p:spPr>
          <a:xfrm>
            <a:off x="1438775" y="-4550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15" name="Shape 715"/>
          <p:cNvSpPr/>
          <p:nvPr/>
        </p:nvSpPr>
        <p:spPr>
          <a:xfrm>
            <a:off x="2869735" y="-4550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 mosaic"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grpSp>
        <p:nvGrpSpPr>
          <p:cNvPr id="718" name="Shape 718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19" name="Shape 719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573433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1720337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1146891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1146891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2867228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2867228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2293783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4014120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3440674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514543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4571990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44" name="Shape 744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45" name="Shape 745"/>
            <p:cNvSpPr/>
            <p:nvPr/>
          </p:nvSpPr>
          <p:spPr>
            <a:xfrm>
              <a:off x="573433" y="1140477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172033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1146891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1146891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2867228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2293783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4014120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401412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4014120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4571990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69" name="Shape 769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70" name="Shape 770"/>
            <p:cNvSpPr/>
            <p:nvPr/>
          </p:nvSpPr>
          <p:spPr>
            <a:xfrm>
              <a:off x="573433" y="171299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1720337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1146891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2867228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2867228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2293783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3440674" y="2858018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514543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4571990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94" name="Shape 794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95" name="Shape 795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573433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1720337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1720337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2867228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4014120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3440674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5145436" y="171299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20" name="Shape 820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821" name="Shape 821"/>
            <p:cNvSpPr/>
            <p:nvPr/>
          </p:nvSpPr>
          <p:spPr>
            <a:xfrm>
              <a:off x="57343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1720337" y="1140477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1146891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229378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2293783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401412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3440674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3440674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5145436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4571990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44" name="Shape 844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845" name="Shape 845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573433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573433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1720337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1146891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2867228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2293783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2293783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4014120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3440674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3440674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5145436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45719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 mosaic small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Shape 869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grpSp>
        <p:nvGrpSpPr>
          <p:cNvPr id="870" name="Shape 870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871" name="Shape 871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872" name="Shape 872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73" name="Shape 873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74" name="Shape 87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75" name="Shape 875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76" name="Shape 876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77" name="Shape 877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78" name="Shape 878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79" name="Shape 879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80" name="Shape 880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81" name="Shape 881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82" name="Shape 882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83" name="Shape 883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84" name="Shape 88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85" name="Shape 885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86" name="Shape 886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87" name="Shape 887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88" name="Shape 888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89" name="Shape 889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90" name="Shape 890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91" name="Shape 891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92" name="Shape 892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93" name="Shape 893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94" name="Shape 89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95" name="Shape 895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96" name="Shape 896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897" name="Shape 897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898" name="Shape 898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99" name="Shape 899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00" name="Shape 900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01" name="Shape 901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02" name="Shape 902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03" name="Shape 903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04" name="Shape 90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05" name="Shape 905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06" name="Shape 906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07" name="Shape 907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08" name="Shape 908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09" name="Shape 909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10" name="Shape 910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11" name="Shape 911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12" name="Shape 912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13" name="Shape 913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14" name="Shape 9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15" name="Shape 915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16" name="Shape 916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17" name="Shape 917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18" name="Shape 918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19" name="Shape 919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20" name="Shape 920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21" name="Shape 921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22" name="Shape 922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23" name="Shape 923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924" name="Shape 92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25" name="Shape 925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26" name="Shape 926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27" name="Shape 927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28" name="Shape 928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29" name="Shape 929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30" name="Shape 930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31" name="Shape 931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32" name="Shape 932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33" name="Shape 933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34" name="Shape 93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35" name="Shape 935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36" name="Shape 936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37" name="Shape 937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38" name="Shape 938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39" name="Shape 939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0" name="Shape 940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1" name="Shape 941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2" name="Shape 942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3" name="Shape 943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4" name="Shape 94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5" name="Shape 945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6" name="Shape 946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7" name="Shape 947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8" name="Shape 948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49" name="Shape 949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950" name="Shape 950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51" name="Shape 951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52" name="Shape 952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53" name="Shape 953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54" name="Shape 95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55" name="Shape 955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56" name="Shape 956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57" name="Shape 957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58" name="Shape 958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59" name="Shape 959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60" name="Shape 960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61" name="Shape 961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62" name="Shape 962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63" name="Shape 963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64" name="Shape 96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65" name="Shape 965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66" name="Shape 966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67" name="Shape 967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68" name="Shape 968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69" name="Shape 969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0" name="Shape 970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1" name="Shape 971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2" name="Shape 972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3" name="Shape 973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4" name="Shape 97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975" name="Shape 975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976" name="Shape 976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977" name="Shape 977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8" name="Shape 978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9" name="Shape 979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80" name="Shape 980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81" name="Shape 981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82" name="Shape 982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83" name="Shape 983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84" name="Shape 98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85" name="Shape 985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86" name="Shape 986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87" name="Shape 987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88" name="Shape 988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89" name="Shape 989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90" name="Shape 990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91" name="Shape 991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92" name="Shape 992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93" name="Shape 993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94" name="Shape 99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95" name="Shape 995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96" name="Shape 996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97" name="Shape 997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98" name="Shape 998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99" name="Shape 999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00" name="Shape 1000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001" name="Shape 1001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002" name="Shape 1002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03" name="Shape 1003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04" name="Shape 100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05" name="Shape 1005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06" name="Shape 1006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07" name="Shape 1007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08" name="Shape 1008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09" name="Shape 1009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10" name="Shape 1010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11" name="Shape 1011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12" name="Shape 1012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13" name="Shape 1013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14" name="Shape 10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15" name="Shape 1015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16" name="Shape 1016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17" name="Shape 1017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18" name="Shape 1018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19" name="Shape 1019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20" name="Shape 1020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21" name="Shape 1021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22" name="Shape 1022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23" name="Shape 1023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24" name="Shape 102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25" name="Shape 1025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026" name="Shape 1026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027" name="Shape 1027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28" name="Shape 1028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29" name="Shape 1029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30" name="Shape 1030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31" name="Shape 1031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32" name="Shape 1032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33" name="Shape 1033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34" name="Shape 103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35" name="Shape 1035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36" name="Shape 1036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37" name="Shape 1037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38" name="Shape 1038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39" name="Shape 1039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40" name="Shape 1040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41" name="Shape 1041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42" name="Shape 1042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43" name="Shape 1043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44" name="Shape 104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45" name="Shape 1045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46" name="Shape 1046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47" name="Shape 1047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48" name="Shape 1048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49" name="Shape 1049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50" name="Shape 1050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051" name="Shape 1051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052" name="Shape 1052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53" name="Shape 1053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54" name="Shape 105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55" name="Shape 1055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56" name="Shape 1056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57" name="Shape 1057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58" name="Shape 1058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59" name="Shape 1059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60" name="Shape 1060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61" name="Shape 1061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62" name="Shape 1062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63" name="Shape 1063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64" name="Shape 106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65" name="Shape 1065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66" name="Shape 1066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67" name="Shape 1067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68" name="Shape 1068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69" name="Shape 1069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70" name="Shape 1070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71" name="Shape 1071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72" name="Shape 1072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73" name="Shape 1073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74" name="Shape 107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75" name="Shape 1075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1076" name="Shape 1076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077" name="Shape 1077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078" name="Shape 1078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79" name="Shape 1079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80" name="Shape 1080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81" name="Shape 1081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82" name="Shape 1082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83" name="Shape 1083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84" name="Shape 108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85" name="Shape 1085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86" name="Shape 1086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87" name="Shape 1087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88" name="Shape 1088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89" name="Shape 1089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90" name="Shape 1090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91" name="Shape 1091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92" name="Shape 1092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93" name="Shape 1093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94" name="Shape 109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95" name="Shape 1095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96" name="Shape 1096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97" name="Shape 1097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98" name="Shape 1098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99" name="Shape 1099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00" name="Shape 1100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01" name="Shape 1101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102" name="Shape 1102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103" name="Shape 1103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04" name="Shape 110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05" name="Shape 1105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06" name="Shape 1106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07" name="Shape 1107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08" name="Shape 1108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09" name="Shape 1109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10" name="Shape 1110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11" name="Shape 1111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12" name="Shape 1112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13" name="Shape 1113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14" name="Shape 11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15" name="Shape 1115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16" name="Shape 1116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17" name="Shape 1117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18" name="Shape 1118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19" name="Shape 1119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20" name="Shape 1120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21" name="Shape 1121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22" name="Shape 1122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23" name="Shape 1123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24" name="Shape 112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25" name="Shape 1125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26" name="Shape 1126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127" name="Shape 1127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128" name="Shape 1128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29" name="Shape 1129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30" name="Shape 1130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31" name="Shape 1131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32" name="Shape 1132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33" name="Shape 1133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34" name="Shape 113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35" name="Shape 1135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36" name="Shape 1136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37" name="Shape 1137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38" name="Shape 1138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39" name="Shape 1139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40" name="Shape 1140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41" name="Shape 1141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42" name="Shape 1142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43" name="Shape 1143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44" name="Shape 114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45" name="Shape 1145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46" name="Shape 1146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47" name="Shape 1147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48" name="Shape 1148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49" name="Shape 1149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50" name="Shape 1150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51" name="Shape 1151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152" name="Shape 1152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153" name="Shape 1153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54" name="Shape 115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55" name="Shape 1155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56" name="Shape 1156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57" name="Shape 1157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58" name="Shape 1158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59" name="Shape 1159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60" name="Shape 1160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61" name="Shape 1161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62" name="Shape 1162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63" name="Shape 1163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64" name="Shape 116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65" name="Shape 1165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66" name="Shape 1166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67" name="Shape 1167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68" name="Shape 1168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69" name="Shape 1169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70" name="Shape 1170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71" name="Shape 1171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72" name="Shape 1172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73" name="Shape 1173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74" name="Shape 117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75" name="Shape 1175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76" name="Shape 1176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1177" name="Shape 1177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178" name="Shape 1178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179" name="Shape 1179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80" name="Shape 1180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81" name="Shape 1181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82" name="Shape 1182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83" name="Shape 1183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84" name="Shape 118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85" name="Shape 1185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86" name="Shape 1186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87" name="Shape 1187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88" name="Shape 1188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89" name="Shape 1189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90" name="Shape 1190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91" name="Shape 1191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92" name="Shape 1192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93" name="Shape 1193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94" name="Shape 119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95" name="Shape 1195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96" name="Shape 1196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97" name="Shape 1197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98" name="Shape 1198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99" name="Shape 1199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00" name="Shape 1200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01" name="Shape 1201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02" name="Shape 1202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03" name="Shape 1203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204" name="Shape 120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205" name="Shape 1205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06" name="Shape 1206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07" name="Shape 1207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08" name="Shape 1208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09" name="Shape 1209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10" name="Shape 1210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11" name="Shape 1211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12" name="Shape 1212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13" name="Shape 1213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14" name="Shape 12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15" name="Shape 1215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16" name="Shape 1216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17" name="Shape 1217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18" name="Shape 1218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19" name="Shape 1219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20" name="Shape 1220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21" name="Shape 1221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22" name="Shape 1222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23" name="Shape 1223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24" name="Shape 122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25" name="Shape 1225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26" name="Shape 1226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27" name="Shape 1227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28" name="Shape 1228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29" name="Shape 1229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230" name="Shape 1230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231" name="Shape 1231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32" name="Shape 1232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33" name="Shape 1233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34" name="Shape 123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35" name="Shape 1235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36" name="Shape 1236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37" name="Shape 1237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38" name="Shape 1238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39" name="Shape 1239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40" name="Shape 1240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41" name="Shape 1241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42" name="Shape 1242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43" name="Shape 1243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44" name="Shape 124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45" name="Shape 1245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46" name="Shape 1246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47" name="Shape 1247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48" name="Shape 1248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49" name="Shape 1249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50" name="Shape 1250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51" name="Shape 1251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52" name="Shape 1252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53" name="Shape 1253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54" name="Shape 125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55" name="Shape 1255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256" name="Shape 1256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257" name="Shape 1257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58" name="Shape 1258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59" name="Shape 1259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60" name="Shape 1260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61" name="Shape 1261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62" name="Shape 1262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63" name="Shape 1263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64" name="Shape 126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65" name="Shape 1265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66" name="Shape 1266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67" name="Shape 1267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68" name="Shape 1268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69" name="Shape 1269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70" name="Shape 1270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71" name="Shape 1271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72" name="Shape 1272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73" name="Shape 1273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74" name="Shape 127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75" name="Shape 1275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76" name="Shape 1276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77" name="Shape 1277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78" name="Shape 1278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79" name="Shape 1279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80" name="Shape 1280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81" name="Shape 1281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1282" name="Shape 1282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283" name="Shape 1283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284" name="Shape 128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85" name="Shape 1285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86" name="Shape 1286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87" name="Shape 1287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88" name="Shape 1288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89" name="Shape 1289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90" name="Shape 1290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91" name="Shape 1291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92" name="Shape 1292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93" name="Shape 1293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94" name="Shape 129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95" name="Shape 1295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96" name="Shape 1296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97" name="Shape 1297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98" name="Shape 1298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99" name="Shape 1299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00" name="Shape 1300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01" name="Shape 1301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02" name="Shape 1302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03" name="Shape 1303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04" name="Shape 130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05" name="Shape 1305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06" name="Shape 1306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307" name="Shape 1307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308" name="Shape 1308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09" name="Shape 1309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10" name="Shape 1310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11" name="Shape 1311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12" name="Shape 1312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13" name="Shape 1313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14" name="Shape 13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15" name="Shape 1315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16" name="Shape 1316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17" name="Shape 1317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18" name="Shape 1318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19" name="Shape 1319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20" name="Shape 1320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21" name="Shape 1321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22" name="Shape 1322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23" name="Shape 1323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24" name="Shape 132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25" name="Shape 1325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26" name="Shape 1326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27" name="Shape 1327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28" name="Shape 1328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29" name="Shape 1329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30" name="Shape 1330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331" name="Shape 1331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332" name="Shape 1332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33" name="Shape 1333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34" name="Shape 133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35" name="Shape 1335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36" name="Shape 1336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37" name="Shape 1337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38" name="Shape 1338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39" name="Shape 1339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40" name="Shape 1340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41" name="Shape 1341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42" name="Shape 1342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43" name="Shape 1343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44" name="Shape 134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45" name="Shape 1345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46" name="Shape 1346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47" name="Shape 1347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48" name="Shape 1348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49" name="Shape 1349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50" name="Shape 1350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51" name="Shape 1351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52" name="Shape 1352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53" name="Shape 1353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54" name="Shape 135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355" name="Shape 1355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356" name="Shape 1356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57" name="Shape 1357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58" name="Shape 1358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59" name="Shape 1359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60" name="Shape 1360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61" name="Shape 1361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62" name="Shape 1362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63" name="Shape 1363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64" name="Shape 136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65" name="Shape 1365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66" name="Shape 1366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67" name="Shape 1367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68" name="Shape 1368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69" name="Shape 1369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70" name="Shape 1370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71" name="Shape 1371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72" name="Shape 1372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73" name="Shape 1373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74" name="Shape 137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75" name="Shape 1375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76" name="Shape 1376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77" name="Shape 1377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78" name="Shape 1378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1379" name="Shape 1379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380" name="Shape 1380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381" name="Shape 1381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82" name="Shape 1382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83" name="Shape 1383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84" name="Shape 138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85" name="Shape 1385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86" name="Shape 1386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87" name="Shape 1387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88" name="Shape 1388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89" name="Shape 1389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90" name="Shape 1390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91" name="Shape 1391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92" name="Shape 1392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93" name="Shape 1393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94" name="Shape 139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95" name="Shape 1395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96" name="Shape 1396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97" name="Shape 1397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98" name="Shape 1398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99" name="Shape 1399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00" name="Shape 1400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01" name="Shape 1401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02" name="Shape 1402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03" name="Shape 1403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404" name="Shape 140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405" name="Shape 1405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06" name="Shape 1406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07" name="Shape 1407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08" name="Shape 1408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09" name="Shape 1409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10" name="Shape 1410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11" name="Shape 1411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12" name="Shape 1412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13" name="Shape 1413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14" name="Shape 14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15" name="Shape 1415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16" name="Shape 1416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17" name="Shape 1417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18" name="Shape 1418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19" name="Shape 1419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20" name="Shape 1420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21" name="Shape 1421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22" name="Shape 1422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23" name="Shape 1423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24" name="Shape 142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25" name="Shape 1425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26" name="Shape 1426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27" name="Shape 1427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428" name="Shape 1428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429" name="Shape 1429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30" name="Shape 1430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31" name="Shape 1431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32" name="Shape 1432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33" name="Shape 1433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34" name="Shape 143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35" name="Shape 1435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36" name="Shape 1436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37" name="Shape 1437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38" name="Shape 1438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39" name="Shape 1439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40" name="Shape 1440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41" name="Shape 1441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42" name="Shape 1442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43" name="Shape 1443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44" name="Shape 144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45" name="Shape 1445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46" name="Shape 1446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47" name="Shape 1447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48" name="Shape 1448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49" name="Shape 1449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50" name="Shape 1450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51" name="Shape 1451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452" name="Shape 1452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453" name="Shape 1453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54" name="Shape 145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55" name="Shape 1455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56" name="Shape 1456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57" name="Shape 1457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58" name="Shape 1458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59" name="Shape 1459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60" name="Shape 1460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61" name="Shape 1461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62" name="Shape 1462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63" name="Shape 1463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64" name="Shape 146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65" name="Shape 1465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66" name="Shape 1466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67" name="Shape 1467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68" name="Shape 1468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69" name="Shape 1469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70" name="Shape 1470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71" name="Shape 1471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72" name="Shape 1472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73" name="Shape 1473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74" name="Shape 147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75" name="Shape 1475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Shape 112"/>
          <p:cNvGrpSpPr/>
          <p:nvPr/>
        </p:nvGrpSpPr>
        <p:grpSpPr>
          <a:xfrm>
            <a:off x="4571990" y="1140477"/>
            <a:ext cx="4571845" cy="4007481"/>
            <a:chOff x="4571990" y="1140477"/>
            <a:chExt cx="4571845" cy="4007481"/>
          </a:xfrm>
        </p:grpSpPr>
        <p:sp>
          <p:nvSpPr>
            <p:cNvPr id="113" name="Shape 113"/>
            <p:cNvSpPr/>
            <p:nvPr/>
          </p:nvSpPr>
          <p:spPr>
            <a:xfrm>
              <a:off x="514543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4571990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24" name="Shape 124"/>
          <p:cNvGrpSpPr/>
          <p:nvPr/>
        </p:nvGrpSpPr>
        <p:grpSpPr>
          <a:xfrm>
            <a:off x="4571990" y="-4550"/>
            <a:ext cx="4571845" cy="4579995"/>
            <a:chOff x="4571990" y="-4550"/>
            <a:chExt cx="4571845" cy="4579995"/>
          </a:xfrm>
        </p:grpSpPr>
        <p:sp>
          <p:nvSpPr>
            <p:cNvPr id="125" name="Shape 125"/>
            <p:cNvSpPr/>
            <p:nvPr/>
          </p:nvSpPr>
          <p:spPr>
            <a:xfrm>
              <a:off x="4571990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36" name="Shape 136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37" name="Shape 137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514543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4571990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49" name="Shape 149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50" name="Shape 150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5145436" y="171299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65" name="Shape 165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66" name="Shape 166"/>
            <p:cNvSpPr/>
            <p:nvPr/>
          </p:nvSpPr>
          <p:spPr>
            <a:xfrm>
              <a:off x="5145436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4571990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78" name="Shape 178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79" name="Shape 179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5145436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45719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90" name="Shape 190"/>
          <p:cNvSpPr txBox="1">
            <a:spLocks noGrp="1"/>
          </p:cNvSpPr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ts val="3600"/>
              <a:buNone/>
              <a:defRPr sz="3600"/>
            </a:lvl1pPr>
            <a:lvl2pPr lvl="1" rtl="0">
              <a:spcBef>
                <a:spcPts val="0"/>
              </a:spcBef>
              <a:buSzPts val="3600"/>
              <a:buNone/>
              <a:defRPr sz="3600"/>
            </a:lvl2pPr>
            <a:lvl3pPr lvl="2" rtl="0">
              <a:spcBef>
                <a:spcPts val="0"/>
              </a:spcBef>
              <a:buSzPts val="3600"/>
              <a:buNone/>
              <a:defRPr sz="3600"/>
            </a:lvl3pPr>
            <a:lvl4pPr lvl="3" rtl="0">
              <a:spcBef>
                <a:spcPts val="0"/>
              </a:spcBef>
              <a:buSzPts val="3600"/>
              <a:buNone/>
              <a:defRPr sz="3600"/>
            </a:lvl4pPr>
            <a:lvl5pPr lvl="4" rtl="0">
              <a:spcBef>
                <a:spcPts val="0"/>
              </a:spcBef>
              <a:buSzPts val="3600"/>
              <a:buNone/>
              <a:defRPr sz="3600"/>
            </a:lvl5pPr>
            <a:lvl6pPr lvl="5" rtl="0">
              <a:spcBef>
                <a:spcPts val="0"/>
              </a:spcBef>
              <a:buSzPts val="3600"/>
              <a:buNone/>
              <a:defRPr sz="3600"/>
            </a:lvl6pPr>
            <a:lvl7pPr lvl="6" rtl="0">
              <a:spcBef>
                <a:spcPts val="0"/>
              </a:spcBef>
              <a:buSzPts val="3600"/>
              <a:buNone/>
              <a:defRPr sz="3600"/>
            </a:lvl7pPr>
            <a:lvl8pPr lvl="7" rtl="0">
              <a:spcBef>
                <a:spcPts val="0"/>
              </a:spcBef>
              <a:buSzPts val="3600"/>
              <a:buNone/>
              <a:defRPr sz="3600"/>
            </a:lvl8pPr>
            <a:lvl9pPr lvl="8" rtl="0">
              <a:spcBef>
                <a:spcPts val="0"/>
              </a:spcBef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subTitle" idx="1"/>
          </p:nvPr>
        </p:nvSpPr>
        <p:spPr>
          <a:xfrm>
            <a:off x="543900" y="3593393"/>
            <a:ext cx="34386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1pPr>
            <a:lvl2pPr lvl="1" rtl="0">
              <a:spcBef>
                <a:spcPts val="0"/>
              </a:spcBef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2pPr>
            <a:lvl3pPr lvl="2" rtl="0">
              <a:spcBef>
                <a:spcPts val="0"/>
              </a:spcBef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3pPr>
            <a:lvl4pPr lvl="3" rtl="0">
              <a:spcBef>
                <a:spcPts val="0"/>
              </a:spcBef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4pPr>
            <a:lvl5pPr lvl="4" rtl="0">
              <a:spcBef>
                <a:spcPts val="0"/>
              </a:spcBef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5pPr>
            <a:lvl6pPr lvl="5" rtl="0">
              <a:spcBef>
                <a:spcPts val="0"/>
              </a:spcBef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6pPr>
            <a:lvl7pPr lvl="6" rtl="0">
              <a:spcBef>
                <a:spcPts val="0"/>
              </a:spcBef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7pPr>
            <a:lvl8pPr lvl="7" rtl="0">
              <a:spcBef>
                <a:spcPts val="0"/>
              </a:spcBef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8pPr>
            <a:lvl9pPr lvl="8" rtl="0">
              <a:spcBef>
                <a:spcPts val="0"/>
              </a:spcBef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Shape 19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194" name="Shape 194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73433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1146891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2867228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2867228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08" name="Shape 208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209" name="Shape 209"/>
            <p:cNvSpPr/>
            <p:nvPr/>
          </p:nvSpPr>
          <p:spPr>
            <a:xfrm>
              <a:off x="573433" y="1140477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1146891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4014120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22" name="Shape 222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223" name="Shape 223"/>
            <p:cNvSpPr/>
            <p:nvPr/>
          </p:nvSpPr>
          <p:spPr>
            <a:xfrm>
              <a:off x="573433" y="171299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1720337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2293783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38" name="Shape 238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239" name="Shape 239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573433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1720337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4014120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6" name="Shape 256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257" name="Shape 257"/>
            <p:cNvSpPr/>
            <p:nvPr/>
          </p:nvSpPr>
          <p:spPr>
            <a:xfrm>
              <a:off x="57343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229378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3440674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70" name="Shape 270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271" name="Shape 271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573433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573433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3440674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83" name="Shape 283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284" name="Shape 284"/>
          <p:cNvSpPr/>
          <p:nvPr/>
        </p:nvSpPr>
        <p:spPr>
          <a:xfrm>
            <a:off x="4013594" y="-4550"/>
            <a:ext cx="1143300" cy="11433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 txBox="1"/>
          <p:nvPr/>
        </p:nvSpPr>
        <p:spPr>
          <a:xfrm>
            <a:off x="3593400" y="-60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96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1758025" y="1702750"/>
            <a:ext cx="5628000" cy="1737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SzPts val="2400"/>
              <a:buChar char="▪"/>
              <a:defRPr i="1"/>
            </a:lvl1pPr>
            <a:lvl2pPr lvl="1" algn="ctr" rtl="0">
              <a:spcBef>
                <a:spcPts val="0"/>
              </a:spcBef>
              <a:buSzPts val="2400"/>
              <a:buChar char="□"/>
              <a:defRPr i="1"/>
            </a:lvl2pPr>
            <a:lvl3pPr lvl="2" algn="ctr" rtl="0">
              <a:spcBef>
                <a:spcPts val="0"/>
              </a:spcBef>
              <a:buSzPts val="2400"/>
              <a:buChar char="▫"/>
              <a:defRPr i="1"/>
            </a:lvl3pPr>
            <a:lvl4pPr lvl="3" algn="ctr" rtl="0">
              <a:spcBef>
                <a:spcPts val="0"/>
              </a:spcBef>
              <a:buSzPts val="2400"/>
              <a:buChar char="▫"/>
              <a:defRPr i="1"/>
            </a:lvl4pPr>
            <a:lvl5pPr lvl="4" algn="ctr" rtl="0">
              <a:spcBef>
                <a:spcPts val="0"/>
              </a:spcBef>
              <a:buSzPts val="2400"/>
              <a:buChar char="▫"/>
              <a:defRPr i="1"/>
            </a:lvl5pPr>
            <a:lvl6pPr lvl="5" algn="ctr" rtl="0">
              <a:spcBef>
                <a:spcPts val="0"/>
              </a:spcBef>
              <a:buSzPts val="2400"/>
              <a:buChar char="▫"/>
              <a:defRPr i="1"/>
            </a:lvl6pPr>
            <a:lvl7pPr lvl="6" algn="ctr" rtl="0">
              <a:spcBef>
                <a:spcPts val="0"/>
              </a:spcBef>
              <a:buSzPts val="2400"/>
              <a:buChar char="▫"/>
              <a:defRPr i="1"/>
            </a:lvl7pPr>
            <a:lvl8pPr lvl="7" algn="ctr" rtl="0">
              <a:spcBef>
                <a:spcPts val="0"/>
              </a:spcBef>
              <a:buSzPts val="2400"/>
              <a:buChar char="▫"/>
              <a:defRPr i="1"/>
            </a:lvl8pPr>
            <a:lvl9pPr lvl="8" algn="ctr" rtl="0">
              <a:spcBef>
                <a:spcPts val="0"/>
              </a:spcBef>
              <a:buSzPts val="2400"/>
              <a:buChar char="▫"/>
              <a:defRPr i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Shape 288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289" name="Shape 289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93" name="Shape 293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294" name="Shape 294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96" name="Shape 296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297" name="Shape 297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2" name="Shape 302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303" name="Shape 303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10" name="Shape 310"/>
          <p:cNvGrpSpPr/>
          <p:nvPr/>
        </p:nvGrpSpPr>
        <p:grpSpPr>
          <a:xfrm>
            <a:off x="7431431" y="-4550"/>
            <a:ext cx="1712404" cy="4579995"/>
            <a:chOff x="7431431" y="-4550"/>
            <a:chExt cx="1712404" cy="4579995"/>
          </a:xfrm>
        </p:grpSpPr>
        <p:sp>
          <p:nvSpPr>
            <p:cNvPr id="311" name="Shape 311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16" name="Shape 316"/>
          <p:cNvGrpSpPr/>
          <p:nvPr/>
        </p:nvGrpSpPr>
        <p:grpSpPr>
          <a:xfrm>
            <a:off x="7431431" y="567964"/>
            <a:ext cx="1712404" cy="4579995"/>
            <a:chOff x="7431431" y="567964"/>
            <a:chExt cx="1712404" cy="4579995"/>
          </a:xfrm>
        </p:grpSpPr>
        <p:sp>
          <p:nvSpPr>
            <p:cNvPr id="317" name="Shape 317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Char char="▪"/>
              <a:defRPr/>
            </a:lvl1pPr>
            <a:lvl2pPr lvl="1">
              <a:spcBef>
                <a:spcPts val="0"/>
              </a:spcBef>
              <a:buSzPts val="2400"/>
              <a:buChar char="□"/>
              <a:defRPr/>
            </a:lvl2pPr>
            <a:lvl3pPr lvl="2">
              <a:spcBef>
                <a:spcPts val="0"/>
              </a:spcBef>
              <a:buSzPts val="2400"/>
              <a:buChar char="▫"/>
              <a:defRPr/>
            </a:lvl3pPr>
            <a:lvl4pPr lvl="3">
              <a:spcBef>
                <a:spcPts val="0"/>
              </a:spcBef>
              <a:buSzPts val="2400"/>
              <a:buChar char="▫"/>
              <a:defRPr/>
            </a:lvl4pPr>
            <a:lvl5pPr lvl="4">
              <a:spcBef>
                <a:spcPts val="0"/>
              </a:spcBef>
              <a:buSzPts val="2400"/>
              <a:buChar char="▫"/>
              <a:defRPr/>
            </a:lvl5pPr>
            <a:lvl6pPr lvl="5">
              <a:spcBef>
                <a:spcPts val="0"/>
              </a:spcBef>
              <a:buSzPts val="2400"/>
              <a:buChar char="▫"/>
              <a:defRPr/>
            </a:lvl6pPr>
            <a:lvl7pPr lvl="6">
              <a:spcBef>
                <a:spcPts val="0"/>
              </a:spcBef>
              <a:buSzPts val="2400"/>
              <a:buChar char="▫"/>
              <a:defRPr/>
            </a:lvl7pPr>
            <a:lvl8pPr lvl="7">
              <a:spcBef>
                <a:spcPts val="0"/>
              </a:spcBef>
              <a:buSzPts val="2400"/>
              <a:buChar char="▫"/>
              <a:defRPr/>
            </a:lvl8pPr>
            <a:lvl9pPr lvl="8">
              <a:spcBef>
                <a:spcPts val="0"/>
              </a:spcBef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323" name="Shape 323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half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Shape 325"/>
          <p:cNvGrpSpPr/>
          <p:nvPr/>
        </p:nvGrpSpPr>
        <p:grpSpPr>
          <a:xfrm>
            <a:off x="4571990" y="1140477"/>
            <a:ext cx="4571845" cy="4007481"/>
            <a:chOff x="4571990" y="1140477"/>
            <a:chExt cx="4571845" cy="4007481"/>
          </a:xfrm>
        </p:grpSpPr>
        <p:sp>
          <p:nvSpPr>
            <p:cNvPr id="326" name="Shape 326"/>
            <p:cNvSpPr/>
            <p:nvPr/>
          </p:nvSpPr>
          <p:spPr>
            <a:xfrm>
              <a:off x="514543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4571990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37" name="Shape 337"/>
          <p:cNvGrpSpPr/>
          <p:nvPr/>
        </p:nvGrpSpPr>
        <p:grpSpPr>
          <a:xfrm>
            <a:off x="4571990" y="-4550"/>
            <a:ext cx="4571845" cy="4579995"/>
            <a:chOff x="4571990" y="-4550"/>
            <a:chExt cx="4571845" cy="4579995"/>
          </a:xfrm>
        </p:grpSpPr>
        <p:sp>
          <p:nvSpPr>
            <p:cNvPr id="338" name="Shape 338"/>
            <p:cNvSpPr/>
            <p:nvPr/>
          </p:nvSpPr>
          <p:spPr>
            <a:xfrm>
              <a:off x="4571990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9" name="Shape 349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350" name="Shape 350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514543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4571990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2" name="Shape 362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363" name="Shape 363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5145436" y="171299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8" name="Shape 378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379" name="Shape 379"/>
            <p:cNvSpPr/>
            <p:nvPr/>
          </p:nvSpPr>
          <p:spPr>
            <a:xfrm>
              <a:off x="5145436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4571990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1" name="Shape 391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392" name="Shape 392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5145436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45719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03" name="Shape 403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35412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ts val="3000"/>
              <a:buNone/>
              <a:defRPr/>
            </a:lvl1pPr>
            <a:lvl2pPr lvl="1" rtl="0">
              <a:spcBef>
                <a:spcPts val="0"/>
              </a:spcBef>
              <a:buSzPts val="3000"/>
              <a:buNone/>
              <a:defRPr/>
            </a:lvl2pPr>
            <a:lvl3pPr lvl="2" rtl="0">
              <a:spcBef>
                <a:spcPts val="0"/>
              </a:spcBef>
              <a:buSzPts val="3000"/>
              <a:buNone/>
              <a:defRPr/>
            </a:lvl3pPr>
            <a:lvl4pPr lvl="3" rtl="0">
              <a:spcBef>
                <a:spcPts val="0"/>
              </a:spcBef>
              <a:buSzPts val="3000"/>
              <a:buNone/>
              <a:defRPr/>
            </a:lvl4pPr>
            <a:lvl5pPr lvl="4" rtl="0">
              <a:spcBef>
                <a:spcPts val="0"/>
              </a:spcBef>
              <a:buSzPts val="3000"/>
              <a:buNone/>
              <a:defRPr/>
            </a:lvl5pPr>
            <a:lvl6pPr lvl="5" rtl="0">
              <a:spcBef>
                <a:spcPts val="0"/>
              </a:spcBef>
              <a:buSzPts val="3000"/>
              <a:buNone/>
              <a:defRPr/>
            </a:lvl6pPr>
            <a:lvl7pPr lvl="6" rtl="0">
              <a:spcBef>
                <a:spcPts val="0"/>
              </a:spcBef>
              <a:buSzPts val="3000"/>
              <a:buNone/>
              <a:defRPr/>
            </a:lvl7pPr>
            <a:lvl8pPr lvl="7" rtl="0">
              <a:spcBef>
                <a:spcPts val="0"/>
              </a:spcBef>
              <a:buSzPts val="3000"/>
              <a:buNone/>
              <a:defRPr/>
            </a:lvl8pPr>
            <a:lvl9pPr lvl="8" rtl="0">
              <a:spcBef>
                <a:spcPts val="0"/>
              </a:spcBef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3541200" cy="3266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2400"/>
              <a:buChar char="▪"/>
              <a:defRPr/>
            </a:lvl1pPr>
            <a:lvl2pPr lvl="1" rtl="0">
              <a:spcBef>
                <a:spcPts val="0"/>
              </a:spcBef>
              <a:buSzPts val="2400"/>
              <a:buChar char="□"/>
              <a:defRPr/>
            </a:lvl2pPr>
            <a:lvl3pPr lvl="2" rtl="0">
              <a:spcBef>
                <a:spcPts val="0"/>
              </a:spcBef>
              <a:buSzPts val="2400"/>
              <a:buChar char="▫"/>
              <a:defRPr/>
            </a:lvl3pPr>
            <a:lvl4pPr lvl="3" rtl="0">
              <a:spcBef>
                <a:spcPts val="0"/>
              </a:spcBef>
              <a:buSzPts val="2400"/>
              <a:buChar char="▫"/>
              <a:defRPr/>
            </a:lvl4pPr>
            <a:lvl5pPr lvl="4" rtl="0">
              <a:spcBef>
                <a:spcPts val="0"/>
              </a:spcBef>
              <a:buSzPts val="2400"/>
              <a:buChar char="▫"/>
              <a:defRPr/>
            </a:lvl5pPr>
            <a:lvl6pPr lvl="5" rtl="0">
              <a:spcBef>
                <a:spcPts val="0"/>
              </a:spcBef>
              <a:buSzPts val="2400"/>
              <a:buChar char="▫"/>
              <a:defRPr/>
            </a:lvl6pPr>
            <a:lvl7pPr lvl="6" rtl="0">
              <a:spcBef>
                <a:spcPts val="0"/>
              </a:spcBef>
              <a:buSzPts val="2400"/>
              <a:buChar char="▫"/>
              <a:defRPr/>
            </a:lvl7pPr>
            <a:lvl8pPr lvl="7" rtl="0">
              <a:spcBef>
                <a:spcPts val="0"/>
              </a:spcBef>
              <a:buSzPts val="2400"/>
              <a:buChar char="▫"/>
              <a:defRPr/>
            </a:lvl8pPr>
            <a:lvl9pPr lvl="8" rtl="0">
              <a:spcBef>
                <a:spcPts val="0"/>
              </a:spcBef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405" name="Shape 405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Shape 407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08" name="Shape 408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2" name="Shape 412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13" name="Shape 413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5" name="Shape 415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16" name="Shape 416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1" name="Shape 421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22" name="Shape 422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9" name="Shape 429"/>
          <p:cNvGrpSpPr/>
          <p:nvPr/>
        </p:nvGrpSpPr>
        <p:grpSpPr>
          <a:xfrm>
            <a:off x="7431431" y="-4550"/>
            <a:ext cx="1712404" cy="4579995"/>
            <a:chOff x="7431431" y="-4550"/>
            <a:chExt cx="1712404" cy="4579995"/>
          </a:xfrm>
        </p:grpSpPr>
        <p:sp>
          <p:nvSpPr>
            <p:cNvPr id="430" name="Shape 430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5" name="Shape 435"/>
          <p:cNvGrpSpPr/>
          <p:nvPr/>
        </p:nvGrpSpPr>
        <p:grpSpPr>
          <a:xfrm>
            <a:off x="7431431" y="567964"/>
            <a:ext cx="1712404" cy="4579995"/>
            <a:chOff x="7431431" y="567964"/>
            <a:chExt cx="1712404" cy="4579995"/>
          </a:xfrm>
        </p:grpSpPr>
        <p:sp>
          <p:nvSpPr>
            <p:cNvPr id="436" name="Shape 436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40" name="Shape 440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3110400" cy="3012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▪"/>
              <a:defRPr sz="2000"/>
            </a:lvl1pPr>
            <a:lvl2pPr lvl="1">
              <a:spcBef>
                <a:spcPts val="0"/>
              </a:spcBef>
              <a:buSzPts val="2000"/>
              <a:buChar char="□"/>
              <a:defRPr sz="2000"/>
            </a:lvl2pPr>
            <a:lvl3pPr lvl="2">
              <a:spcBef>
                <a:spcPts val="0"/>
              </a:spcBef>
              <a:buSzPts val="2000"/>
              <a:buChar char="▫"/>
              <a:defRPr sz="2000"/>
            </a:lvl3pPr>
            <a:lvl4pPr lvl="3">
              <a:spcBef>
                <a:spcPts val="0"/>
              </a:spcBef>
              <a:buSzPts val="2000"/>
              <a:buChar char="▫"/>
              <a:defRPr sz="2000"/>
            </a:lvl4pPr>
            <a:lvl5pPr lvl="4">
              <a:spcBef>
                <a:spcPts val="0"/>
              </a:spcBef>
              <a:buSzPts val="2000"/>
              <a:buChar char="▫"/>
              <a:defRPr sz="2000"/>
            </a:lvl5pPr>
            <a:lvl6pPr lvl="5">
              <a:spcBef>
                <a:spcPts val="0"/>
              </a:spcBef>
              <a:buSzPts val="2000"/>
              <a:buChar char="▫"/>
              <a:defRPr sz="2000"/>
            </a:lvl6pPr>
            <a:lvl7pPr lvl="6">
              <a:spcBef>
                <a:spcPts val="0"/>
              </a:spcBef>
              <a:buSzPts val="2000"/>
              <a:buChar char="▫"/>
              <a:defRPr sz="2000"/>
            </a:lvl7pPr>
            <a:lvl8pPr lvl="7">
              <a:spcBef>
                <a:spcPts val="0"/>
              </a:spcBef>
              <a:buSzPts val="2000"/>
              <a:buChar char="▫"/>
              <a:defRPr sz="2000"/>
            </a:lvl8pPr>
            <a:lvl9pPr lvl="8">
              <a:spcBef>
                <a:spcPts val="0"/>
              </a:spcBef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442" name="Shape 442"/>
          <p:cNvSpPr txBox="1">
            <a:spLocks noGrp="1"/>
          </p:cNvSpPr>
          <p:nvPr>
            <p:ph type="body" idx="2"/>
          </p:nvPr>
        </p:nvSpPr>
        <p:spPr>
          <a:xfrm>
            <a:off x="3755024" y="1559025"/>
            <a:ext cx="3110400" cy="3012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▪"/>
              <a:defRPr sz="2000"/>
            </a:lvl1pPr>
            <a:lvl2pPr lvl="1">
              <a:spcBef>
                <a:spcPts val="0"/>
              </a:spcBef>
              <a:buSzPts val="2000"/>
              <a:buChar char="□"/>
              <a:defRPr sz="2000"/>
            </a:lvl2pPr>
            <a:lvl3pPr lvl="2">
              <a:spcBef>
                <a:spcPts val="0"/>
              </a:spcBef>
              <a:buSzPts val="2000"/>
              <a:buChar char="▫"/>
              <a:defRPr sz="2000"/>
            </a:lvl3pPr>
            <a:lvl4pPr lvl="3">
              <a:spcBef>
                <a:spcPts val="0"/>
              </a:spcBef>
              <a:buSzPts val="2000"/>
              <a:buChar char="▫"/>
              <a:defRPr sz="2000"/>
            </a:lvl4pPr>
            <a:lvl5pPr lvl="4">
              <a:spcBef>
                <a:spcPts val="0"/>
              </a:spcBef>
              <a:buSzPts val="2000"/>
              <a:buChar char="▫"/>
              <a:defRPr sz="2000"/>
            </a:lvl5pPr>
            <a:lvl6pPr lvl="5">
              <a:spcBef>
                <a:spcPts val="0"/>
              </a:spcBef>
              <a:buSzPts val="2000"/>
              <a:buChar char="▫"/>
              <a:defRPr sz="2000"/>
            </a:lvl6pPr>
            <a:lvl7pPr lvl="6">
              <a:spcBef>
                <a:spcPts val="0"/>
              </a:spcBef>
              <a:buSzPts val="2000"/>
              <a:buChar char="▫"/>
              <a:defRPr sz="2000"/>
            </a:lvl7pPr>
            <a:lvl8pPr lvl="7">
              <a:spcBef>
                <a:spcPts val="0"/>
              </a:spcBef>
              <a:buSzPts val="2000"/>
              <a:buChar char="▫"/>
              <a:defRPr sz="2000"/>
            </a:lvl8pPr>
            <a:lvl9pPr lvl="8">
              <a:spcBef>
                <a:spcPts val="0"/>
              </a:spcBef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443" name="Shape 443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Shape 445"/>
          <p:cNvGrpSpPr/>
          <p:nvPr/>
        </p:nvGrpSpPr>
        <p:grpSpPr>
          <a:xfrm>
            <a:off x="7997090" y="1712991"/>
            <a:ext cx="1146746" cy="2862454"/>
            <a:chOff x="7997090" y="1712991"/>
            <a:chExt cx="1146746" cy="2862454"/>
          </a:xfrm>
        </p:grpSpPr>
        <p:sp>
          <p:nvSpPr>
            <p:cNvPr id="446" name="Shape 446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9" name="Shape 449"/>
          <p:cNvGrpSpPr/>
          <p:nvPr/>
        </p:nvGrpSpPr>
        <p:grpSpPr>
          <a:xfrm>
            <a:off x="7997090" y="-4550"/>
            <a:ext cx="1146746" cy="2862454"/>
            <a:chOff x="7997090" y="-4550"/>
            <a:chExt cx="1146746" cy="2862454"/>
          </a:xfrm>
        </p:grpSpPr>
        <p:sp>
          <p:nvSpPr>
            <p:cNvPr id="450" name="Shape 450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3" name="Shape 453"/>
          <p:cNvGrpSpPr/>
          <p:nvPr/>
        </p:nvGrpSpPr>
        <p:grpSpPr>
          <a:xfrm>
            <a:off x="7997090" y="567964"/>
            <a:ext cx="1146746" cy="4579995"/>
            <a:chOff x="7997090" y="567964"/>
            <a:chExt cx="1146746" cy="4579995"/>
          </a:xfrm>
        </p:grpSpPr>
        <p:sp>
          <p:nvSpPr>
            <p:cNvPr id="454" name="Shape 454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8" name="Shape 458"/>
          <p:cNvGrpSpPr/>
          <p:nvPr/>
        </p:nvGrpSpPr>
        <p:grpSpPr>
          <a:xfrm>
            <a:off x="7997090" y="-4550"/>
            <a:ext cx="1146746" cy="4579995"/>
            <a:chOff x="7997090" y="-4550"/>
            <a:chExt cx="1146746" cy="4579995"/>
          </a:xfrm>
        </p:grpSpPr>
        <p:sp>
          <p:nvSpPr>
            <p:cNvPr id="459" name="Shape 459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3" name="Shape 463"/>
          <p:cNvGrpSpPr/>
          <p:nvPr/>
        </p:nvGrpSpPr>
        <p:grpSpPr>
          <a:xfrm>
            <a:off x="7997090" y="2285504"/>
            <a:ext cx="1146746" cy="2862454"/>
            <a:chOff x="7997090" y="2285504"/>
            <a:chExt cx="1146746" cy="2862454"/>
          </a:xfrm>
        </p:grpSpPr>
        <p:sp>
          <p:nvSpPr>
            <p:cNvPr id="464" name="Shape 464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7" name="Shape 467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ts val="3000"/>
              <a:buNone/>
              <a:defRPr/>
            </a:lvl1pPr>
            <a:lvl2pPr lvl="1" rtl="0">
              <a:spcBef>
                <a:spcPts val="0"/>
              </a:spcBef>
              <a:buSzPts val="3000"/>
              <a:buNone/>
              <a:defRPr/>
            </a:lvl2pPr>
            <a:lvl3pPr lvl="2" rtl="0">
              <a:spcBef>
                <a:spcPts val="0"/>
              </a:spcBef>
              <a:buSzPts val="3000"/>
              <a:buNone/>
              <a:defRPr/>
            </a:lvl3pPr>
            <a:lvl4pPr lvl="3" rtl="0">
              <a:spcBef>
                <a:spcPts val="0"/>
              </a:spcBef>
              <a:buSzPts val="3000"/>
              <a:buNone/>
              <a:defRPr/>
            </a:lvl4pPr>
            <a:lvl5pPr lvl="4" rtl="0">
              <a:spcBef>
                <a:spcPts val="0"/>
              </a:spcBef>
              <a:buSzPts val="3000"/>
              <a:buNone/>
              <a:defRPr/>
            </a:lvl5pPr>
            <a:lvl6pPr lvl="5" rtl="0">
              <a:spcBef>
                <a:spcPts val="0"/>
              </a:spcBef>
              <a:buSzPts val="3000"/>
              <a:buNone/>
              <a:defRPr/>
            </a:lvl6pPr>
            <a:lvl7pPr lvl="6" rtl="0">
              <a:spcBef>
                <a:spcPts val="0"/>
              </a:spcBef>
              <a:buSzPts val="3000"/>
              <a:buNone/>
              <a:defRPr/>
            </a:lvl7pPr>
            <a:lvl8pPr lvl="7" rtl="0">
              <a:spcBef>
                <a:spcPts val="0"/>
              </a:spcBef>
              <a:buSzPts val="3000"/>
              <a:buNone/>
              <a:defRPr/>
            </a:lvl8pPr>
            <a:lvl9pPr lvl="8" rtl="0">
              <a:spcBef>
                <a:spcPts val="0"/>
              </a:spcBef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2247600" cy="3012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800"/>
              <a:buChar char="▪"/>
              <a:defRPr sz="1800"/>
            </a:lvl1pPr>
            <a:lvl2pPr lvl="1" rtl="0">
              <a:spcBef>
                <a:spcPts val="0"/>
              </a:spcBef>
              <a:buSzPts val="1800"/>
              <a:buChar char="□"/>
              <a:defRPr sz="1800"/>
            </a:lvl2pPr>
            <a:lvl3pPr lvl="2" rtl="0">
              <a:spcBef>
                <a:spcPts val="0"/>
              </a:spcBef>
              <a:buSzPts val="1800"/>
              <a:buChar char="▫"/>
              <a:defRPr sz="1800"/>
            </a:lvl3pPr>
            <a:lvl4pPr lvl="3" rtl="0">
              <a:spcBef>
                <a:spcPts val="0"/>
              </a:spcBef>
              <a:buSzPts val="1800"/>
              <a:buChar char="▫"/>
              <a:defRPr sz="1800"/>
            </a:lvl4pPr>
            <a:lvl5pPr lvl="4" rtl="0">
              <a:spcBef>
                <a:spcPts val="0"/>
              </a:spcBef>
              <a:buSzPts val="1800"/>
              <a:buChar char="▫"/>
              <a:defRPr sz="1800"/>
            </a:lvl5pPr>
            <a:lvl6pPr lvl="5" rtl="0">
              <a:spcBef>
                <a:spcPts val="0"/>
              </a:spcBef>
              <a:buSzPts val="1800"/>
              <a:buChar char="▫"/>
              <a:defRPr sz="1800"/>
            </a:lvl6pPr>
            <a:lvl7pPr lvl="6" rtl="0">
              <a:spcBef>
                <a:spcPts val="0"/>
              </a:spcBef>
              <a:buSzPts val="1800"/>
              <a:buChar char="▫"/>
              <a:defRPr sz="1800"/>
            </a:lvl7pPr>
            <a:lvl8pPr lvl="7" rtl="0">
              <a:spcBef>
                <a:spcPts val="0"/>
              </a:spcBef>
              <a:buSzPts val="1800"/>
              <a:buChar char="▫"/>
              <a:defRPr sz="1800"/>
            </a:lvl8pPr>
            <a:lvl9pPr lvl="8" rtl="0">
              <a:spcBef>
                <a:spcPts val="0"/>
              </a:spcBef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469" name="Shape 469"/>
          <p:cNvSpPr txBox="1">
            <a:spLocks noGrp="1"/>
          </p:cNvSpPr>
          <p:nvPr>
            <p:ph type="body" idx="2"/>
          </p:nvPr>
        </p:nvSpPr>
        <p:spPr>
          <a:xfrm>
            <a:off x="2819925" y="1559025"/>
            <a:ext cx="2247600" cy="3012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800"/>
              <a:buChar char="▪"/>
              <a:defRPr sz="1800"/>
            </a:lvl1pPr>
            <a:lvl2pPr lvl="1" rtl="0">
              <a:spcBef>
                <a:spcPts val="0"/>
              </a:spcBef>
              <a:buSzPts val="1800"/>
              <a:buChar char="□"/>
              <a:defRPr sz="1800"/>
            </a:lvl2pPr>
            <a:lvl3pPr lvl="2" rtl="0">
              <a:spcBef>
                <a:spcPts val="0"/>
              </a:spcBef>
              <a:buSzPts val="1800"/>
              <a:buChar char="▫"/>
              <a:defRPr sz="1800"/>
            </a:lvl3pPr>
            <a:lvl4pPr lvl="3" rtl="0">
              <a:spcBef>
                <a:spcPts val="0"/>
              </a:spcBef>
              <a:buSzPts val="1800"/>
              <a:buChar char="▫"/>
              <a:defRPr sz="1800"/>
            </a:lvl4pPr>
            <a:lvl5pPr lvl="4" rtl="0">
              <a:spcBef>
                <a:spcPts val="0"/>
              </a:spcBef>
              <a:buSzPts val="1800"/>
              <a:buChar char="▫"/>
              <a:defRPr sz="1800"/>
            </a:lvl5pPr>
            <a:lvl6pPr lvl="5" rtl="0">
              <a:spcBef>
                <a:spcPts val="0"/>
              </a:spcBef>
              <a:buSzPts val="1800"/>
              <a:buChar char="▫"/>
              <a:defRPr sz="1800"/>
            </a:lvl6pPr>
            <a:lvl7pPr lvl="6" rtl="0">
              <a:spcBef>
                <a:spcPts val="0"/>
              </a:spcBef>
              <a:buSzPts val="1800"/>
              <a:buChar char="▫"/>
              <a:defRPr sz="1800"/>
            </a:lvl7pPr>
            <a:lvl8pPr lvl="7" rtl="0">
              <a:spcBef>
                <a:spcPts val="0"/>
              </a:spcBef>
              <a:buSzPts val="1800"/>
              <a:buChar char="▫"/>
              <a:defRPr sz="1800"/>
            </a:lvl8pPr>
            <a:lvl9pPr lvl="8" rtl="0">
              <a:spcBef>
                <a:spcPts val="0"/>
              </a:spcBef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470" name="Shape 470"/>
          <p:cNvSpPr txBox="1">
            <a:spLocks noGrp="1"/>
          </p:cNvSpPr>
          <p:nvPr>
            <p:ph type="body" idx="3"/>
          </p:nvPr>
        </p:nvSpPr>
        <p:spPr>
          <a:xfrm>
            <a:off x="5182650" y="1559025"/>
            <a:ext cx="2247600" cy="3012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800"/>
              <a:buChar char="▪"/>
              <a:defRPr sz="1800"/>
            </a:lvl1pPr>
            <a:lvl2pPr lvl="1" rtl="0">
              <a:spcBef>
                <a:spcPts val="0"/>
              </a:spcBef>
              <a:buSzPts val="1800"/>
              <a:buChar char="□"/>
              <a:defRPr sz="1800"/>
            </a:lvl2pPr>
            <a:lvl3pPr lvl="2" rtl="0">
              <a:spcBef>
                <a:spcPts val="0"/>
              </a:spcBef>
              <a:buSzPts val="1800"/>
              <a:buChar char="▫"/>
              <a:defRPr sz="1800"/>
            </a:lvl3pPr>
            <a:lvl4pPr lvl="3" rtl="0">
              <a:spcBef>
                <a:spcPts val="0"/>
              </a:spcBef>
              <a:buSzPts val="1800"/>
              <a:buChar char="▫"/>
              <a:defRPr sz="1800"/>
            </a:lvl4pPr>
            <a:lvl5pPr lvl="4" rtl="0">
              <a:spcBef>
                <a:spcPts val="0"/>
              </a:spcBef>
              <a:buSzPts val="1800"/>
              <a:buChar char="▫"/>
              <a:defRPr sz="1800"/>
            </a:lvl5pPr>
            <a:lvl6pPr lvl="5" rtl="0">
              <a:spcBef>
                <a:spcPts val="0"/>
              </a:spcBef>
              <a:buSzPts val="1800"/>
              <a:buChar char="▫"/>
              <a:defRPr sz="1800"/>
            </a:lvl6pPr>
            <a:lvl7pPr lvl="6" rtl="0">
              <a:spcBef>
                <a:spcPts val="0"/>
              </a:spcBef>
              <a:buSzPts val="1800"/>
              <a:buChar char="▫"/>
              <a:defRPr sz="1800"/>
            </a:lvl7pPr>
            <a:lvl8pPr lvl="7" rtl="0">
              <a:spcBef>
                <a:spcPts val="0"/>
              </a:spcBef>
              <a:buSzPts val="1800"/>
              <a:buChar char="▫"/>
              <a:defRPr sz="1800"/>
            </a:lvl8pPr>
            <a:lvl9pPr lvl="8" rtl="0">
              <a:spcBef>
                <a:spcPts val="0"/>
              </a:spcBef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471" name="Shape 471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472" name="Shape 472"/>
          <p:cNvSpPr/>
          <p:nvPr/>
        </p:nvSpPr>
        <p:spPr>
          <a:xfrm>
            <a:off x="8570535" y="1712991"/>
            <a:ext cx="573300" cy="5724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4" name="Shape 474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75" name="Shape 475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9" name="Shape 479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80" name="Shape 480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2" name="Shape 482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83" name="Shape 483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8" name="Shape 488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89" name="Shape 489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6" name="Shape 496"/>
          <p:cNvGrpSpPr/>
          <p:nvPr/>
        </p:nvGrpSpPr>
        <p:grpSpPr>
          <a:xfrm>
            <a:off x="7431431" y="-4550"/>
            <a:ext cx="1712404" cy="4579995"/>
            <a:chOff x="7431431" y="-4550"/>
            <a:chExt cx="1712404" cy="4579995"/>
          </a:xfrm>
        </p:grpSpPr>
        <p:sp>
          <p:nvSpPr>
            <p:cNvPr id="497" name="Shape 497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2" name="Shape 502"/>
          <p:cNvGrpSpPr/>
          <p:nvPr/>
        </p:nvGrpSpPr>
        <p:grpSpPr>
          <a:xfrm>
            <a:off x="7431431" y="567964"/>
            <a:ext cx="1712404" cy="4579995"/>
            <a:chOff x="7431431" y="567964"/>
            <a:chExt cx="1712404" cy="4579995"/>
          </a:xfrm>
        </p:grpSpPr>
        <p:sp>
          <p:nvSpPr>
            <p:cNvPr id="503" name="Shape 503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07" name="Shape 507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8" name="Shape 508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Shape 510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11" name="Shape 511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9" name="Shape 519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20" name="Shape 520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6" name="Shape 526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27" name="Shape 527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5" name="Shape 535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36" name="Shape 536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6" name="Shape 546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47" name="Shape 547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4" name="Shape 554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55" name="Shape 555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573425" y="4036375"/>
            <a:ext cx="7997100" cy="5196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360"/>
              </a:spcBef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563" name="Shape 563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9ED155"/>
              </a:buClr>
              <a:buSzPts val="2400"/>
              <a:buFont typeface="Muli Light"/>
              <a:buChar char="▪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lvl="1">
              <a:spcBef>
                <a:spcPts val="480"/>
              </a:spcBef>
              <a:buClr>
                <a:srgbClr val="9ED155"/>
              </a:buClr>
              <a:buSzPts val="2400"/>
              <a:buFont typeface="Muli Light"/>
              <a:buChar char="□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lvl="2">
              <a:spcBef>
                <a:spcPts val="480"/>
              </a:spcBef>
              <a:buClr>
                <a:srgbClr val="9ED155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lvl="3">
              <a:spcBef>
                <a:spcPts val="360"/>
              </a:spcBef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lvl="4">
              <a:spcBef>
                <a:spcPts val="360"/>
              </a:spcBef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lvl="5">
              <a:spcBef>
                <a:spcPts val="360"/>
              </a:spcBef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lvl="6">
              <a:spcBef>
                <a:spcPts val="360"/>
              </a:spcBef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lvl="7">
              <a:spcBef>
                <a:spcPts val="360"/>
              </a:spcBef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lvl="8">
              <a:spcBef>
                <a:spcPts val="360"/>
              </a:spcBef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rPr>
              <a:t>‹#›</a:t>
            </a:fld>
            <a:endParaRPr lang="en" sz="1300">
              <a:solidFill>
                <a:srgbClr val="FFFFFF"/>
              </a:solidFill>
              <a:latin typeface="Muli Black"/>
              <a:ea typeface="Muli Black"/>
              <a:cs typeface="Muli Black"/>
              <a:sym typeface="Muli Black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Shape 1480"/>
          <p:cNvSpPr txBox="1">
            <a:spLocks noGrp="1"/>
          </p:cNvSpPr>
          <p:nvPr>
            <p:ph type="ctrTitle"/>
          </p:nvPr>
        </p:nvSpPr>
        <p:spPr>
          <a:xfrm>
            <a:off x="159025" y="1572300"/>
            <a:ext cx="5374500" cy="2328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Hackathon 2018</a:t>
            </a:r>
          </a:p>
          <a:p>
            <a:pPr marL="0" lvl="0" indent="0">
              <a:spcBef>
                <a:spcPts val="0"/>
              </a:spcBef>
              <a:buNone/>
            </a:pPr>
            <a:endParaRPr sz="2400">
              <a:solidFill>
                <a:schemeClr val="accent4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Presented By: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sz="2400">
                <a:solidFill>
                  <a:srgbClr val="5FBBC5"/>
                </a:solidFill>
              </a:rPr>
              <a:t>Team JCoC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sz="2400">
                <a:solidFill>
                  <a:srgbClr val="5FBBC5"/>
                </a:solidFill>
              </a:rPr>
              <a:t>(Vibhor Taneja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sz="2400">
                <a:solidFill>
                  <a:srgbClr val="5FBBC5"/>
                </a:solidFill>
              </a:rPr>
              <a:t>Sheetal Varshney)</a:t>
            </a:r>
          </a:p>
          <a:p>
            <a:pPr marL="0" lvl="0" indent="0"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Shape 148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35412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600"/>
              <a:t>Java CoC</a:t>
            </a:r>
          </a:p>
        </p:txBody>
      </p:sp>
      <p:sp>
        <p:nvSpPr>
          <p:cNvPr id="1486" name="Shape 1486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3541200" cy="3266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We are developers from Java CoC, </a:t>
            </a:r>
          </a:p>
        </p:txBody>
      </p:sp>
      <p:pic>
        <p:nvPicPr>
          <p:cNvPr id="1487" name="Shape 1487"/>
          <p:cNvPicPr preferRelativeResize="0"/>
          <p:nvPr/>
        </p:nvPicPr>
        <p:blipFill rotWithShape="1">
          <a:blip r:embed="rId3">
            <a:alphaModFix/>
          </a:blip>
          <a:srcRect l="13187" r="13180"/>
          <a:stretch/>
        </p:blipFill>
        <p:spPr>
          <a:xfrm>
            <a:off x="5431725" y="840675"/>
            <a:ext cx="2918900" cy="340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8" name="Shape 1488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Shape 1493"/>
          <p:cNvSpPr txBox="1">
            <a:spLocks noGrp="1"/>
          </p:cNvSpPr>
          <p:nvPr>
            <p:ph type="title"/>
          </p:nvPr>
        </p:nvSpPr>
        <p:spPr>
          <a:xfrm>
            <a:off x="1591450" y="358375"/>
            <a:ext cx="47967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/>
              <a:t>This to that</a:t>
            </a:r>
          </a:p>
        </p:txBody>
      </p:sp>
      <p:sp>
        <p:nvSpPr>
          <p:cNvPr id="1494" name="Shape 1494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1495" name="Shape 14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550" y="179125"/>
            <a:ext cx="1542900" cy="1368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96" name="Shape 1496"/>
          <p:cNvSpPr txBox="1"/>
          <p:nvPr/>
        </p:nvSpPr>
        <p:spPr>
          <a:xfrm>
            <a:off x="6038475" y="1440175"/>
            <a:ext cx="1862100" cy="40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1497" name="Shape 1497"/>
          <p:cNvPicPr preferRelativeResize="0"/>
          <p:nvPr/>
        </p:nvPicPr>
        <p:blipFill rotWithShape="1">
          <a:blip r:embed="rId4">
            <a:alphaModFix/>
          </a:blip>
          <a:srcRect l="2883" r="2874"/>
          <a:stretch/>
        </p:blipFill>
        <p:spPr>
          <a:xfrm>
            <a:off x="6192375" y="742975"/>
            <a:ext cx="2748876" cy="3669948"/>
          </a:xfrm>
          <a:prstGeom prst="rect">
            <a:avLst/>
          </a:prstGeom>
          <a:noFill/>
          <a:ln>
            <a:noFill/>
          </a:ln>
        </p:spPr>
      </p:pic>
      <p:sp>
        <p:nvSpPr>
          <p:cNvPr id="1498" name="Shape 1498"/>
          <p:cNvSpPr/>
          <p:nvPr/>
        </p:nvSpPr>
        <p:spPr>
          <a:xfrm>
            <a:off x="3110475" y="1516375"/>
            <a:ext cx="2874300" cy="3384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buNone/>
            </a:pPr>
            <a:r>
              <a:rPr lang="en" sz="1800" b="1" dirty="0">
                <a:solidFill>
                  <a:srgbClr val="6AA84F"/>
                </a:solidFill>
                <a:latin typeface="Muli Light"/>
                <a:ea typeface="Muli Light"/>
                <a:cs typeface="Muli Light"/>
                <a:sym typeface="Muli Light"/>
              </a:rPr>
              <a:t>Our </a:t>
            </a:r>
            <a:r>
              <a:rPr lang="en" sz="1800" b="1" dirty="0" smtClean="0">
                <a:solidFill>
                  <a:srgbClr val="6AA84F"/>
                </a:solidFill>
                <a:latin typeface="Muli Light"/>
                <a:ea typeface="Muli Light"/>
                <a:cs typeface="Muli Light"/>
                <a:sym typeface="Muli Light"/>
              </a:rPr>
              <a:t>approach </a:t>
            </a:r>
            <a:endParaRPr lang="en" sz="1800" b="1" dirty="0">
              <a:solidFill>
                <a:srgbClr val="6AA84F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rtl="0">
              <a:spcBef>
                <a:spcPts val="600"/>
              </a:spcBef>
              <a:buNone/>
            </a:pPr>
            <a:endParaRPr sz="700" b="1" dirty="0">
              <a:solidFill>
                <a:srgbClr val="6AA84F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rtl="0">
              <a:spcBef>
                <a:spcPts val="600"/>
              </a:spcBef>
              <a:buNone/>
            </a:pPr>
            <a:endParaRPr sz="1800" b="1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rtl="0">
              <a:spcBef>
                <a:spcPts val="600"/>
              </a:spcBef>
              <a:buNone/>
            </a:pPr>
            <a:endParaRPr sz="1800" b="1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rtl="0">
              <a:spcBef>
                <a:spcPts val="600"/>
              </a:spcBef>
              <a:buNone/>
            </a:pPr>
            <a:endParaRPr sz="1800" b="1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rtl="0">
              <a:spcBef>
                <a:spcPts val="600"/>
              </a:spcBef>
              <a:buNone/>
            </a:pPr>
            <a:endParaRPr sz="1800" b="1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rtl="0">
              <a:spcBef>
                <a:spcPts val="600"/>
              </a:spcBef>
              <a:buNone/>
            </a:pPr>
            <a:endParaRPr sz="1800" b="1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rtl="0">
              <a:spcBef>
                <a:spcPts val="600"/>
              </a:spcBef>
              <a:buNone/>
            </a:pPr>
            <a:endParaRPr sz="1800" b="1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rtl="0">
              <a:spcBef>
                <a:spcPts val="600"/>
              </a:spcBef>
              <a:buNone/>
            </a:pPr>
            <a:endParaRPr sz="1800" b="1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500" name="Shape 1500"/>
          <p:cNvSpPr/>
          <p:nvPr/>
        </p:nvSpPr>
        <p:spPr>
          <a:xfrm>
            <a:off x="148750" y="1516300"/>
            <a:ext cx="2874300" cy="3384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buNone/>
            </a:pPr>
            <a:r>
              <a:rPr lang="en" sz="1800" b="1" dirty="0">
                <a:solidFill>
                  <a:srgbClr val="6AA84F"/>
                </a:solidFill>
                <a:latin typeface="Muli Light"/>
                <a:ea typeface="Muli Light"/>
                <a:cs typeface="Muli Light"/>
                <a:sym typeface="Muli Light"/>
              </a:rPr>
              <a:t>Question was?</a:t>
            </a:r>
          </a:p>
          <a:p>
            <a:pPr marL="0" lvl="0" indent="0" rtl="0">
              <a:spcBef>
                <a:spcPts val="600"/>
              </a:spcBef>
              <a:buNone/>
            </a:pPr>
            <a:endParaRPr sz="600" dirty="0">
              <a:solidFill>
                <a:srgbClr val="266D78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600"/>
              </a:spcBef>
              <a:buNone/>
            </a:pPr>
            <a:r>
              <a:rPr lang="en" sz="1800" dirty="0">
                <a:solidFill>
                  <a:srgbClr val="266D78"/>
                </a:solidFill>
                <a:latin typeface="Muli"/>
                <a:ea typeface="Muli"/>
                <a:cs typeface="Muli"/>
                <a:sym typeface="Muli"/>
              </a:rPr>
              <a:t>Program to take the starting and the ending words as input and suggest a shortest sequence to change from start to end. In the example above, the second sequence is valid but longer.</a:t>
            </a:r>
            <a:r>
              <a:rPr lang="en" sz="1800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003" y="1537375"/>
            <a:ext cx="556353" cy="6589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Shape 1505"/>
          <p:cNvSpPr txBox="1">
            <a:spLocks noGrp="1"/>
          </p:cNvSpPr>
          <p:nvPr>
            <p:ph type="title"/>
          </p:nvPr>
        </p:nvSpPr>
        <p:spPr>
          <a:xfrm>
            <a:off x="1487550" y="573175"/>
            <a:ext cx="4629900" cy="73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2800">
                <a:solidFill>
                  <a:srgbClr val="9ED155"/>
                </a:solidFill>
              </a:rPr>
              <a:t>What Twitter said about Demonetization?</a:t>
            </a:r>
          </a:p>
        </p:txBody>
      </p:sp>
      <p:sp>
        <p:nvSpPr>
          <p:cNvPr id="1506" name="Shape 150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1507" name="Shape 15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550" y="255325"/>
            <a:ext cx="1542900" cy="1368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08" name="Shape 1508"/>
          <p:cNvSpPr txBox="1"/>
          <p:nvPr/>
        </p:nvSpPr>
        <p:spPr>
          <a:xfrm>
            <a:off x="6038475" y="1440175"/>
            <a:ext cx="1862100" cy="40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1509" name="Shape 15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5075" y="1897375"/>
            <a:ext cx="2305050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0" name="Shape 1510"/>
          <p:cNvSpPr txBox="1"/>
          <p:nvPr/>
        </p:nvSpPr>
        <p:spPr>
          <a:xfrm>
            <a:off x="7388275" y="2531100"/>
            <a:ext cx="53400" cy="14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11" name="Shape 1511"/>
          <p:cNvSpPr/>
          <p:nvPr/>
        </p:nvSpPr>
        <p:spPr>
          <a:xfrm>
            <a:off x="124750" y="1623625"/>
            <a:ext cx="3110400" cy="3348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buNone/>
            </a:pPr>
            <a:r>
              <a:rPr lang="en" sz="1600">
                <a:solidFill>
                  <a:srgbClr val="6AA84F"/>
                </a:solidFill>
                <a:latin typeface="Muli"/>
                <a:ea typeface="Muli"/>
                <a:cs typeface="Muli"/>
                <a:sym typeface="Muli"/>
              </a:rPr>
              <a:t>Question was?</a:t>
            </a:r>
          </a:p>
          <a:p>
            <a:pPr marL="457200" lvl="0" indent="-330200" rtl="0">
              <a:spcBef>
                <a:spcPts val="600"/>
              </a:spcBef>
              <a:buClr>
                <a:srgbClr val="266D78"/>
              </a:buClr>
              <a:buSzPts val="1600"/>
              <a:buFont typeface="Muli"/>
              <a:buChar char="❏"/>
            </a:pPr>
            <a:r>
              <a:rPr lang="en" sz="1600">
                <a:solidFill>
                  <a:srgbClr val="266D78"/>
                </a:solidFill>
                <a:latin typeface="Muli"/>
                <a:ea typeface="Muli"/>
                <a:cs typeface="Muli"/>
                <a:sym typeface="Muli"/>
              </a:rPr>
              <a:t>What is the general sentiment of tweets?</a:t>
            </a:r>
          </a:p>
          <a:p>
            <a:pPr marL="457200" lvl="0" indent="-330200" rtl="0">
              <a:spcBef>
                <a:spcPts val="600"/>
              </a:spcBef>
              <a:buClr>
                <a:srgbClr val="266D78"/>
              </a:buClr>
              <a:buSzPts val="1600"/>
              <a:buFont typeface="Muli"/>
              <a:buChar char="❏"/>
            </a:pPr>
            <a:r>
              <a:rPr lang="en" sz="1600">
                <a:solidFill>
                  <a:srgbClr val="266D78"/>
                </a:solidFill>
                <a:latin typeface="Muli"/>
                <a:ea typeface="Muli"/>
                <a:cs typeface="Muli"/>
                <a:sym typeface="Muli"/>
              </a:rPr>
              <a:t>Can you plot the trend of sentiment over the period of tweets?</a:t>
            </a:r>
          </a:p>
          <a:p>
            <a:pPr marL="457200" lvl="0" indent="-330200" rtl="0">
              <a:spcBef>
                <a:spcPts val="600"/>
              </a:spcBef>
              <a:buClr>
                <a:srgbClr val="266D78"/>
              </a:buClr>
              <a:buSzPts val="1600"/>
              <a:buFont typeface="Muli"/>
              <a:buChar char="❏"/>
            </a:pPr>
            <a:r>
              <a:rPr lang="en" sz="1600">
                <a:solidFill>
                  <a:srgbClr val="266D78"/>
                </a:solidFill>
                <a:latin typeface="Muli"/>
                <a:ea typeface="Muli"/>
                <a:cs typeface="Muli"/>
                <a:sym typeface="Muli"/>
              </a:rPr>
              <a:t>Can you map the sentiment with segment of users(based on the field “from_user_description”)? And any other interesting insights which you may identify. </a:t>
            </a:r>
          </a:p>
        </p:txBody>
      </p:sp>
      <p:sp>
        <p:nvSpPr>
          <p:cNvPr id="1512" name="Shape 1512"/>
          <p:cNvSpPr/>
          <p:nvPr/>
        </p:nvSpPr>
        <p:spPr>
          <a:xfrm>
            <a:off x="3401350" y="1623625"/>
            <a:ext cx="3110400" cy="3348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-69850" rtl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rgbClr val="6AA84F"/>
                </a:solidFill>
                <a:latin typeface="Muli Light"/>
                <a:ea typeface="Muli Light"/>
                <a:cs typeface="Muli Light"/>
                <a:sym typeface="Muli Light"/>
              </a:rPr>
              <a:t>Our approach </a:t>
            </a:r>
          </a:p>
          <a:p>
            <a:pPr marL="0" lvl="0" indent="-69850" rtl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endParaRPr sz="700" b="1" dirty="0">
              <a:solidFill>
                <a:srgbClr val="6AA84F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rtl="0">
              <a:spcBef>
                <a:spcPts val="600"/>
              </a:spcBef>
              <a:buNone/>
            </a:pPr>
            <a:r>
              <a:rPr lang="en" sz="1800" dirty="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Something</a:t>
            </a:r>
          </a:p>
          <a:p>
            <a:pPr marL="0" lvl="0" indent="0" rtl="0">
              <a:spcBef>
                <a:spcPts val="600"/>
              </a:spcBef>
              <a:buNone/>
            </a:pPr>
            <a:endParaRPr sz="1800" b="1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rtl="0">
              <a:spcBef>
                <a:spcPts val="600"/>
              </a:spcBef>
              <a:buNone/>
            </a:pPr>
            <a:endParaRPr sz="1800" b="1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rtl="0">
              <a:spcBef>
                <a:spcPts val="600"/>
              </a:spcBef>
              <a:buNone/>
            </a:pPr>
            <a:endParaRPr sz="1800" b="1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rtl="0">
              <a:spcBef>
                <a:spcPts val="600"/>
              </a:spcBef>
              <a:buNone/>
            </a:pPr>
            <a:endParaRPr sz="1800" b="1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-69850" rtl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800" b="1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rtl="0">
              <a:spcBef>
                <a:spcPts val="600"/>
              </a:spcBef>
              <a:buNone/>
            </a:pPr>
            <a:endParaRPr sz="1600" dirty="0">
              <a:solidFill>
                <a:srgbClr val="6AA84F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662" y="1671959"/>
            <a:ext cx="556353" cy="65898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Shape 1518"/>
          <p:cNvSpPr txBox="1">
            <a:spLocks noGrp="1"/>
          </p:cNvSpPr>
          <p:nvPr>
            <p:ph type="title"/>
          </p:nvPr>
        </p:nvSpPr>
        <p:spPr>
          <a:xfrm>
            <a:off x="1591450" y="510775"/>
            <a:ext cx="47967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sz="2800">
              <a:solidFill>
                <a:srgbClr val="9ED155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" sz="2800">
                <a:solidFill>
                  <a:srgbClr val="9ED155"/>
                </a:solidFill>
              </a:rPr>
              <a:t>What sets Stack overflow contributors apart? </a:t>
            </a:r>
          </a:p>
        </p:txBody>
      </p:sp>
      <p:sp>
        <p:nvSpPr>
          <p:cNvPr id="1519" name="Shape 1519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1520" name="Shape 15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550" y="255325"/>
            <a:ext cx="1542900" cy="1368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521" name="Shape 15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7950" y="1836650"/>
            <a:ext cx="2493648" cy="2303924"/>
          </a:xfrm>
          <a:prstGeom prst="rect">
            <a:avLst/>
          </a:prstGeom>
          <a:noFill/>
          <a:ln>
            <a:noFill/>
          </a:ln>
        </p:spPr>
      </p:pic>
      <p:sp>
        <p:nvSpPr>
          <p:cNvPr id="1522" name="Shape 1522"/>
          <p:cNvSpPr/>
          <p:nvPr/>
        </p:nvSpPr>
        <p:spPr>
          <a:xfrm>
            <a:off x="200950" y="1623625"/>
            <a:ext cx="3110400" cy="3348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buNone/>
            </a:pPr>
            <a:r>
              <a:rPr lang="en" sz="1800" b="1">
                <a:solidFill>
                  <a:srgbClr val="6AA84F"/>
                </a:solidFill>
                <a:latin typeface="Muli Light"/>
                <a:ea typeface="Muli Light"/>
                <a:cs typeface="Muli Light"/>
                <a:sym typeface="Muli Light"/>
              </a:rPr>
              <a:t>Question was?</a:t>
            </a:r>
          </a:p>
          <a:p>
            <a:pPr marL="0" lvl="0" indent="0" rtl="0">
              <a:spcBef>
                <a:spcPts val="600"/>
              </a:spcBef>
              <a:buNone/>
            </a:pPr>
            <a:r>
              <a:rPr lang="en" sz="1800">
                <a:solidFill>
                  <a:srgbClr val="266D78"/>
                </a:solidFill>
                <a:latin typeface="Muli"/>
                <a:ea typeface="Muli"/>
                <a:cs typeface="Muli"/>
                <a:sym typeface="Muli"/>
              </a:rPr>
              <a:t>Can you analyze this data to find out the characteristics of people who contribute the answers? Like for ex: People from Angola, Comoras hardly contribute to the answers whereas 50% of Indians give back to the community. </a:t>
            </a:r>
          </a:p>
        </p:txBody>
      </p:sp>
      <p:sp>
        <p:nvSpPr>
          <p:cNvPr id="1523" name="Shape 1523"/>
          <p:cNvSpPr/>
          <p:nvPr/>
        </p:nvSpPr>
        <p:spPr>
          <a:xfrm>
            <a:off x="3463750" y="1623625"/>
            <a:ext cx="2881800" cy="334829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buNone/>
            </a:pPr>
            <a:r>
              <a:rPr lang="en" sz="1800" b="1" dirty="0">
                <a:solidFill>
                  <a:srgbClr val="6AA84F"/>
                </a:solidFill>
                <a:latin typeface="Muli Light"/>
                <a:ea typeface="Muli Light"/>
                <a:cs typeface="Muli Light"/>
                <a:sym typeface="Muli Light"/>
              </a:rPr>
              <a:t>Our approach </a:t>
            </a:r>
          </a:p>
          <a:p>
            <a:pPr marL="0" lvl="0" indent="0" rtl="0">
              <a:spcBef>
                <a:spcPts val="600"/>
              </a:spcBef>
              <a:buNone/>
            </a:pPr>
            <a:endParaRPr sz="700" b="1" dirty="0">
              <a:solidFill>
                <a:srgbClr val="6AA84F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rtl="0">
              <a:spcBef>
                <a:spcPts val="600"/>
              </a:spcBef>
              <a:buNone/>
            </a:pPr>
            <a:r>
              <a:rPr lang="en" sz="1800" dirty="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something</a:t>
            </a:r>
          </a:p>
          <a:p>
            <a:pPr marL="0" lvl="0" indent="0" rtl="0">
              <a:spcBef>
                <a:spcPts val="600"/>
              </a:spcBef>
              <a:buNone/>
            </a:pPr>
            <a:endParaRPr sz="1800" b="1" dirty="0">
              <a:solidFill>
                <a:srgbClr val="6AA84F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rtl="0">
              <a:spcBef>
                <a:spcPts val="600"/>
              </a:spcBef>
              <a:buNone/>
            </a:pPr>
            <a:endParaRPr sz="1800" b="1" dirty="0">
              <a:solidFill>
                <a:srgbClr val="6AA84F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rtl="0">
              <a:spcBef>
                <a:spcPts val="600"/>
              </a:spcBef>
              <a:buNone/>
            </a:pPr>
            <a:endParaRPr sz="1800" b="1" dirty="0">
              <a:solidFill>
                <a:srgbClr val="6AA84F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rtl="0">
              <a:spcBef>
                <a:spcPts val="600"/>
              </a:spcBef>
              <a:buNone/>
            </a:pPr>
            <a:endParaRPr sz="1800" b="1" dirty="0">
              <a:solidFill>
                <a:srgbClr val="6AA84F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rtl="0">
              <a:spcBef>
                <a:spcPts val="600"/>
              </a:spcBef>
              <a:buNone/>
            </a:pPr>
            <a:endParaRPr sz="1800" b="1" dirty="0">
              <a:solidFill>
                <a:srgbClr val="6AA84F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rtl="0">
              <a:spcBef>
                <a:spcPts val="600"/>
              </a:spcBef>
              <a:buNone/>
            </a:pPr>
            <a:endParaRPr sz="1800" b="1" dirty="0">
              <a:solidFill>
                <a:srgbClr val="6AA84F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398" y="1637055"/>
            <a:ext cx="556353" cy="65898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Shape 1529"/>
          <p:cNvSpPr txBox="1">
            <a:spLocks noGrp="1"/>
          </p:cNvSpPr>
          <p:nvPr>
            <p:ph type="title"/>
          </p:nvPr>
        </p:nvSpPr>
        <p:spPr>
          <a:xfrm>
            <a:off x="1591450" y="510775"/>
            <a:ext cx="47967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2800">
                <a:solidFill>
                  <a:srgbClr val="9ED155"/>
                </a:solidFill>
              </a:rPr>
              <a:t>					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2800">
                <a:solidFill>
                  <a:srgbClr val="9ED155"/>
                </a:solidFill>
              </a:rPr>
              <a:t>Can you identify cracks on mobile screen? </a:t>
            </a:r>
          </a:p>
        </p:txBody>
      </p:sp>
      <p:sp>
        <p:nvSpPr>
          <p:cNvPr id="1531" name="Shape 1531"/>
          <p:cNvSpPr txBox="1">
            <a:spLocks noGrp="1"/>
          </p:cNvSpPr>
          <p:nvPr>
            <p:ph type="body" idx="1"/>
          </p:nvPr>
        </p:nvSpPr>
        <p:spPr>
          <a:xfrm>
            <a:off x="152475" y="1440175"/>
            <a:ext cx="3110400" cy="3518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266D78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66D78"/>
                </a:solidFill>
                <a:latin typeface="Muli"/>
                <a:ea typeface="Muli"/>
                <a:cs typeface="Muli"/>
                <a:sym typeface="Muli"/>
              </a:rPr>
              <a:t>					</a:t>
            </a:r>
          </a:p>
        </p:txBody>
      </p:sp>
      <p:sp>
        <p:nvSpPr>
          <p:cNvPr id="1532" name="Shape 1532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1533" name="Shape 15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550" y="255325"/>
            <a:ext cx="1542900" cy="1368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34" name="Shape 1534"/>
          <p:cNvSpPr txBox="1"/>
          <p:nvPr/>
        </p:nvSpPr>
        <p:spPr>
          <a:xfrm>
            <a:off x="6038475" y="1440175"/>
            <a:ext cx="1862100" cy="40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1535" name="Shape 1535"/>
          <p:cNvPicPr preferRelativeResize="0"/>
          <p:nvPr/>
        </p:nvPicPr>
        <p:blipFill rotWithShape="1">
          <a:blip r:embed="rId4">
            <a:alphaModFix/>
          </a:blip>
          <a:srcRect l="10273" r="10273"/>
          <a:stretch/>
        </p:blipFill>
        <p:spPr>
          <a:xfrm>
            <a:off x="6373700" y="1760450"/>
            <a:ext cx="2617902" cy="2196652"/>
          </a:xfrm>
          <a:prstGeom prst="rect">
            <a:avLst/>
          </a:prstGeom>
          <a:noFill/>
          <a:ln>
            <a:noFill/>
          </a:ln>
        </p:spPr>
      </p:pic>
      <p:sp>
        <p:nvSpPr>
          <p:cNvPr id="1536" name="Shape 1536"/>
          <p:cNvSpPr/>
          <p:nvPr/>
        </p:nvSpPr>
        <p:spPr>
          <a:xfrm>
            <a:off x="3307975" y="1574425"/>
            <a:ext cx="2874300" cy="3328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buNone/>
            </a:pPr>
            <a:r>
              <a:rPr lang="en" sz="1800" b="1" dirty="0">
                <a:solidFill>
                  <a:srgbClr val="6AA84F"/>
                </a:solidFill>
                <a:latin typeface="Muli Light"/>
                <a:ea typeface="Muli Light"/>
                <a:cs typeface="Muli Light"/>
                <a:sym typeface="Muli Light"/>
              </a:rPr>
              <a:t>Our approach</a:t>
            </a:r>
          </a:p>
          <a:p>
            <a:pPr marL="0" lvl="0" indent="0" rtl="0">
              <a:spcBef>
                <a:spcPts val="600"/>
              </a:spcBef>
              <a:buNone/>
            </a:pPr>
            <a:endParaRPr sz="700" b="1" dirty="0">
              <a:solidFill>
                <a:srgbClr val="6AA84F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rtl="0">
              <a:spcBef>
                <a:spcPts val="600"/>
              </a:spcBef>
              <a:buNone/>
            </a:pPr>
            <a:r>
              <a:rPr lang="en" sz="1800" dirty="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To find cracks on a mobile screen, first the image was converted into grayscale. From which the amount of grayscale on an image is found, which classify the screen accordingly.</a:t>
            </a:r>
          </a:p>
        </p:txBody>
      </p:sp>
      <p:sp>
        <p:nvSpPr>
          <p:cNvPr id="1537" name="Shape 1537"/>
          <p:cNvSpPr/>
          <p:nvPr/>
        </p:nvSpPr>
        <p:spPr>
          <a:xfrm>
            <a:off x="259975" y="1574425"/>
            <a:ext cx="2874300" cy="3328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buNone/>
            </a:pPr>
            <a:r>
              <a:rPr lang="en" sz="1800" b="1" dirty="0">
                <a:solidFill>
                  <a:srgbClr val="6AA84F"/>
                </a:solidFill>
                <a:latin typeface="Muli Light"/>
                <a:ea typeface="Muli Light"/>
                <a:cs typeface="Muli Light"/>
                <a:sym typeface="Muli Light"/>
              </a:rPr>
              <a:t>Question was?</a:t>
            </a:r>
            <a:r>
              <a:rPr lang="en" sz="1100" dirty="0">
                <a:solidFill>
                  <a:schemeClr val="dk1"/>
                </a:solidFill>
              </a:rPr>
              <a:t>		</a:t>
            </a:r>
          </a:p>
          <a:p>
            <a:pPr marL="0" lvl="0" indent="0" rtl="0">
              <a:spcBef>
                <a:spcPts val="600"/>
              </a:spcBef>
              <a:buNone/>
            </a:pPr>
            <a:r>
              <a:rPr lang="en" sz="1800" dirty="0">
                <a:solidFill>
                  <a:srgbClr val="266D78"/>
                </a:solidFill>
                <a:latin typeface="Muli"/>
                <a:ea typeface="Muli"/>
                <a:cs typeface="Muli"/>
                <a:sym typeface="Muli"/>
              </a:rPr>
              <a:t>Using images of mobile phone, can you classify the extent of crack on the mobile screen? A suggested classification could be</a:t>
            </a:r>
            <a:r>
              <a:rPr lang="en" sz="1800" dirty="0" smtClean="0">
                <a:solidFill>
                  <a:srgbClr val="266D78"/>
                </a:solidFill>
                <a:latin typeface="Muli"/>
                <a:ea typeface="Muli"/>
                <a:cs typeface="Muli"/>
                <a:sym typeface="Muli"/>
              </a:rPr>
              <a:t>:</a:t>
            </a:r>
            <a:r>
              <a:rPr lang="en" sz="1800" dirty="0">
                <a:solidFill>
                  <a:srgbClr val="266D78"/>
                </a:solidFill>
                <a:latin typeface="Muli"/>
                <a:ea typeface="Muli"/>
                <a:cs typeface="Muli"/>
                <a:sym typeface="Muli"/>
              </a:rPr>
              <a:t>	</a:t>
            </a:r>
          </a:p>
          <a:p>
            <a:pPr marL="457200" lvl="0" indent="-342900" rtl="0">
              <a:spcBef>
                <a:spcPts val="600"/>
              </a:spcBef>
              <a:buClr>
                <a:srgbClr val="266D78"/>
              </a:buClr>
              <a:buSzPts val="1800"/>
              <a:buFont typeface="Muli"/>
              <a:buChar char="❏"/>
            </a:pPr>
            <a:r>
              <a:rPr lang="en" sz="1800" dirty="0">
                <a:solidFill>
                  <a:srgbClr val="266D78"/>
                </a:solidFill>
                <a:latin typeface="Muli"/>
                <a:ea typeface="Muli"/>
                <a:cs typeface="Muli"/>
                <a:sym typeface="Muli"/>
              </a:rPr>
              <a:t>Heavily cracked </a:t>
            </a:r>
          </a:p>
          <a:p>
            <a:pPr marL="457200" lvl="0" indent="-342900" rtl="0">
              <a:spcBef>
                <a:spcPts val="600"/>
              </a:spcBef>
              <a:buClr>
                <a:srgbClr val="266D78"/>
              </a:buClr>
              <a:buSzPts val="1800"/>
              <a:buFont typeface="Muli"/>
              <a:buChar char="❏"/>
            </a:pPr>
            <a:r>
              <a:rPr lang="en" sz="1800" dirty="0">
                <a:solidFill>
                  <a:srgbClr val="266D78"/>
                </a:solidFill>
                <a:latin typeface="Muli"/>
                <a:ea typeface="Muli"/>
                <a:cs typeface="Muli"/>
                <a:sym typeface="Muli"/>
              </a:rPr>
              <a:t>Moderately cracked</a:t>
            </a:r>
          </a:p>
          <a:p>
            <a:pPr marL="457200" lvl="0" indent="-342900" rtl="0">
              <a:spcBef>
                <a:spcPts val="600"/>
              </a:spcBef>
              <a:buClr>
                <a:srgbClr val="266D78"/>
              </a:buClr>
              <a:buSzPts val="1800"/>
              <a:buFont typeface="Muli"/>
              <a:buChar char="❏"/>
            </a:pPr>
            <a:r>
              <a:rPr lang="en" sz="1800" dirty="0">
                <a:solidFill>
                  <a:srgbClr val="266D78"/>
                </a:solidFill>
                <a:latin typeface="Muli"/>
                <a:ea typeface="Muli"/>
                <a:cs typeface="Muli"/>
                <a:sym typeface="Muli"/>
              </a:rPr>
              <a:t>Free of any cracks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448" y="1583390"/>
            <a:ext cx="556353" cy="65898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3" name="Shape 1543"/>
          <p:cNvPicPr preferRelativeResize="0"/>
          <p:nvPr/>
        </p:nvPicPr>
        <p:blipFill rotWithShape="1">
          <a:blip r:embed="rId3">
            <a:alphaModFix/>
          </a:blip>
          <a:srcRect l="13187" r="13180"/>
          <a:stretch/>
        </p:blipFill>
        <p:spPr>
          <a:xfrm>
            <a:off x="5431725" y="840675"/>
            <a:ext cx="2918900" cy="340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4" name="Shape 1544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pic>
        <p:nvPicPr>
          <p:cNvPr id="1545" name="Shape 15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3925" y="681038"/>
            <a:ext cx="2876550" cy="37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y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221</Words>
  <Application>Microsoft Office PowerPoint</Application>
  <PresentationFormat>On-screen Show (16:9)</PresentationFormat>
  <Paragraphs>63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Roboto Slab</vt:lpstr>
      <vt:lpstr>Muli Black</vt:lpstr>
      <vt:lpstr>Muli</vt:lpstr>
      <vt:lpstr>Muli Light</vt:lpstr>
      <vt:lpstr>Arial</vt:lpstr>
      <vt:lpstr>Nym template</vt:lpstr>
      <vt:lpstr>Hackathon 2018  Presented By:  Team JCoC (Vibhor Taneja Sheetal Varshney) </vt:lpstr>
      <vt:lpstr>Java CoC</vt:lpstr>
      <vt:lpstr>          This to that</vt:lpstr>
      <vt:lpstr>What Twitter said about Demonetization?</vt:lpstr>
      <vt:lpstr> What sets Stack overflow contributors apart? </vt:lpstr>
      <vt:lpstr>      Can you identify cracks on mobile screen?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2018  Presented By:  Team JCoC (Vibhor Taneja Sheetal Varshney) </dc:title>
  <cp:lastModifiedBy>Sheetal Varshney</cp:lastModifiedBy>
  <cp:revision>2</cp:revision>
  <dcterms:modified xsi:type="dcterms:W3CDTF">2018-01-02T03:48:11Z</dcterms:modified>
</cp:coreProperties>
</file>