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560" r:id="rId2"/>
    <p:sldId id="562" r:id="rId3"/>
    <p:sldId id="567" r:id="rId4"/>
    <p:sldId id="563" r:id="rId5"/>
    <p:sldId id="572" r:id="rId6"/>
    <p:sldId id="568" r:id="rId7"/>
    <p:sldId id="569" r:id="rId8"/>
    <p:sldId id="565" r:id="rId9"/>
    <p:sldId id="573" r:id="rId10"/>
    <p:sldId id="570" r:id="rId11"/>
    <p:sldId id="566" r:id="rId12"/>
  </p:sldIdLst>
  <p:sldSz cx="12188825" cy="6858000"/>
  <p:notesSz cx="6797675" cy="9982200"/>
  <p:defaultTextStyle>
    <a:defPPr>
      <a:defRPr lang="en-US"/>
    </a:defPPr>
    <a:lvl1pPr marL="0" algn="l" defTabSz="609422" rtl="0" eaLnBrk="1" latinLnBrk="0" hangingPunct="1">
      <a:defRPr sz="2400" kern="1200">
        <a:solidFill>
          <a:schemeClr val="tx1"/>
        </a:solidFill>
        <a:latin typeface="+mn-lt"/>
        <a:ea typeface="+mn-ea"/>
        <a:cs typeface="+mn-cs"/>
      </a:defRPr>
    </a:lvl1pPr>
    <a:lvl2pPr marL="609422" algn="l" defTabSz="609422" rtl="0" eaLnBrk="1" latinLnBrk="0" hangingPunct="1">
      <a:defRPr sz="2400" kern="1200">
        <a:solidFill>
          <a:schemeClr val="tx1"/>
        </a:solidFill>
        <a:latin typeface="+mn-lt"/>
        <a:ea typeface="+mn-ea"/>
        <a:cs typeface="+mn-cs"/>
      </a:defRPr>
    </a:lvl2pPr>
    <a:lvl3pPr marL="1218845" algn="l" defTabSz="609422" rtl="0" eaLnBrk="1" latinLnBrk="0" hangingPunct="1">
      <a:defRPr sz="2400" kern="1200">
        <a:solidFill>
          <a:schemeClr val="tx1"/>
        </a:solidFill>
        <a:latin typeface="+mn-lt"/>
        <a:ea typeface="+mn-ea"/>
        <a:cs typeface="+mn-cs"/>
      </a:defRPr>
    </a:lvl3pPr>
    <a:lvl4pPr marL="1828267" algn="l" defTabSz="609422" rtl="0" eaLnBrk="1" latinLnBrk="0" hangingPunct="1">
      <a:defRPr sz="2400" kern="1200">
        <a:solidFill>
          <a:schemeClr val="tx1"/>
        </a:solidFill>
        <a:latin typeface="+mn-lt"/>
        <a:ea typeface="+mn-ea"/>
        <a:cs typeface="+mn-cs"/>
      </a:defRPr>
    </a:lvl4pPr>
    <a:lvl5pPr marL="2437688" algn="l" defTabSz="609422" rtl="0" eaLnBrk="1" latinLnBrk="0" hangingPunct="1">
      <a:defRPr sz="2400" kern="1200">
        <a:solidFill>
          <a:schemeClr val="tx1"/>
        </a:solidFill>
        <a:latin typeface="+mn-lt"/>
        <a:ea typeface="+mn-ea"/>
        <a:cs typeface="+mn-cs"/>
      </a:defRPr>
    </a:lvl5pPr>
    <a:lvl6pPr marL="3047111" algn="l" defTabSz="609422" rtl="0" eaLnBrk="1" latinLnBrk="0" hangingPunct="1">
      <a:defRPr sz="2400" kern="1200">
        <a:solidFill>
          <a:schemeClr val="tx1"/>
        </a:solidFill>
        <a:latin typeface="+mn-lt"/>
        <a:ea typeface="+mn-ea"/>
        <a:cs typeface="+mn-cs"/>
      </a:defRPr>
    </a:lvl6pPr>
    <a:lvl7pPr marL="3656533" algn="l" defTabSz="609422" rtl="0" eaLnBrk="1" latinLnBrk="0" hangingPunct="1">
      <a:defRPr sz="2400" kern="1200">
        <a:solidFill>
          <a:schemeClr val="tx1"/>
        </a:solidFill>
        <a:latin typeface="+mn-lt"/>
        <a:ea typeface="+mn-ea"/>
        <a:cs typeface="+mn-cs"/>
      </a:defRPr>
    </a:lvl7pPr>
    <a:lvl8pPr marL="4265955" algn="l" defTabSz="609422" rtl="0" eaLnBrk="1" latinLnBrk="0" hangingPunct="1">
      <a:defRPr sz="2400" kern="1200">
        <a:solidFill>
          <a:schemeClr val="tx1"/>
        </a:solidFill>
        <a:latin typeface="+mn-lt"/>
        <a:ea typeface="+mn-ea"/>
        <a:cs typeface="+mn-cs"/>
      </a:defRPr>
    </a:lvl8pPr>
    <a:lvl9pPr marL="4875378" algn="l" defTabSz="609422"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527F7B-4D30-4BC2-8C87-FC934B56197A}">
          <p14:sldIdLst>
            <p14:sldId id="560"/>
            <p14:sldId id="562"/>
            <p14:sldId id="567"/>
            <p14:sldId id="563"/>
            <p14:sldId id="572"/>
            <p14:sldId id="568"/>
            <p14:sldId id="569"/>
            <p14:sldId id="565"/>
            <p14:sldId id="573"/>
            <p14:sldId id="570"/>
            <p14:sldId id="566"/>
          </p14:sldIdLst>
        </p14:section>
        <p14:section name="Additional Slides" id="{2AEC2800-17AE-40B6-A1CC-0E91ABA1D508}">
          <p14:sldIdLst/>
        </p14:section>
      </p14:sectionLst>
    </p:ext>
    <p:ext uri="{EFAFB233-063F-42B5-8137-9DF3F51BA10A}">
      <p15:sldGuideLst xmlns:p15="http://schemas.microsoft.com/office/powerpoint/2012/main">
        <p15:guide id="1" orient="horz" pos="432" userDrawn="1">
          <p15:clr>
            <a:srgbClr val="A4A3A4"/>
          </p15:clr>
        </p15:guide>
        <p15:guide id="2" pos="383" userDrawn="1">
          <p15:clr>
            <a:srgbClr val="A4A3A4"/>
          </p15:clr>
        </p15:guide>
        <p15:guide id="3" pos="7295" userDrawn="1">
          <p15:clr>
            <a:srgbClr val="A4A3A4"/>
          </p15:clr>
        </p15:guide>
      </p15:sldGuideLst>
    </p:ext>
    <p:ext uri="{2D200454-40CA-4A62-9FC3-DE9A4176ACB9}">
      <p15:notesGuideLst xmlns:p15="http://schemas.microsoft.com/office/powerpoint/2012/main">
        <p15:guide id="1" orient="horz" pos="3144"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llavi Bahuguna-CMO" initials="PB" lastIdx="99" clrIdx="0"/>
  <p:cmAuthor id="1" name="Sudipto Das" initials="SD" lastIdx="1" clrIdx="6">
    <p:extLst>
      <p:ext uri="{19B8F6BF-5375-455C-9EA6-DF929625EA0E}">
        <p15:presenceInfo xmlns:p15="http://schemas.microsoft.com/office/powerpoint/2012/main" userId="S-1-5-21-3524073061-3302504406-552310636-95562" providerId="AD"/>
      </p:ext>
    </p:extLst>
  </p:cmAuthor>
  <p:cmAuthor id="2" name="Sourav khanna" initials="Sk" lastIdx="8" clrIdx="2">
    <p:extLst/>
  </p:cmAuthor>
  <p:cmAuthor id="3" name="Apoorva Agarwal" initials="AA" lastIdx="25" clrIdx="3">
    <p:extLst/>
  </p:cmAuthor>
  <p:cmAuthor id="4" name="Jyoti Singh" initials="JS" lastIdx="27" clrIdx="4">
    <p:extLst>
      <p:ext uri="{19B8F6BF-5375-455C-9EA6-DF929625EA0E}">
        <p15:presenceInfo xmlns:p15="http://schemas.microsoft.com/office/powerpoint/2012/main" userId="S-1-5-21-3524073061-3302504406-552310636-79601" providerId="AD"/>
      </p:ext>
    </p:extLst>
  </p:cmAuthor>
  <p:cmAuthor id="5" name="Pallavi Gupta" initials="PG" lastIdx="8" clrIdx="5">
    <p:extLst>
      <p:ext uri="{19B8F6BF-5375-455C-9EA6-DF929625EA0E}">
        <p15:presenceInfo xmlns:p15="http://schemas.microsoft.com/office/powerpoint/2012/main" userId="S-1-5-21-3524073061-3302504406-552310636-573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E67AF"/>
    <a:srgbClr val="D9D9D9"/>
    <a:srgbClr val="6B6B6B"/>
    <a:srgbClr val="00759E"/>
    <a:srgbClr val="0088B8"/>
    <a:srgbClr val="4D4D4D"/>
    <a:srgbClr val="777777"/>
    <a:srgbClr val="FFAD3F"/>
    <a:srgbClr val="FF95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5441" autoAdjust="0"/>
  </p:normalViewPr>
  <p:slideViewPr>
    <p:cSldViewPr snapToGrid="0" snapToObjects="1">
      <p:cViewPr varScale="1">
        <p:scale>
          <a:sx n="76" d="100"/>
          <a:sy n="76" d="100"/>
        </p:scale>
        <p:origin x="336" y="84"/>
      </p:cViewPr>
      <p:guideLst>
        <p:guide orient="horz" pos="432"/>
        <p:guide pos="383"/>
        <p:guide pos="7295"/>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snapToObjects="1">
      <p:cViewPr varScale="1">
        <p:scale>
          <a:sx n="67" d="100"/>
          <a:sy n="67" d="100"/>
        </p:scale>
        <p:origin x="-3228" y="-96"/>
      </p:cViewPr>
      <p:guideLst>
        <p:guide orient="horz" pos="3144"/>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911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9110"/>
          </a:xfrm>
          <a:prstGeom prst="rect">
            <a:avLst/>
          </a:prstGeom>
        </p:spPr>
        <p:txBody>
          <a:bodyPr vert="horz" lIns="91440" tIns="45720" rIns="91440" bIns="45720" rtlCol="0"/>
          <a:lstStyle>
            <a:lvl1pPr algn="r">
              <a:defRPr sz="1200"/>
            </a:lvl1pPr>
          </a:lstStyle>
          <a:p>
            <a:fld id="{1A11116F-C964-A842-8C0B-A3EC71278A5B}" type="datetimeFigureOut">
              <a:rPr lang="en-US" smtClean="0"/>
              <a:t>07-Jan-18</a:t>
            </a:fld>
            <a:endParaRPr lang="en-US" dirty="0"/>
          </a:p>
        </p:txBody>
      </p:sp>
      <p:sp>
        <p:nvSpPr>
          <p:cNvPr id="4" name="Footer Placeholder 3"/>
          <p:cNvSpPr>
            <a:spLocks noGrp="1"/>
          </p:cNvSpPr>
          <p:nvPr>
            <p:ph type="ftr" sz="quarter" idx="2"/>
          </p:nvPr>
        </p:nvSpPr>
        <p:spPr>
          <a:xfrm>
            <a:off x="0" y="9481358"/>
            <a:ext cx="2945659" cy="49911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3" y="9481358"/>
            <a:ext cx="2945659" cy="499110"/>
          </a:xfrm>
          <a:prstGeom prst="rect">
            <a:avLst/>
          </a:prstGeom>
        </p:spPr>
        <p:txBody>
          <a:bodyPr vert="horz" lIns="91440" tIns="45720" rIns="91440" bIns="45720" rtlCol="0" anchor="b"/>
          <a:lstStyle>
            <a:lvl1pPr algn="r">
              <a:defRPr sz="1200"/>
            </a:lvl1pPr>
          </a:lstStyle>
          <a:p>
            <a:fld id="{A77A3D5F-FCE8-7045-A9AB-B2A73CB409E1}" type="slidenum">
              <a:rPr lang="en-US" smtClean="0"/>
              <a:t>‹#›</a:t>
            </a:fld>
            <a:endParaRPr lang="en-US" dirty="0"/>
          </a:p>
        </p:txBody>
      </p:sp>
    </p:spTree>
    <p:extLst>
      <p:ext uri="{BB962C8B-B14F-4D97-AF65-F5344CB8AC3E}">
        <p14:creationId xmlns:p14="http://schemas.microsoft.com/office/powerpoint/2010/main" val="1909860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911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9110"/>
          </a:xfrm>
          <a:prstGeom prst="rect">
            <a:avLst/>
          </a:prstGeom>
        </p:spPr>
        <p:txBody>
          <a:bodyPr vert="horz" lIns="91440" tIns="45720" rIns="91440" bIns="45720" rtlCol="0"/>
          <a:lstStyle>
            <a:lvl1pPr algn="r">
              <a:defRPr sz="1200"/>
            </a:lvl1pPr>
          </a:lstStyle>
          <a:p>
            <a:fld id="{EA5D22DC-3AA2-FD46-BFD6-DC46E9E9B760}" type="datetimeFigureOut">
              <a:rPr lang="en-US" smtClean="0"/>
              <a:t>07-Jan-18</a:t>
            </a:fld>
            <a:endParaRPr lang="en-US" dirty="0"/>
          </a:p>
        </p:txBody>
      </p:sp>
      <p:sp>
        <p:nvSpPr>
          <p:cNvPr id="4" name="Slide Image Placeholder 3"/>
          <p:cNvSpPr>
            <a:spLocks noGrp="1" noRot="1" noChangeAspect="1"/>
          </p:cNvSpPr>
          <p:nvPr>
            <p:ph type="sldImg" idx="2"/>
          </p:nvPr>
        </p:nvSpPr>
        <p:spPr>
          <a:xfrm>
            <a:off x="73025" y="749300"/>
            <a:ext cx="6651625" cy="37433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41545"/>
            <a:ext cx="5438140" cy="449199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81358"/>
            <a:ext cx="2945659" cy="49911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81358"/>
            <a:ext cx="2945659" cy="499110"/>
          </a:xfrm>
          <a:prstGeom prst="rect">
            <a:avLst/>
          </a:prstGeom>
        </p:spPr>
        <p:txBody>
          <a:bodyPr vert="horz" lIns="91440" tIns="45720" rIns="91440" bIns="45720" rtlCol="0" anchor="b"/>
          <a:lstStyle>
            <a:lvl1pPr algn="r">
              <a:defRPr sz="1200"/>
            </a:lvl1pPr>
          </a:lstStyle>
          <a:p>
            <a:fld id="{027E365E-E4E3-CE44-A987-7FC63394D273}" type="slidenum">
              <a:rPr lang="en-US" smtClean="0"/>
              <a:t>‹#›</a:t>
            </a:fld>
            <a:endParaRPr lang="en-US" dirty="0"/>
          </a:p>
        </p:txBody>
      </p:sp>
    </p:spTree>
    <p:extLst>
      <p:ext uri="{BB962C8B-B14F-4D97-AF65-F5344CB8AC3E}">
        <p14:creationId xmlns:p14="http://schemas.microsoft.com/office/powerpoint/2010/main" val="570457988"/>
      </p:ext>
    </p:extLst>
  </p:cSld>
  <p:clrMap bg1="lt1" tx1="dk1" bg2="lt2" tx2="dk2" accent1="accent1" accent2="accent2" accent3="accent3" accent4="accent4" accent5="accent5" accent6="accent6" hlink="hlink" folHlink="folHlink"/>
  <p:hf hdr="0" ftr="0" dt="0"/>
  <p:notesStyle>
    <a:lvl1pPr marL="0" algn="l" defTabSz="609422" rtl="0" eaLnBrk="1" latinLnBrk="0" hangingPunct="1">
      <a:defRPr sz="1600" kern="1200">
        <a:solidFill>
          <a:schemeClr val="tx1"/>
        </a:solidFill>
        <a:latin typeface="+mn-lt"/>
        <a:ea typeface="+mn-ea"/>
        <a:cs typeface="+mn-cs"/>
      </a:defRPr>
    </a:lvl1pPr>
    <a:lvl2pPr marL="609422" algn="l" defTabSz="609422" rtl="0" eaLnBrk="1" latinLnBrk="0" hangingPunct="1">
      <a:defRPr sz="1600" kern="1200">
        <a:solidFill>
          <a:schemeClr val="tx1"/>
        </a:solidFill>
        <a:latin typeface="+mn-lt"/>
        <a:ea typeface="+mn-ea"/>
        <a:cs typeface="+mn-cs"/>
      </a:defRPr>
    </a:lvl2pPr>
    <a:lvl3pPr marL="1218845" algn="l" defTabSz="609422" rtl="0" eaLnBrk="1" latinLnBrk="0" hangingPunct="1">
      <a:defRPr sz="1600" kern="1200">
        <a:solidFill>
          <a:schemeClr val="tx1"/>
        </a:solidFill>
        <a:latin typeface="+mn-lt"/>
        <a:ea typeface="+mn-ea"/>
        <a:cs typeface="+mn-cs"/>
      </a:defRPr>
    </a:lvl3pPr>
    <a:lvl4pPr marL="1828267" algn="l" defTabSz="609422" rtl="0" eaLnBrk="1" latinLnBrk="0" hangingPunct="1">
      <a:defRPr sz="1600" kern="1200">
        <a:solidFill>
          <a:schemeClr val="tx1"/>
        </a:solidFill>
        <a:latin typeface="+mn-lt"/>
        <a:ea typeface="+mn-ea"/>
        <a:cs typeface="+mn-cs"/>
      </a:defRPr>
    </a:lvl4pPr>
    <a:lvl5pPr marL="2437688" algn="l" defTabSz="609422" rtl="0" eaLnBrk="1" latinLnBrk="0" hangingPunct="1">
      <a:defRPr sz="1600" kern="1200">
        <a:solidFill>
          <a:schemeClr val="tx1"/>
        </a:solidFill>
        <a:latin typeface="+mn-lt"/>
        <a:ea typeface="+mn-ea"/>
        <a:cs typeface="+mn-cs"/>
      </a:defRPr>
    </a:lvl5pPr>
    <a:lvl6pPr marL="3047111" algn="l" defTabSz="609422" rtl="0" eaLnBrk="1" latinLnBrk="0" hangingPunct="1">
      <a:defRPr sz="1600" kern="1200">
        <a:solidFill>
          <a:schemeClr val="tx1"/>
        </a:solidFill>
        <a:latin typeface="+mn-lt"/>
        <a:ea typeface="+mn-ea"/>
        <a:cs typeface="+mn-cs"/>
      </a:defRPr>
    </a:lvl6pPr>
    <a:lvl7pPr marL="3656533" algn="l" defTabSz="609422" rtl="0" eaLnBrk="1" latinLnBrk="0" hangingPunct="1">
      <a:defRPr sz="1600" kern="1200">
        <a:solidFill>
          <a:schemeClr val="tx1"/>
        </a:solidFill>
        <a:latin typeface="+mn-lt"/>
        <a:ea typeface="+mn-ea"/>
        <a:cs typeface="+mn-cs"/>
      </a:defRPr>
    </a:lvl7pPr>
    <a:lvl8pPr marL="4265955" algn="l" defTabSz="609422" rtl="0" eaLnBrk="1" latinLnBrk="0" hangingPunct="1">
      <a:defRPr sz="1600" kern="1200">
        <a:solidFill>
          <a:schemeClr val="tx1"/>
        </a:solidFill>
        <a:latin typeface="+mn-lt"/>
        <a:ea typeface="+mn-ea"/>
        <a:cs typeface="+mn-cs"/>
      </a:defRPr>
    </a:lvl8pPr>
    <a:lvl9pPr marL="4875378" algn="l" defTabSz="60942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7E365E-E4E3-CE44-A987-7FC63394D273}" type="slidenum">
              <a:rPr lang="en-US" smtClean="0"/>
              <a:pPr/>
              <a:t>1</a:t>
            </a:fld>
            <a:endParaRPr lang="en-US" dirty="0"/>
          </a:p>
        </p:txBody>
      </p:sp>
    </p:spTree>
    <p:extLst>
      <p:ext uri="{BB962C8B-B14F-4D97-AF65-F5344CB8AC3E}">
        <p14:creationId xmlns:p14="http://schemas.microsoft.com/office/powerpoint/2010/main" val="3158017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s://www.youtube.com/user/niittechnologiesltd" TargetMode="Externa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hyperlink" Target="https://twitter.com/NIITTech"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hyperlink" Target="https://www.facebook.com/niit.tech/" TargetMode="External"/><Relationship Id="rId4" Type="http://schemas.openxmlformats.org/officeDocument/2006/relationships/hyperlink" Target="https://www.linkedin.com/company/niit-technologies-limited?trk=tyah&amp;trkInfo=clickedVertical:company,clickedEntityId:271908,idx:2-2-5,tarId:1452513262105,tas:NIIT" TargetMode="External"/><Relationship Id="rId9"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1" y="1322"/>
            <a:ext cx="12188825" cy="6855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7" y="2180"/>
            <a:ext cx="12184252" cy="6853641"/>
          </a:xfrm>
          <a:prstGeom prst="rect">
            <a:avLst/>
          </a:prstGeom>
        </p:spPr>
      </p:pic>
      <p:sp>
        <p:nvSpPr>
          <p:cNvPr id="35" name="Text Placeholder 34"/>
          <p:cNvSpPr>
            <a:spLocks noGrp="1"/>
          </p:cNvSpPr>
          <p:nvPr>
            <p:ph type="body" sz="quarter" idx="13" hasCustomPrompt="1"/>
          </p:nvPr>
        </p:nvSpPr>
        <p:spPr>
          <a:xfrm>
            <a:off x="463442" y="3911601"/>
            <a:ext cx="7061308" cy="825836"/>
          </a:xfrm>
          <a:prstGeom prst="rect">
            <a:avLst/>
          </a:prstGeom>
        </p:spPr>
        <p:txBody>
          <a:bodyPr wrap="square" lIns="91429" tIns="91429" rIns="91429" bIns="91429" anchor="ctr">
            <a:noAutofit/>
          </a:bodyPr>
          <a:lstStyle>
            <a:lvl1pPr marL="0" indent="0">
              <a:buNone/>
              <a:defRPr sz="3000" b="1">
                <a:solidFill>
                  <a:schemeClr val="tx1"/>
                </a:solidFill>
                <a:latin typeface="+mj-lt"/>
                <a:ea typeface="Tahoma" panose="020B0604030504040204" pitchFamily="34" charset="0"/>
                <a:cs typeface="Tahoma" panose="020B0604030504040204" pitchFamily="34" charset="0"/>
              </a:defRPr>
            </a:lvl1pPr>
            <a:lvl2pPr marL="609377"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53"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130" indent="0">
              <a:buNone/>
              <a:defRPr sz="21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506" indent="0">
              <a:buNone/>
              <a:defRPr sz="21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add text</a:t>
            </a:r>
            <a:endParaRPr lang="en-IN" dirty="0"/>
          </a:p>
        </p:txBody>
      </p:sp>
      <p:sp>
        <p:nvSpPr>
          <p:cNvPr id="36" name="Text Placeholder 34"/>
          <p:cNvSpPr>
            <a:spLocks noGrp="1"/>
          </p:cNvSpPr>
          <p:nvPr>
            <p:ph type="body" sz="quarter" idx="14" hasCustomPrompt="1"/>
          </p:nvPr>
        </p:nvSpPr>
        <p:spPr>
          <a:xfrm>
            <a:off x="470816" y="4832688"/>
            <a:ext cx="7053935" cy="339388"/>
          </a:xfrm>
          <a:prstGeom prst="rect">
            <a:avLst/>
          </a:prstGeom>
        </p:spPr>
        <p:txBody>
          <a:bodyPr wrap="square" lIns="91429" tIns="91429" rIns="91429" bIns="91429" anchor="ctr">
            <a:noAutofit/>
          </a:bodyPr>
          <a:lstStyle>
            <a:lvl1pPr marL="0" indent="0">
              <a:lnSpc>
                <a:spcPct val="120000"/>
              </a:lnSpc>
              <a:buNone/>
              <a:defRPr sz="1800" b="0" baseline="0">
                <a:solidFill>
                  <a:schemeClr val="tx1"/>
                </a:solidFill>
                <a:latin typeface="+mn-lt"/>
                <a:ea typeface="Tahoma" panose="020B0604030504040204" pitchFamily="34" charset="0"/>
                <a:cs typeface="Tahoma" panose="020B0604030504040204" pitchFamily="34" charset="0"/>
              </a:defRPr>
            </a:lvl1pPr>
            <a:lvl2pPr marL="609377"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53"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130" indent="0">
              <a:buNone/>
              <a:defRPr sz="21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506" indent="0">
              <a:buNone/>
              <a:defRPr sz="21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Enter subtitle here</a:t>
            </a:r>
            <a:endParaRPr lang="en-IN" dirty="0"/>
          </a:p>
        </p:txBody>
      </p:sp>
      <p:pic>
        <p:nvPicPr>
          <p:cNvPr id="4" name="Picture 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441" y="1358901"/>
            <a:ext cx="1610812" cy="1193800"/>
          </a:xfrm>
          <a:prstGeom prst="rect">
            <a:avLst/>
          </a:prstGeom>
        </p:spPr>
      </p:pic>
      <p:sp>
        <p:nvSpPr>
          <p:cNvPr id="67" name="Text Placeholder 34"/>
          <p:cNvSpPr>
            <a:spLocks noGrp="1"/>
          </p:cNvSpPr>
          <p:nvPr>
            <p:ph type="body" sz="quarter" idx="15" hasCustomPrompt="1"/>
          </p:nvPr>
        </p:nvSpPr>
        <p:spPr>
          <a:xfrm>
            <a:off x="7610475" y="6096338"/>
            <a:ext cx="4042976" cy="379968"/>
          </a:xfrm>
          <a:prstGeom prst="rect">
            <a:avLst/>
          </a:prstGeom>
        </p:spPr>
        <p:txBody>
          <a:bodyPr wrap="square" lIns="91429" tIns="91429" rIns="91429" bIns="91429" anchor="ctr">
            <a:noAutofit/>
          </a:bodyPr>
          <a:lstStyle>
            <a:lvl1pPr marL="0" indent="0" algn="r">
              <a:buNone/>
              <a:defRPr sz="1600" b="0" baseline="0">
                <a:solidFill>
                  <a:schemeClr val="tx1"/>
                </a:solidFill>
                <a:latin typeface="+mj-lt"/>
                <a:ea typeface="Tahoma" panose="020B0604030504040204" pitchFamily="34" charset="0"/>
                <a:cs typeface="Tahoma" panose="020B0604030504040204" pitchFamily="34" charset="0"/>
              </a:defRPr>
            </a:lvl1pPr>
            <a:lvl2pPr marL="609377"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53"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130" indent="0">
              <a:buNone/>
              <a:defRPr sz="21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506" indent="0">
              <a:buNone/>
              <a:defRPr sz="21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Date and Time</a:t>
            </a:r>
            <a:endParaRPr lang="en-IN" dirty="0"/>
          </a:p>
        </p:txBody>
      </p:sp>
      <p:sp>
        <p:nvSpPr>
          <p:cNvPr id="91" name="Rectangle 90"/>
          <p:cNvSpPr/>
          <p:nvPr userDrawn="1"/>
        </p:nvSpPr>
        <p:spPr>
          <a:xfrm>
            <a:off x="8264381" y="6556596"/>
            <a:ext cx="3389069" cy="323165"/>
          </a:xfrm>
          <a:prstGeom prst="rect">
            <a:avLst/>
          </a:prstGeom>
        </p:spPr>
        <p:txBody>
          <a:bodyPr wrap="square" lIns="91429" tIns="91429" rIns="91429" bIns="91429">
            <a:noAutofit/>
          </a:bodyPr>
          <a:lstStyle/>
          <a:p>
            <a:pPr algn="r"/>
            <a:r>
              <a:rPr lang="en-IN" sz="900" b="0" dirty="0">
                <a:solidFill>
                  <a:schemeClr val="tx1">
                    <a:lumMod val="75000"/>
                  </a:schemeClr>
                </a:solidFill>
                <a:latin typeface="+mn-lt"/>
              </a:rPr>
              <a:t>© 2017 NIIT Technologies | www.niit-tech.com | Confidential</a:t>
            </a:r>
          </a:p>
        </p:txBody>
      </p:sp>
    </p:spTree>
    <p:extLst>
      <p:ext uri="{BB962C8B-B14F-4D97-AF65-F5344CB8AC3E}">
        <p14:creationId xmlns:p14="http://schemas.microsoft.com/office/powerpoint/2010/main" val="3301458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er Quotes Layout 1">
    <p:spTree>
      <p:nvGrpSpPr>
        <p:cNvPr id="1" name=""/>
        <p:cNvGrpSpPr/>
        <p:nvPr/>
      </p:nvGrpSpPr>
      <p:grpSpPr>
        <a:xfrm>
          <a:off x="0" y="0"/>
          <a:ext cx="0" cy="0"/>
          <a:chOff x="0" y="0"/>
          <a:chExt cx="0" cy="0"/>
        </a:xfrm>
      </p:grpSpPr>
      <p:sp>
        <p:nvSpPr>
          <p:cNvPr id="30" name="Text Placeholder 29"/>
          <p:cNvSpPr>
            <a:spLocks noGrp="1"/>
          </p:cNvSpPr>
          <p:nvPr>
            <p:ph type="body" sz="quarter" idx="10" hasCustomPrompt="1"/>
          </p:nvPr>
        </p:nvSpPr>
        <p:spPr>
          <a:xfrm>
            <a:off x="455613" y="277285"/>
            <a:ext cx="9974263" cy="582083"/>
          </a:xfrm>
          <a:prstGeom prst="rect">
            <a:avLst/>
          </a:prstGeom>
        </p:spPr>
        <p:txBody>
          <a:bodyPr wrap="square" lIns="91429" tIns="91429" rIns="91429" bIns="91429" anchor="ctr">
            <a:noAutofit/>
          </a:bodyPr>
          <a:lstStyle>
            <a:lvl1pPr marL="0" indent="0">
              <a:buNone/>
              <a:defRPr sz="2800"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pPr lvl="0"/>
            <a:r>
              <a:rPr lang="en-US" dirty="0"/>
              <a:t>Enter Title Here</a:t>
            </a:r>
            <a:endParaRPr lang="en-IN" dirty="0"/>
          </a:p>
        </p:txBody>
      </p:sp>
      <p:sp>
        <p:nvSpPr>
          <p:cNvPr id="17" name="Right Triangle 16"/>
          <p:cNvSpPr/>
          <p:nvPr/>
        </p:nvSpPr>
        <p:spPr>
          <a:xfrm>
            <a:off x="1" y="1928226"/>
            <a:ext cx="4524333" cy="4524332"/>
          </a:xfrm>
          <a:prstGeom prst="rtTriangle">
            <a:avLst/>
          </a:prstGeom>
          <a:solidFill>
            <a:schemeClr val="accent4">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9" tIns="91429" rIns="91429" bIns="91429" rtlCol="0" anchor="ctr">
            <a:noAutofit/>
          </a:bodyPr>
          <a:lstStyle/>
          <a:p>
            <a:pPr algn="ctr"/>
            <a:endParaRPr lang="id-ID" sz="2400"/>
          </a:p>
        </p:txBody>
      </p:sp>
      <p:sp>
        <p:nvSpPr>
          <p:cNvPr id="18" name="Right Triangle 17"/>
          <p:cNvSpPr/>
          <p:nvPr/>
        </p:nvSpPr>
        <p:spPr>
          <a:xfrm>
            <a:off x="1094267" y="2666092"/>
            <a:ext cx="3786618" cy="3786617"/>
          </a:xfrm>
          <a:prstGeom prst="rtTriangl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9" tIns="91429" rIns="91429" bIns="91429" rtlCol="0" anchor="ctr">
            <a:noAutofit/>
          </a:bodyPr>
          <a:lstStyle/>
          <a:p>
            <a:pPr algn="ctr"/>
            <a:endParaRPr lang="id-ID" sz="2400"/>
          </a:p>
        </p:txBody>
      </p:sp>
      <p:sp>
        <p:nvSpPr>
          <p:cNvPr id="19" name="Right Triangle 18"/>
          <p:cNvSpPr/>
          <p:nvPr/>
        </p:nvSpPr>
        <p:spPr>
          <a:xfrm>
            <a:off x="0" y="2179511"/>
            <a:ext cx="4273048" cy="4273048"/>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9" tIns="91429" rIns="91429" bIns="91429" rtlCol="0" anchor="ctr">
            <a:noAutofit/>
          </a:bodyPr>
          <a:lstStyle/>
          <a:p>
            <a:pPr algn="ctr"/>
            <a:endParaRPr lang="id-ID" sz="2400"/>
          </a:p>
        </p:txBody>
      </p:sp>
      <p:sp>
        <p:nvSpPr>
          <p:cNvPr id="26" name="Freeform 5"/>
          <p:cNvSpPr>
            <a:spLocks/>
          </p:cNvSpPr>
          <p:nvPr userDrawn="1"/>
        </p:nvSpPr>
        <p:spPr bwMode="auto">
          <a:xfrm>
            <a:off x="963612" y="2329275"/>
            <a:ext cx="2995513" cy="2993464"/>
          </a:xfrm>
          <a:custGeom>
            <a:avLst/>
            <a:gdLst>
              <a:gd name="T0" fmla="*/ 0 w 17548"/>
              <a:gd name="T1" fmla="*/ 8768 h 17536"/>
              <a:gd name="T2" fmla="*/ 8774 w 17548"/>
              <a:gd name="T3" fmla="*/ 0 h 17536"/>
              <a:gd name="T4" fmla="*/ 17548 w 17548"/>
              <a:gd name="T5" fmla="*/ 8768 h 17536"/>
              <a:gd name="T6" fmla="*/ 8774 w 17548"/>
              <a:gd name="T7" fmla="*/ 17536 h 17536"/>
              <a:gd name="T8" fmla="*/ 0 w 17548"/>
              <a:gd name="T9" fmla="*/ 8768 h 17536"/>
            </a:gdLst>
            <a:ahLst/>
            <a:cxnLst>
              <a:cxn ang="0">
                <a:pos x="T0" y="T1"/>
              </a:cxn>
              <a:cxn ang="0">
                <a:pos x="T2" y="T3"/>
              </a:cxn>
              <a:cxn ang="0">
                <a:pos x="T4" y="T5"/>
              </a:cxn>
              <a:cxn ang="0">
                <a:pos x="T6" y="T7"/>
              </a:cxn>
              <a:cxn ang="0">
                <a:pos x="T8" y="T9"/>
              </a:cxn>
            </a:cxnLst>
            <a:rect l="0" t="0" r="r" b="b"/>
            <a:pathLst>
              <a:path w="17548" h="17536">
                <a:moveTo>
                  <a:pt x="0" y="8768"/>
                </a:moveTo>
                <a:lnTo>
                  <a:pt x="8774" y="0"/>
                </a:lnTo>
                <a:lnTo>
                  <a:pt x="17548" y="8768"/>
                </a:lnTo>
                <a:lnTo>
                  <a:pt x="8774" y="17536"/>
                </a:lnTo>
                <a:lnTo>
                  <a:pt x="0" y="8768"/>
                </a:lnTo>
                <a:close/>
              </a:path>
            </a:pathLst>
          </a:custGeom>
          <a:solidFill>
            <a:schemeClr val="bg1"/>
          </a:solidFill>
          <a:ln w="19050">
            <a:solidFill>
              <a:schemeClr val="bg1">
                <a:lumMod val="95000"/>
              </a:schemeClr>
            </a:solidFill>
            <a:prstDash val="solid"/>
            <a:round/>
            <a:headEnd/>
            <a:tailEnd/>
          </a:ln>
        </p:spPr>
        <p:txBody>
          <a:bodyPr vert="horz" wrap="square" lIns="91429" tIns="91429" rIns="91429" bIns="91429" numCol="1" anchor="t" anchorCtr="0" compatLnSpc="1">
            <a:prstTxWarp prst="textNoShape">
              <a:avLst/>
            </a:prstTxWarp>
            <a:noAutofit/>
          </a:bodyPr>
          <a:lstStyle/>
          <a:p>
            <a:endParaRPr lang="en-US" dirty="0"/>
          </a:p>
        </p:txBody>
      </p:sp>
      <p:sp>
        <p:nvSpPr>
          <p:cNvPr id="29" name="Picture Placeholder 28"/>
          <p:cNvSpPr>
            <a:spLocks noGrp="1"/>
          </p:cNvSpPr>
          <p:nvPr userDrawn="1">
            <p:ph type="pic" sz="quarter" idx="11"/>
          </p:nvPr>
        </p:nvSpPr>
        <p:spPr>
          <a:xfrm>
            <a:off x="963612" y="2055970"/>
            <a:ext cx="2995513" cy="2993464"/>
          </a:xfrm>
          <a:prstGeom prst="flowChartDecision">
            <a:avLst/>
          </a:prstGeom>
          <a:solidFill>
            <a:schemeClr val="bg1"/>
          </a:solidFill>
          <a:ln w="12700">
            <a:solidFill>
              <a:schemeClr val="bg1"/>
            </a:solidFill>
          </a:ln>
        </p:spPr>
        <p:txBody>
          <a:bodyPr wrap="square" lIns="91429" tIns="91429" rIns="91429" bIns="91429" anchor="ctr">
            <a:noAutofit/>
          </a:bodyPr>
          <a:lstStyle>
            <a:lvl1pPr marL="0" indent="0" algn="ctr">
              <a:buNone/>
              <a:defRPr sz="1600"/>
            </a:lvl1pPr>
          </a:lstStyle>
          <a:p>
            <a:r>
              <a:rPr lang="en-US" dirty="0"/>
              <a:t>Click icon to add picture</a:t>
            </a:r>
          </a:p>
        </p:txBody>
      </p:sp>
      <p:sp>
        <p:nvSpPr>
          <p:cNvPr id="32" name="Text Placeholder 31"/>
          <p:cNvSpPr>
            <a:spLocks noGrp="1"/>
          </p:cNvSpPr>
          <p:nvPr userDrawn="1">
            <p:ph type="body" sz="quarter" idx="12" hasCustomPrompt="1"/>
          </p:nvPr>
        </p:nvSpPr>
        <p:spPr>
          <a:xfrm>
            <a:off x="4588695" y="1418276"/>
            <a:ext cx="5841180" cy="503471"/>
          </a:xfrm>
          <a:prstGeom prst="rect">
            <a:avLst/>
          </a:prstGeom>
        </p:spPr>
        <p:txBody>
          <a:bodyPr wrap="square" lIns="91429" tIns="91429" rIns="91429" bIns="91429">
            <a:noAutofit/>
          </a:bodyPr>
          <a:lstStyle>
            <a:lvl1pPr marL="0" indent="0">
              <a:buNone/>
              <a:defRPr b="1">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Put your great subtitle here</a:t>
            </a:r>
          </a:p>
        </p:txBody>
      </p:sp>
      <p:sp>
        <p:nvSpPr>
          <p:cNvPr id="35" name="Text Placeholder 31"/>
          <p:cNvSpPr>
            <a:spLocks noGrp="1"/>
          </p:cNvSpPr>
          <p:nvPr userDrawn="1">
            <p:ph type="body" sz="quarter" idx="13" hasCustomPrompt="1"/>
          </p:nvPr>
        </p:nvSpPr>
        <p:spPr>
          <a:xfrm>
            <a:off x="5644307" y="3312540"/>
            <a:ext cx="4785569" cy="2476576"/>
          </a:xfrm>
          <a:prstGeom prst="rect">
            <a:avLst/>
          </a:prstGeom>
        </p:spPr>
        <p:txBody>
          <a:bodyPr wrap="square" lIns="91429" tIns="91429" rIns="91429" bIns="91429">
            <a:noAutofit/>
          </a:bodyPr>
          <a:lstStyle>
            <a:lvl1pPr marL="228574" indent="-228574">
              <a:buFont typeface="Wingdings" panose="05000000000000000000" pitchFamily="2" charset="2"/>
              <a:buChar char="§"/>
              <a:defRPr sz="1300" b="0">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36" name="Text Placeholder 31"/>
          <p:cNvSpPr>
            <a:spLocks noGrp="1"/>
          </p:cNvSpPr>
          <p:nvPr>
            <p:ph type="body" sz="quarter" idx="14" hasCustomPrompt="1"/>
          </p:nvPr>
        </p:nvSpPr>
        <p:spPr>
          <a:xfrm>
            <a:off x="5644307" y="2691256"/>
            <a:ext cx="4785569" cy="487061"/>
          </a:xfrm>
          <a:prstGeom prst="rect">
            <a:avLst/>
          </a:prstGeom>
        </p:spPr>
        <p:txBody>
          <a:bodyPr wrap="square" lIns="91429" tIns="91429" rIns="91429" bIns="91429">
            <a:noAutofit/>
          </a:bodyPr>
          <a:lstStyle>
            <a:lvl1pPr marL="0" indent="0">
              <a:buFont typeface="Wingdings" panose="05000000000000000000" pitchFamily="2" charset="2"/>
              <a:buNone/>
              <a:defRPr sz="1300" b="0">
                <a:solidFill>
                  <a:schemeClr val="tx2"/>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37" name="Text Placeholder 31"/>
          <p:cNvSpPr>
            <a:spLocks noGrp="1"/>
          </p:cNvSpPr>
          <p:nvPr>
            <p:ph type="body" sz="quarter" idx="15" hasCustomPrompt="1"/>
          </p:nvPr>
        </p:nvSpPr>
        <p:spPr>
          <a:xfrm>
            <a:off x="5644307" y="2077540"/>
            <a:ext cx="4785568" cy="503471"/>
          </a:xfrm>
          <a:prstGeom prst="rect">
            <a:avLst/>
          </a:prstGeom>
        </p:spPr>
        <p:txBody>
          <a:bodyPr wrap="square" lIns="91429" tIns="91429" rIns="91429" bIns="91429">
            <a:noAutofit/>
          </a:bodyPr>
          <a:lstStyle>
            <a:lvl1pPr marL="0" indent="0">
              <a:buNone/>
              <a:defRPr b="1">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grpSp>
        <p:nvGrpSpPr>
          <p:cNvPr id="2" name="Group 1"/>
          <p:cNvGrpSpPr/>
          <p:nvPr userDrawn="1"/>
        </p:nvGrpSpPr>
        <p:grpSpPr>
          <a:xfrm>
            <a:off x="4589464" y="2078038"/>
            <a:ext cx="833437" cy="830262"/>
            <a:chOff x="4589463" y="2078038"/>
            <a:chExt cx="833437" cy="830262"/>
          </a:xfrm>
        </p:grpSpPr>
        <p:sp>
          <p:nvSpPr>
            <p:cNvPr id="5" name="Rectangle 5"/>
            <p:cNvSpPr>
              <a:spLocks noChangeArrowheads="1"/>
            </p:cNvSpPr>
            <p:nvPr userDrawn="1"/>
          </p:nvSpPr>
          <p:spPr bwMode="auto">
            <a:xfrm>
              <a:off x="4589463" y="2078038"/>
              <a:ext cx="833437" cy="830262"/>
            </a:xfrm>
            <a:prstGeom prst="rect">
              <a:avLst/>
            </a:prstGeom>
            <a:solidFill>
              <a:schemeClr val="accent1"/>
            </a:solidFill>
            <a:ln>
              <a:noFill/>
            </a:ln>
          </p:spPr>
          <p:txBody>
            <a:bodyPr vert="horz" wrap="square" lIns="91440" tIns="91440" rIns="91440" bIns="91440" numCol="1" anchor="t" anchorCtr="0" compatLnSpc="1">
              <a:prstTxWarp prst="textNoShape">
                <a:avLst/>
              </a:prstTxWarp>
              <a:noAutofit/>
            </a:bodyPr>
            <a:lstStyle/>
            <a:p>
              <a:endParaRPr lang="en-US" dirty="0"/>
            </a:p>
          </p:txBody>
        </p:sp>
        <p:sp>
          <p:nvSpPr>
            <p:cNvPr id="6" name="Freeform 6"/>
            <p:cNvSpPr>
              <a:spLocks/>
            </p:cNvSpPr>
            <p:nvPr userDrawn="1"/>
          </p:nvSpPr>
          <p:spPr bwMode="auto">
            <a:xfrm>
              <a:off x="4802188" y="2179638"/>
              <a:ext cx="407987" cy="627062"/>
            </a:xfrm>
            <a:custGeom>
              <a:avLst/>
              <a:gdLst>
                <a:gd name="T0" fmla="*/ 7622 w 7947"/>
                <a:gd name="T1" fmla="*/ 2135 h 12225"/>
                <a:gd name="T2" fmla="*/ 6750 w 7947"/>
                <a:gd name="T3" fmla="*/ 2184 h 12225"/>
                <a:gd name="T4" fmla="*/ 6019 w 7947"/>
                <a:gd name="T5" fmla="*/ 2300 h 12225"/>
                <a:gd name="T6" fmla="*/ 5417 w 7947"/>
                <a:gd name="T7" fmla="*/ 2483 h 12225"/>
                <a:gd name="T8" fmla="*/ 4932 w 7947"/>
                <a:gd name="T9" fmla="*/ 2741 h 12225"/>
                <a:gd name="T10" fmla="*/ 4551 w 7947"/>
                <a:gd name="T11" fmla="*/ 3078 h 12225"/>
                <a:gd name="T12" fmla="*/ 4262 w 7947"/>
                <a:gd name="T13" fmla="*/ 3499 h 12225"/>
                <a:gd name="T14" fmla="*/ 4053 w 7947"/>
                <a:gd name="T15" fmla="*/ 4009 h 12225"/>
                <a:gd name="T16" fmla="*/ 3910 w 7947"/>
                <a:gd name="T17" fmla="*/ 4614 h 12225"/>
                <a:gd name="T18" fmla="*/ 3823 w 7947"/>
                <a:gd name="T19" fmla="*/ 5317 h 12225"/>
                <a:gd name="T20" fmla="*/ 3777 w 7947"/>
                <a:gd name="T21" fmla="*/ 6124 h 12225"/>
                <a:gd name="T22" fmla="*/ 7947 w 7947"/>
                <a:gd name="T23" fmla="*/ 12225 h 12225"/>
                <a:gd name="T24" fmla="*/ 0 w 7947"/>
                <a:gd name="T25" fmla="*/ 6945 h 12225"/>
                <a:gd name="T26" fmla="*/ 13 w 7947"/>
                <a:gd name="T27" fmla="*/ 6037 h 12225"/>
                <a:gd name="T28" fmla="*/ 32 w 7947"/>
                <a:gd name="T29" fmla="*/ 5372 h 12225"/>
                <a:gd name="T30" fmla="*/ 48 w 7947"/>
                <a:gd name="T31" fmla="*/ 5014 h 12225"/>
                <a:gd name="T32" fmla="*/ 68 w 7947"/>
                <a:gd name="T33" fmla="*/ 4686 h 12225"/>
                <a:gd name="T34" fmla="*/ 91 w 7947"/>
                <a:gd name="T35" fmla="*/ 4388 h 12225"/>
                <a:gd name="T36" fmla="*/ 116 w 7947"/>
                <a:gd name="T37" fmla="*/ 4120 h 12225"/>
                <a:gd name="T38" fmla="*/ 146 w 7947"/>
                <a:gd name="T39" fmla="*/ 3883 h 12225"/>
                <a:gd name="T40" fmla="*/ 178 w 7947"/>
                <a:gd name="T41" fmla="*/ 3675 h 12225"/>
                <a:gd name="T42" fmla="*/ 217 w 7947"/>
                <a:gd name="T43" fmla="*/ 3490 h 12225"/>
                <a:gd name="T44" fmla="*/ 269 w 7947"/>
                <a:gd name="T45" fmla="*/ 3305 h 12225"/>
                <a:gd name="T46" fmla="*/ 333 w 7947"/>
                <a:gd name="T47" fmla="*/ 3121 h 12225"/>
                <a:gd name="T48" fmla="*/ 409 w 7947"/>
                <a:gd name="T49" fmla="*/ 2937 h 12225"/>
                <a:gd name="T50" fmla="*/ 499 w 7947"/>
                <a:gd name="T51" fmla="*/ 2754 h 12225"/>
                <a:gd name="T52" fmla="*/ 602 w 7947"/>
                <a:gd name="T53" fmla="*/ 2570 h 12225"/>
                <a:gd name="T54" fmla="*/ 716 w 7947"/>
                <a:gd name="T55" fmla="*/ 2387 h 12225"/>
                <a:gd name="T56" fmla="*/ 845 w 7947"/>
                <a:gd name="T57" fmla="*/ 2204 h 12225"/>
                <a:gd name="T58" fmla="*/ 986 w 7947"/>
                <a:gd name="T59" fmla="*/ 2022 h 12225"/>
                <a:gd name="T60" fmla="*/ 1141 w 7947"/>
                <a:gd name="T61" fmla="*/ 1839 h 12225"/>
                <a:gd name="T62" fmla="*/ 1308 w 7947"/>
                <a:gd name="T63" fmla="*/ 1657 h 12225"/>
                <a:gd name="T64" fmla="*/ 1484 w 7947"/>
                <a:gd name="T65" fmla="*/ 1485 h 12225"/>
                <a:gd name="T66" fmla="*/ 1668 w 7947"/>
                <a:gd name="T67" fmla="*/ 1323 h 12225"/>
                <a:gd name="T68" fmla="*/ 1858 w 7947"/>
                <a:gd name="T69" fmla="*/ 1171 h 12225"/>
                <a:gd name="T70" fmla="*/ 2055 w 7947"/>
                <a:gd name="T71" fmla="*/ 1030 h 12225"/>
                <a:gd name="T72" fmla="*/ 2260 w 7947"/>
                <a:gd name="T73" fmla="*/ 900 h 12225"/>
                <a:gd name="T74" fmla="*/ 2471 w 7947"/>
                <a:gd name="T75" fmla="*/ 778 h 12225"/>
                <a:gd name="T76" fmla="*/ 2690 w 7947"/>
                <a:gd name="T77" fmla="*/ 667 h 12225"/>
                <a:gd name="T78" fmla="*/ 2915 w 7947"/>
                <a:gd name="T79" fmla="*/ 567 h 12225"/>
                <a:gd name="T80" fmla="*/ 3148 w 7947"/>
                <a:gd name="T81" fmla="*/ 476 h 12225"/>
                <a:gd name="T82" fmla="*/ 3387 w 7947"/>
                <a:gd name="T83" fmla="*/ 396 h 12225"/>
                <a:gd name="T84" fmla="*/ 3633 w 7947"/>
                <a:gd name="T85" fmla="*/ 326 h 12225"/>
                <a:gd name="T86" fmla="*/ 3902 w 7947"/>
                <a:gd name="T87" fmla="*/ 265 h 12225"/>
                <a:gd name="T88" fmla="*/ 4203 w 7947"/>
                <a:gd name="T89" fmla="*/ 211 h 12225"/>
                <a:gd name="T90" fmla="*/ 4536 w 7947"/>
                <a:gd name="T91" fmla="*/ 163 h 12225"/>
                <a:gd name="T92" fmla="*/ 4900 w 7947"/>
                <a:gd name="T93" fmla="*/ 122 h 12225"/>
                <a:gd name="T94" fmla="*/ 5297 w 7947"/>
                <a:gd name="T95" fmla="*/ 86 h 12225"/>
                <a:gd name="T96" fmla="*/ 5725 w 7947"/>
                <a:gd name="T97" fmla="*/ 57 h 12225"/>
                <a:gd name="T98" fmla="*/ 6185 w 7947"/>
                <a:gd name="T99" fmla="*/ 33 h 12225"/>
                <a:gd name="T100" fmla="*/ 6676 w 7947"/>
                <a:gd name="T101" fmla="*/ 16 h 12225"/>
                <a:gd name="T102" fmla="*/ 7200 w 7947"/>
                <a:gd name="T103" fmla="*/ 6 h 12225"/>
                <a:gd name="T104" fmla="*/ 7754 w 7947"/>
                <a:gd name="T105" fmla="*/ 1 h 1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47" h="12225">
                  <a:moveTo>
                    <a:pt x="7947" y="0"/>
                  </a:moveTo>
                  <a:lnTo>
                    <a:pt x="7947" y="2132"/>
                  </a:lnTo>
                  <a:lnTo>
                    <a:pt x="7622" y="2135"/>
                  </a:lnTo>
                  <a:lnTo>
                    <a:pt x="7315" y="2145"/>
                  </a:lnTo>
                  <a:lnTo>
                    <a:pt x="7024" y="2161"/>
                  </a:lnTo>
                  <a:lnTo>
                    <a:pt x="6750" y="2184"/>
                  </a:lnTo>
                  <a:lnTo>
                    <a:pt x="6491" y="2216"/>
                  </a:lnTo>
                  <a:lnTo>
                    <a:pt x="6248" y="2254"/>
                  </a:lnTo>
                  <a:lnTo>
                    <a:pt x="6019" y="2300"/>
                  </a:lnTo>
                  <a:lnTo>
                    <a:pt x="5804" y="2352"/>
                  </a:lnTo>
                  <a:lnTo>
                    <a:pt x="5604" y="2414"/>
                  </a:lnTo>
                  <a:lnTo>
                    <a:pt x="5417" y="2483"/>
                  </a:lnTo>
                  <a:lnTo>
                    <a:pt x="5243" y="2560"/>
                  </a:lnTo>
                  <a:lnTo>
                    <a:pt x="5081" y="2647"/>
                  </a:lnTo>
                  <a:lnTo>
                    <a:pt x="4932" y="2741"/>
                  </a:lnTo>
                  <a:lnTo>
                    <a:pt x="4794" y="2844"/>
                  </a:lnTo>
                  <a:lnTo>
                    <a:pt x="4667" y="2956"/>
                  </a:lnTo>
                  <a:lnTo>
                    <a:pt x="4551" y="3078"/>
                  </a:lnTo>
                  <a:lnTo>
                    <a:pt x="4445" y="3209"/>
                  </a:lnTo>
                  <a:lnTo>
                    <a:pt x="4349" y="3349"/>
                  </a:lnTo>
                  <a:lnTo>
                    <a:pt x="4262" y="3499"/>
                  </a:lnTo>
                  <a:lnTo>
                    <a:pt x="4184" y="3659"/>
                  </a:lnTo>
                  <a:lnTo>
                    <a:pt x="4115" y="3829"/>
                  </a:lnTo>
                  <a:lnTo>
                    <a:pt x="4053" y="4009"/>
                  </a:lnTo>
                  <a:lnTo>
                    <a:pt x="3999" y="4200"/>
                  </a:lnTo>
                  <a:lnTo>
                    <a:pt x="3951" y="4402"/>
                  </a:lnTo>
                  <a:lnTo>
                    <a:pt x="3910" y="4614"/>
                  </a:lnTo>
                  <a:lnTo>
                    <a:pt x="3876" y="4837"/>
                  </a:lnTo>
                  <a:lnTo>
                    <a:pt x="3847" y="5071"/>
                  </a:lnTo>
                  <a:lnTo>
                    <a:pt x="3823" y="5317"/>
                  </a:lnTo>
                  <a:lnTo>
                    <a:pt x="3804" y="5574"/>
                  </a:lnTo>
                  <a:lnTo>
                    <a:pt x="3788" y="5843"/>
                  </a:lnTo>
                  <a:lnTo>
                    <a:pt x="3777" y="6124"/>
                  </a:lnTo>
                  <a:lnTo>
                    <a:pt x="3769" y="6417"/>
                  </a:lnTo>
                  <a:lnTo>
                    <a:pt x="7947" y="6417"/>
                  </a:lnTo>
                  <a:lnTo>
                    <a:pt x="7947" y="12225"/>
                  </a:lnTo>
                  <a:lnTo>
                    <a:pt x="0" y="12225"/>
                  </a:lnTo>
                  <a:lnTo>
                    <a:pt x="0" y="7275"/>
                  </a:lnTo>
                  <a:lnTo>
                    <a:pt x="0" y="6945"/>
                  </a:lnTo>
                  <a:lnTo>
                    <a:pt x="3" y="6630"/>
                  </a:lnTo>
                  <a:lnTo>
                    <a:pt x="6" y="6327"/>
                  </a:lnTo>
                  <a:lnTo>
                    <a:pt x="13" y="6037"/>
                  </a:lnTo>
                  <a:lnTo>
                    <a:pt x="19" y="5761"/>
                  </a:lnTo>
                  <a:lnTo>
                    <a:pt x="27" y="5499"/>
                  </a:lnTo>
                  <a:lnTo>
                    <a:pt x="32" y="5372"/>
                  </a:lnTo>
                  <a:lnTo>
                    <a:pt x="37" y="5250"/>
                  </a:lnTo>
                  <a:lnTo>
                    <a:pt x="42" y="5130"/>
                  </a:lnTo>
                  <a:lnTo>
                    <a:pt x="48" y="5014"/>
                  </a:lnTo>
                  <a:lnTo>
                    <a:pt x="54" y="4901"/>
                  </a:lnTo>
                  <a:lnTo>
                    <a:pt x="61" y="4792"/>
                  </a:lnTo>
                  <a:lnTo>
                    <a:pt x="68" y="4686"/>
                  </a:lnTo>
                  <a:lnTo>
                    <a:pt x="75" y="4583"/>
                  </a:lnTo>
                  <a:lnTo>
                    <a:pt x="83" y="4483"/>
                  </a:lnTo>
                  <a:lnTo>
                    <a:pt x="91" y="4388"/>
                  </a:lnTo>
                  <a:lnTo>
                    <a:pt x="99" y="4295"/>
                  </a:lnTo>
                  <a:lnTo>
                    <a:pt x="107" y="4206"/>
                  </a:lnTo>
                  <a:lnTo>
                    <a:pt x="116" y="4120"/>
                  </a:lnTo>
                  <a:lnTo>
                    <a:pt x="126" y="4038"/>
                  </a:lnTo>
                  <a:lnTo>
                    <a:pt x="136" y="3958"/>
                  </a:lnTo>
                  <a:lnTo>
                    <a:pt x="146" y="3883"/>
                  </a:lnTo>
                  <a:lnTo>
                    <a:pt x="157" y="3810"/>
                  </a:lnTo>
                  <a:lnTo>
                    <a:pt x="167" y="3741"/>
                  </a:lnTo>
                  <a:lnTo>
                    <a:pt x="178" y="3675"/>
                  </a:lnTo>
                  <a:lnTo>
                    <a:pt x="190" y="3613"/>
                  </a:lnTo>
                  <a:lnTo>
                    <a:pt x="203" y="3552"/>
                  </a:lnTo>
                  <a:lnTo>
                    <a:pt x="217" y="3490"/>
                  </a:lnTo>
                  <a:lnTo>
                    <a:pt x="233" y="3429"/>
                  </a:lnTo>
                  <a:lnTo>
                    <a:pt x="251" y="3367"/>
                  </a:lnTo>
                  <a:lnTo>
                    <a:pt x="269" y="3305"/>
                  </a:lnTo>
                  <a:lnTo>
                    <a:pt x="288" y="3243"/>
                  </a:lnTo>
                  <a:lnTo>
                    <a:pt x="310" y="3182"/>
                  </a:lnTo>
                  <a:lnTo>
                    <a:pt x="333" y="3121"/>
                  </a:lnTo>
                  <a:lnTo>
                    <a:pt x="356" y="3060"/>
                  </a:lnTo>
                  <a:lnTo>
                    <a:pt x="383" y="2998"/>
                  </a:lnTo>
                  <a:lnTo>
                    <a:pt x="409" y="2937"/>
                  </a:lnTo>
                  <a:lnTo>
                    <a:pt x="438" y="2876"/>
                  </a:lnTo>
                  <a:lnTo>
                    <a:pt x="468" y="2815"/>
                  </a:lnTo>
                  <a:lnTo>
                    <a:pt x="499" y="2754"/>
                  </a:lnTo>
                  <a:lnTo>
                    <a:pt x="531" y="2693"/>
                  </a:lnTo>
                  <a:lnTo>
                    <a:pt x="566" y="2631"/>
                  </a:lnTo>
                  <a:lnTo>
                    <a:pt x="602" y="2570"/>
                  </a:lnTo>
                  <a:lnTo>
                    <a:pt x="638" y="2509"/>
                  </a:lnTo>
                  <a:lnTo>
                    <a:pt x="677" y="2448"/>
                  </a:lnTo>
                  <a:lnTo>
                    <a:pt x="716" y="2387"/>
                  </a:lnTo>
                  <a:lnTo>
                    <a:pt x="758" y="2326"/>
                  </a:lnTo>
                  <a:lnTo>
                    <a:pt x="801" y="2265"/>
                  </a:lnTo>
                  <a:lnTo>
                    <a:pt x="845" y="2204"/>
                  </a:lnTo>
                  <a:lnTo>
                    <a:pt x="890" y="2143"/>
                  </a:lnTo>
                  <a:lnTo>
                    <a:pt x="938" y="2082"/>
                  </a:lnTo>
                  <a:lnTo>
                    <a:pt x="986" y="2022"/>
                  </a:lnTo>
                  <a:lnTo>
                    <a:pt x="1037" y="1960"/>
                  </a:lnTo>
                  <a:lnTo>
                    <a:pt x="1088" y="1899"/>
                  </a:lnTo>
                  <a:lnTo>
                    <a:pt x="1141" y="1839"/>
                  </a:lnTo>
                  <a:lnTo>
                    <a:pt x="1196" y="1778"/>
                  </a:lnTo>
                  <a:lnTo>
                    <a:pt x="1250" y="1718"/>
                  </a:lnTo>
                  <a:lnTo>
                    <a:pt x="1308" y="1657"/>
                  </a:lnTo>
                  <a:lnTo>
                    <a:pt x="1366" y="1598"/>
                  </a:lnTo>
                  <a:lnTo>
                    <a:pt x="1424" y="1541"/>
                  </a:lnTo>
                  <a:lnTo>
                    <a:pt x="1484" y="1485"/>
                  </a:lnTo>
                  <a:lnTo>
                    <a:pt x="1544" y="1430"/>
                  </a:lnTo>
                  <a:lnTo>
                    <a:pt x="1605" y="1376"/>
                  </a:lnTo>
                  <a:lnTo>
                    <a:pt x="1668" y="1323"/>
                  </a:lnTo>
                  <a:lnTo>
                    <a:pt x="1731" y="1271"/>
                  </a:lnTo>
                  <a:lnTo>
                    <a:pt x="1794" y="1221"/>
                  </a:lnTo>
                  <a:lnTo>
                    <a:pt x="1858" y="1171"/>
                  </a:lnTo>
                  <a:lnTo>
                    <a:pt x="1923" y="1124"/>
                  </a:lnTo>
                  <a:lnTo>
                    <a:pt x="1989" y="1076"/>
                  </a:lnTo>
                  <a:lnTo>
                    <a:pt x="2055" y="1030"/>
                  </a:lnTo>
                  <a:lnTo>
                    <a:pt x="2122" y="985"/>
                  </a:lnTo>
                  <a:lnTo>
                    <a:pt x="2190" y="941"/>
                  </a:lnTo>
                  <a:lnTo>
                    <a:pt x="2260" y="900"/>
                  </a:lnTo>
                  <a:lnTo>
                    <a:pt x="2330" y="858"/>
                  </a:lnTo>
                  <a:lnTo>
                    <a:pt x="2400" y="817"/>
                  </a:lnTo>
                  <a:lnTo>
                    <a:pt x="2471" y="778"/>
                  </a:lnTo>
                  <a:lnTo>
                    <a:pt x="2543" y="740"/>
                  </a:lnTo>
                  <a:lnTo>
                    <a:pt x="2616" y="703"/>
                  </a:lnTo>
                  <a:lnTo>
                    <a:pt x="2690" y="667"/>
                  </a:lnTo>
                  <a:lnTo>
                    <a:pt x="2764" y="633"/>
                  </a:lnTo>
                  <a:lnTo>
                    <a:pt x="2839" y="599"/>
                  </a:lnTo>
                  <a:lnTo>
                    <a:pt x="2915" y="567"/>
                  </a:lnTo>
                  <a:lnTo>
                    <a:pt x="2992" y="535"/>
                  </a:lnTo>
                  <a:lnTo>
                    <a:pt x="3069" y="506"/>
                  </a:lnTo>
                  <a:lnTo>
                    <a:pt x="3148" y="476"/>
                  </a:lnTo>
                  <a:lnTo>
                    <a:pt x="3227" y="449"/>
                  </a:lnTo>
                  <a:lnTo>
                    <a:pt x="3306" y="421"/>
                  </a:lnTo>
                  <a:lnTo>
                    <a:pt x="3387" y="396"/>
                  </a:lnTo>
                  <a:lnTo>
                    <a:pt x="3468" y="371"/>
                  </a:lnTo>
                  <a:lnTo>
                    <a:pt x="3550" y="348"/>
                  </a:lnTo>
                  <a:lnTo>
                    <a:pt x="3633" y="326"/>
                  </a:lnTo>
                  <a:lnTo>
                    <a:pt x="3719" y="305"/>
                  </a:lnTo>
                  <a:lnTo>
                    <a:pt x="3809" y="285"/>
                  </a:lnTo>
                  <a:lnTo>
                    <a:pt x="3902" y="265"/>
                  </a:lnTo>
                  <a:lnTo>
                    <a:pt x="3999" y="247"/>
                  </a:lnTo>
                  <a:lnTo>
                    <a:pt x="4099" y="229"/>
                  </a:lnTo>
                  <a:lnTo>
                    <a:pt x="4203" y="211"/>
                  </a:lnTo>
                  <a:lnTo>
                    <a:pt x="4310" y="195"/>
                  </a:lnTo>
                  <a:lnTo>
                    <a:pt x="4421" y="179"/>
                  </a:lnTo>
                  <a:lnTo>
                    <a:pt x="4536" y="163"/>
                  </a:lnTo>
                  <a:lnTo>
                    <a:pt x="4654" y="149"/>
                  </a:lnTo>
                  <a:lnTo>
                    <a:pt x="4775" y="135"/>
                  </a:lnTo>
                  <a:lnTo>
                    <a:pt x="4900" y="122"/>
                  </a:lnTo>
                  <a:lnTo>
                    <a:pt x="5028" y="109"/>
                  </a:lnTo>
                  <a:lnTo>
                    <a:pt x="5161" y="97"/>
                  </a:lnTo>
                  <a:lnTo>
                    <a:pt x="5297" y="86"/>
                  </a:lnTo>
                  <a:lnTo>
                    <a:pt x="5436" y="76"/>
                  </a:lnTo>
                  <a:lnTo>
                    <a:pt x="5579" y="66"/>
                  </a:lnTo>
                  <a:lnTo>
                    <a:pt x="5725" y="57"/>
                  </a:lnTo>
                  <a:lnTo>
                    <a:pt x="5875" y="48"/>
                  </a:lnTo>
                  <a:lnTo>
                    <a:pt x="6028" y="40"/>
                  </a:lnTo>
                  <a:lnTo>
                    <a:pt x="6185" y="33"/>
                  </a:lnTo>
                  <a:lnTo>
                    <a:pt x="6345" y="27"/>
                  </a:lnTo>
                  <a:lnTo>
                    <a:pt x="6508" y="21"/>
                  </a:lnTo>
                  <a:lnTo>
                    <a:pt x="6676" y="16"/>
                  </a:lnTo>
                  <a:lnTo>
                    <a:pt x="6847" y="12"/>
                  </a:lnTo>
                  <a:lnTo>
                    <a:pt x="7022" y="9"/>
                  </a:lnTo>
                  <a:lnTo>
                    <a:pt x="7200" y="6"/>
                  </a:lnTo>
                  <a:lnTo>
                    <a:pt x="7381" y="3"/>
                  </a:lnTo>
                  <a:lnTo>
                    <a:pt x="7566" y="2"/>
                  </a:lnTo>
                  <a:lnTo>
                    <a:pt x="7754" y="1"/>
                  </a:lnTo>
                  <a:lnTo>
                    <a:pt x="7947" y="0"/>
                  </a:lnTo>
                  <a:close/>
                </a:path>
              </a:pathLst>
            </a:custGeom>
            <a:solidFill>
              <a:schemeClr val="bg1"/>
            </a:solidFill>
            <a:ln>
              <a:noFill/>
            </a:ln>
          </p:spPr>
          <p:txBody>
            <a:bodyPr vert="horz" wrap="square" lIns="91440" tIns="91440" rIns="91440" bIns="9144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1385602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er Quotes Layout 2">
    <p:spTree>
      <p:nvGrpSpPr>
        <p:cNvPr id="1" name=""/>
        <p:cNvGrpSpPr/>
        <p:nvPr/>
      </p:nvGrpSpPr>
      <p:grpSpPr>
        <a:xfrm>
          <a:off x="0" y="0"/>
          <a:ext cx="0" cy="0"/>
          <a:chOff x="0" y="0"/>
          <a:chExt cx="0" cy="0"/>
        </a:xfrm>
      </p:grpSpPr>
      <p:sp>
        <p:nvSpPr>
          <p:cNvPr id="30" name="Text Placeholder 29"/>
          <p:cNvSpPr>
            <a:spLocks noGrp="1"/>
          </p:cNvSpPr>
          <p:nvPr>
            <p:ph type="body" sz="quarter" idx="10" hasCustomPrompt="1"/>
          </p:nvPr>
        </p:nvSpPr>
        <p:spPr>
          <a:xfrm>
            <a:off x="455613" y="277285"/>
            <a:ext cx="9974263" cy="582083"/>
          </a:xfrm>
          <a:prstGeom prst="rect">
            <a:avLst/>
          </a:prstGeom>
        </p:spPr>
        <p:txBody>
          <a:bodyPr wrap="square" lIns="91429" tIns="91429" rIns="91429" bIns="91429" anchor="ctr">
            <a:noAutofit/>
          </a:bodyPr>
          <a:lstStyle>
            <a:lvl1pPr marL="0" indent="0">
              <a:buNone/>
              <a:defRPr sz="2800"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pPr lvl="0"/>
            <a:r>
              <a:rPr lang="en-US" dirty="0"/>
              <a:t>Enter Title Here</a:t>
            </a:r>
            <a:endParaRPr lang="en-IN" dirty="0"/>
          </a:p>
        </p:txBody>
      </p:sp>
      <p:sp>
        <p:nvSpPr>
          <p:cNvPr id="17" name="Right Triangle 16"/>
          <p:cNvSpPr/>
          <p:nvPr/>
        </p:nvSpPr>
        <p:spPr>
          <a:xfrm>
            <a:off x="1" y="1928226"/>
            <a:ext cx="4524333" cy="4524332"/>
          </a:xfrm>
          <a:prstGeom prst="rtTriangle">
            <a:avLst/>
          </a:prstGeom>
          <a:solidFill>
            <a:schemeClr val="accent4">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9" tIns="91429" rIns="91429" bIns="91429" rtlCol="0" anchor="ctr">
            <a:noAutofit/>
          </a:bodyPr>
          <a:lstStyle/>
          <a:p>
            <a:pPr algn="ctr"/>
            <a:endParaRPr lang="id-ID" sz="2400"/>
          </a:p>
        </p:txBody>
      </p:sp>
      <p:sp>
        <p:nvSpPr>
          <p:cNvPr id="18" name="Right Triangle 17"/>
          <p:cNvSpPr/>
          <p:nvPr/>
        </p:nvSpPr>
        <p:spPr>
          <a:xfrm>
            <a:off x="1094267" y="2666092"/>
            <a:ext cx="3786618" cy="3786617"/>
          </a:xfrm>
          <a:prstGeom prst="rtTriangl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9" tIns="91429" rIns="91429" bIns="91429" rtlCol="0" anchor="ctr">
            <a:noAutofit/>
          </a:bodyPr>
          <a:lstStyle/>
          <a:p>
            <a:pPr algn="ctr"/>
            <a:endParaRPr lang="id-ID" sz="2400"/>
          </a:p>
        </p:txBody>
      </p:sp>
      <p:sp>
        <p:nvSpPr>
          <p:cNvPr id="19" name="Right Triangle 18"/>
          <p:cNvSpPr/>
          <p:nvPr/>
        </p:nvSpPr>
        <p:spPr>
          <a:xfrm>
            <a:off x="0" y="2179511"/>
            <a:ext cx="4273048" cy="4273048"/>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9" tIns="91429" rIns="91429" bIns="91429" rtlCol="0" anchor="ctr">
            <a:noAutofit/>
          </a:bodyPr>
          <a:lstStyle/>
          <a:p>
            <a:pPr algn="ctr"/>
            <a:endParaRPr lang="id-ID" sz="2400"/>
          </a:p>
        </p:txBody>
      </p:sp>
      <p:sp>
        <p:nvSpPr>
          <p:cNvPr id="26" name="Freeform 5"/>
          <p:cNvSpPr>
            <a:spLocks/>
          </p:cNvSpPr>
          <p:nvPr userDrawn="1"/>
        </p:nvSpPr>
        <p:spPr bwMode="auto">
          <a:xfrm>
            <a:off x="963612" y="2329275"/>
            <a:ext cx="2995513" cy="2993464"/>
          </a:xfrm>
          <a:custGeom>
            <a:avLst/>
            <a:gdLst>
              <a:gd name="T0" fmla="*/ 0 w 17548"/>
              <a:gd name="T1" fmla="*/ 8768 h 17536"/>
              <a:gd name="T2" fmla="*/ 8774 w 17548"/>
              <a:gd name="T3" fmla="*/ 0 h 17536"/>
              <a:gd name="T4" fmla="*/ 17548 w 17548"/>
              <a:gd name="T5" fmla="*/ 8768 h 17536"/>
              <a:gd name="T6" fmla="*/ 8774 w 17548"/>
              <a:gd name="T7" fmla="*/ 17536 h 17536"/>
              <a:gd name="T8" fmla="*/ 0 w 17548"/>
              <a:gd name="T9" fmla="*/ 8768 h 17536"/>
            </a:gdLst>
            <a:ahLst/>
            <a:cxnLst>
              <a:cxn ang="0">
                <a:pos x="T0" y="T1"/>
              </a:cxn>
              <a:cxn ang="0">
                <a:pos x="T2" y="T3"/>
              </a:cxn>
              <a:cxn ang="0">
                <a:pos x="T4" y="T5"/>
              </a:cxn>
              <a:cxn ang="0">
                <a:pos x="T6" y="T7"/>
              </a:cxn>
              <a:cxn ang="0">
                <a:pos x="T8" y="T9"/>
              </a:cxn>
            </a:cxnLst>
            <a:rect l="0" t="0" r="r" b="b"/>
            <a:pathLst>
              <a:path w="17548" h="17536">
                <a:moveTo>
                  <a:pt x="0" y="8768"/>
                </a:moveTo>
                <a:lnTo>
                  <a:pt x="8774" y="0"/>
                </a:lnTo>
                <a:lnTo>
                  <a:pt x="17548" y="8768"/>
                </a:lnTo>
                <a:lnTo>
                  <a:pt x="8774" y="17536"/>
                </a:lnTo>
                <a:lnTo>
                  <a:pt x="0" y="8768"/>
                </a:lnTo>
                <a:close/>
              </a:path>
            </a:pathLst>
          </a:custGeom>
          <a:solidFill>
            <a:schemeClr val="bg1"/>
          </a:solidFill>
          <a:ln w="19050">
            <a:solidFill>
              <a:schemeClr val="bg1">
                <a:lumMod val="95000"/>
              </a:schemeClr>
            </a:solidFill>
            <a:prstDash val="solid"/>
            <a:round/>
            <a:headEnd/>
            <a:tailEnd/>
          </a:ln>
        </p:spPr>
        <p:txBody>
          <a:bodyPr vert="horz" wrap="square" lIns="91429" tIns="91429" rIns="91429" bIns="91429" numCol="1" anchor="t" anchorCtr="0" compatLnSpc="1">
            <a:prstTxWarp prst="textNoShape">
              <a:avLst/>
            </a:prstTxWarp>
            <a:noAutofit/>
          </a:bodyPr>
          <a:lstStyle/>
          <a:p>
            <a:endParaRPr lang="en-US" dirty="0"/>
          </a:p>
        </p:txBody>
      </p:sp>
      <p:sp>
        <p:nvSpPr>
          <p:cNvPr id="32" name="Text Placeholder 31"/>
          <p:cNvSpPr>
            <a:spLocks noGrp="1"/>
          </p:cNvSpPr>
          <p:nvPr userDrawn="1">
            <p:ph type="body" sz="quarter" idx="12" hasCustomPrompt="1"/>
          </p:nvPr>
        </p:nvSpPr>
        <p:spPr>
          <a:xfrm>
            <a:off x="5644307" y="1418276"/>
            <a:ext cx="4785568" cy="503471"/>
          </a:xfrm>
          <a:prstGeom prst="rect">
            <a:avLst/>
          </a:prstGeom>
        </p:spPr>
        <p:txBody>
          <a:bodyPr wrap="square" lIns="91429" tIns="91429" rIns="91429" bIns="91429">
            <a:noAutofit/>
          </a:bodyPr>
          <a:lstStyle>
            <a:lvl1pPr marL="0" indent="0">
              <a:buNone/>
              <a:defRPr b="1">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Put your great subtitle here</a:t>
            </a:r>
          </a:p>
        </p:txBody>
      </p:sp>
      <p:sp>
        <p:nvSpPr>
          <p:cNvPr id="35" name="Text Placeholder 31"/>
          <p:cNvSpPr>
            <a:spLocks noGrp="1"/>
          </p:cNvSpPr>
          <p:nvPr userDrawn="1">
            <p:ph type="body" sz="quarter" idx="13" hasCustomPrompt="1"/>
          </p:nvPr>
        </p:nvSpPr>
        <p:spPr>
          <a:xfrm>
            <a:off x="5644307" y="3312540"/>
            <a:ext cx="4785569" cy="2476576"/>
          </a:xfrm>
          <a:prstGeom prst="rect">
            <a:avLst/>
          </a:prstGeom>
        </p:spPr>
        <p:txBody>
          <a:bodyPr wrap="square" lIns="91429" tIns="91429" rIns="91429" bIns="91429">
            <a:noAutofit/>
          </a:bodyPr>
          <a:lstStyle>
            <a:lvl1pPr marL="228574" indent="-228574">
              <a:buFont typeface="Wingdings" panose="05000000000000000000" pitchFamily="2" charset="2"/>
              <a:buChar char="§"/>
              <a:defRPr sz="1300" b="0">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36" name="Text Placeholder 31"/>
          <p:cNvSpPr>
            <a:spLocks noGrp="1"/>
          </p:cNvSpPr>
          <p:nvPr>
            <p:ph type="body" sz="quarter" idx="14" hasCustomPrompt="1"/>
          </p:nvPr>
        </p:nvSpPr>
        <p:spPr>
          <a:xfrm>
            <a:off x="5644307" y="2691256"/>
            <a:ext cx="4785569" cy="487061"/>
          </a:xfrm>
          <a:prstGeom prst="rect">
            <a:avLst/>
          </a:prstGeom>
        </p:spPr>
        <p:txBody>
          <a:bodyPr wrap="square" lIns="91429" tIns="91429" rIns="91429" bIns="91429">
            <a:noAutofit/>
          </a:bodyPr>
          <a:lstStyle>
            <a:lvl1pPr marL="0" indent="0">
              <a:buFont typeface="Wingdings" panose="05000000000000000000" pitchFamily="2" charset="2"/>
              <a:buNone/>
              <a:defRPr sz="1300" b="0">
                <a:solidFill>
                  <a:schemeClr val="tx2"/>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37" name="Text Placeholder 31"/>
          <p:cNvSpPr>
            <a:spLocks noGrp="1"/>
          </p:cNvSpPr>
          <p:nvPr>
            <p:ph type="body" sz="quarter" idx="15" hasCustomPrompt="1"/>
          </p:nvPr>
        </p:nvSpPr>
        <p:spPr>
          <a:xfrm>
            <a:off x="5644307" y="2077540"/>
            <a:ext cx="4785568" cy="503471"/>
          </a:xfrm>
          <a:prstGeom prst="rect">
            <a:avLst/>
          </a:prstGeom>
        </p:spPr>
        <p:txBody>
          <a:bodyPr wrap="square" lIns="91429" tIns="91429" rIns="91429" bIns="91429">
            <a:noAutofit/>
          </a:bodyPr>
          <a:lstStyle>
            <a:lvl1pPr marL="0" indent="0">
              <a:buNone/>
              <a:defRPr b="1">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14" name="Freeform 5"/>
          <p:cNvSpPr>
            <a:spLocks/>
          </p:cNvSpPr>
          <p:nvPr userDrawn="1"/>
        </p:nvSpPr>
        <p:spPr bwMode="auto">
          <a:xfrm>
            <a:off x="963612" y="2077539"/>
            <a:ext cx="2995513" cy="2993464"/>
          </a:xfrm>
          <a:custGeom>
            <a:avLst/>
            <a:gdLst>
              <a:gd name="T0" fmla="*/ 0 w 17548"/>
              <a:gd name="T1" fmla="*/ 8768 h 17536"/>
              <a:gd name="T2" fmla="*/ 8774 w 17548"/>
              <a:gd name="T3" fmla="*/ 0 h 17536"/>
              <a:gd name="T4" fmla="*/ 17548 w 17548"/>
              <a:gd name="T5" fmla="*/ 8768 h 17536"/>
              <a:gd name="T6" fmla="*/ 8774 w 17548"/>
              <a:gd name="T7" fmla="*/ 17536 h 17536"/>
              <a:gd name="T8" fmla="*/ 0 w 17548"/>
              <a:gd name="T9" fmla="*/ 8768 h 17536"/>
            </a:gdLst>
            <a:ahLst/>
            <a:cxnLst>
              <a:cxn ang="0">
                <a:pos x="T0" y="T1"/>
              </a:cxn>
              <a:cxn ang="0">
                <a:pos x="T2" y="T3"/>
              </a:cxn>
              <a:cxn ang="0">
                <a:pos x="T4" y="T5"/>
              </a:cxn>
              <a:cxn ang="0">
                <a:pos x="T6" y="T7"/>
              </a:cxn>
              <a:cxn ang="0">
                <a:pos x="T8" y="T9"/>
              </a:cxn>
            </a:cxnLst>
            <a:rect l="0" t="0" r="r" b="b"/>
            <a:pathLst>
              <a:path w="17548" h="17536">
                <a:moveTo>
                  <a:pt x="0" y="8768"/>
                </a:moveTo>
                <a:lnTo>
                  <a:pt x="8774" y="0"/>
                </a:lnTo>
                <a:lnTo>
                  <a:pt x="17548" y="8768"/>
                </a:lnTo>
                <a:lnTo>
                  <a:pt x="8774" y="17536"/>
                </a:lnTo>
                <a:lnTo>
                  <a:pt x="0" y="8768"/>
                </a:lnTo>
                <a:close/>
              </a:path>
            </a:pathLst>
          </a:custGeom>
          <a:solidFill>
            <a:schemeClr val="bg1"/>
          </a:solidFill>
          <a:ln w="19050">
            <a:solidFill>
              <a:schemeClr val="bg1">
                <a:lumMod val="95000"/>
              </a:schemeClr>
            </a:solidFill>
            <a:prstDash val="solid"/>
            <a:round/>
            <a:headEnd/>
            <a:tailEnd/>
          </a:ln>
        </p:spPr>
        <p:txBody>
          <a:bodyPr vert="horz" wrap="square" lIns="91429" tIns="91429" rIns="91429" bIns="91429" numCol="1" anchor="t" anchorCtr="0" compatLnSpc="1">
            <a:prstTxWarp prst="textNoShape">
              <a:avLst/>
            </a:prstTxWarp>
            <a:noAutofit/>
          </a:bodyPr>
          <a:lstStyle/>
          <a:p>
            <a:endParaRPr lang="en-US" dirty="0"/>
          </a:p>
        </p:txBody>
      </p:sp>
      <p:sp>
        <p:nvSpPr>
          <p:cNvPr id="5" name="Freeform 5"/>
          <p:cNvSpPr>
            <a:spLocks/>
          </p:cNvSpPr>
          <p:nvPr userDrawn="1"/>
        </p:nvSpPr>
        <p:spPr bwMode="auto">
          <a:xfrm>
            <a:off x="1835151" y="2906714"/>
            <a:ext cx="1109663" cy="1108075"/>
          </a:xfrm>
          <a:custGeom>
            <a:avLst/>
            <a:gdLst>
              <a:gd name="T0" fmla="*/ 8860 w 16077"/>
              <a:gd name="T1" fmla="*/ 41 h 16054"/>
              <a:gd name="T2" fmla="*/ 10047 w 16077"/>
              <a:gd name="T3" fmla="*/ 253 h 16054"/>
              <a:gd name="T4" fmla="*/ 11167 w 16077"/>
              <a:gd name="T5" fmla="*/ 631 h 16054"/>
              <a:gd name="T6" fmla="*/ 12206 w 16077"/>
              <a:gd name="T7" fmla="*/ 1162 h 16054"/>
              <a:gd name="T8" fmla="*/ 13152 w 16077"/>
              <a:gd name="T9" fmla="*/ 1833 h 16054"/>
              <a:gd name="T10" fmla="*/ 13989 w 16077"/>
              <a:gd name="T11" fmla="*/ 2630 h 16054"/>
              <a:gd name="T12" fmla="*/ 14704 w 16077"/>
              <a:gd name="T13" fmla="*/ 3539 h 16054"/>
              <a:gd name="T14" fmla="*/ 15284 w 16077"/>
              <a:gd name="T15" fmla="*/ 4547 h 16054"/>
              <a:gd name="T16" fmla="*/ 15715 w 16077"/>
              <a:gd name="T17" fmla="*/ 5640 h 16054"/>
              <a:gd name="T18" fmla="*/ 15985 w 16077"/>
              <a:gd name="T19" fmla="*/ 6805 h 16054"/>
              <a:gd name="T20" fmla="*/ 16077 w 16077"/>
              <a:gd name="T21" fmla="*/ 8027 h 16054"/>
              <a:gd name="T22" fmla="*/ 15985 w 16077"/>
              <a:gd name="T23" fmla="*/ 9249 h 16054"/>
              <a:gd name="T24" fmla="*/ 15715 w 16077"/>
              <a:gd name="T25" fmla="*/ 10414 h 16054"/>
              <a:gd name="T26" fmla="*/ 15284 w 16077"/>
              <a:gd name="T27" fmla="*/ 11507 h 16054"/>
              <a:gd name="T28" fmla="*/ 14704 w 16077"/>
              <a:gd name="T29" fmla="*/ 12515 h 16054"/>
              <a:gd name="T30" fmla="*/ 13989 w 16077"/>
              <a:gd name="T31" fmla="*/ 13424 h 16054"/>
              <a:gd name="T32" fmla="*/ 13152 w 16077"/>
              <a:gd name="T33" fmla="*/ 14221 h 16054"/>
              <a:gd name="T34" fmla="*/ 12206 w 16077"/>
              <a:gd name="T35" fmla="*/ 14892 h 16054"/>
              <a:gd name="T36" fmla="*/ 11167 w 16077"/>
              <a:gd name="T37" fmla="*/ 15423 h 16054"/>
              <a:gd name="T38" fmla="*/ 10047 w 16077"/>
              <a:gd name="T39" fmla="*/ 15801 h 16054"/>
              <a:gd name="T40" fmla="*/ 8860 w 16077"/>
              <a:gd name="T41" fmla="*/ 16013 h 16054"/>
              <a:gd name="T42" fmla="*/ 7625 w 16077"/>
              <a:gd name="T43" fmla="*/ 16044 h 16054"/>
              <a:gd name="T44" fmla="*/ 6419 w 16077"/>
              <a:gd name="T45" fmla="*/ 15890 h 16054"/>
              <a:gd name="T46" fmla="*/ 5274 w 16077"/>
              <a:gd name="T47" fmla="*/ 15567 h 16054"/>
              <a:gd name="T48" fmla="*/ 4207 w 16077"/>
              <a:gd name="T49" fmla="*/ 15085 h 16054"/>
              <a:gd name="T50" fmla="*/ 3228 w 16077"/>
              <a:gd name="T51" fmla="*/ 14460 h 16054"/>
              <a:gd name="T52" fmla="*/ 2354 w 16077"/>
              <a:gd name="T53" fmla="*/ 13703 h 16054"/>
              <a:gd name="T54" fmla="*/ 1597 w 16077"/>
              <a:gd name="T55" fmla="*/ 12830 h 16054"/>
              <a:gd name="T56" fmla="*/ 971 w 16077"/>
              <a:gd name="T57" fmla="*/ 11853 h 16054"/>
              <a:gd name="T58" fmla="*/ 487 w 16077"/>
              <a:gd name="T59" fmla="*/ 10787 h 16054"/>
              <a:gd name="T60" fmla="*/ 164 w 16077"/>
              <a:gd name="T61" fmla="*/ 9644 h 16054"/>
              <a:gd name="T62" fmla="*/ 10 w 16077"/>
              <a:gd name="T63" fmla="*/ 8440 h 16054"/>
              <a:gd name="T64" fmla="*/ 41 w 16077"/>
              <a:gd name="T65" fmla="*/ 7206 h 16054"/>
              <a:gd name="T66" fmla="*/ 253 w 16077"/>
              <a:gd name="T67" fmla="*/ 6021 h 16054"/>
              <a:gd name="T68" fmla="*/ 632 w 16077"/>
              <a:gd name="T69" fmla="*/ 4902 h 16054"/>
              <a:gd name="T70" fmla="*/ 1164 w 16077"/>
              <a:gd name="T71" fmla="*/ 3865 h 16054"/>
              <a:gd name="T72" fmla="*/ 1836 w 16077"/>
              <a:gd name="T73" fmla="*/ 2921 h 16054"/>
              <a:gd name="T74" fmla="*/ 2634 w 16077"/>
              <a:gd name="T75" fmla="*/ 2085 h 16054"/>
              <a:gd name="T76" fmla="*/ 3544 w 16077"/>
              <a:gd name="T77" fmla="*/ 1371 h 16054"/>
              <a:gd name="T78" fmla="*/ 4554 w 16077"/>
              <a:gd name="T79" fmla="*/ 792 h 16054"/>
              <a:gd name="T80" fmla="*/ 5648 w 16077"/>
              <a:gd name="T81" fmla="*/ 361 h 16054"/>
              <a:gd name="T82" fmla="*/ 6815 w 16077"/>
              <a:gd name="T83" fmla="*/ 92 h 16054"/>
              <a:gd name="T84" fmla="*/ 8039 w 16077"/>
              <a:gd name="T85" fmla="*/ 0 h 16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77" h="16054">
                <a:moveTo>
                  <a:pt x="8039" y="0"/>
                </a:moveTo>
                <a:lnTo>
                  <a:pt x="8452" y="10"/>
                </a:lnTo>
                <a:lnTo>
                  <a:pt x="8860" y="41"/>
                </a:lnTo>
                <a:lnTo>
                  <a:pt x="9262" y="92"/>
                </a:lnTo>
                <a:lnTo>
                  <a:pt x="9658" y="164"/>
                </a:lnTo>
                <a:lnTo>
                  <a:pt x="10047" y="253"/>
                </a:lnTo>
                <a:lnTo>
                  <a:pt x="10429" y="361"/>
                </a:lnTo>
                <a:lnTo>
                  <a:pt x="10803" y="487"/>
                </a:lnTo>
                <a:lnTo>
                  <a:pt x="11167" y="631"/>
                </a:lnTo>
                <a:lnTo>
                  <a:pt x="11523" y="792"/>
                </a:lnTo>
                <a:lnTo>
                  <a:pt x="11870" y="969"/>
                </a:lnTo>
                <a:lnTo>
                  <a:pt x="12206" y="1162"/>
                </a:lnTo>
                <a:lnTo>
                  <a:pt x="12533" y="1371"/>
                </a:lnTo>
                <a:lnTo>
                  <a:pt x="12849" y="1594"/>
                </a:lnTo>
                <a:lnTo>
                  <a:pt x="13152" y="1833"/>
                </a:lnTo>
                <a:lnTo>
                  <a:pt x="13443" y="2085"/>
                </a:lnTo>
                <a:lnTo>
                  <a:pt x="13723" y="2351"/>
                </a:lnTo>
                <a:lnTo>
                  <a:pt x="13989" y="2630"/>
                </a:lnTo>
                <a:lnTo>
                  <a:pt x="14241" y="2921"/>
                </a:lnTo>
                <a:lnTo>
                  <a:pt x="14480" y="3224"/>
                </a:lnTo>
                <a:lnTo>
                  <a:pt x="14704" y="3539"/>
                </a:lnTo>
                <a:lnTo>
                  <a:pt x="14913" y="3865"/>
                </a:lnTo>
                <a:lnTo>
                  <a:pt x="15106" y="4201"/>
                </a:lnTo>
                <a:lnTo>
                  <a:pt x="15284" y="4547"/>
                </a:lnTo>
                <a:lnTo>
                  <a:pt x="15445" y="4902"/>
                </a:lnTo>
                <a:lnTo>
                  <a:pt x="15590" y="5267"/>
                </a:lnTo>
                <a:lnTo>
                  <a:pt x="15715" y="5640"/>
                </a:lnTo>
                <a:lnTo>
                  <a:pt x="15824" y="6021"/>
                </a:lnTo>
                <a:lnTo>
                  <a:pt x="15913" y="6410"/>
                </a:lnTo>
                <a:lnTo>
                  <a:pt x="15985" y="6805"/>
                </a:lnTo>
                <a:lnTo>
                  <a:pt x="16036" y="7206"/>
                </a:lnTo>
                <a:lnTo>
                  <a:pt x="16067" y="7614"/>
                </a:lnTo>
                <a:lnTo>
                  <a:pt x="16077" y="8027"/>
                </a:lnTo>
                <a:lnTo>
                  <a:pt x="16067" y="8440"/>
                </a:lnTo>
                <a:lnTo>
                  <a:pt x="16036" y="8848"/>
                </a:lnTo>
                <a:lnTo>
                  <a:pt x="15985" y="9249"/>
                </a:lnTo>
                <a:lnTo>
                  <a:pt x="15913" y="9644"/>
                </a:lnTo>
                <a:lnTo>
                  <a:pt x="15824" y="10033"/>
                </a:lnTo>
                <a:lnTo>
                  <a:pt x="15715" y="10414"/>
                </a:lnTo>
                <a:lnTo>
                  <a:pt x="15590" y="10787"/>
                </a:lnTo>
                <a:lnTo>
                  <a:pt x="15445" y="11152"/>
                </a:lnTo>
                <a:lnTo>
                  <a:pt x="15284" y="11507"/>
                </a:lnTo>
                <a:lnTo>
                  <a:pt x="15106" y="11853"/>
                </a:lnTo>
                <a:lnTo>
                  <a:pt x="14913" y="12189"/>
                </a:lnTo>
                <a:lnTo>
                  <a:pt x="14704" y="12515"/>
                </a:lnTo>
                <a:lnTo>
                  <a:pt x="14480" y="12830"/>
                </a:lnTo>
                <a:lnTo>
                  <a:pt x="14241" y="13133"/>
                </a:lnTo>
                <a:lnTo>
                  <a:pt x="13989" y="13424"/>
                </a:lnTo>
                <a:lnTo>
                  <a:pt x="13723" y="13703"/>
                </a:lnTo>
                <a:lnTo>
                  <a:pt x="13443" y="13969"/>
                </a:lnTo>
                <a:lnTo>
                  <a:pt x="13152" y="14221"/>
                </a:lnTo>
                <a:lnTo>
                  <a:pt x="12849" y="14460"/>
                </a:lnTo>
                <a:lnTo>
                  <a:pt x="12533" y="14683"/>
                </a:lnTo>
                <a:lnTo>
                  <a:pt x="12206" y="14892"/>
                </a:lnTo>
                <a:lnTo>
                  <a:pt x="11870" y="15085"/>
                </a:lnTo>
                <a:lnTo>
                  <a:pt x="11523" y="15262"/>
                </a:lnTo>
                <a:lnTo>
                  <a:pt x="11167" y="15423"/>
                </a:lnTo>
                <a:lnTo>
                  <a:pt x="10803" y="15567"/>
                </a:lnTo>
                <a:lnTo>
                  <a:pt x="10429" y="15693"/>
                </a:lnTo>
                <a:lnTo>
                  <a:pt x="10047" y="15801"/>
                </a:lnTo>
                <a:lnTo>
                  <a:pt x="9658" y="15890"/>
                </a:lnTo>
                <a:lnTo>
                  <a:pt x="9262" y="15962"/>
                </a:lnTo>
                <a:lnTo>
                  <a:pt x="8860" y="16013"/>
                </a:lnTo>
                <a:lnTo>
                  <a:pt x="8452" y="16044"/>
                </a:lnTo>
                <a:lnTo>
                  <a:pt x="8039" y="16054"/>
                </a:lnTo>
                <a:lnTo>
                  <a:pt x="7625" y="16044"/>
                </a:lnTo>
                <a:lnTo>
                  <a:pt x="7217" y="16013"/>
                </a:lnTo>
                <a:lnTo>
                  <a:pt x="6815" y="15962"/>
                </a:lnTo>
                <a:lnTo>
                  <a:pt x="6419" y="15890"/>
                </a:lnTo>
                <a:lnTo>
                  <a:pt x="6030" y="15801"/>
                </a:lnTo>
                <a:lnTo>
                  <a:pt x="5648" y="15693"/>
                </a:lnTo>
                <a:lnTo>
                  <a:pt x="5274" y="15567"/>
                </a:lnTo>
                <a:lnTo>
                  <a:pt x="4910" y="15423"/>
                </a:lnTo>
                <a:lnTo>
                  <a:pt x="4554" y="15262"/>
                </a:lnTo>
                <a:lnTo>
                  <a:pt x="4207" y="15085"/>
                </a:lnTo>
                <a:lnTo>
                  <a:pt x="3871" y="14892"/>
                </a:lnTo>
                <a:lnTo>
                  <a:pt x="3544" y="14683"/>
                </a:lnTo>
                <a:lnTo>
                  <a:pt x="3228" y="14460"/>
                </a:lnTo>
                <a:lnTo>
                  <a:pt x="2925" y="14221"/>
                </a:lnTo>
                <a:lnTo>
                  <a:pt x="2634" y="13969"/>
                </a:lnTo>
                <a:lnTo>
                  <a:pt x="2354" y="13703"/>
                </a:lnTo>
                <a:lnTo>
                  <a:pt x="2088" y="13424"/>
                </a:lnTo>
                <a:lnTo>
                  <a:pt x="1836" y="13133"/>
                </a:lnTo>
                <a:lnTo>
                  <a:pt x="1597" y="12830"/>
                </a:lnTo>
                <a:lnTo>
                  <a:pt x="1373" y="12515"/>
                </a:lnTo>
                <a:lnTo>
                  <a:pt x="1164" y="12189"/>
                </a:lnTo>
                <a:lnTo>
                  <a:pt x="971" y="11853"/>
                </a:lnTo>
                <a:lnTo>
                  <a:pt x="793" y="11507"/>
                </a:lnTo>
                <a:lnTo>
                  <a:pt x="632" y="11152"/>
                </a:lnTo>
                <a:lnTo>
                  <a:pt x="487" y="10787"/>
                </a:lnTo>
                <a:lnTo>
                  <a:pt x="362" y="10414"/>
                </a:lnTo>
                <a:lnTo>
                  <a:pt x="253" y="10033"/>
                </a:lnTo>
                <a:lnTo>
                  <a:pt x="164" y="9644"/>
                </a:lnTo>
                <a:lnTo>
                  <a:pt x="92" y="9249"/>
                </a:lnTo>
                <a:lnTo>
                  <a:pt x="41" y="8848"/>
                </a:lnTo>
                <a:lnTo>
                  <a:pt x="10" y="8440"/>
                </a:lnTo>
                <a:lnTo>
                  <a:pt x="0" y="8027"/>
                </a:lnTo>
                <a:lnTo>
                  <a:pt x="10" y="7614"/>
                </a:lnTo>
                <a:lnTo>
                  <a:pt x="41" y="7206"/>
                </a:lnTo>
                <a:lnTo>
                  <a:pt x="92" y="6805"/>
                </a:lnTo>
                <a:lnTo>
                  <a:pt x="164" y="6410"/>
                </a:lnTo>
                <a:lnTo>
                  <a:pt x="253" y="6021"/>
                </a:lnTo>
                <a:lnTo>
                  <a:pt x="362" y="5640"/>
                </a:lnTo>
                <a:lnTo>
                  <a:pt x="487" y="5267"/>
                </a:lnTo>
                <a:lnTo>
                  <a:pt x="632" y="4902"/>
                </a:lnTo>
                <a:lnTo>
                  <a:pt x="793" y="4547"/>
                </a:lnTo>
                <a:lnTo>
                  <a:pt x="971" y="4201"/>
                </a:lnTo>
                <a:lnTo>
                  <a:pt x="1164" y="3865"/>
                </a:lnTo>
                <a:lnTo>
                  <a:pt x="1373" y="3539"/>
                </a:lnTo>
                <a:lnTo>
                  <a:pt x="1597" y="3224"/>
                </a:lnTo>
                <a:lnTo>
                  <a:pt x="1836" y="2921"/>
                </a:lnTo>
                <a:lnTo>
                  <a:pt x="2088" y="2630"/>
                </a:lnTo>
                <a:lnTo>
                  <a:pt x="2354" y="2351"/>
                </a:lnTo>
                <a:lnTo>
                  <a:pt x="2634" y="2085"/>
                </a:lnTo>
                <a:lnTo>
                  <a:pt x="2925" y="1833"/>
                </a:lnTo>
                <a:lnTo>
                  <a:pt x="3228" y="1594"/>
                </a:lnTo>
                <a:lnTo>
                  <a:pt x="3544" y="1371"/>
                </a:lnTo>
                <a:lnTo>
                  <a:pt x="3871" y="1162"/>
                </a:lnTo>
                <a:lnTo>
                  <a:pt x="4207" y="969"/>
                </a:lnTo>
                <a:lnTo>
                  <a:pt x="4554" y="792"/>
                </a:lnTo>
                <a:lnTo>
                  <a:pt x="4910" y="631"/>
                </a:lnTo>
                <a:lnTo>
                  <a:pt x="5274" y="487"/>
                </a:lnTo>
                <a:lnTo>
                  <a:pt x="5648" y="361"/>
                </a:lnTo>
                <a:lnTo>
                  <a:pt x="6030" y="253"/>
                </a:lnTo>
                <a:lnTo>
                  <a:pt x="6419" y="164"/>
                </a:lnTo>
                <a:lnTo>
                  <a:pt x="6815" y="92"/>
                </a:lnTo>
                <a:lnTo>
                  <a:pt x="7217" y="41"/>
                </a:lnTo>
                <a:lnTo>
                  <a:pt x="7625" y="10"/>
                </a:lnTo>
                <a:lnTo>
                  <a:pt x="8039" y="0"/>
                </a:lnTo>
                <a:close/>
              </a:path>
            </a:pathLst>
          </a:custGeom>
          <a:solidFill>
            <a:schemeClr val="accent1"/>
          </a:solidFill>
          <a:ln>
            <a:noFill/>
          </a:ln>
        </p:spPr>
        <p:txBody>
          <a:bodyPr vert="horz" wrap="square" lIns="91429" tIns="91429" rIns="91429" bIns="91429" numCol="1" anchor="t" anchorCtr="0" compatLnSpc="1">
            <a:prstTxWarp prst="textNoShape">
              <a:avLst/>
            </a:prstTxWarp>
            <a:noAutofit/>
          </a:bodyPr>
          <a:lstStyle/>
          <a:p>
            <a:endParaRPr lang="en-US" dirty="0"/>
          </a:p>
        </p:txBody>
      </p:sp>
      <p:sp>
        <p:nvSpPr>
          <p:cNvPr id="6" name="Freeform 6"/>
          <p:cNvSpPr>
            <a:spLocks noEditPoints="1"/>
          </p:cNvSpPr>
          <p:nvPr userDrawn="1"/>
        </p:nvSpPr>
        <p:spPr bwMode="auto">
          <a:xfrm>
            <a:off x="2057401" y="3235326"/>
            <a:ext cx="665163" cy="450850"/>
          </a:xfrm>
          <a:custGeom>
            <a:avLst/>
            <a:gdLst>
              <a:gd name="T0" fmla="*/ 9598 w 9647"/>
              <a:gd name="T1" fmla="*/ 4876 h 6510"/>
              <a:gd name="T2" fmla="*/ 9433 w 9647"/>
              <a:gd name="T3" fmla="*/ 5336 h 6510"/>
              <a:gd name="T4" fmla="*/ 9148 w 9647"/>
              <a:gd name="T5" fmla="*/ 5745 h 6510"/>
              <a:gd name="T6" fmla="*/ 8763 w 9647"/>
              <a:gd name="T7" fmla="*/ 6092 h 6510"/>
              <a:gd name="T8" fmla="*/ 8328 w 9647"/>
              <a:gd name="T9" fmla="*/ 6335 h 6510"/>
              <a:gd name="T10" fmla="*/ 7846 w 9647"/>
              <a:gd name="T11" fmla="*/ 6475 h 6510"/>
              <a:gd name="T12" fmla="*/ 7205 w 9647"/>
              <a:gd name="T13" fmla="*/ 6504 h 6510"/>
              <a:gd name="T14" fmla="*/ 6528 w 9647"/>
              <a:gd name="T15" fmla="*/ 6383 h 6510"/>
              <a:gd name="T16" fmla="*/ 5966 w 9647"/>
              <a:gd name="T17" fmla="*/ 6104 h 6510"/>
              <a:gd name="T18" fmla="*/ 5521 w 9647"/>
              <a:gd name="T19" fmla="*/ 5671 h 6510"/>
              <a:gd name="T20" fmla="*/ 5203 w 9647"/>
              <a:gd name="T21" fmla="*/ 5119 h 6510"/>
              <a:gd name="T22" fmla="*/ 5018 w 9647"/>
              <a:gd name="T23" fmla="*/ 4459 h 6510"/>
              <a:gd name="T24" fmla="*/ 4965 w 9647"/>
              <a:gd name="T25" fmla="*/ 3715 h 6510"/>
              <a:gd name="T26" fmla="*/ 5007 w 9647"/>
              <a:gd name="T27" fmla="*/ 3133 h 6510"/>
              <a:gd name="T28" fmla="*/ 5122 w 9647"/>
              <a:gd name="T29" fmla="*/ 2578 h 6510"/>
              <a:gd name="T30" fmla="*/ 5309 w 9647"/>
              <a:gd name="T31" fmla="*/ 2051 h 6510"/>
              <a:gd name="T32" fmla="*/ 5990 w 9647"/>
              <a:gd name="T33" fmla="*/ 1034 h 6510"/>
              <a:gd name="T34" fmla="*/ 7079 w 9647"/>
              <a:gd name="T35" fmla="*/ 330 h 6510"/>
              <a:gd name="T36" fmla="*/ 8542 w 9647"/>
              <a:gd name="T37" fmla="*/ 17 h 6510"/>
              <a:gd name="T38" fmla="*/ 8248 w 9647"/>
              <a:gd name="T39" fmla="*/ 1023 h 6510"/>
              <a:gd name="T40" fmla="*/ 7348 w 9647"/>
              <a:gd name="T41" fmla="*/ 1408 h 6510"/>
              <a:gd name="T42" fmla="*/ 6767 w 9647"/>
              <a:gd name="T43" fmla="*/ 2079 h 6510"/>
              <a:gd name="T44" fmla="*/ 6845 w 9647"/>
              <a:gd name="T45" fmla="*/ 2496 h 6510"/>
              <a:gd name="T46" fmla="*/ 7396 w 9647"/>
              <a:gd name="T47" fmla="*/ 2348 h 6510"/>
              <a:gd name="T48" fmla="*/ 7774 w 9647"/>
              <a:gd name="T49" fmla="*/ 2347 h 6510"/>
              <a:gd name="T50" fmla="*/ 8273 w 9647"/>
              <a:gd name="T51" fmla="*/ 2453 h 6510"/>
              <a:gd name="T52" fmla="*/ 8720 w 9647"/>
              <a:gd name="T53" fmla="*/ 2678 h 6510"/>
              <a:gd name="T54" fmla="*/ 9114 w 9647"/>
              <a:gd name="T55" fmla="*/ 3020 h 6510"/>
              <a:gd name="T56" fmla="*/ 9409 w 9647"/>
              <a:gd name="T57" fmla="*/ 3435 h 6510"/>
              <a:gd name="T58" fmla="*/ 9587 w 9647"/>
              <a:gd name="T59" fmla="*/ 3902 h 6510"/>
              <a:gd name="T60" fmla="*/ 9647 w 9647"/>
              <a:gd name="T61" fmla="*/ 4422 h 6510"/>
              <a:gd name="T62" fmla="*/ 4635 w 9647"/>
              <a:gd name="T63" fmla="*/ 4876 h 6510"/>
              <a:gd name="T64" fmla="*/ 4469 w 9647"/>
              <a:gd name="T65" fmla="*/ 5336 h 6510"/>
              <a:gd name="T66" fmla="*/ 4184 w 9647"/>
              <a:gd name="T67" fmla="*/ 5745 h 6510"/>
              <a:gd name="T68" fmla="*/ 3800 w 9647"/>
              <a:gd name="T69" fmla="*/ 6092 h 6510"/>
              <a:gd name="T70" fmla="*/ 3365 w 9647"/>
              <a:gd name="T71" fmla="*/ 6335 h 6510"/>
              <a:gd name="T72" fmla="*/ 2882 w 9647"/>
              <a:gd name="T73" fmla="*/ 6475 h 6510"/>
              <a:gd name="T74" fmla="*/ 2241 w 9647"/>
              <a:gd name="T75" fmla="*/ 6504 h 6510"/>
              <a:gd name="T76" fmla="*/ 1564 w 9647"/>
              <a:gd name="T77" fmla="*/ 6383 h 6510"/>
              <a:gd name="T78" fmla="*/ 1002 w 9647"/>
              <a:gd name="T79" fmla="*/ 6104 h 6510"/>
              <a:gd name="T80" fmla="*/ 556 w 9647"/>
              <a:gd name="T81" fmla="*/ 5671 h 6510"/>
              <a:gd name="T82" fmla="*/ 240 w 9647"/>
              <a:gd name="T83" fmla="*/ 5119 h 6510"/>
              <a:gd name="T84" fmla="*/ 54 w 9647"/>
              <a:gd name="T85" fmla="*/ 4459 h 6510"/>
              <a:gd name="T86" fmla="*/ 0 w 9647"/>
              <a:gd name="T87" fmla="*/ 3715 h 6510"/>
              <a:gd name="T88" fmla="*/ 44 w 9647"/>
              <a:gd name="T89" fmla="*/ 3133 h 6510"/>
              <a:gd name="T90" fmla="*/ 158 w 9647"/>
              <a:gd name="T91" fmla="*/ 2578 h 6510"/>
              <a:gd name="T92" fmla="*/ 345 w 9647"/>
              <a:gd name="T93" fmla="*/ 2051 h 6510"/>
              <a:gd name="T94" fmla="*/ 1026 w 9647"/>
              <a:gd name="T95" fmla="*/ 1034 h 6510"/>
              <a:gd name="T96" fmla="*/ 2116 w 9647"/>
              <a:gd name="T97" fmla="*/ 330 h 6510"/>
              <a:gd name="T98" fmla="*/ 3579 w 9647"/>
              <a:gd name="T99" fmla="*/ 17 h 6510"/>
              <a:gd name="T100" fmla="*/ 3284 w 9647"/>
              <a:gd name="T101" fmla="*/ 1023 h 6510"/>
              <a:gd name="T102" fmla="*/ 2384 w 9647"/>
              <a:gd name="T103" fmla="*/ 1408 h 6510"/>
              <a:gd name="T104" fmla="*/ 1803 w 9647"/>
              <a:gd name="T105" fmla="*/ 2079 h 6510"/>
              <a:gd name="T106" fmla="*/ 1881 w 9647"/>
              <a:gd name="T107" fmla="*/ 2496 h 6510"/>
              <a:gd name="T108" fmla="*/ 2432 w 9647"/>
              <a:gd name="T109" fmla="*/ 2348 h 6510"/>
              <a:gd name="T110" fmla="*/ 2810 w 9647"/>
              <a:gd name="T111" fmla="*/ 2347 h 6510"/>
              <a:gd name="T112" fmla="*/ 3309 w 9647"/>
              <a:gd name="T113" fmla="*/ 2453 h 6510"/>
              <a:gd name="T114" fmla="*/ 3756 w 9647"/>
              <a:gd name="T115" fmla="*/ 2678 h 6510"/>
              <a:gd name="T116" fmla="*/ 4149 w 9647"/>
              <a:gd name="T117" fmla="*/ 3020 h 6510"/>
              <a:gd name="T118" fmla="*/ 4446 w 9647"/>
              <a:gd name="T119" fmla="*/ 3435 h 6510"/>
              <a:gd name="T120" fmla="*/ 4624 w 9647"/>
              <a:gd name="T121" fmla="*/ 3902 h 6510"/>
              <a:gd name="T122" fmla="*/ 4683 w 9647"/>
              <a:gd name="T123" fmla="*/ 4422 h 6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47" h="6510">
                <a:moveTo>
                  <a:pt x="9647" y="4422"/>
                </a:moveTo>
                <a:lnTo>
                  <a:pt x="9646" y="4474"/>
                </a:lnTo>
                <a:lnTo>
                  <a:pt x="9645" y="4526"/>
                </a:lnTo>
                <a:lnTo>
                  <a:pt x="9642" y="4577"/>
                </a:lnTo>
                <a:lnTo>
                  <a:pt x="9638" y="4629"/>
                </a:lnTo>
                <a:lnTo>
                  <a:pt x="9632" y="4680"/>
                </a:lnTo>
                <a:lnTo>
                  <a:pt x="9625" y="4730"/>
                </a:lnTo>
                <a:lnTo>
                  <a:pt x="9617" y="4779"/>
                </a:lnTo>
                <a:lnTo>
                  <a:pt x="9608" y="4828"/>
                </a:lnTo>
                <a:lnTo>
                  <a:pt x="9598" y="4876"/>
                </a:lnTo>
                <a:lnTo>
                  <a:pt x="9587" y="4925"/>
                </a:lnTo>
                <a:lnTo>
                  <a:pt x="9575" y="4973"/>
                </a:lnTo>
                <a:lnTo>
                  <a:pt x="9561" y="5020"/>
                </a:lnTo>
                <a:lnTo>
                  <a:pt x="9546" y="5066"/>
                </a:lnTo>
                <a:lnTo>
                  <a:pt x="9530" y="5112"/>
                </a:lnTo>
                <a:lnTo>
                  <a:pt x="9513" y="5158"/>
                </a:lnTo>
                <a:lnTo>
                  <a:pt x="9495" y="5204"/>
                </a:lnTo>
                <a:lnTo>
                  <a:pt x="9476" y="5248"/>
                </a:lnTo>
                <a:lnTo>
                  <a:pt x="9455" y="5292"/>
                </a:lnTo>
                <a:lnTo>
                  <a:pt x="9433" y="5336"/>
                </a:lnTo>
                <a:lnTo>
                  <a:pt x="9409" y="5379"/>
                </a:lnTo>
                <a:lnTo>
                  <a:pt x="9385" y="5421"/>
                </a:lnTo>
                <a:lnTo>
                  <a:pt x="9360" y="5463"/>
                </a:lnTo>
                <a:lnTo>
                  <a:pt x="9333" y="5506"/>
                </a:lnTo>
                <a:lnTo>
                  <a:pt x="9305" y="5547"/>
                </a:lnTo>
                <a:lnTo>
                  <a:pt x="9277" y="5587"/>
                </a:lnTo>
                <a:lnTo>
                  <a:pt x="9247" y="5627"/>
                </a:lnTo>
                <a:lnTo>
                  <a:pt x="9215" y="5667"/>
                </a:lnTo>
                <a:lnTo>
                  <a:pt x="9182" y="5706"/>
                </a:lnTo>
                <a:lnTo>
                  <a:pt x="9148" y="5745"/>
                </a:lnTo>
                <a:lnTo>
                  <a:pt x="9114" y="5784"/>
                </a:lnTo>
                <a:lnTo>
                  <a:pt x="9078" y="5821"/>
                </a:lnTo>
                <a:lnTo>
                  <a:pt x="9040" y="5858"/>
                </a:lnTo>
                <a:lnTo>
                  <a:pt x="9002" y="5895"/>
                </a:lnTo>
                <a:lnTo>
                  <a:pt x="8963" y="5930"/>
                </a:lnTo>
                <a:lnTo>
                  <a:pt x="8924" y="5964"/>
                </a:lnTo>
                <a:lnTo>
                  <a:pt x="8885" y="5997"/>
                </a:lnTo>
                <a:lnTo>
                  <a:pt x="8845" y="6030"/>
                </a:lnTo>
                <a:lnTo>
                  <a:pt x="8805" y="6061"/>
                </a:lnTo>
                <a:lnTo>
                  <a:pt x="8763" y="6092"/>
                </a:lnTo>
                <a:lnTo>
                  <a:pt x="8722" y="6121"/>
                </a:lnTo>
                <a:lnTo>
                  <a:pt x="8680" y="6149"/>
                </a:lnTo>
                <a:lnTo>
                  <a:pt x="8638" y="6176"/>
                </a:lnTo>
                <a:lnTo>
                  <a:pt x="8595" y="6202"/>
                </a:lnTo>
                <a:lnTo>
                  <a:pt x="8551" y="6226"/>
                </a:lnTo>
                <a:lnTo>
                  <a:pt x="8508" y="6250"/>
                </a:lnTo>
                <a:lnTo>
                  <a:pt x="8464" y="6273"/>
                </a:lnTo>
                <a:lnTo>
                  <a:pt x="8419" y="6295"/>
                </a:lnTo>
                <a:lnTo>
                  <a:pt x="8374" y="6316"/>
                </a:lnTo>
                <a:lnTo>
                  <a:pt x="8328" y="6335"/>
                </a:lnTo>
                <a:lnTo>
                  <a:pt x="8282" y="6354"/>
                </a:lnTo>
                <a:lnTo>
                  <a:pt x="8236" y="6371"/>
                </a:lnTo>
                <a:lnTo>
                  <a:pt x="8189" y="6389"/>
                </a:lnTo>
                <a:lnTo>
                  <a:pt x="8141" y="6404"/>
                </a:lnTo>
                <a:lnTo>
                  <a:pt x="8093" y="6419"/>
                </a:lnTo>
                <a:lnTo>
                  <a:pt x="8045" y="6432"/>
                </a:lnTo>
                <a:lnTo>
                  <a:pt x="7996" y="6445"/>
                </a:lnTo>
                <a:lnTo>
                  <a:pt x="7946" y="6456"/>
                </a:lnTo>
                <a:lnTo>
                  <a:pt x="7896" y="6466"/>
                </a:lnTo>
                <a:lnTo>
                  <a:pt x="7846" y="6475"/>
                </a:lnTo>
                <a:lnTo>
                  <a:pt x="7796" y="6484"/>
                </a:lnTo>
                <a:lnTo>
                  <a:pt x="7744" y="6491"/>
                </a:lnTo>
                <a:lnTo>
                  <a:pt x="7692" y="6497"/>
                </a:lnTo>
                <a:lnTo>
                  <a:pt x="7640" y="6502"/>
                </a:lnTo>
                <a:lnTo>
                  <a:pt x="7588" y="6506"/>
                </a:lnTo>
                <a:lnTo>
                  <a:pt x="7508" y="6509"/>
                </a:lnTo>
                <a:lnTo>
                  <a:pt x="7431" y="6510"/>
                </a:lnTo>
                <a:lnTo>
                  <a:pt x="7355" y="6509"/>
                </a:lnTo>
                <a:lnTo>
                  <a:pt x="7279" y="6508"/>
                </a:lnTo>
                <a:lnTo>
                  <a:pt x="7205" y="6504"/>
                </a:lnTo>
                <a:lnTo>
                  <a:pt x="7133" y="6499"/>
                </a:lnTo>
                <a:lnTo>
                  <a:pt x="7060" y="6492"/>
                </a:lnTo>
                <a:lnTo>
                  <a:pt x="6990" y="6484"/>
                </a:lnTo>
                <a:lnTo>
                  <a:pt x="6921" y="6474"/>
                </a:lnTo>
                <a:lnTo>
                  <a:pt x="6852" y="6463"/>
                </a:lnTo>
                <a:lnTo>
                  <a:pt x="6785" y="6450"/>
                </a:lnTo>
                <a:lnTo>
                  <a:pt x="6719" y="6436"/>
                </a:lnTo>
                <a:lnTo>
                  <a:pt x="6654" y="6420"/>
                </a:lnTo>
                <a:lnTo>
                  <a:pt x="6590" y="6402"/>
                </a:lnTo>
                <a:lnTo>
                  <a:pt x="6528" y="6383"/>
                </a:lnTo>
                <a:lnTo>
                  <a:pt x="6466" y="6361"/>
                </a:lnTo>
                <a:lnTo>
                  <a:pt x="6406" y="6339"/>
                </a:lnTo>
                <a:lnTo>
                  <a:pt x="6347" y="6315"/>
                </a:lnTo>
                <a:lnTo>
                  <a:pt x="6290" y="6290"/>
                </a:lnTo>
                <a:lnTo>
                  <a:pt x="6232" y="6263"/>
                </a:lnTo>
                <a:lnTo>
                  <a:pt x="6177" y="6234"/>
                </a:lnTo>
                <a:lnTo>
                  <a:pt x="6123" y="6204"/>
                </a:lnTo>
                <a:lnTo>
                  <a:pt x="6069" y="6172"/>
                </a:lnTo>
                <a:lnTo>
                  <a:pt x="6017" y="6139"/>
                </a:lnTo>
                <a:lnTo>
                  <a:pt x="5966" y="6104"/>
                </a:lnTo>
                <a:lnTo>
                  <a:pt x="5916" y="6067"/>
                </a:lnTo>
                <a:lnTo>
                  <a:pt x="5868" y="6029"/>
                </a:lnTo>
                <a:lnTo>
                  <a:pt x="5820" y="5990"/>
                </a:lnTo>
                <a:lnTo>
                  <a:pt x="5774" y="5949"/>
                </a:lnTo>
                <a:lnTo>
                  <a:pt x="5729" y="5906"/>
                </a:lnTo>
                <a:lnTo>
                  <a:pt x="5685" y="5862"/>
                </a:lnTo>
                <a:lnTo>
                  <a:pt x="5641" y="5816"/>
                </a:lnTo>
                <a:lnTo>
                  <a:pt x="5600" y="5768"/>
                </a:lnTo>
                <a:lnTo>
                  <a:pt x="5559" y="5720"/>
                </a:lnTo>
                <a:lnTo>
                  <a:pt x="5521" y="5671"/>
                </a:lnTo>
                <a:lnTo>
                  <a:pt x="5483" y="5621"/>
                </a:lnTo>
                <a:lnTo>
                  <a:pt x="5446" y="5569"/>
                </a:lnTo>
                <a:lnTo>
                  <a:pt x="5411" y="5517"/>
                </a:lnTo>
                <a:lnTo>
                  <a:pt x="5378" y="5463"/>
                </a:lnTo>
                <a:lnTo>
                  <a:pt x="5345" y="5408"/>
                </a:lnTo>
                <a:lnTo>
                  <a:pt x="5314" y="5353"/>
                </a:lnTo>
                <a:lnTo>
                  <a:pt x="5285" y="5296"/>
                </a:lnTo>
                <a:lnTo>
                  <a:pt x="5256" y="5238"/>
                </a:lnTo>
                <a:lnTo>
                  <a:pt x="5228" y="5178"/>
                </a:lnTo>
                <a:lnTo>
                  <a:pt x="5203" y="5119"/>
                </a:lnTo>
                <a:lnTo>
                  <a:pt x="5179" y="5058"/>
                </a:lnTo>
                <a:lnTo>
                  <a:pt x="5156" y="4996"/>
                </a:lnTo>
                <a:lnTo>
                  <a:pt x="5134" y="4933"/>
                </a:lnTo>
                <a:lnTo>
                  <a:pt x="5113" y="4867"/>
                </a:lnTo>
                <a:lnTo>
                  <a:pt x="5094" y="4802"/>
                </a:lnTo>
                <a:lnTo>
                  <a:pt x="5077" y="4736"/>
                </a:lnTo>
                <a:lnTo>
                  <a:pt x="5060" y="4669"/>
                </a:lnTo>
                <a:lnTo>
                  <a:pt x="5045" y="4600"/>
                </a:lnTo>
                <a:lnTo>
                  <a:pt x="5030" y="4530"/>
                </a:lnTo>
                <a:lnTo>
                  <a:pt x="5018" y="4459"/>
                </a:lnTo>
                <a:lnTo>
                  <a:pt x="5006" y="4388"/>
                </a:lnTo>
                <a:lnTo>
                  <a:pt x="4997" y="4315"/>
                </a:lnTo>
                <a:lnTo>
                  <a:pt x="4988" y="4240"/>
                </a:lnTo>
                <a:lnTo>
                  <a:pt x="4981" y="4165"/>
                </a:lnTo>
                <a:lnTo>
                  <a:pt x="4975" y="4089"/>
                </a:lnTo>
                <a:lnTo>
                  <a:pt x="4970" y="4013"/>
                </a:lnTo>
                <a:lnTo>
                  <a:pt x="4967" y="3934"/>
                </a:lnTo>
                <a:lnTo>
                  <a:pt x="4965" y="3854"/>
                </a:lnTo>
                <a:lnTo>
                  <a:pt x="4964" y="3774"/>
                </a:lnTo>
                <a:lnTo>
                  <a:pt x="4965" y="3715"/>
                </a:lnTo>
                <a:lnTo>
                  <a:pt x="4966" y="3654"/>
                </a:lnTo>
                <a:lnTo>
                  <a:pt x="4968" y="3596"/>
                </a:lnTo>
                <a:lnTo>
                  <a:pt x="4970" y="3537"/>
                </a:lnTo>
                <a:lnTo>
                  <a:pt x="4973" y="3478"/>
                </a:lnTo>
                <a:lnTo>
                  <a:pt x="4977" y="3420"/>
                </a:lnTo>
                <a:lnTo>
                  <a:pt x="4982" y="3361"/>
                </a:lnTo>
                <a:lnTo>
                  <a:pt x="4987" y="3304"/>
                </a:lnTo>
                <a:lnTo>
                  <a:pt x="4993" y="3246"/>
                </a:lnTo>
                <a:lnTo>
                  <a:pt x="5000" y="3189"/>
                </a:lnTo>
                <a:lnTo>
                  <a:pt x="5007" y="3133"/>
                </a:lnTo>
                <a:lnTo>
                  <a:pt x="5016" y="3075"/>
                </a:lnTo>
                <a:lnTo>
                  <a:pt x="5025" y="3019"/>
                </a:lnTo>
                <a:lnTo>
                  <a:pt x="5035" y="2963"/>
                </a:lnTo>
                <a:lnTo>
                  <a:pt x="5046" y="2907"/>
                </a:lnTo>
                <a:lnTo>
                  <a:pt x="5057" y="2852"/>
                </a:lnTo>
                <a:lnTo>
                  <a:pt x="5068" y="2796"/>
                </a:lnTo>
                <a:lnTo>
                  <a:pt x="5081" y="2741"/>
                </a:lnTo>
                <a:lnTo>
                  <a:pt x="5094" y="2686"/>
                </a:lnTo>
                <a:lnTo>
                  <a:pt x="5108" y="2632"/>
                </a:lnTo>
                <a:lnTo>
                  <a:pt x="5122" y="2578"/>
                </a:lnTo>
                <a:lnTo>
                  <a:pt x="5138" y="2524"/>
                </a:lnTo>
                <a:lnTo>
                  <a:pt x="5154" y="2470"/>
                </a:lnTo>
                <a:lnTo>
                  <a:pt x="5171" y="2417"/>
                </a:lnTo>
                <a:lnTo>
                  <a:pt x="5188" y="2364"/>
                </a:lnTo>
                <a:lnTo>
                  <a:pt x="5206" y="2311"/>
                </a:lnTo>
                <a:lnTo>
                  <a:pt x="5225" y="2259"/>
                </a:lnTo>
                <a:lnTo>
                  <a:pt x="5246" y="2206"/>
                </a:lnTo>
                <a:lnTo>
                  <a:pt x="5266" y="2154"/>
                </a:lnTo>
                <a:lnTo>
                  <a:pt x="5287" y="2102"/>
                </a:lnTo>
                <a:lnTo>
                  <a:pt x="5309" y="2051"/>
                </a:lnTo>
                <a:lnTo>
                  <a:pt x="5331" y="2000"/>
                </a:lnTo>
                <a:lnTo>
                  <a:pt x="5389" y="1876"/>
                </a:lnTo>
                <a:lnTo>
                  <a:pt x="5452" y="1758"/>
                </a:lnTo>
                <a:lnTo>
                  <a:pt x="5517" y="1643"/>
                </a:lnTo>
                <a:lnTo>
                  <a:pt x="5587" y="1531"/>
                </a:lnTo>
                <a:lnTo>
                  <a:pt x="5661" y="1424"/>
                </a:lnTo>
                <a:lnTo>
                  <a:pt x="5737" y="1320"/>
                </a:lnTo>
                <a:lnTo>
                  <a:pt x="5818" y="1220"/>
                </a:lnTo>
                <a:lnTo>
                  <a:pt x="5903" y="1125"/>
                </a:lnTo>
                <a:lnTo>
                  <a:pt x="5990" y="1034"/>
                </a:lnTo>
                <a:lnTo>
                  <a:pt x="6083" y="945"/>
                </a:lnTo>
                <a:lnTo>
                  <a:pt x="6178" y="861"/>
                </a:lnTo>
                <a:lnTo>
                  <a:pt x="6277" y="781"/>
                </a:lnTo>
                <a:lnTo>
                  <a:pt x="6381" y="705"/>
                </a:lnTo>
                <a:lnTo>
                  <a:pt x="6488" y="632"/>
                </a:lnTo>
                <a:lnTo>
                  <a:pt x="6599" y="564"/>
                </a:lnTo>
                <a:lnTo>
                  <a:pt x="6714" y="500"/>
                </a:lnTo>
                <a:lnTo>
                  <a:pt x="6831" y="440"/>
                </a:lnTo>
                <a:lnTo>
                  <a:pt x="6954" y="382"/>
                </a:lnTo>
                <a:lnTo>
                  <a:pt x="7079" y="330"/>
                </a:lnTo>
                <a:lnTo>
                  <a:pt x="7209" y="281"/>
                </a:lnTo>
                <a:lnTo>
                  <a:pt x="7342" y="236"/>
                </a:lnTo>
                <a:lnTo>
                  <a:pt x="7478" y="196"/>
                </a:lnTo>
                <a:lnTo>
                  <a:pt x="7620" y="159"/>
                </a:lnTo>
                <a:lnTo>
                  <a:pt x="7764" y="124"/>
                </a:lnTo>
                <a:lnTo>
                  <a:pt x="7912" y="95"/>
                </a:lnTo>
                <a:lnTo>
                  <a:pt x="8064" y="70"/>
                </a:lnTo>
                <a:lnTo>
                  <a:pt x="8220" y="49"/>
                </a:lnTo>
                <a:lnTo>
                  <a:pt x="8379" y="31"/>
                </a:lnTo>
                <a:lnTo>
                  <a:pt x="8542" y="17"/>
                </a:lnTo>
                <a:lnTo>
                  <a:pt x="8709" y="8"/>
                </a:lnTo>
                <a:lnTo>
                  <a:pt x="8880" y="2"/>
                </a:lnTo>
                <a:lnTo>
                  <a:pt x="9054" y="0"/>
                </a:lnTo>
                <a:lnTo>
                  <a:pt x="8941" y="929"/>
                </a:lnTo>
                <a:lnTo>
                  <a:pt x="8818" y="938"/>
                </a:lnTo>
                <a:lnTo>
                  <a:pt x="8697" y="949"/>
                </a:lnTo>
                <a:lnTo>
                  <a:pt x="8580" y="963"/>
                </a:lnTo>
                <a:lnTo>
                  <a:pt x="8466" y="980"/>
                </a:lnTo>
                <a:lnTo>
                  <a:pt x="8355" y="1000"/>
                </a:lnTo>
                <a:lnTo>
                  <a:pt x="8248" y="1023"/>
                </a:lnTo>
                <a:lnTo>
                  <a:pt x="8143" y="1049"/>
                </a:lnTo>
                <a:lnTo>
                  <a:pt x="8042" y="1078"/>
                </a:lnTo>
                <a:lnTo>
                  <a:pt x="7944" y="1109"/>
                </a:lnTo>
                <a:lnTo>
                  <a:pt x="7850" y="1143"/>
                </a:lnTo>
                <a:lnTo>
                  <a:pt x="7758" y="1180"/>
                </a:lnTo>
                <a:lnTo>
                  <a:pt x="7669" y="1220"/>
                </a:lnTo>
                <a:lnTo>
                  <a:pt x="7585" y="1262"/>
                </a:lnTo>
                <a:lnTo>
                  <a:pt x="7502" y="1308"/>
                </a:lnTo>
                <a:lnTo>
                  <a:pt x="7423" y="1357"/>
                </a:lnTo>
                <a:lnTo>
                  <a:pt x="7348" y="1408"/>
                </a:lnTo>
                <a:lnTo>
                  <a:pt x="7275" y="1462"/>
                </a:lnTo>
                <a:lnTo>
                  <a:pt x="7206" y="1519"/>
                </a:lnTo>
                <a:lnTo>
                  <a:pt x="7140" y="1579"/>
                </a:lnTo>
                <a:lnTo>
                  <a:pt x="7077" y="1643"/>
                </a:lnTo>
                <a:lnTo>
                  <a:pt x="7018" y="1708"/>
                </a:lnTo>
                <a:lnTo>
                  <a:pt x="6961" y="1776"/>
                </a:lnTo>
                <a:lnTo>
                  <a:pt x="6907" y="1848"/>
                </a:lnTo>
                <a:lnTo>
                  <a:pt x="6858" y="1923"/>
                </a:lnTo>
                <a:lnTo>
                  <a:pt x="6811" y="2000"/>
                </a:lnTo>
                <a:lnTo>
                  <a:pt x="6767" y="2079"/>
                </a:lnTo>
                <a:lnTo>
                  <a:pt x="6727" y="2162"/>
                </a:lnTo>
                <a:lnTo>
                  <a:pt x="6689" y="2248"/>
                </a:lnTo>
                <a:lnTo>
                  <a:pt x="6655" y="2337"/>
                </a:lnTo>
                <a:lnTo>
                  <a:pt x="6624" y="2428"/>
                </a:lnTo>
                <a:lnTo>
                  <a:pt x="6597" y="2523"/>
                </a:lnTo>
                <a:lnTo>
                  <a:pt x="6572" y="2619"/>
                </a:lnTo>
                <a:lnTo>
                  <a:pt x="6642" y="2585"/>
                </a:lnTo>
                <a:lnTo>
                  <a:pt x="6711" y="2554"/>
                </a:lnTo>
                <a:lnTo>
                  <a:pt x="6779" y="2524"/>
                </a:lnTo>
                <a:lnTo>
                  <a:pt x="6845" y="2496"/>
                </a:lnTo>
                <a:lnTo>
                  <a:pt x="6912" y="2470"/>
                </a:lnTo>
                <a:lnTo>
                  <a:pt x="6976" y="2447"/>
                </a:lnTo>
                <a:lnTo>
                  <a:pt x="7039" y="2426"/>
                </a:lnTo>
                <a:lnTo>
                  <a:pt x="7101" y="2408"/>
                </a:lnTo>
                <a:lnTo>
                  <a:pt x="7162" y="2391"/>
                </a:lnTo>
                <a:lnTo>
                  <a:pt x="7222" y="2377"/>
                </a:lnTo>
                <a:lnTo>
                  <a:pt x="7281" y="2365"/>
                </a:lnTo>
                <a:lnTo>
                  <a:pt x="7339" y="2355"/>
                </a:lnTo>
                <a:lnTo>
                  <a:pt x="7368" y="2351"/>
                </a:lnTo>
                <a:lnTo>
                  <a:pt x="7396" y="2348"/>
                </a:lnTo>
                <a:lnTo>
                  <a:pt x="7424" y="2345"/>
                </a:lnTo>
                <a:lnTo>
                  <a:pt x="7451" y="2342"/>
                </a:lnTo>
                <a:lnTo>
                  <a:pt x="7479" y="2340"/>
                </a:lnTo>
                <a:lnTo>
                  <a:pt x="7506" y="2339"/>
                </a:lnTo>
                <a:lnTo>
                  <a:pt x="7532" y="2338"/>
                </a:lnTo>
                <a:lnTo>
                  <a:pt x="7560" y="2338"/>
                </a:lnTo>
                <a:lnTo>
                  <a:pt x="7614" y="2338"/>
                </a:lnTo>
                <a:lnTo>
                  <a:pt x="7667" y="2340"/>
                </a:lnTo>
                <a:lnTo>
                  <a:pt x="7721" y="2343"/>
                </a:lnTo>
                <a:lnTo>
                  <a:pt x="7774" y="2347"/>
                </a:lnTo>
                <a:lnTo>
                  <a:pt x="7826" y="2352"/>
                </a:lnTo>
                <a:lnTo>
                  <a:pt x="7878" y="2359"/>
                </a:lnTo>
                <a:lnTo>
                  <a:pt x="7929" y="2367"/>
                </a:lnTo>
                <a:lnTo>
                  <a:pt x="7980" y="2375"/>
                </a:lnTo>
                <a:lnTo>
                  <a:pt x="8030" y="2385"/>
                </a:lnTo>
                <a:lnTo>
                  <a:pt x="8080" y="2397"/>
                </a:lnTo>
                <a:lnTo>
                  <a:pt x="8128" y="2409"/>
                </a:lnTo>
                <a:lnTo>
                  <a:pt x="8178" y="2423"/>
                </a:lnTo>
                <a:lnTo>
                  <a:pt x="8226" y="2437"/>
                </a:lnTo>
                <a:lnTo>
                  <a:pt x="8273" y="2453"/>
                </a:lnTo>
                <a:lnTo>
                  <a:pt x="8320" y="2470"/>
                </a:lnTo>
                <a:lnTo>
                  <a:pt x="8366" y="2489"/>
                </a:lnTo>
                <a:lnTo>
                  <a:pt x="8413" y="2508"/>
                </a:lnTo>
                <a:lnTo>
                  <a:pt x="8458" y="2530"/>
                </a:lnTo>
                <a:lnTo>
                  <a:pt x="8503" y="2551"/>
                </a:lnTo>
                <a:lnTo>
                  <a:pt x="8547" y="2574"/>
                </a:lnTo>
                <a:lnTo>
                  <a:pt x="8592" y="2599"/>
                </a:lnTo>
                <a:lnTo>
                  <a:pt x="8635" y="2624"/>
                </a:lnTo>
                <a:lnTo>
                  <a:pt x="8678" y="2651"/>
                </a:lnTo>
                <a:lnTo>
                  <a:pt x="8720" y="2678"/>
                </a:lnTo>
                <a:lnTo>
                  <a:pt x="8762" y="2707"/>
                </a:lnTo>
                <a:lnTo>
                  <a:pt x="8804" y="2737"/>
                </a:lnTo>
                <a:lnTo>
                  <a:pt x="8844" y="2768"/>
                </a:lnTo>
                <a:lnTo>
                  <a:pt x="8884" y="2801"/>
                </a:lnTo>
                <a:lnTo>
                  <a:pt x="8924" y="2835"/>
                </a:lnTo>
                <a:lnTo>
                  <a:pt x="8963" y="2870"/>
                </a:lnTo>
                <a:lnTo>
                  <a:pt x="9002" y="2906"/>
                </a:lnTo>
                <a:lnTo>
                  <a:pt x="9040" y="2943"/>
                </a:lnTo>
                <a:lnTo>
                  <a:pt x="9078" y="2981"/>
                </a:lnTo>
                <a:lnTo>
                  <a:pt x="9114" y="3020"/>
                </a:lnTo>
                <a:lnTo>
                  <a:pt x="9148" y="3059"/>
                </a:lnTo>
                <a:lnTo>
                  <a:pt x="9182" y="3098"/>
                </a:lnTo>
                <a:lnTo>
                  <a:pt x="9215" y="3139"/>
                </a:lnTo>
                <a:lnTo>
                  <a:pt x="9247" y="3180"/>
                </a:lnTo>
                <a:lnTo>
                  <a:pt x="9277" y="3221"/>
                </a:lnTo>
                <a:lnTo>
                  <a:pt x="9305" y="3263"/>
                </a:lnTo>
                <a:lnTo>
                  <a:pt x="9333" y="3305"/>
                </a:lnTo>
                <a:lnTo>
                  <a:pt x="9360" y="3347"/>
                </a:lnTo>
                <a:lnTo>
                  <a:pt x="9385" y="3391"/>
                </a:lnTo>
                <a:lnTo>
                  <a:pt x="9409" y="3435"/>
                </a:lnTo>
                <a:lnTo>
                  <a:pt x="9433" y="3480"/>
                </a:lnTo>
                <a:lnTo>
                  <a:pt x="9455" y="3524"/>
                </a:lnTo>
                <a:lnTo>
                  <a:pt x="9476" y="3570"/>
                </a:lnTo>
                <a:lnTo>
                  <a:pt x="9495" y="3615"/>
                </a:lnTo>
                <a:lnTo>
                  <a:pt x="9513" y="3662"/>
                </a:lnTo>
                <a:lnTo>
                  <a:pt x="9530" y="3709"/>
                </a:lnTo>
                <a:lnTo>
                  <a:pt x="9546" y="3757"/>
                </a:lnTo>
                <a:lnTo>
                  <a:pt x="9561" y="3805"/>
                </a:lnTo>
                <a:lnTo>
                  <a:pt x="9575" y="3853"/>
                </a:lnTo>
                <a:lnTo>
                  <a:pt x="9587" y="3902"/>
                </a:lnTo>
                <a:lnTo>
                  <a:pt x="9598" y="3951"/>
                </a:lnTo>
                <a:lnTo>
                  <a:pt x="9608" y="4002"/>
                </a:lnTo>
                <a:lnTo>
                  <a:pt x="9617" y="4053"/>
                </a:lnTo>
                <a:lnTo>
                  <a:pt x="9625" y="4104"/>
                </a:lnTo>
                <a:lnTo>
                  <a:pt x="9632" y="4155"/>
                </a:lnTo>
                <a:lnTo>
                  <a:pt x="9638" y="4207"/>
                </a:lnTo>
                <a:lnTo>
                  <a:pt x="9642" y="4260"/>
                </a:lnTo>
                <a:lnTo>
                  <a:pt x="9645" y="4314"/>
                </a:lnTo>
                <a:lnTo>
                  <a:pt x="9646" y="4368"/>
                </a:lnTo>
                <a:lnTo>
                  <a:pt x="9647" y="4422"/>
                </a:lnTo>
                <a:close/>
                <a:moveTo>
                  <a:pt x="4683" y="4422"/>
                </a:moveTo>
                <a:lnTo>
                  <a:pt x="4682" y="4474"/>
                </a:lnTo>
                <a:lnTo>
                  <a:pt x="4680" y="4526"/>
                </a:lnTo>
                <a:lnTo>
                  <a:pt x="4677" y="4577"/>
                </a:lnTo>
                <a:lnTo>
                  <a:pt x="4673" y="4629"/>
                </a:lnTo>
                <a:lnTo>
                  <a:pt x="4668" y="4680"/>
                </a:lnTo>
                <a:lnTo>
                  <a:pt x="4661" y="4730"/>
                </a:lnTo>
                <a:lnTo>
                  <a:pt x="4654" y="4779"/>
                </a:lnTo>
                <a:lnTo>
                  <a:pt x="4645" y="4828"/>
                </a:lnTo>
                <a:lnTo>
                  <a:pt x="4635" y="4876"/>
                </a:lnTo>
                <a:lnTo>
                  <a:pt x="4624" y="4925"/>
                </a:lnTo>
                <a:lnTo>
                  <a:pt x="4610" y="4973"/>
                </a:lnTo>
                <a:lnTo>
                  <a:pt x="4597" y="5020"/>
                </a:lnTo>
                <a:lnTo>
                  <a:pt x="4582" y="5066"/>
                </a:lnTo>
                <a:lnTo>
                  <a:pt x="4566" y="5112"/>
                </a:lnTo>
                <a:lnTo>
                  <a:pt x="4549" y="5158"/>
                </a:lnTo>
                <a:lnTo>
                  <a:pt x="4531" y="5204"/>
                </a:lnTo>
                <a:lnTo>
                  <a:pt x="4511" y="5248"/>
                </a:lnTo>
                <a:lnTo>
                  <a:pt x="4491" y="5292"/>
                </a:lnTo>
                <a:lnTo>
                  <a:pt x="4469" y="5336"/>
                </a:lnTo>
                <a:lnTo>
                  <a:pt x="4446" y="5379"/>
                </a:lnTo>
                <a:lnTo>
                  <a:pt x="4422" y="5421"/>
                </a:lnTo>
                <a:lnTo>
                  <a:pt x="4395" y="5463"/>
                </a:lnTo>
                <a:lnTo>
                  <a:pt x="4369" y="5506"/>
                </a:lnTo>
                <a:lnTo>
                  <a:pt x="4341" y="5547"/>
                </a:lnTo>
                <a:lnTo>
                  <a:pt x="4312" y="5587"/>
                </a:lnTo>
                <a:lnTo>
                  <a:pt x="4282" y="5627"/>
                </a:lnTo>
                <a:lnTo>
                  <a:pt x="4251" y="5667"/>
                </a:lnTo>
                <a:lnTo>
                  <a:pt x="4219" y="5706"/>
                </a:lnTo>
                <a:lnTo>
                  <a:pt x="4184" y="5745"/>
                </a:lnTo>
                <a:lnTo>
                  <a:pt x="4149" y="5784"/>
                </a:lnTo>
                <a:lnTo>
                  <a:pt x="4113" y="5821"/>
                </a:lnTo>
                <a:lnTo>
                  <a:pt x="4076" y="5858"/>
                </a:lnTo>
                <a:lnTo>
                  <a:pt x="4038" y="5895"/>
                </a:lnTo>
                <a:lnTo>
                  <a:pt x="4000" y="5930"/>
                </a:lnTo>
                <a:lnTo>
                  <a:pt x="3960" y="5964"/>
                </a:lnTo>
                <a:lnTo>
                  <a:pt x="3921" y="5997"/>
                </a:lnTo>
                <a:lnTo>
                  <a:pt x="3881" y="6030"/>
                </a:lnTo>
                <a:lnTo>
                  <a:pt x="3841" y="6061"/>
                </a:lnTo>
                <a:lnTo>
                  <a:pt x="3800" y="6092"/>
                </a:lnTo>
                <a:lnTo>
                  <a:pt x="3758" y="6121"/>
                </a:lnTo>
                <a:lnTo>
                  <a:pt x="3716" y="6149"/>
                </a:lnTo>
                <a:lnTo>
                  <a:pt x="3674" y="6176"/>
                </a:lnTo>
                <a:lnTo>
                  <a:pt x="3631" y="6202"/>
                </a:lnTo>
                <a:lnTo>
                  <a:pt x="3588" y="6226"/>
                </a:lnTo>
                <a:lnTo>
                  <a:pt x="3543" y="6250"/>
                </a:lnTo>
                <a:lnTo>
                  <a:pt x="3499" y="6273"/>
                </a:lnTo>
                <a:lnTo>
                  <a:pt x="3455" y="6295"/>
                </a:lnTo>
                <a:lnTo>
                  <a:pt x="3410" y="6316"/>
                </a:lnTo>
                <a:lnTo>
                  <a:pt x="3365" y="6335"/>
                </a:lnTo>
                <a:lnTo>
                  <a:pt x="3318" y="6354"/>
                </a:lnTo>
                <a:lnTo>
                  <a:pt x="3271" y="6371"/>
                </a:lnTo>
                <a:lnTo>
                  <a:pt x="3225" y="6389"/>
                </a:lnTo>
                <a:lnTo>
                  <a:pt x="3177" y="6404"/>
                </a:lnTo>
                <a:lnTo>
                  <a:pt x="3129" y="6419"/>
                </a:lnTo>
                <a:lnTo>
                  <a:pt x="3080" y="6432"/>
                </a:lnTo>
                <a:lnTo>
                  <a:pt x="3032" y="6445"/>
                </a:lnTo>
                <a:lnTo>
                  <a:pt x="2983" y="6456"/>
                </a:lnTo>
                <a:lnTo>
                  <a:pt x="2932" y="6466"/>
                </a:lnTo>
                <a:lnTo>
                  <a:pt x="2882" y="6475"/>
                </a:lnTo>
                <a:lnTo>
                  <a:pt x="2831" y="6484"/>
                </a:lnTo>
                <a:lnTo>
                  <a:pt x="2780" y="6491"/>
                </a:lnTo>
                <a:lnTo>
                  <a:pt x="2728" y="6497"/>
                </a:lnTo>
                <a:lnTo>
                  <a:pt x="2676" y="6502"/>
                </a:lnTo>
                <a:lnTo>
                  <a:pt x="2624" y="6506"/>
                </a:lnTo>
                <a:lnTo>
                  <a:pt x="2545" y="6509"/>
                </a:lnTo>
                <a:lnTo>
                  <a:pt x="2467" y="6510"/>
                </a:lnTo>
                <a:lnTo>
                  <a:pt x="2391" y="6509"/>
                </a:lnTo>
                <a:lnTo>
                  <a:pt x="2315" y="6508"/>
                </a:lnTo>
                <a:lnTo>
                  <a:pt x="2241" y="6504"/>
                </a:lnTo>
                <a:lnTo>
                  <a:pt x="2169" y="6499"/>
                </a:lnTo>
                <a:lnTo>
                  <a:pt x="2096" y="6492"/>
                </a:lnTo>
                <a:lnTo>
                  <a:pt x="2026" y="6484"/>
                </a:lnTo>
                <a:lnTo>
                  <a:pt x="1957" y="6474"/>
                </a:lnTo>
                <a:lnTo>
                  <a:pt x="1888" y="6463"/>
                </a:lnTo>
                <a:lnTo>
                  <a:pt x="1821" y="6450"/>
                </a:lnTo>
                <a:lnTo>
                  <a:pt x="1755" y="6436"/>
                </a:lnTo>
                <a:lnTo>
                  <a:pt x="1690" y="6420"/>
                </a:lnTo>
                <a:lnTo>
                  <a:pt x="1626" y="6402"/>
                </a:lnTo>
                <a:lnTo>
                  <a:pt x="1564" y="6383"/>
                </a:lnTo>
                <a:lnTo>
                  <a:pt x="1503" y="6361"/>
                </a:lnTo>
                <a:lnTo>
                  <a:pt x="1442" y="6339"/>
                </a:lnTo>
                <a:lnTo>
                  <a:pt x="1383" y="6315"/>
                </a:lnTo>
                <a:lnTo>
                  <a:pt x="1325" y="6290"/>
                </a:lnTo>
                <a:lnTo>
                  <a:pt x="1268" y="6263"/>
                </a:lnTo>
                <a:lnTo>
                  <a:pt x="1213" y="6234"/>
                </a:lnTo>
                <a:lnTo>
                  <a:pt x="1158" y="6204"/>
                </a:lnTo>
                <a:lnTo>
                  <a:pt x="1105" y="6172"/>
                </a:lnTo>
                <a:lnTo>
                  <a:pt x="1052" y="6139"/>
                </a:lnTo>
                <a:lnTo>
                  <a:pt x="1002" y="6104"/>
                </a:lnTo>
                <a:lnTo>
                  <a:pt x="952" y="6067"/>
                </a:lnTo>
                <a:lnTo>
                  <a:pt x="904" y="6029"/>
                </a:lnTo>
                <a:lnTo>
                  <a:pt x="855" y="5990"/>
                </a:lnTo>
                <a:lnTo>
                  <a:pt x="809" y="5949"/>
                </a:lnTo>
                <a:lnTo>
                  <a:pt x="764" y="5906"/>
                </a:lnTo>
                <a:lnTo>
                  <a:pt x="720" y="5862"/>
                </a:lnTo>
                <a:lnTo>
                  <a:pt x="678" y="5816"/>
                </a:lnTo>
                <a:lnTo>
                  <a:pt x="635" y="5768"/>
                </a:lnTo>
                <a:lnTo>
                  <a:pt x="595" y="5720"/>
                </a:lnTo>
                <a:lnTo>
                  <a:pt x="556" y="5671"/>
                </a:lnTo>
                <a:lnTo>
                  <a:pt x="519" y="5621"/>
                </a:lnTo>
                <a:lnTo>
                  <a:pt x="483" y="5569"/>
                </a:lnTo>
                <a:lnTo>
                  <a:pt x="448" y="5517"/>
                </a:lnTo>
                <a:lnTo>
                  <a:pt x="413" y="5463"/>
                </a:lnTo>
                <a:lnTo>
                  <a:pt x="381" y="5408"/>
                </a:lnTo>
                <a:lnTo>
                  <a:pt x="350" y="5353"/>
                </a:lnTo>
                <a:lnTo>
                  <a:pt x="321" y="5296"/>
                </a:lnTo>
                <a:lnTo>
                  <a:pt x="292" y="5238"/>
                </a:lnTo>
                <a:lnTo>
                  <a:pt x="265" y="5178"/>
                </a:lnTo>
                <a:lnTo>
                  <a:pt x="240" y="5119"/>
                </a:lnTo>
                <a:lnTo>
                  <a:pt x="214" y="5058"/>
                </a:lnTo>
                <a:lnTo>
                  <a:pt x="191" y="4996"/>
                </a:lnTo>
                <a:lnTo>
                  <a:pt x="169" y="4933"/>
                </a:lnTo>
                <a:lnTo>
                  <a:pt x="149" y="4867"/>
                </a:lnTo>
                <a:lnTo>
                  <a:pt x="130" y="4802"/>
                </a:lnTo>
                <a:lnTo>
                  <a:pt x="112" y="4736"/>
                </a:lnTo>
                <a:lnTo>
                  <a:pt x="96" y="4669"/>
                </a:lnTo>
                <a:lnTo>
                  <a:pt x="81" y="4600"/>
                </a:lnTo>
                <a:lnTo>
                  <a:pt x="67" y="4530"/>
                </a:lnTo>
                <a:lnTo>
                  <a:pt x="54" y="4459"/>
                </a:lnTo>
                <a:lnTo>
                  <a:pt x="43" y="4388"/>
                </a:lnTo>
                <a:lnTo>
                  <a:pt x="33" y="4315"/>
                </a:lnTo>
                <a:lnTo>
                  <a:pt x="25" y="4240"/>
                </a:lnTo>
                <a:lnTo>
                  <a:pt x="17" y="4165"/>
                </a:lnTo>
                <a:lnTo>
                  <a:pt x="11" y="4089"/>
                </a:lnTo>
                <a:lnTo>
                  <a:pt x="6" y="4013"/>
                </a:lnTo>
                <a:lnTo>
                  <a:pt x="3" y="3934"/>
                </a:lnTo>
                <a:lnTo>
                  <a:pt x="1" y="3854"/>
                </a:lnTo>
                <a:lnTo>
                  <a:pt x="0" y="3774"/>
                </a:lnTo>
                <a:lnTo>
                  <a:pt x="0" y="3715"/>
                </a:lnTo>
                <a:lnTo>
                  <a:pt x="2" y="3654"/>
                </a:lnTo>
                <a:lnTo>
                  <a:pt x="3" y="3596"/>
                </a:lnTo>
                <a:lnTo>
                  <a:pt x="6" y="3537"/>
                </a:lnTo>
                <a:lnTo>
                  <a:pt x="9" y="3478"/>
                </a:lnTo>
                <a:lnTo>
                  <a:pt x="13" y="3420"/>
                </a:lnTo>
                <a:lnTo>
                  <a:pt x="18" y="3361"/>
                </a:lnTo>
                <a:lnTo>
                  <a:pt x="24" y="3304"/>
                </a:lnTo>
                <a:lnTo>
                  <a:pt x="30" y="3246"/>
                </a:lnTo>
                <a:lnTo>
                  <a:pt x="37" y="3189"/>
                </a:lnTo>
                <a:lnTo>
                  <a:pt x="44" y="3133"/>
                </a:lnTo>
                <a:lnTo>
                  <a:pt x="52" y="3075"/>
                </a:lnTo>
                <a:lnTo>
                  <a:pt x="61" y="3019"/>
                </a:lnTo>
                <a:lnTo>
                  <a:pt x="71" y="2963"/>
                </a:lnTo>
                <a:lnTo>
                  <a:pt x="81" y="2907"/>
                </a:lnTo>
                <a:lnTo>
                  <a:pt x="92" y="2852"/>
                </a:lnTo>
                <a:lnTo>
                  <a:pt x="104" y="2796"/>
                </a:lnTo>
                <a:lnTo>
                  <a:pt x="117" y="2741"/>
                </a:lnTo>
                <a:lnTo>
                  <a:pt x="130" y="2686"/>
                </a:lnTo>
                <a:lnTo>
                  <a:pt x="144" y="2632"/>
                </a:lnTo>
                <a:lnTo>
                  <a:pt x="158" y="2578"/>
                </a:lnTo>
                <a:lnTo>
                  <a:pt x="174" y="2524"/>
                </a:lnTo>
                <a:lnTo>
                  <a:pt x="190" y="2470"/>
                </a:lnTo>
                <a:lnTo>
                  <a:pt x="206" y="2417"/>
                </a:lnTo>
                <a:lnTo>
                  <a:pt x="224" y="2364"/>
                </a:lnTo>
                <a:lnTo>
                  <a:pt x="243" y="2311"/>
                </a:lnTo>
                <a:lnTo>
                  <a:pt x="262" y="2259"/>
                </a:lnTo>
                <a:lnTo>
                  <a:pt x="281" y="2206"/>
                </a:lnTo>
                <a:lnTo>
                  <a:pt x="302" y="2154"/>
                </a:lnTo>
                <a:lnTo>
                  <a:pt x="323" y="2102"/>
                </a:lnTo>
                <a:lnTo>
                  <a:pt x="345" y="2051"/>
                </a:lnTo>
                <a:lnTo>
                  <a:pt x="367" y="2000"/>
                </a:lnTo>
                <a:lnTo>
                  <a:pt x="425" y="1876"/>
                </a:lnTo>
                <a:lnTo>
                  <a:pt x="488" y="1758"/>
                </a:lnTo>
                <a:lnTo>
                  <a:pt x="553" y="1643"/>
                </a:lnTo>
                <a:lnTo>
                  <a:pt x="622" y="1531"/>
                </a:lnTo>
                <a:lnTo>
                  <a:pt x="696" y="1424"/>
                </a:lnTo>
                <a:lnTo>
                  <a:pt x="773" y="1320"/>
                </a:lnTo>
                <a:lnTo>
                  <a:pt x="853" y="1220"/>
                </a:lnTo>
                <a:lnTo>
                  <a:pt x="938" y="1125"/>
                </a:lnTo>
                <a:lnTo>
                  <a:pt x="1026" y="1034"/>
                </a:lnTo>
                <a:lnTo>
                  <a:pt x="1119" y="945"/>
                </a:lnTo>
                <a:lnTo>
                  <a:pt x="1214" y="861"/>
                </a:lnTo>
                <a:lnTo>
                  <a:pt x="1314" y="781"/>
                </a:lnTo>
                <a:lnTo>
                  <a:pt x="1417" y="705"/>
                </a:lnTo>
                <a:lnTo>
                  <a:pt x="1524" y="632"/>
                </a:lnTo>
                <a:lnTo>
                  <a:pt x="1634" y="564"/>
                </a:lnTo>
                <a:lnTo>
                  <a:pt x="1749" y="500"/>
                </a:lnTo>
                <a:lnTo>
                  <a:pt x="1867" y="440"/>
                </a:lnTo>
                <a:lnTo>
                  <a:pt x="1989" y="382"/>
                </a:lnTo>
                <a:lnTo>
                  <a:pt x="2116" y="330"/>
                </a:lnTo>
                <a:lnTo>
                  <a:pt x="2244" y="281"/>
                </a:lnTo>
                <a:lnTo>
                  <a:pt x="2378" y="236"/>
                </a:lnTo>
                <a:lnTo>
                  <a:pt x="2514" y="196"/>
                </a:lnTo>
                <a:lnTo>
                  <a:pt x="2655" y="159"/>
                </a:lnTo>
                <a:lnTo>
                  <a:pt x="2800" y="124"/>
                </a:lnTo>
                <a:lnTo>
                  <a:pt x="2949" y="95"/>
                </a:lnTo>
                <a:lnTo>
                  <a:pt x="3100" y="70"/>
                </a:lnTo>
                <a:lnTo>
                  <a:pt x="3256" y="49"/>
                </a:lnTo>
                <a:lnTo>
                  <a:pt x="3415" y="31"/>
                </a:lnTo>
                <a:lnTo>
                  <a:pt x="3579" y="17"/>
                </a:lnTo>
                <a:lnTo>
                  <a:pt x="3745" y="8"/>
                </a:lnTo>
                <a:lnTo>
                  <a:pt x="3916" y="2"/>
                </a:lnTo>
                <a:lnTo>
                  <a:pt x="4090" y="0"/>
                </a:lnTo>
                <a:lnTo>
                  <a:pt x="3977" y="929"/>
                </a:lnTo>
                <a:lnTo>
                  <a:pt x="3854" y="938"/>
                </a:lnTo>
                <a:lnTo>
                  <a:pt x="3733" y="949"/>
                </a:lnTo>
                <a:lnTo>
                  <a:pt x="3617" y="963"/>
                </a:lnTo>
                <a:lnTo>
                  <a:pt x="3502" y="980"/>
                </a:lnTo>
                <a:lnTo>
                  <a:pt x="3392" y="1000"/>
                </a:lnTo>
                <a:lnTo>
                  <a:pt x="3284" y="1023"/>
                </a:lnTo>
                <a:lnTo>
                  <a:pt x="3180" y="1049"/>
                </a:lnTo>
                <a:lnTo>
                  <a:pt x="3078" y="1078"/>
                </a:lnTo>
                <a:lnTo>
                  <a:pt x="2981" y="1109"/>
                </a:lnTo>
                <a:lnTo>
                  <a:pt x="2885" y="1143"/>
                </a:lnTo>
                <a:lnTo>
                  <a:pt x="2794" y="1180"/>
                </a:lnTo>
                <a:lnTo>
                  <a:pt x="2705" y="1220"/>
                </a:lnTo>
                <a:lnTo>
                  <a:pt x="2620" y="1262"/>
                </a:lnTo>
                <a:lnTo>
                  <a:pt x="2539" y="1308"/>
                </a:lnTo>
                <a:lnTo>
                  <a:pt x="2459" y="1357"/>
                </a:lnTo>
                <a:lnTo>
                  <a:pt x="2384" y="1408"/>
                </a:lnTo>
                <a:lnTo>
                  <a:pt x="2311" y="1462"/>
                </a:lnTo>
                <a:lnTo>
                  <a:pt x="2242" y="1519"/>
                </a:lnTo>
                <a:lnTo>
                  <a:pt x="2176" y="1579"/>
                </a:lnTo>
                <a:lnTo>
                  <a:pt x="2114" y="1643"/>
                </a:lnTo>
                <a:lnTo>
                  <a:pt x="2053" y="1708"/>
                </a:lnTo>
                <a:lnTo>
                  <a:pt x="1997" y="1776"/>
                </a:lnTo>
                <a:lnTo>
                  <a:pt x="1944" y="1848"/>
                </a:lnTo>
                <a:lnTo>
                  <a:pt x="1893" y="1923"/>
                </a:lnTo>
                <a:lnTo>
                  <a:pt x="1847" y="2000"/>
                </a:lnTo>
                <a:lnTo>
                  <a:pt x="1803" y="2079"/>
                </a:lnTo>
                <a:lnTo>
                  <a:pt x="1763" y="2162"/>
                </a:lnTo>
                <a:lnTo>
                  <a:pt x="1726" y="2248"/>
                </a:lnTo>
                <a:lnTo>
                  <a:pt x="1691" y="2337"/>
                </a:lnTo>
                <a:lnTo>
                  <a:pt x="1660" y="2428"/>
                </a:lnTo>
                <a:lnTo>
                  <a:pt x="1633" y="2523"/>
                </a:lnTo>
                <a:lnTo>
                  <a:pt x="1608" y="2619"/>
                </a:lnTo>
                <a:lnTo>
                  <a:pt x="1678" y="2585"/>
                </a:lnTo>
                <a:lnTo>
                  <a:pt x="1747" y="2554"/>
                </a:lnTo>
                <a:lnTo>
                  <a:pt x="1815" y="2524"/>
                </a:lnTo>
                <a:lnTo>
                  <a:pt x="1881" y="2496"/>
                </a:lnTo>
                <a:lnTo>
                  <a:pt x="1947" y="2470"/>
                </a:lnTo>
                <a:lnTo>
                  <a:pt x="2011" y="2447"/>
                </a:lnTo>
                <a:lnTo>
                  <a:pt x="2074" y="2426"/>
                </a:lnTo>
                <a:lnTo>
                  <a:pt x="2137" y="2408"/>
                </a:lnTo>
                <a:lnTo>
                  <a:pt x="2198" y="2391"/>
                </a:lnTo>
                <a:lnTo>
                  <a:pt x="2258" y="2377"/>
                </a:lnTo>
                <a:lnTo>
                  <a:pt x="2317" y="2365"/>
                </a:lnTo>
                <a:lnTo>
                  <a:pt x="2375" y="2355"/>
                </a:lnTo>
                <a:lnTo>
                  <a:pt x="2404" y="2351"/>
                </a:lnTo>
                <a:lnTo>
                  <a:pt x="2432" y="2348"/>
                </a:lnTo>
                <a:lnTo>
                  <a:pt x="2460" y="2345"/>
                </a:lnTo>
                <a:lnTo>
                  <a:pt x="2487" y="2342"/>
                </a:lnTo>
                <a:lnTo>
                  <a:pt x="2514" y="2340"/>
                </a:lnTo>
                <a:lnTo>
                  <a:pt x="2542" y="2339"/>
                </a:lnTo>
                <a:lnTo>
                  <a:pt x="2569" y="2338"/>
                </a:lnTo>
                <a:lnTo>
                  <a:pt x="2595" y="2338"/>
                </a:lnTo>
                <a:lnTo>
                  <a:pt x="2650" y="2338"/>
                </a:lnTo>
                <a:lnTo>
                  <a:pt x="2703" y="2340"/>
                </a:lnTo>
                <a:lnTo>
                  <a:pt x="2757" y="2343"/>
                </a:lnTo>
                <a:lnTo>
                  <a:pt x="2810" y="2347"/>
                </a:lnTo>
                <a:lnTo>
                  <a:pt x="2862" y="2352"/>
                </a:lnTo>
                <a:lnTo>
                  <a:pt x="2913" y="2359"/>
                </a:lnTo>
                <a:lnTo>
                  <a:pt x="2965" y="2367"/>
                </a:lnTo>
                <a:lnTo>
                  <a:pt x="3016" y="2375"/>
                </a:lnTo>
                <a:lnTo>
                  <a:pt x="3066" y="2385"/>
                </a:lnTo>
                <a:lnTo>
                  <a:pt x="3115" y="2397"/>
                </a:lnTo>
                <a:lnTo>
                  <a:pt x="3165" y="2409"/>
                </a:lnTo>
                <a:lnTo>
                  <a:pt x="3214" y="2423"/>
                </a:lnTo>
                <a:lnTo>
                  <a:pt x="3261" y="2437"/>
                </a:lnTo>
                <a:lnTo>
                  <a:pt x="3309" y="2453"/>
                </a:lnTo>
                <a:lnTo>
                  <a:pt x="3356" y="2470"/>
                </a:lnTo>
                <a:lnTo>
                  <a:pt x="3403" y="2489"/>
                </a:lnTo>
                <a:lnTo>
                  <a:pt x="3449" y="2508"/>
                </a:lnTo>
                <a:lnTo>
                  <a:pt x="3494" y="2530"/>
                </a:lnTo>
                <a:lnTo>
                  <a:pt x="3539" y="2551"/>
                </a:lnTo>
                <a:lnTo>
                  <a:pt x="3584" y="2574"/>
                </a:lnTo>
                <a:lnTo>
                  <a:pt x="3628" y="2599"/>
                </a:lnTo>
                <a:lnTo>
                  <a:pt x="3671" y="2624"/>
                </a:lnTo>
                <a:lnTo>
                  <a:pt x="3714" y="2651"/>
                </a:lnTo>
                <a:lnTo>
                  <a:pt x="3756" y="2678"/>
                </a:lnTo>
                <a:lnTo>
                  <a:pt x="3798" y="2707"/>
                </a:lnTo>
                <a:lnTo>
                  <a:pt x="3839" y="2737"/>
                </a:lnTo>
                <a:lnTo>
                  <a:pt x="3880" y="2768"/>
                </a:lnTo>
                <a:lnTo>
                  <a:pt x="3920" y="2801"/>
                </a:lnTo>
                <a:lnTo>
                  <a:pt x="3960" y="2835"/>
                </a:lnTo>
                <a:lnTo>
                  <a:pt x="4000" y="2870"/>
                </a:lnTo>
                <a:lnTo>
                  <a:pt x="4038" y="2906"/>
                </a:lnTo>
                <a:lnTo>
                  <a:pt x="4076" y="2943"/>
                </a:lnTo>
                <a:lnTo>
                  <a:pt x="4113" y="2981"/>
                </a:lnTo>
                <a:lnTo>
                  <a:pt x="4149" y="3020"/>
                </a:lnTo>
                <a:lnTo>
                  <a:pt x="4184" y="3059"/>
                </a:lnTo>
                <a:lnTo>
                  <a:pt x="4219" y="3098"/>
                </a:lnTo>
                <a:lnTo>
                  <a:pt x="4251" y="3139"/>
                </a:lnTo>
                <a:lnTo>
                  <a:pt x="4282" y="3180"/>
                </a:lnTo>
                <a:lnTo>
                  <a:pt x="4312" y="3221"/>
                </a:lnTo>
                <a:lnTo>
                  <a:pt x="4341" y="3263"/>
                </a:lnTo>
                <a:lnTo>
                  <a:pt x="4369" y="3305"/>
                </a:lnTo>
                <a:lnTo>
                  <a:pt x="4395" y="3347"/>
                </a:lnTo>
                <a:lnTo>
                  <a:pt x="4422" y="3391"/>
                </a:lnTo>
                <a:lnTo>
                  <a:pt x="4446" y="3435"/>
                </a:lnTo>
                <a:lnTo>
                  <a:pt x="4469" y="3480"/>
                </a:lnTo>
                <a:lnTo>
                  <a:pt x="4491" y="3524"/>
                </a:lnTo>
                <a:lnTo>
                  <a:pt x="4511" y="3570"/>
                </a:lnTo>
                <a:lnTo>
                  <a:pt x="4531" y="3615"/>
                </a:lnTo>
                <a:lnTo>
                  <a:pt x="4549" y="3662"/>
                </a:lnTo>
                <a:lnTo>
                  <a:pt x="4566" y="3709"/>
                </a:lnTo>
                <a:lnTo>
                  <a:pt x="4582" y="3757"/>
                </a:lnTo>
                <a:lnTo>
                  <a:pt x="4597" y="3805"/>
                </a:lnTo>
                <a:lnTo>
                  <a:pt x="4610" y="3853"/>
                </a:lnTo>
                <a:lnTo>
                  <a:pt x="4624" y="3902"/>
                </a:lnTo>
                <a:lnTo>
                  <a:pt x="4635" y="3951"/>
                </a:lnTo>
                <a:lnTo>
                  <a:pt x="4645" y="4002"/>
                </a:lnTo>
                <a:lnTo>
                  <a:pt x="4654" y="4053"/>
                </a:lnTo>
                <a:lnTo>
                  <a:pt x="4661" y="4104"/>
                </a:lnTo>
                <a:lnTo>
                  <a:pt x="4668" y="4155"/>
                </a:lnTo>
                <a:lnTo>
                  <a:pt x="4673" y="4207"/>
                </a:lnTo>
                <a:lnTo>
                  <a:pt x="4677" y="4260"/>
                </a:lnTo>
                <a:lnTo>
                  <a:pt x="4680" y="4314"/>
                </a:lnTo>
                <a:lnTo>
                  <a:pt x="4682" y="4368"/>
                </a:lnTo>
                <a:lnTo>
                  <a:pt x="4683" y="4422"/>
                </a:lnTo>
                <a:close/>
              </a:path>
            </a:pathLst>
          </a:custGeom>
          <a:solidFill>
            <a:schemeClr val="bg1"/>
          </a:solidFill>
          <a:ln>
            <a:noFill/>
          </a:ln>
        </p:spPr>
        <p:txBody>
          <a:bodyPr vert="horz" wrap="square" lIns="91429" tIns="91429" rIns="91429" bIns="91429" numCol="1" anchor="t" anchorCtr="0" compatLnSpc="1">
            <a:prstTxWarp prst="textNoShape">
              <a:avLst/>
            </a:prstTxWarp>
            <a:noAutofit/>
          </a:bodyPr>
          <a:lstStyle/>
          <a:p>
            <a:endParaRPr lang="en-US" dirty="0"/>
          </a:p>
        </p:txBody>
      </p:sp>
    </p:spTree>
    <p:extLst>
      <p:ext uri="{BB962C8B-B14F-4D97-AF65-F5344CB8AC3E}">
        <p14:creationId xmlns:p14="http://schemas.microsoft.com/office/powerpoint/2010/main" val="923873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er Quotes Layout 3">
    <p:spTree>
      <p:nvGrpSpPr>
        <p:cNvPr id="1" name=""/>
        <p:cNvGrpSpPr/>
        <p:nvPr/>
      </p:nvGrpSpPr>
      <p:grpSpPr>
        <a:xfrm>
          <a:off x="0" y="0"/>
          <a:ext cx="0" cy="0"/>
          <a:chOff x="0" y="0"/>
          <a:chExt cx="0" cy="0"/>
        </a:xfrm>
      </p:grpSpPr>
      <p:pic>
        <p:nvPicPr>
          <p:cNvPr id="15" name="Picture Placeholder 3"/>
          <p:cNvPicPr>
            <a:picLocks noChangeAspect="1"/>
          </p:cNvPicPr>
          <p:nvPr userDrawn="1"/>
        </p:nvPicPr>
        <p:blipFill>
          <a:blip r:embed="rId2" cstate="screen">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5900"/>
                    </a14:imgEffect>
                    <a14:imgEffect>
                      <a14:saturation sat="66000"/>
                    </a14:imgEffect>
                  </a14:imgLayer>
                </a14:imgProps>
              </a:ext>
              <a:ext uri="{28A0092B-C50C-407E-A947-70E740481C1C}">
                <a14:useLocalDpi xmlns:a14="http://schemas.microsoft.com/office/drawing/2010/main"/>
              </a:ext>
            </a:extLst>
          </a:blip>
          <a:srcRect/>
          <a:stretch>
            <a:fillRect/>
          </a:stretch>
        </p:blipFill>
        <p:spPr>
          <a:xfrm>
            <a:off x="1" y="2139951"/>
            <a:ext cx="12188825" cy="3241675"/>
          </a:xfrm>
          <a:prstGeom prst="rect">
            <a:avLst/>
          </a:prstGeom>
        </p:spPr>
      </p:pic>
      <p:sp>
        <p:nvSpPr>
          <p:cNvPr id="16" name="Rectangle 15"/>
          <p:cNvSpPr/>
          <p:nvPr userDrawn="1"/>
        </p:nvSpPr>
        <p:spPr>
          <a:xfrm>
            <a:off x="2136510" y="2652480"/>
            <a:ext cx="7915807" cy="2350703"/>
          </a:xfrm>
          <a:prstGeom prst="rect">
            <a:avLst/>
          </a:prstGeom>
          <a:solidFill>
            <a:schemeClr val="bg1"/>
          </a:solidFill>
          <a:ln>
            <a:noFill/>
          </a:ln>
          <a:effectLst>
            <a:outerShdw blurRad="190500" dist="508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29" tIns="91429" rIns="91429" bIns="91429" rtlCol="0" anchor="ctr">
            <a:noAutofit/>
          </a:bodyPr>
          <a:lstStyle/>
          <a:p>
            <a:pPr algn="ctr"/>
            <a:endParaRPr lang="id-ID" sz="2400"/>
          </a:p>
        </p:txBody>
      </p:sp>
      <p:grpSp>
        <p:nvGrpSpPr>
          <p:cNvPr id="20" name="Group 19"/>
          <p:cNvGrpSpPr/>
          <p:nvPr userDrawn="1"/>
        </p:nvGrpSpPr>
        <p:grpSpPr>
          <a:xfrm>
            <a:off x="5698765" y="2250884"/>
            <a:ext cx="798894" cy="798894"/>
            <a:chOff x="5568818" y="1490121"/>
            <a:chExt cx="1054364" cy="1054364"/>
          </a:xfrm>
        </p:grpSpPr>
        <p:sp>
          <p:nvSpPr>
            <p:cNvPr id="21" name="Rectangle 20"/>
            <p:cNvSpPr/>
            <p:nvPr/>
          </p:nvSpPr>
          <p:spPr>
            <a:xfrm>
              <a:off x="5568818" y="1490121"/>
              <a:ext cx="1054364" cy="1054364"/>
            </a:xfrm>
            <a:prstGeom prst="rect">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endParaRPr lang="id-ID" sz="2400"/>
            </a:p>
          </p:txBody>
        </p:sp>
        <p:sp>
          <p:nvSpPr>
            <p:cNvPr id="22" name="Rectangle 21"/>
            <p:cNvSpPr/>
            <p:nvPr/>
          </p:nvSpPr>
          <p:spPr>
            <a:xfrm>
              <a:off x="5568818" y="2457615"/>
              <a:ext cx="1054364" cy="8687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endParaRPr lang="id-ID" sz="2400"/>
            </a:p>
          </p:txBody>
        </p:sp>
      </p:grpSp>
      <p:sp>
        <p:nvSpPr>
          <p:cNvPr id="25" name="TextBox 24"/>
          <p:cNvSpPr txBox="1"/>
          <p:nvPr userDrawn="1"/>
        </p:nvSpPr>
        <p:spPr>
          <a:xfrm>
            <a:off x="9365818" y="3997340"/>
            <a:ext cx="492443" cy="923201"/>
          </a:xfrm>
          <a:prstGeom prst="rect">
            <a:avLst/>
          </a:prstGeom>
          <a:noFill/>
        </p:spPr>
        <p:txBody>
          <a:bodyPr wrap="square" lIns="91429" tIns="91429" rIns="91429" bIns="91429" rtlCol="0">
            <a:noAutofit/>
          </a:bodyPr>
          <a:lstStyle/>
          <a:p>
            <a:r>
              <a:rPr lang="id-ID" sz="4800" b="1">
                <a:solidFill>
                  <a:schemeClr val="tx1">
                    <a:lumMod val="50000"/>
                    <a:lumOff val="50000"/>
                  </a:schemeClr>
                </a:solidFill>
                <a:latin typeface="+mj-lt"/>
              </a:rPr>
              <a:t>”</a:t>
            </a:r>
            <a:endParaRPr lang="id-ID" sz="4300" b="1">
              <a:latin typeface="+mj-lt"/>
            </a:endParaRPr>
          </a:p>
        </p:txBody>
      </p:sp>
      <p:sp>
        <p:nvSpPr>
          <p:cNvPr id="27" name="TextBox 26"/>
          <p:cNvSpPr txBox="1"/>
          <p:nvPr userDrawn="1"/>
        </p:nvSpPr>
        <p:spPr>
          <a:xfrm>
            <a:off x="2342462" y="2684386"/>
            <a:ext cx="492443" cy="923201"/>
          </a:xfrm>
          <a:prstGeom prst="rect">
            <a:avLst/>
          </a:prstGeom>
          <a:noFill/>
        </p:spPr>
        <p:txBody>
          <a:bodyPr wrap="square" lIns="91429" tIns="91429" rIns="91429" bIns="91429" rtlCol="0">
            <a:noAutofit/>
          </a:bodyPr>
          <a:lstStyle/>
          <a:p>
            <a:r>
              <a:rPr lang="id-ID" sz="4800" b="1">
                <a:solidFill>
                  <a:schemeClr val="tx1">
                    <a:lumMod val="50000"/>
                    <a:lumOff val="50000"/>
                  </a:schemeClr>
                </a:solidFill>
                <a:latin typeface="+mj-lt"/>
              </a:rPr>
              <a:t>“</a:t>
            </a:r>
            <a:endParaRPr lang="id-ID" sz="4300" b="1">
              <a:latin typeface="+mj-lt"/>
            </a:endParaRPr>
          </a:p>
        </p:txBody>
      </p:sp>
      <p:grpSp>
        <p:nvGrpSpPr>
          <p:cNvPr id="28" name="Group 27"/>
          <p:cNvGrpSpPr/>
          <p:nvPr userDrawn="1"/>
        </p:nvGrpSpPr>
        <p:grpSpPr>
          <a:xfrm>
            <a:off x="5942879" y="2453392"/>
            <a:ext cx="303070" cy="441684"/>
            <a:chOff x="785813" y="3876675"/>
            <a:chExt cx="614363" cy="895350"/>
          </a:xfrm>
        </p:grpSpPr>
        <p:sp>
          <p:nvSpPr>
            <p:cNvPr id="29" name="Freeform 5"/>
            <p:cNvSpPr>
              <a:spLocks/>
            </p:cNvSpPr>
            <p:nvPr/>
          </p:nvSpPr>
          <p:spPr bwMode="auto">
            <a:xfrm>
              <a:off x="850900" y="3876675"/>
              <a:ext cx="487363" cy="682625"/>
            </a:xfrm>
            <a:custGeom>
              <a:avLst/>
              <a:gdLst>
                <a:gd name="T0" fmla="*/ 128 w 128"/>
                <a:gd name="T1" fmla="*/ 120 h 180"/>
                <a:gd name="T2" fmla="*/ 64 w 128"/>
                <a:gd name="T3" fmla="*/ 180 h 180"/>
                <a:gd name="T4" fmla="*/ 0 w 128"/>
                <a:gd name="T5" fmla="*/ 120 h 180"/>
                <a:gd name="T6" fmla="*/ 0 w 128"/>
                <a:gd name="T7" fmla="*/ 59 h 180"/>
                <a:gd name="T8" fmla="*/ 63 w 128"/>
                <a:gd name="T9" fmla="*/ 0 h 180"/>
                <a:gd name="T10" fmla="*/ 128 w 128"/>
                <a:gd name="T11" fmla="*/ 59 h 180"/>
                <a:gd name="T12" fmla="*/ 128 w 128"/>
                <a:gd name="T13" fmla="*/ 120 h 180"/>
              </a:gdLst>
              <a:ahLst/>
              <a:cxnLst>
                <a:cxn ang="0">
                  <a:pos x="T0" y="T1"/>
                </a:cxn>
                <a:cxn ang="0">
                  <a:pos x="T2" y="T3"/>
                </a:cxn>
                <a:cxn ang="0">
                  <a:pos x="T4" y="T5"/>
                </a:cxn>
                <a:cxn ang="0">
                  <a:pos x="T6" y="T7"/>
                </a:cxn>
                <a:cxn ang="0">
                  <a:pos x="T8" y="T9"/>
                </a:cxn>
                <a:cxn ang="0">
                  <a:pos x="T10" y="T11"/>
                </a:cxn>
                <a:cxn ang="0">
                  <a:pos x="T12" y="T13"/>
                </a:cxn>
              </a:cxnLst>
              <a:rect l="0" t="0" r="r" b="b"/>
              <a:pathLst>
                <a:path w="128" h="180">
                  <a:moveTo>
                    <a:pt x="128" y="120"/>
                  </a:moveTo>
                  <a:cubicBezTo>
                    <a:pt x="128" y="152"/>
                    <a:pt x="97" y="180"/>
                    <a:pt x="64" y="180"/>
                  </a:cubicBezTo>
                  <a:cubicBezTo>
                    <a:pt x="31" y="180"/>
                    <a:pt x="0" y="152"/>
                    <a:pt x="0" y="120"/>
                  </a:cubicBezTo>
                  <a:cubicBezTo>
                    <a:pt x="0" y="59"/>
                    <a:pt x="0" y="59"/>
                    <a:pt x="0" y="59"/>
                  </a:cubicBezTo>
                  <a:cubicBezTo>
                    <a:pt x="0" y="24"/>
                    <a:pt x="30" y="0"/>
                    <a:pt x="63" y="0"/>
                  </a:cubicBezTo>
                  <a:cubicBezTo>
                    <a:pt x="97" y="0"/>
                    <a:pt x="128" y="28"/>
                    <a:pt x="128" y="59"/>
                  </a:cubicBezTo>
                  <a:lnTo>
                    <a:pt x="128" y="120"/>
                  </a:ln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0" rIns="91440" bIns="91440" numCol="1" anchor="t" anchorCtr="0" compatLnSpc="1">
              <a:prstTxWarp prst="textNoShape">
                <a:avLst/>
              </a:prstTxWarp>
              <a:noAutofit/>
            </a:bodyPr>
            <a:lstStyle/>
            <a:p>
              <a:endParaRPr lang="id-ID" sz="2400"/>
            </a:p>
          </p:txBody>
        </p:sp>
        <p:sp>
          <p:nvSpPr>
            <p:cNvPr id="31" name="Freeform 6"/>
            <p:cNvSpPr>
              <a:spLocks/>
            </p:cNvSpPr>
            <p:nvPr/>
          </p:nvSpPr>
          <p:spPr bwMode="auto">
            <a:xfrm>
              <a:off x="785813" y="4256088"/>
              <a:ext cx="614363" cy="382588"/>
            </a:xfrm>
            <a:custGeom>
              <a:avLst/>
              <a:gdLst>
                <a:gd name="T0" fmla="*/ 1 w 161"/>
                <a:gd name="T1" fmla="*/ 0 h 101"/>
                <a:gd name="T2" fmla="*/ 1 w 161"/>
                <a:gd name="T3" fmla="*/ 20 h 101"/>
                <a:gd name="T4" fmla="*/ 80 w 161"/>
                <a:gd name="T5" fmla="*/ 101 h 101"/>
                <a:gd name="T6" fmla="*/ 161 w 161"/>
                <a:gd name="T7" fmla="*/ 20 h 101"/>
                <a:gd name="T8" fmla="*/ 161 w 161"/>
                <a:gd name="T9" fmla="*/ 0 h 101"/>
              </a:gdLst>
              <a:ahLst/>
              <a:cxnLst>
                <a:cxn ang="0">
                  <a:pos x="T0" y="T1"/>
                </a:cxn>
                <a:cxn ang="0">
                  <a:pos x="T2" y="T3"/>
                </a:cxn>
                <a:cxn ang="0">
                  <a:pos x="T4" y="T5"/>
                </a:cxn>
                <a:cxn ang="0">
                  <a:pos x="T6" y="T7"/>
                </a:cxn>
                <a:cxn ang="0">
                  <a:pos x="T8" y="T9"/>
                </a:cxn>
              </a:cxnLst>
              <a:rect l="0" t="0" r="r" b="b"/>
              <a:pathLst>
                <a:path w="161" h="101">
                  <a:moveTo>
                    <a:pt x="1" y="0"/>
                  </a:moveTo>
                  <a:cubicBezTo>
                    <a:pt x="1" y="20"/>
                    <a:pt x="1" y="20"/>
                    <a:pt x="1" y="20"/>
                  </a:cubicBezTo>
                  <a:cubicBezTo>
                    <a:pt x="0" y="65"/>
                    <a:pt x="35" y="101"/>
                    <a:pt x="80" y="101"/>
                  </a:cubicBezTo>
                  <a:cubicBezTo>
                    <a:pt x="125" y="101"/>
                    <a:pt x="161" y="65"/>
                    <a:pt x="161" y="20"/>
                  </a:cubicBezTo>
                  <a:cubicBezTo>
                    <a:pt x="161" y="0"/>
                    <a:pt x="161" y="0"/>
                    <a:pt x="161" y="0"/>
                  </a:cubicBezTo>
                </a:path>
              </a:pathLst>
            </a:custGeom>
            <a:noFill/>
            <a:ln w="15875"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0" rIns="91440" bIns="91440" numCol="1" anchor="t" anchorCtr="0" compatLnSpc="1">
              <a:prstTxWarp prst="textNoShape">
                <a:avLst/>
              </a:prstTxWarp>
              <a:noAutofit/>
            </a:bodyPr>
            <a:lstStyle/>
            <a:p>
              <a:endParaRPr lang="id-ID" sz="2400"/>
            </a:p>
          </p:txBody>
        </p:sp>
        <p:sp>
          <p:nvSpPr>
            <p:cNvPr id="33" name="Line 7"/>
            <p:cNvSpPr>
              <a:spLocks noChangeShapeType="1"/>
            </p:cNvSpPr>
            <p:nvPr/>
          </p:nvSpPr>
          <p:spPr bwMode="auto">
            <a:xfrm>
              <a:off x="1095375" y="4638675"/>
              <a:ext cx="0" cy="133350"/>
            </a:xfrm>
            <a:prstGeom prst="line">
              <a:avLst/>
            </a:prstGeom>
            <a:noFill/>
            <a:ln w="158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91440" rIns="91440" bIns="91440" numCol="1" anchor="t" anchorCtr="0" compatLnSpc="1">
              <a:prstTxWarp prst="textNoShape">
                <a:avLst/>
              </a:prstTxWarp>
              <a:noAutofit/>
            </a:bodyPr>
            <a:lstStyle/>
            <a:p>
              <a:endParaRPr lang="id-ID" sz="2400"/>
            </a:p>
          </p:txBody>
        </p:sp>
        <p:sp>
          <p:nvSpPr>
            <p:cNvPr id="34" name="Line 8"/>
            <p:cNvSpPr>
              <a:spLocks noChangeShapeType="1"/>
            </p:cNvSpPr>
            <p:nvPr/>
          </p:nvSpPr>
          <p:spPr bwMode="auto">
            <a:xfrm>
              <a:off x="1095375" y="3876675"/>
              <a:ext cx="0" cy="106363"/>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91440" rIns="91440" bIns="91440" numCol="1" anchor="t" anchorCtr="0" compatLnSpc="1">
              <a:prstTxWarp prst="textNoShape">
                <a:avLst/>
              </a:prstTxWarp>
              <a:noAutofit/>
            </a:bodyPr>
            <a:lstStyle/>
            <a:p>
              <a:endParaRPr lang="id-ID" sz="2400"/>
            </a:p>
          </p:txBody>
        </p:sp>
        <p:sp>
          <p:nvSpPr>
            <p:cNvPr id="38" name="Line 9"/>
            <p:cNvSpPr>
              <a:spLocks noChangeShapeType="1"/>
            </p:cNvSpPr>
            <p:nvPr/>
          </p:nvSpPr>
          <p:spPr bwMode="auto">
            <a:xfrm>
              <a:off x="1185863" y="3894138"/>
              <a:ext cx="0" cy="8890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91440" rIns="91440" bIns="91440" numCol="1" anchor="t" anchorCtr="0" compatLnSpc="1">
              <a:prstTxWarp prst="textNoShape">
                <a:avLst/>
              </a:prstTxWarp>
              <a:noAutofit/>
            </a:bodyPr>
            <a:lstStyle/>
            <a:p>
              <a:endParaRPr lang="id-ID" sz="2400"/>
            </a:p>
          </p:txBody>
        </p:sp>
        <p:sp>
          <p:nvSpPr>
            <p:cNvPr id="39" name="Line 10"/>
            <p:cNvSpPr>
              <a:spLocks noChangeShapeType="1"/>
            </p:cNvSpPr>
            <p:nvPr/>
          </p:nvSpPr>
          <p:spPr bwMode="auto">
            <a:xfrm>
              <a:off x="1003300" y="3890963"/>
              <a:ext cx="0" cy="92075"/>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91440" rIns="91440" bIns="91440" numCol="1" anchor="t" anchorCtr="0" compatLnSpc="1">
              <a:prstTxWarp prst="textNoShape">
                <a:avLst/>
              </a:prstTxWarp>
              <a:noAutofit/>
            </a:bodyPr>
            <a:lstStyle/>
            <a:p>
              <a:endParaRPr lang="id-ID" sz="2400"/>
            </a:p>
          </p:txBody>
        </p:sp>
        <p:sp>
          <p:nvSpPr>
            <p:cNvPr id="40" name="Line 11"/>
            <p:cNvSpPr>
              <a:spLocks noChangeShapeType="1"/>
            </p:cNvSpPr>
            <p:nvPr/>
          </p:nvSpPr>
          <p:spPr bwMode="auto">
            <a:xfrm>
              <a:off x="788988" y="4332288"/>
              <a:ext cx="611188" cy="0"/>
            </a:xfrm>
            <a:prstGeom prst="line">
              <a:avLst/>
            </a:prstGeom>
            <a:noFill/>
            <a:ln w="158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91440" rIns="91440" bIns="91440" numCol="1" anchor="t" anchorCtr="0" compatLnSpc="1">
              <a:prstTxWarp prst="textNoShape">
                <a:avLst/>
              </a:prstTxWarp>
              <a:noAutofit/>
            </a:bodyPr>
            <a:lstStyle/>
            <a:p>
              <a:endParaRPr lang="id-ID" sz="2400"/>
            </a:p>
          </p:txBody>
        </p:sp>
        <p:sp>
          <p:nvSpPr>
            <p:cNvPr id="41" name="Line 12"/>
            <p:cNvSpPr>
              <a:spLocks noChangeShapeType="1"/>
            </p:cNvSpPr>
            <p:nvPr/>
          </p:nvSpPr>
          <p:spPr bwMode="auto">
            <a:xfrm>
              <a:off x="850900" y="4087813"/>
              <a:ext cx="163513" cy="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91440" rIns="91440" bIns="91440" numCol="1" anchor="t" anchorCtr="0" compatLnSpc="1">
              <a:prstTxWarp prst="textNoShape">
                <a:avLst/>
              </a:prstTxWarp>
              <a:noAutofit/>
            </a:bodyPr>
            <a:lstStyle/>
            <a:p>
              <a:endParaRPr lang="id-ID" sz="2400"/>
            </a:p>
          </p:txBody>
        </p:sp>
        <p:sp>
          <p:nvSpPr>
            <p:cNvPr id="42" name="Line 13"/>
            <p:cNvSpPr>
              <a:spLocks noChangeShapeType="1"/>
            </p:cNvSpPr>
            <p:nvPr/>
          </p:nvSpPr>
          <p:spPr bwMode="auto">
            <a:xfrm>
              <a:off x="850900" y="4179888"/>
              <a:ext cx="163513" cy="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91440" rIns="91440" bIns="91440" numCol="1" anchor="t" anchorCtr="0" compatLnSpc="1">
              <a:prstTxWarp prst="textNoShape">
                <a:avLst/>
              </a:prstTxWarp>
              <a:noAutofit/>
            </a:bodyPr>
            <a:lstStyle/>
            <a:p>
              <a:endParaRPr lang="id-ID" sz="2400"/>
            </a:p>
          </p:txBody>
        </p:sp>
        <p:sp>
          <p:nvSpPr>
            <p:cNvPr id="43" name="Line 14"/>
            <p:cNvSpPr>
              <a:spLocks noChangeShapeType="1"/>
            </p:cNvSpPr>
            <p:nvPr/>
          </p:nvSpPr>
          <p:spPr bwMode="auto">
            <a:xfrm flipH="1">
              <a:off x="1166813" y="4087813"/>
              <a:ext cx="171450" cy="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91440" rIns="91440" bIns="91440" numCol="1" anchor="t" anchorCtr="0" compatLnSpc="1">
              <a:prstTxWarp prst="textNoShape">
                <a:avLst/>
              </a:prstTxWarp>
              <a:noAutofit/>
            </a:bodyPr>
            <a:lstStyle/>
            <a:p>
              <a:endParaRPr lang="id-ID" sz="2400"/>
            </a:p>
          </p:txBody>
        </p:sp>
        <p:sp>
          <p:nvSpPr>
            <p:cNvPr id="44" name="Line 15"/>
            <p:cNvSpPr>
              <a:spLocks noChangeShapeType="1"/>
            </p:cNvSpPr>
            <p:nvPr/>
          </p:nvSpPr>
          <p:spPr bwMode="auto">
            <a:xfrm flipH="1">
              <a:off x="1166813" y="4179888"/>
              <a:ext cx="171450" cy="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91440" rIns="91440" bIns="91440" numCol="1" anchor="t" anchorCtr="0" compatLnSpc="1">
              <a:prstTxWarp prst="textNoShape">
                <a:avLst/>
              </a:prstTxWarp>
              <a:noAutofit/>
            </a:bodyPr>
            <a:lstStyle/>
            <a:p>
              <a:endParaRPr lang="id-ID" sz="2400"/>
            </a:p>
          </p:txBody>
        </p:sp>
        <p:sp>
          <p:nvSpPr>
            <p:cNvPr id="45" name="Line 16"/>
            <p:cNvSpPr>
              <a:spLocks noChangeShapeType="1"/>
            </p:cNvSpPr>
            <p:nvPr/>
          </p:nvSpPr>
          <p:spPr bwMode="auto">
            <a:xfrm>
              <a:off x="850900" y="4270375"/>
              <a:ext cx="163513" cy="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91440" rIns="91440" bIns="91440" numCol="1" anchor="t" anchorCtr="0" compatLnSpc="1">
              <a:prstTxWarp prst="textNoShape">
                <a:avLst/>
              </a:prstTxWarp>
              <a:noAutofit/>
            </a:bodyPr>
            <a:lstStyle/>
            <a:p>
              <a:endParaRPr lang="id-ID" sz="2400"/>
            </a:p>
          </p:txBody>
        </p:sp>
        <p:sp>
          <p:nvSpPr>
            <p:cNvPr id="46" name="Line 17"/>
            <p:cNvSpPr>
              <a:spLocks noChangeShapeType="1"/>
            </p:cNvSpPr>
            <p:nvPr/>
          </p:nvSpPr>
          <p:spPr bwMode="auto">
            <a:xfrm flipH="1">
              <a:off x="1166813" y="4270375"/>
              <a:ext cx="171450" cy="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91440" rIns="91440" bIns="91440" numCol="1" anchor="t" anchorCtr="0" compatLnSpc="1">
              <a:prstTxWarp prst="textNoShape">
                <a:avLst/>
              </a:prstTxWarp>
              <a:noAutofit/>
            </a:bodyPr>
            <a:lstStyle/>
            <a:p>
              <a:endParaRPr lang="id-ID" sz="2400"/>
            </a:p>
          </p:txBody>
        </p:sp>
      </p:grpSp>
      <p:sp>
        <p:nvSpPr>
          <p:cNvPr id="30" name="Text Placeholder 29"/>
          <p:cNvSpPr>
            <a:spLocks noGrp="1"/>
          </p:cNvSpPr>
          <p:nvPr userDrawn="1">
            <p:ph type="body" sz="quarter" idx="10" hasCustomPrompt="1"/>
          </p:nvPr>
        </p:nvSpPr>
        <p:spPr>
          <a:xfrm>
            <a:off x="455613" y="277285"/>
            <a:ext cx="9974263" cy="582083"/>
          </a:xfrm>
          <a:prstGeom prst="rect">
            <a:avLst/>
          </a:prstGeom>
        </p:spPr>
        <p:txBody>
          <a:bodyPr wrap="square" lIns="91429" tIns="91429" rIns="91429" bIns="91429" anchor="ctr">
            <a:noAutofit/>
          </a:bodyPr>
          <a:lstStyle>
            <a:lvl1pPr marL="0" indent="0">
              <a:buNone/>
              <a:defRPr sz="2800" b="1"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pPr lvl="0"/>
            <a:r>
              <a:rPr lang="en-US" dirty="0"/>
              <a:t>Enter Title Here</a:t>
            </a:r>
            <a:endParaRPr lang="en-IN" dirty="0"/>
          </a:p>
        </p:txBody>
      </p:sp>
      <p:sp>
        <p:nvSpPr>
          <p:cNvPr id="32" name="Text Placeholder 31"/>
          <p:cNvSpPr>
            <a:spLocks noGrp="1"/>
          </p:cNvSpPr>
          <p:nvPr userDrawn="1">
            <p:ph type="body" sz="quarter" idx="12" hasCustomPrompt="1"/>
          </p:nvPr>
        </p:nvSpPr>
        <p:spPr>
          <a:xfrm>
            <a:off x="455611" y="1195568"/>
            <a:ext cx="9974263" cy="503471"/>
          </a:xfrm>
          <a:prstGeom prst="rect">
            <a:avLst/>
          </a:prstGeom>
        </p:spPr>
        <p:txBody>
          <a:bodyPr wrap="square" lIns="91429" tIns="91429" rIns="91429" bIns="91429">
            <a:noAutofit/>
          </a:bodyPr>
          <a:lstStyle>
            <a:lvl1pPr marL="0" indent="0">
              <a:buNone/>
              <a:defRPr sz="2400" b="0">
                <a:solidFill>
                  <a:schemeClr val="accent1"/>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Put your great subtitle here</a:t>
            </a:r>
          </a:p>
        </p:txBody>
      </p:sp>
      <p:sp>
        <p:nvSpPr>
          <p:cNvPr id="49" name="Text Placeholder 31"/>
          <p:cNvSpPr>
            <a:spLocks noGrp="1"/>
          </p:cNvSpPr>
          <p:nvPr>
            <p:ph type="body" sz="quarter" idx="16" hasCustomPrompt="1"/>
          </p:nvPr>
        </p:nvSpPr>
        <p:spPr>
          <a:xfrm>
            <a:off x="3240196" y="3254484"/>
            <a:ext cx="5708435" cy="867574"/>
          </a:xfrm>
          <a:prstGeom prst="rect">
            <a:avLst/>
          </a:prstGeom>
        </p:spPr>
        <p:txBody>
          <a:bodyPr wrap="square" lIns="91429" tIns="91429" rIns="91429" bIns="91429" anchor="ctr">
            <a:noAutofit/>
          </a:bodyPr>
          <a:lstStyle>
            <a:lvl1pPr marL="0" indent="0" algn="ctr">
              <a:buFont typeface="Wingdings" panose="05000000000000000000" pitchFamily="2" charset="2"/>
              <a:buNone/>
              <a:defRPr sz="1800" b="1" i="1">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Quotes from the customer!</a:t>
            </a:r>
          </a:p>
        </p:txBody>
      </p:sp>
      <p:sp>
        <p:nvSpPr>
          <p:cNvPr id="50" name="Text Placeholder 31"/>
          <p:cNvSpPr>
            <a:spLocks noGrp="1"/>
          </p:cNvSpPr>
          <p:nvPr>
            <p:ph type="body" sz="quarter" idx="17" hasCustomPrompt="1"/>
          </p:nvPr>
        </p:nvSpPr>
        <p:spPr>
          <a:xfrm>
            <a:off x="3240196" y="4241805"/>
            <a:ext cx="5708435" cy="308425"/>
          </a:xfrm>
          <a:prstGeom prst="rect">
            <a:avLst/>
          </a:prstGeom>
        </p:spPr>
        <p:txBody>
          <a:bodyPr wrap="square" lIns="91429" tIns="91429" rIns="91429" bIns="91429" anchor="ctr">
            <a:noAutofit/>
          </a:bodyPr>
          <a:lstStyle>
            <a:lvl1pPr marL="0" indent="0" algn="ctr">
              <a:buFont typeface="Wingdings" panose="05000000000000000000" pitchFamily="2" charset="2"/>
              <a:buNone/>
              <a:defRPr sz="1400" b="1" i="1">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Enter Name of Speaker</a:t>
            </a:r>
          </a:p>
        </p:txBody>
      </p:sp>
      <p:sp>
        <p:nvSpPr>
          <p:cNvPr id="51" name="Text Placeholder 31"/>
          <p:cNvSpPr>
            <a:spLocks noGrp="1"/>
          </p:cNvSpPr>
          <p:nvPr>
            <p:ph type="body" sz="quarter" idx="18" hasCustomPrompt="1"/>
          </p:nvPr>
        </p:nvSpPr>
        <p:spPr>
          <a:xfrm>
            <a:off x="3240196" y="4594499"/>
            <a:ext cx="5708435" cy="271524"/>
          </a:xfrm>
          <a:prstGeom prst="rect">
            <a:avLst/>
          </a:prstGeom>
        </p:spPr>
        <p:txBody>
          <a:bodyPr wrap="square" lIns="91429" tIns="91429" rIns="91429" bIns="91429" anchor="ctr">
            <a:noAutofit/>
          </a:bodyPr>
          <a:lstStyle>
            <a:lvl1pPr marL="0" indent="0" algn="ctr">
              <a:buFont typeface="Wingdings" panose="05000000000000000000" pitchFamily="2" charset="2"/>
              <a:buNone/>
              <a:defRPr sz="1200" b="0" i="0">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Designation and Company</a:t>
            </a:r>
          </a:p>
        </p:txBody>
      </p:sp>
    </p:spTree>
    <p:extLst>
      <p:ext uri="{BB962C8B-B14F-4D97-AF65-F5344CB8AC3E}">
        <p14:creationId xmlns:p14="http://schemas.microsoft.com/office/powerpoint/2010/main" val="894833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ient List Layout">
    <p:spTree>
      <p:nvGrpSpPr>
        <p:cNvPr id="1" name=""/>
        <p:cNvGrpSpPr/>
        <p:nvPr/>
      </p:nvGrpSpPr>
      <p:grpSpPr>
        <a:xfrm>
          <a:off x="0" y="0"/>
          <a:ext cx="0" cy="0"/>
          <a:chOff x="0" y="0"/>
          <a:chExt cx="0" cy="0"/>
        </a:xfrm>
      </p:grpSpPr>
      <p:sp>
        <p:nvSpPr>
          <p:cNvPr id="13" name="Rectangle 12"/>
          <p:cNvSpPr/>
          <p:nvPr userDrawn="1"/>
        </p:nvSpPr>
        <p:spPr>
          <a:xfrm>
            <a:off x="1" y="1999589"/>
            <a:ext cx="12188825" cy="278238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9" tIns="91429" rIns="91429" bIns="91429" rtlCol="0" anchor="ctr">
            <a:noAutofit/>
          </a:bodyPr>
          <a:lstStyle/>
          <a:p>
            <a:pPr algn="ctr"/>
            <a:endParaRPr lang="en-US" sz="2400" dirty="0">
              <a:solidFill>
                <a:prstClr val="white"/>
              </a:solidFill>
            </a:endParaRPr>
          </a:p>
        </p:txBody>
      </p:sp>
      <p:grpSp>
        <p:nvGrpSpPr>
          <p:cNvPr id="14" name="Group 13"/>
          <p:cNvGrpSpPr/>
          <p:nvPr userDrawn="1"/>
        </p:nvGrpSpPr>
        <p:grpSpPr>
          <a:xfrm>
            <a:off x="2154810" y="1911238"/>
            <a:ext cx="7866509" cy="176702"/>
            <a:chOff x="2155371" y="1910842"/>
            <a:chExt cx="7868558" cy="176748"/>
          </a:xfrm>
        </p:grpSpPr>
        <p:sp>
          <p:nvSpPr>
            <p:cNvPr id="15" name="Rectangle 14"/>
            <p:cNvSpPr/>
            <p:nvPr/>
          </p:nvSpPr>
          <p:spPr>
            <a:xfrm>
              <a:off x="4782457" y="1910842"/>
              <a:ext cx="2627086" cy="1767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endParaRPr lang="en-US" sz="2400" dirty="0">
                <a:solidFill>
                  <a:prstClr val="white"/>
                </a:solidFill>
              </a:endParaRPr>
            </a:p>
          </p:txBody>
        </p:sp>
        <p:sp>
          <p:nvSpPr>
            <p:cNvPr id="16" name="Rectangle 15"/>
            <p:cNvSpPr/>
            <p:nvPr/>
          </p:nvSpPr>
          <p:spPr>
            <a:xfrm>
              <a:off x="2155371" y="1910842"/>
              <a:ext cx="2627086" cy="1767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endParaRPr lang="en-US" sz="2400" dirty="0">
                <a:solidFill>
                  <a:prstClr val="white"/>
                </a:solidFill>
              </a:endParaRPr>
            </a:p>
          </p:txBody>
        </p:sp>
        <p:sp>
          <p:nvSpPr>
            <p:cNvPr id="21" name="Rectangle 20"/>
            <p:cNvSpPr/>
            <p:nvPr/>
          </p:nvSpPr>
          <p:spPr>
            <a:xfrm>
              <a:off x="7396843" y="1910842"/>
              <a:ext cx="2627086" cy="1767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endParaRPr lang="en-US" sz="2400" dirty="0">
                <a:solidFill>
                  <a:prstClr val="white"/>
                </a:solidFill>
              </a:endParaRPr>
            </a:p>
          </p:txBody>
        </p:sp>
      </p:grpSp>
      <p:grpSp>
        <p:nvGrpSpPr>
          <p:cNvPr id="22" name="Group 21"/>
          <p:cNvGrpSpPr/>
          <p:nvPr userDrawn="1"/>
        </p:nvGrpSpPr>
        <p:grpSpPr>
          <a:xfrm>
            <a:off x="2154810" y="4701010"/>
            <a:ext cx="7866509" cy="176702"/>
            <a:chOff x="2155371" y="4701340"/>
            <a:chExt cx="7868558" cy="176748"/>
          </a:xfrm>
        </p:grpSpPr>
        <p:sp>
          <p:nvSpPr>
            <p:cNvPr id="23" name="Rectangle 22"/>
            <p:cNvSpPr/>
            <p:nvPr/>
          </p:nvSpPr>
          <p:spPr>
            <a:xfrm>
              <a:off x="4782457" y="4701340"/>
              <a:ext cx="2627086" cy="1767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endParaRPr lang="en-US" sz="2400" dirty="0">
                <a:solidFill>
                  <a:prstClr val="white"/>
                </a:solidFill>
              </a:endParaRPr>
            </a:p>
          </p:txBody>
        </p:sp>
        <p:sp>
          <p:nvSpPr>
            <p:cNvPr id="24" name="Rectangle 23"/>
            <p:cNvSpPr/>
            <p:nvPr/>
          </p:nvSpPr>
          <p:spPr>
            <a:xfrm>
              <a:off x="2155371" y="4701340"/>
              <a:ext cx="2627086" cy="176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endParaRPr lang="en-US" sz="2400" dirty="0">
                <a:solidFill>
                  <a:prstClr val="white"/>
                </a:solidFill>
              </a:endParaRPr>
            </a:p>
          </p:txBody>
        </p:sp>
        <p:sp>
          <p:nvSpPr>
            <p:cNvPr id="25" name="Rectangle 24"/>
            <p:cNvSpPr/>
            <p:nvPr/>
          </p:nvSpPr>
          <p:spPr>
            <a:xfrm>
              <a:off x="7396843" y="4701340"/>
              <a:ext cx="2627086" cy="176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endParaRPr lang="en-US" sz="2400" dirty="0">
                <a:solidFill>
                  <a:prstClr val="white"/>
                </a:solidFill>
              </a:endParaRPr>
            </a:p>
          </p:txBody>
        </p:sp>
      </p:grpSp>
      <p:sp>
        <p:nvSpPr>
          <p:cNvPr id="34" name="Text Placeholder 29"/>
          <p:cNvSpPr>
            <a:spLocks noGrp="1"/>
          </p:cNvSpPr>
          <p:nvPr>
            <p:ph type="body" sz="quarter" idx="11" hasCustomPrompt="1"/>
          </p:nvPr>
        </p:nvSpPr>
        <p:spPr>
          <a:xfrm>
            <a:off x="455613" y="277285"/>
            <a:ext cx="9974263" cy="582083"/>
          </a:xfrm>
          <a:prstGeom prst="rect">
            <a:avLst/>
          </a:prstGeom>
        </p:spPr>
        <p:txBody>
          <a:bodyPr wrap="square" lIns="91429" tIns="91429" rIns="91429" bIns="91429" anchor="ctr">
            <a:noAutofit/>
          </a:bodyPr>
          <a:lstStyle>
            <a:lvl1pPr marL="0" indent="0">
              <a:buNone/>
              <a:defRPr sz="2800"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pPr lvl="0"/>
            <a:r>
              <a:rPr lang="en-US" dirty="0"/>
              <a:t>Enter Title Here</a:t>
            </a:r>
          </a:p>
        </p:txBody>
      </p:sp>
      <p:sp>
        <p:nvSpPr>
          <p:cNvPr id="38" name="Text Placeholder 31"/>
          <p:cNvSpPr>
            <a:spLocks noGrp="1"/>
          </p:cNvSpPr>
          <p:nvPr>
            <p:ph type="body" sz="quarter" idx="13" hasCustomPrompt="1"/>
          </p:nvPr>
        </p:nvSpPr>
        <p:spPr>
          <a:xfrm>
            <a:off x="596056" y="5314949"/>
            <a:ext cx="10917442" cy="570589"/>
          </a:xfrm>
          <a:prstGeom prst="rect">
            <a:avLst/>
          </a:prstGeom>
        </p:spPr>
        <p:txBody>
          <a:bodyPr wrap="square" lIns="91429" tIns="91429" rIns="91429" bIns="91429">
            <a:noAutofit/>
          </a:bodyPr>
          <a:lstStyle>
            <a:lvl1pPr marL="0" indent="0">
              <a:buFont typeface="Wingdings" panose="05000000000000000000" pitchFamily="2" charset="2"/>
              <a:buNone/>
              <a:defRPr sz="1200" b="0">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algn="just"/>
            <a:r>
              <a:rPr lang="en-US" sz="1400" dirty="0">
                <a:solidFill>
                  <a:schemeClr val="accent5"/>
                </a:solidFill>
                <a:latin typeface="Lato Light" panose="020F0402020204030203" pitchFamily="34" charset="0"/>
                <a:cs typeface="Lato Light" panose="020F0402020204030203" pitchFamily="34" charset="0"/>
              </a:rPr>
              <a:t>Click to add text</a:t>
            </a:r>
          </a:p>
        </p:txBody>
      </p:sp>
    </p:spTree>
    <p:extLst>
      <p:ext uri="{BB962C8B-B14F-4D97-AF65-F5344CB8AC3E}">
        <p14:creationId xmlns:p14="http://schemas.microsoft.com/office/powerpoint/2010/main" val="2839718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cxnSp>
        <p:nvCxnSpPr>
          <p:cNvPr id="17" name="Straight Connector 16"/>
          <p:cNvCxnSpPr/>
          <p:nvPr userDrawn="1"/>
        </p:nvCxnSpPr>
        <p:spPr>
          <a:xfrm>
            <a:off x="3926901" y="1365327"/>
            <a:ext cx="0" cy="4578273"/>
          </a:xfrm>
          <a:prstGeom prst="line">
            <a:avLst/>
          </a:prstGeom>
          <a:ln w="12700">
            <a:solidFill>
              <a:schemeClr val="accent5">
                <a:lumMod val="60000"/>
                <a:lumOff val="40000"/>
              </a:schemeClr>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7572856" y="1365327"/>
            <a:ext cx="0" cy="4578273"/>
          </a:xfrm>
          <a:prstGeom prst="line">
            <a:avLst/>
          </a:prstGeom>
          <a:ln w="12700">
            <a:solidFill>
              <a:schemeClr val="accent5">
                <a:lumMod val="60000"/>
                <a:lumOff val="40000"/>
              </a:schemeClr>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Snip Single Corner Rectangle 19"/>
          <p:cNvSpPr/>
          <p:nvPr/>
        </p:nvSpPr>
        <p:spPr>
          <a:xfrm>
            <a:off x="538737" y="1462634"/>
            <a:ext cx="2569546" cy="386806"/>
          </a:xfrm>
          <a:prstGeom prst="snip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9" tIns="91429" rIns="91429" bIns="91429" rtlCol="0" anchor="ctr">
            <a:noAutofit/>
          </a:bodyPr>
          <a:lstStyle/>
          <a:p>
            <a:pPr algn="ctr"/>
            <a:endParaRPr lang="en-US" sz="2000" dirty="0">
              <a:latin typeface="+mn-lt"/>
            </a:endParaRPr>
          </a:p>
        </p:txBody>
      </p:sp>
      <p:sp>
        <p:nvSpPr>
          <p:cNvPr id="39" name="Text Placeholder 29"/>
          <p:cNvSpPr>
            <a:spLocks noGrp="1"/>
          </p:cNvSpPr>
          <p:nvPr userDrawn="1">
            <p:ph type="body" sz="quarter" idx="11" hasCustomPrompt="1"/>
          </p:nvPr>
        </p:nvSpPr>
        <p:spPr>
          <a:xfrm>
            <a:off x="455613" y="277285"/>
            <a:ext cx="9974263" cy="582083"/>
          </a:xfrm>
          <a:prstGeom prst="rect">
            <a:avLst/>
          </a:prstGeom>
        </p:spPr>
        <p:txBody>
          <a:bodyPr wrap="square" lIns="91429" tIns="91429" rIns="91429" bIns="91429" anchor="ctr">
            <a:noAutofit/>
          </a:bodyPr>
          <a:lstStyle>
            <a:lvl1pPr marL="0" indent="0">
              <a:buNone/>
              <a:defRPr sz="2800"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Enter Title Here</a:t>
            </a:r>
          </a:p>
        </p:txBody>
      </p:sp>
      <p:sp>
        <p:nvSpPr>
          <p:cNvPr id="4" name="Text Placeholder 3"/>
          <p:cNvSpPr>
            <a:spLocks noGrp="1"/>
          </p:cNvSpPr>
          <p:nvPr>
            <p:ph type="body" sz="quarter" idx="12" hasCustomPrompt="1"/>
          </p:nvPr>
        </p:nvSpPr>
        <p:spPr>
          <a:xfrm>
            <a:off x="538163" y="1482914"/>
            <a:ext cx="2570162" cy="346247"/>
          </a:xfrm>
          <a:prstGeom prst="rect">
            <a:avLst/>
          </a:prstGeom>
        </p:spPr>
        <p:txBody>
          <a:bodyPr wrap="square" lIns="91429" tIns="91429" rIns="91429" bIns="91429" anchor="ctr">
            <a:noAutofit/>
          </a:bodyPr>
          <a:lstStyle>
            <a:lvl1pPr marL="0" indent="0" algn="l">
              <a:buNone/>
              <a:defRPr sz="1600" b="1">
                <a:solidFill>
                  <a:schemeClr val="bg1"/>
                </a:solidFill>
              </a:defRPr>
            </a:lvl1pPr>
          </a:lstStyle>
          <a:p>
            <a:pPr lvl="0"/>
            <a:r>
              <a:rPr lang="en-US" dirty="0"/>
              <a:t>Click to add text</a:t>
            </a:r>
          </a:p>
        </p:txBody>
      </p:sp>
      <p:sp>
        <p:nvSpPr>
          <p:cNvPr id="6" name="Text Placeholder 5"/>
          <p:cNvSpPr>
            <a:spLocks noGrp="1"/>
          </p:cNvSpPr>
          <p:nvPr>
            <p:ph type="body" sz="quarter" idx="13" hasCustomPrompt="1"/>
          </p:nvPr>
        </p:nvSpPr>
        <p:spPr>
          <a:xfrm>
            <a:off x="538163" y="2032458"/>
            <a:ext cx="2570162" cy="3434892"/>
          </a:xfrm>
          <a:prstGeom prst="rect">
            <a:avLst/>
          </a:prstGeom>
        </p:spPr>
        <p:txBody>
          <a:bodyPr wrap="square" lIns="91429" tIns="91429" rIns="91429" bIns="91429">
            <a:noAutofit/>
          </a:bodyPr>
          <a:lstStyle>
            <a:lvl1pPr marL="171430" marR="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sz="1400" b="0"/>
            </a:lvl1pPr>
            <a:lvl2pPr marL="285717" indent="-274606">
              <a:buFont typeface="Wingdings" panose="05000000000000000000" pitchFamily="2" charset="2"/>
              <a:buChar char="§"/>
              <a:tabLst>
                <a:tab pos="285717" algn="l"/>
              </a:tabLst>
              <a:defRPr sz="1200"/>
            </a:lvl2pPr>
            <a:lvl3pPr marL="285717" indent="-274606">
              <a:buFont typeface="Wingdings" panose="05000000000000000000" pitchFamily="2" charset="2"/>
              <a:buChar char="§"/>
              <a:tabLst>
                <a:tab pos="285717" algn="l"/>
              </a:tabLst>
              <a:defRPr sz="1200"/>
            </a:lvl3pPr>
            <a:lvl4pPr marL="285717" indent="-274606">
              <a:buFont typeface="Wingdings" panose="05000000000000000000" pitchFamily="2" charset="2"/>
              <a:buChar char="§"/>
              <a:tabLst>
                <a:tab pos="285717" algn="l"/>
              </a:tabLst>
              <a:defRPr sz="1200"/>
            </a:lvl4pPr>
            <a:lvl5pPr marL="285717" indent="-274606">
              <a:buFont typeface="Wingdings" panose="05000000000000000000" pitchFamily="2" charset="2"/>
              <a:buChar char="§"/>
              <a:tabLst>
                <a:tab pos="285717" algn="l"/>
              </a:tabLst>
              <a:defRPr sz="1200"/>
            </a:lvl5pPr>
          </a:lstStyle>
          <a:p>
            <a:pPr lvl="0"/>
            <a:r>
              <a:rPr lang="en-US" dirty="0"/>
              <a:t>Click to add text</a:t>
            </a:r>
          </a:p>
          <a:p>
            <a:pPr marL="171430" marR="0" lvl="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a:pPr>
            <a:r>
              <a:rPr lang="en-US" dirty="0"/>
              <a:t>Click to add text</a:t>
            </a:r>
          </a:p>
          <a:p>
            <a:pPr marL="171430" marR="0" lvl="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a:pPr>
            <a:r>
              <a:rPr lang="en-US" dirty="0"/>
              <a:t>Click to add text</a:t>
            </a:r>
          </a:p>
          <a:p>
            <a:pPr marL="171430" marR="0" lvl="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a:pPr>
            <a:r>
              <a:rPr lang="en-US" dirty="0"/>
              <a:t>Click to add text</a:t>
            </a:r>
          </a:p>
          <a:p>
            <a:pPr marL="171430" marR="0" lvl="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a:pPr>
            <a:r>
              <a:rPr lang="en-US" dirty="0"/>
              <a:t>Click to add text</a:t>
            </a:r>
          </a:p>
        </p:txBody>
      </p:sp>
      <p:sp>
        <p:nvSpPr>
          <p:cNvPr id="40" name="Snip Single Corner Rectangle 39"/>
          <p:cNvSpPr/>
          <p:nvPr userDrawn="1"/>
        </p:nvSpPr>
        <p:spPr>
          <a:xfrm>
            <a:off x="4166501" y="1462634"/>
            <a:ext cx="2569546" cy="386806"/>
          </a:xfrm>
          <a:prstGeom prst="snip1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9" tIns="91429" rIns="91429" bIns="91429" rtlCol="0" anchor="ctr">
            <a:noAutofit/>
          </a:bodyPr>
          <a:lstStyle/>
          <a:p>
            <a:pPr algn="ctr"/>
            <a:endParaRPr lang="en-US" sz="2000" dirty="0">
              <a:latin typeface="+mn-lt"/>
            </a:endParaRPr>
          </a:p>
        </p:txBody>
      </p:sp>
      <p:sp>
        <p:nvSpPr>
          <p:cNvPr id="41" name="Text Placeholder 3"/>
          <p:cNvSpPr>
            <a:spLocks noGrp="1"/>
          </p:cNvSpPr>
          <p:nvPr>
            <p:ph type="body" sz="quarter" idx="14" hasCustomPrompt="1"/>
          </p:nvPr>
        </p:nvSpPr>
        <p:spPr>
          <a:xfrm>
            <a:off x="4165927" y="1482914"/>
            <a:ext cx="2570162" cy="346247"/>
          </a:xfrm>
          <a:prstGeom prst="rect">
            <a:avLst/>
          </a:prstGeom>
        </p:spPr>
        <p:txBody>
          <a:bodyPr wrap="square" lIns="91429" tIns="91429" rIns="91429" bIns="91429" anchor="ctr">
            <a:noAutofit/>
          </a:bodyPr>
          <a:lstStyle>
            <a:lvl1pPr marL="0" indent="0" algn="l">
              <a:buNone/>
              <a:defRPr sz="1600" b="1">
                <a:solidFill>
                  <a:schemeClr val="bg1"/>
                </a:solidFill>
              </a:defRPr>
            </a:lvl1pPr>
          </a:lstStyle>
          <a:p>
            <a:pPr lvl="0"/>
            <a:r>
              <a:rPr lang="en-US" dirty="0"/>
              <a:t>Click to add text</a:t>
            </a:r>
          </a:p>
        </p:txBody>
      </p:sp>
      <p:sp>
        <p:nvSpPr>
          <p:cNvPr id="42" name="Text Placeholder 5"/>
          <p:cNvSpPr>
            <a:spLocks noGrp="1"/>
          </p:cNvSpPr>
          <p:nvPr>
            <p:ph type="body" sz="quarter" idx="15" hasCustomPrompt="1"/>
          </p:nvPr>
        </p:nvSpPr>
        <p:spPr>
          <a:xfrm>
            <a:off x="4165927" y="2032458"/>
            <a:ext cx="2570162" cy="3434892"/>
          </a:xfrm>
          <a:prstGeom prst="rect">
            <a:avLst/>
          </a:prstGeom>
        </p:spPr>
        <p:txBody>
          <a:bodyPr wrap="square" lIns="91429" tIns="91429" rIns="91429" bIns="91429">
            <a:noAutofit/>
          </a:bodyPr>
          <a:lstStyle>
            <a:lvl1pPr marL="171430" marR="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sz="1400" b="0"/>
            </a:lvl1pPr>
            <a:lvl2pPr marL="285717" indent="-274606">
              <a:buFont typeface="Wingdings" panose="05000000000000000000" pitchFamily="2" charset="2"/>
              <a:buChar char="§"/>
              <a:tabLst>
                <a:tab pos="285717" algn="l"/>
              </a:tabLst>
              <a:defRPr sz="1200"/>
            </a:lvl2pPr>
            <a:lvl3pPr marL="285717" indent="-274606">
              <a:buFont typeface="Wingdings" panose="05000000000000000000" pitchFamily="2" charset="2"/>
              <a:buChar char="§"/>
              <a:tabLst>
                <a:tab pos="285717" algn="l"/>
              </a:tabLst>
              <a:defRPr sz="1200"/>
            </a:lvl3pPr>
            <a:lvl4pPr marL="285717" indent="-274606">
              <a:buFont typeface="Wingdings" panose="05000000000000000000" pitchFamily="2" charset="2"/>
              <a:buChar char="§"/>
              <a:tabLst>
                <a:tab pos="285717" algn="l"/>
              </a:tabLst>
              <a:defRPr sz="1200"/>
            </a:lvl4pPr>
            <a:lvl5pPr marL="285717" indent="-274606">
              <a:buFont typeface="Wingdings" panose="05000000000000000000" pitchFamily="2" charset="2"/>
              <a:buChar char="§"/>
              <a:tabLst>
                <a:tab pos="285717" algn="l"/>
              </a:tabLst>
              <a:defRPr sz="1200"/>
            </a:lvl5pPr>
          </a:lstStyle>
          <a:p>
            <a:pPr lvl="0"/>
            <a:r>
              <a:rPr lang="en-US" dirty="0"/>
              <a:t>Click to add text</a:t>
            </a:r>
          </a:p>
          <a:p>
            <a:pPr marL="171430" marR="0" lvl="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a:pPr>
            <a:r>
              <a:rPr lang="en-US" dirty="0"/>
              <a:t>Click to add text</a:t>
            </a:r>
          </a:p>
          <a:p>
            <a:pPr marL="171430" marR="0" lvl="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a:pPr>
            <a:r>
              <a:rPr lang="en-US" dirty="0"/>
              <a:t>Click to add text</a:t>
            </a:r>
          </a:p>
          <a:p>
            <a:pPr marL="171430" marR="0" lvl="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a:pPr>
            <a:r>
              <a:rPr lang="en-US" dirty="0"/>
              <a:t>Click to add text</a:t>
            </a:r>
          </a:p>
          <a:p>
            <a:pPr marL="171430" marR="0" lvl="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a:pPr>
            <a:r>
              <a:rPr lang="en-US" dirty="0"/>
              <a:t>Click to add text</a:t>
            </a:r>
          </a:p>
        </p:txBody>
      </p:sp>
      <p:sp>
        <p:nvSpPr>
          <p:cNvPr id="43" name="Snip Single Corner Rectangle 42"/>
          <p:cNvSpPr/>
          <p:nvPr userDrawn="1"/>
        </p:nvSpPr>
        <p:spPr>
          <a:xfrm>
            <a:off x="7860288" y="1462634"/>
            <a:ext cx="2569546" cy="386806"/>
          </a:xfrm>
          <a:prstGeom prst="snip1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9" tIns="91429" rIns="91429" bIns="91429" rtlCol="0" anchor="ctr">
            <a:noAutofit/>
          </a:bodyPr>
          <a:lstStyle/>
          <a:p>
            <a:pPr algn="ctr"/>
            <a:endParaRPr lang="en-US" sz="2000" dirty="0">
              <a:latin typeface="+mn-lt"/>
            </a:endParaRPr>
          </a:p>
        </p:txBody>
      </p:sp>
      <p:sp>
        <p:nvSpPr>
          <p:cNvPr id="44" name="Text Placeholder 3"/>
          <p:cNvSpPr>
            <a:spLocks noGrp="1"/>
          </p:cNvSpPr>
          <p:nvPr>
            <p:ph type="body" sz="quarter" idx="16" hasCustomPrompt="1"/>
          </p:nvPr>
        </p:nvSpPr>
        <p:spPr>
          <a:xfrm>
            <a:off x="7859714" y="1482914"/>
            <a:ext cx="2570162" cy="346247"/>
          </a:xfrm>
          <a:prstGeom prst="rect">
            <a:avLst/>
          </a:prstGeom>
        </p:spPr>
        <p:txBody>
          <a:bodyPr wrap="square" lIns="91429" tIns="91429" rIns="91429" bIns="91429" anchor="ctr">
            <a:noAutofit/>
          </a:bodyPr>
          <a:lstStyle>
            <a:lvl1pPr marL="0" indent="0" algn="l">
              <a:buNone/>
              <a:defRPr sz="1600" b="1">
                <a:solidFill>
                  <a:schemeClr val="bg1"/>
                </a:solidFill>
              </a:defRPr>
            </a:lvl1pPr>
          </a:lstStyle>
          <a:p>
            <a:pPr lvl="0"/>
            <a:r>
              <a:rPr lang="en-US" dirty="0"/>
              <a:t>Click to add text</a:t>
            </a:r>
          </a:p>
        </p:txBody>
      </p:sp>
      <p:sp>
        <p:nvSpPr>
          <p:cNvPr id="45" name="Text Placeholder 5"/>
          <p:cNvSpPr>
            <a:spLocks noGrp="1"/>
          </p:cNvSpPr>
          <p:nvPr>
            <p:ph type="body" sz="quarter" idx="17" hasCustomPrompt="1"/>
          </p:nvPr>
        </p:nvSpPr>
        <p:spPr>
          <a:xfrm>
            <a:off x="7859714" y="2032458"/>
            <a:ext cx="2570162" cy="3434892"/>
          </a:xfrm>
          <a:prstGeom prst="rect">
            <a:avLst/>
          </a:prstGeom>
        </p:spPr>
        <p:txBody>
          <a:bodyPr wrap="square" lIns="91429" tIns="91429" rIns="91429" bIns="91429">
            <a:noAutofit/>
          </a:bodyPr>
          <a:lstStyle>
            <a:lvl1pPr marL="171430" marR="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sz="1400" b="0"/>
            </a:lvl1pPr>
            <a:lvl2pPr marL="285717" indent="-274606">
              <a:buFont typeface="Wingdings" panose="05000000000000000000" pitchFamily="2" charset="2"/>
              <a:buChar char="§"/>
              <a:tabLst>
                <a:tab pos="285717" algn="l"/>
              </a:tabLst>
              <a:defRPr sz="1200"/>
            </a:lvl2pPr>
            <a:lvl3pPr marL="285717" indent="-274606">
              <a:buFont typeface="Wingdings" panose="05000000000000000000" pitchFamily="2" charset="2"/>
              <a:buChar char="§"/>
              <a:tabLst>
                <a:tab pos="285717" algn="l"/>
              </a:tabLst>
              <a:defRPr sz="1200"/>
            </a:lvl3pPr>
            <a:lvl4pPr marL="285717" indent="-274606">
              <a:buFont typeface="Wingdings" panose="05000000000000000000" pitchFamily="2" charset="2"/>
              <a:buChar char="§"/>
              <a:tabLst>
                <a:tab pos="285717" algn="l"/>
              </a:tabLst>
              <a:defRPr sz="1200"/>
            </a:lvl4pPr>
            <a:lvl5pPr marL="285717" indent="-274606">
              <a:buFont typeface="Wingdings" panose="05000000000000000000" pitchFamily="2" charset="2"/>
              <a:buChar char="§"/>
              <a:tabLst>
                <a:tab pos="285717" algn="l"/>
              </a:tabLst>
              <a:defRPr sz="1200"/>
            </a:lvl5pPr>
          </a:lstStyle>
          <a:p>
            <a:pPr lvl="0"/>
            <a:r>
              <a:rPr lang="en-US" dirty="0"/>
              <a:t>Click to add text</a:t>
            </a:r>
          </a:p>
          <a:p>
            <a:pPr marL="171430" marR="0" lvl="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a:pPr>
            <a:r>
              <a:rPr lang="en-US" dirty="0"/>
              <a:t>Click to add text</a:t>
            </a:r>
          </a:p>
          <a:p>
            <a:pPr marL="171430" marR="0" lvl="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a:pPr>
            <a:r>
              <a:rPr lang="en-US" dirty="0"/>
              <a:t>Click to add text</a:t>
            </a:r>
          </a:p>
          <a:p>
            <a:pPr marL="171430" marR="0" lvl="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a:pPr>
            <a:r>
              <a:rPr lang="en-US" dirty="0"/>
              <a:t>Click to add text</a:t>
            </a:r>
          </a:p>
          <a:p>
            <a:pPr marL="171430" marR="0" lvl="0" indent="-171430" algn="l" defTabSz="609377" rtl="0" eaLnBrk="1" fontAlgn="auto" latinLnBrk="0" hangingPunct="1">
              <a:lnSpc>
                <a:spcPct val="100000"/>
              </a:lnSpc>
              <a:spcBef>
                <a:spcPts val="600"/>
              </a:spcBef>
              <a:spcAft>
                <a:spcPts val="600"/>
              </a:spcAft>
              <a:buClrTx/>
              <a:buSzTx/>
              <a:buFont typeface="Wingdings" panose="05000000000000000000" pitchFamily="2" charset="2"/>
              <a:buChar char="§"/>
              <a:tabLst>
                <a:tab pos="171430" algn="l"/>
              </a:tabLst>
              <a:defRPr/>
            </a:pPr>
            <a:r>
              <a:rPr lang="en-US" dirty="0"/>
              <a:t>Click to add text</a:t>
            </a:r>
          </a:p>
        </p:txBody>
      </p:sp>
    </p:spTree>
    <p:extLst>
      <p:ext uri="{BB962C8B-B14F-4D97-AF65-F5344CB8AC3E}">
        <p14:creationId xmlns:p14="http://schemas.microsoft.com/office/powerpoint/2010/main" val="463365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Layout 1">
    <p:spTree>
      <p:nvGrpSpPr>
        <p:cNvPr id="1" name=""/>
        <p:cNvGrpSpPr/>
        <p:nvPr/>
      </p:nvGrpSpPr>
      <p:grpSpPr>
        <a:xfrm>
          <a:off x="0" y="0"/>
          <a:ext cx="0" cy="0"/>
          <a:chOff x="0" y="0"/>
          <a:chExt cx="0" cy="0"/>
        </a:xfrm>
      </p:grpSpPr>
      <p:sp>
        <p:nvSpPr>
          <p:cNvPr id="39" name="Text Placeholder 29"/>
          <p:cNvSpPr>
            <a:spLocks noGrp="1"/>
          </p:cNvSpPr>
          <p:nvPr userDrawn="1">
            <p:ph type="body" sz="quarter" idx="11" hasCustomPrompt="1"/>
          </p:nvPr>
        </p:nvSpPr>
        <p:spPr>
          <a:xfrm>
            <a:off x="455613" y="277285"/>
            <a:ext cx="9974263" cy="582083"/>
          </a:xfrm>
          <a:prstGeom prst="rect">
            <a:avLst/>
          </a:prstGeom>
        </p:spPr>
        <p:txBody>
          <a:bodyPr wrap="square" lIns="91429" tIns="91429" rIns="91429" bIns="91429" anchor="ctr">
            <a:noAutofit/>
          </a:bodyPr>
          <a:lstStyle>
            <a:lvl1pPr marL="0" indent="0">
              <a:buNone/>
              <a:defRPr sz="2800"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Enter Title Here</a:t>
            </a:r>
          </a:p>
        </p:txBody>
      </p:sp>
      <p:sp>
        <p:nvSpPr>
          <p:cNvPr id="14" name="Rectangle 135"/>
          <p:cNvSpPr>
            <a:spLocks noChangeArrowheads="1"/>
          </p:cNvSpPr>
          <p:nvPr userDrawn="1"/>
        </p:nvSpPr>
        <p:spPr bwMode="auto">
          <a:xfrm>
            <a:off x="1518727" y="3765551"/>
            <a:ext cx="8356600" cy="320675"/>
          </a:xfrm>
          <a:prstGeom prst="rect">
            <a:avLst/>
          </a:prstGeom>
          <a:gradFill rotWithShape="1">
            <a:gsLst>
              <a:gs pos="0">
                <a:schemeClr val="accent1">
                  <a:lumMod val="10000"/>
                </a:schemeClr>
              </a:gs>
              <a:gs pos="100000">
                <a:schemeClr val="tx2">
                  <a:alpha val="0"/>
                </a:schemeClr>
              </a:gs>
            </a:gsLst>
            <a:lin ang="5400000" scaled="1"/>
          </a:gradFill>
          <a:ln w="9525">
            <a:noFill/>
            <a:miter lim="800000"/>
            <a:headEnd/>
            <a:tailEnd/>
          </a:ln>
        </p:spPr>
        <p:txBody>
          <a:bodyPr wrap="square" lIns="91429" tIns="91429" rIns="91429" bIns="91429" anchor="ctr">
            <a:noAutofit/>
          </a:bodyPr>
          <a:lstStyle/>
          <a:p>
            <a:pPr>
              <a:defRPr/>
            </a:pPr>
            <a:endParaRPr lang="en-US" dirty="0">
              <a:latin typeface="Calibri" pitchFamily="-111" charset="0"/>
            </a:endParaRPr>
          </a:p>
        </p:txBody>
      </p:sp>
      <p:sp>
        <p:nvSpPr>
          <p:cNvPr id="15" name="Pentagon 780"/>
          <p:cNvSpPr>
            <a:spLocks noChangeArrowheads="1"/>
          </p:cNvSpPr>
          <p:nvPr userDrawn="1"/>
        </p:nvSpPr>
        <p:spPr bwMode="auto">
          <a:xfrm>
            <a:off x="8597392" y="3492499"/>
            <a:ext cx="1457325" cy="457200"/>
          </a:xfrm>
          <a:prstGeom prst="homePlate">
            <a:avLst>
              <a:gd name="adj" fmla="val 40316"/>
            </a:avLst>
          </a:prstGeom>
          <a:gradFill rotWithShape="1">
            <a:gsLst>
              <a:gs pos="0">
                <a:schemeClr val="accent3"/>
              </a:gs>
              <a:gs pos="100000">
                <a:schemeClr val="accent3">
                  <a:lumMod val="50000"/>
                </a:schemeClr>
              </a:gs>
            </a:gsLst>
            <a:lin ang="5400000" scaled="1"/>
          </a:gradFill>
          <a:ln w="12700">
            <a:solidFill>
              <a:schemeClr val="bg1"/>
            </a:solidFill>
            <a:round/>
            <a:headEnd/>
            <a:tailEnd/>
          </a:ln>
        </p:spPr>
        <p:txBody>
          <a:bodyPr wrap="square" lIns="91429" tIns="91429" rIns="91429" bIns="91429" anchor="ctr">
            <a:noAutofit/>
          </a:bodyPr>
          <a:lstStyle/>
          <a:p>
            <a:pPr indent="-342860" algn="ctr" defTabSz="914293"/>
            <a:endParaRPr lang="en-US" noProof="1">
              <a:latin typeface="Calibri" pitchFamily="-111" charset="0"/>
            </a:endParaRPr>
          </a:p>
        </p:txBody>
      </p:sp>
      <p:sp>
        <p:nvSpPr>
          <p:cNvPr id="16" name="Rectangle 445"/>
          <p:cNvSpPr>
            <a:spLocks noChangeArrowheads="1"/>
          </p:cNvSpPr>
          <p:nvPr userDrawn="1"/>
        </p:nvSpPr>
        <p:spPr bwMode="auto">
          <a:xfrm>
            <a:off x="2926842" y="3492499"/>
            <a:ext cx="1412875" cy="457200"/>
          </a:xfrm>
          <a:prstGeom prst="rect">
            <a:avLst/>
          </a:prstGeom>
          <a:gradFill rotWithShape="1">
            <a:gsLst>
              <a:gs pos="0">
                <a:schemeClr val="accent3"/>
              </a:gs>
              <a:gs pos="100000">
                <a:schemeClr val="accent3">
                  <a:lumMod val="50000"/>
                </a:schemeClr>
              </a:gs>
            </a:gsLst>
            <a:lin ang="5400000" scaled="1"/>
          </a:gradFill>
          <a:ln w="12700">
            <a:solidFill>
              <a:schemeClr val="bg1"/>
            </a:solidFill>
            <a:round/>
            <a:headEnd/>
            <a:tailEnd/>
          </a:ln>
        </p:spPr>
        <p:txBody>
          <a:bodyPr wrap="square" lIns="91429" tIns="91429" rIns="91429" bIns="91429" anchor="ctr">
            <a:noAutofit/>
          </a:bodyPr>
          <a:lstStyle/>
          <a:p>
            <a:pPr indent="-342860" algn="ctr" defTabSz="914293"/>
            <a:endParaRPr lang="en-US" noProof="1">
              <a:latin typeface="Calibri" pitchFamily="-111" charset="0"/>
            </a:endParaRPr>
          </a:p>
        </p:txBody>
      </p:sp>
      <p:sp>
        <p:nvSpPr>
          <p:cNvPr id="19" name="Rectangle 446"/>
          <p:cNvSpPr>
            <a:spLocks noChangeArrowheads="1"/>
          </p:cNvSpPr>
          <p:nvPr userDrawn="1"/>
        </p:nvSpPr>
        <p:spPr bwMode="auto">
          <a:xfrm>
            <a:off x="4341303" y="3492499"/>
            <a:ext cx="1414463" cy="457200"/>
          </a:xfrm>
          <a:prstGeom prst="rect">
            <a:avLst/>
          </a:prstGeom>
          <a:gradFill rotWithShape="1">
            <a:gsLst>
              <a:gs pos="0">
                <a:schemeClr val="accent3"/>
              </a:gs>
              <a:gs pos="100000">
                <a:schemeClr val="accent3">
                  <a:lumMod val="50000"/>
                </a:schemeClr>
              </a:gs>
            </a:gsLst>
            <a:lin ang="5400000" scaled="1"/>
          </a:gradFill>
          <a:ln w="12700">
            <a:solidFill>
              <a:schemeClr val="bg1"/>
            </a:solidFill>
            <a:round/>
            <a:headEnd/>
            <a:tailEnd/>
          </a:ln>
        </p:spPr>
        <p:txBody>
          <a:bodyPr wrap="square" lIns="91429" tIns="91429" rIns="91429" bIns="91429" anchor="ctr">
            <a:noAutofit/>
          </a:bodyPr>
          <a:lstStyle/>
          <a:p>
            <a:pPr indent="-342860" algn="ctr" defTabSz="914293"/>
            <a:endParaRPr lang="en-US" noProof="1">
              <a:latin typeface="Calibri" pitchFamily="-111" charset="0"/>
            </a:endParaRPr>
          </a:p>
        </p:txBody>
      </p:sp>
      <p:sp>
        <p:nvSpPr>
          <p:cNvPr id="21" name="Rectangle 447"/>
          <p:cNvSpPr>
            <a:spLocks noChangeArrowheads="1"/>
          </p:cNvSpPr>
          <p:nvPr userDrawn="1"/>
        </p:nvSpPr>
        <p:spPr bwMode="auto">
          <a:xfrm>
            <a:off x="5757352" y="3492499"/>
            <a:ext cx="1414463" cy="457200"/>
          </a:xfrm>
          <a:prstGeom prst="rect">
            <a:avLst/>
          </a:prstGeom>
          <a:gradFill rotWithShape="1">
            <a:gsLst>
              <a:gs pos="0">
                <a:schemeClr val="accent3"/>
              </a:gs>
              <a:gs pos="100000">
                <a:schemeClr val="accent3">
                  <a:lumMod val="50000"/>
                </a:schemeClr>
              </a:gs>
            </a:gsLst>
            <a:lin ang="5400000" scaled="1"/>
          </a:gradFill>
          <a:ln w="12700">
            <a:solidFill>
              <a:schemeClr val="bg1"/>
            </a:solidFill>
            <a:round/>
            <a:headEnd/>
            <a:tailEnd/>
          </a:ln>
        </p:spPr>
        <p:txBody>
          <a:bodyPr wrap="square" lIns="91429" tIns="91429" rIns="91429" bIns="91429" anchor="ctr">
            <a:noAutofit/>
          </a:bodyPr>
          <a:lstStyle/>
          <a:p>
            <a:pPr indent="-342860" algn="ctr" defTabSz="914293"/>
            <a:endParaRPr lang="en-US" noProof="1">
              <a:latin typeface="Calibri" pitchFamily="-111" charset="0"/>
            </a:endParaRPr>
          </a:p>
        </p:txBody>
      </p:sp>
      <p:sp>
        <p:nvSpPr>
          <p:cNvPr id="22" name="Rectangle 448"/>
          <p:cNvSpPr>
            <a:spLocks noChangeArrowheads="1"/>
          </p:cNvSpPr>
          <p:nvPr userDrawn="1"/>
        </p:nvSpPr>
        <p:spPr bwMode="auto">
          <a:xfrm>
            <a:off x="7174990" y="3492499"/>
            <a:ext cx="1414461" cy="457200"/>
          </a:xfrm>
          <a:prstGeom prst="rect">
            <a:avLst/>
          </a:prstGeom>
          <a:gradFill rotWithShape="1">
            <a:gsLst>
              <a:gs pos="0">
                <a:schemeClr val="accent3"/>
              </a:gs>
              <a:gs pos="100000">
                <a:schemeClr val="accent3">
                  <a:lumMod val="50000"/>
                </a:schemeClr>
              </a:gs>
            </a:gsLst>
            <a:lin ang="5400000" scaled="1"/>
          </a:gradFill>
          <a:ln w="12700">
            <a:solidFill>
              <a:schemeClr val="bg1"/>
            </a:solidFill>
            <a:round/>
            <a:headEnd/>
            <a:tailEnd/>
          </a:ln>
        </p:spPr>
        <p:txBody>
          <a:bodyPr wrap="square" lIns="91429" tIns="91429" rIns="91429" bIns="91429" anchor="ctr">
            <a:noAutofit/>
          </a:bodyPr>
          <a:lstStyle/>
          <a:p>
            <a:pPr indent="-342860" algn="ctr" defTabSz="914293"/>
            <a:endParaRPr lang="en-US" noProof="1">
              <a:latin typeface="Calibri" pitchFamily="-111" charset="0"/>
            </a:endParaRPr>
          </a:p>
        </p:txBody>
      </p:sp>
      <p:sp>
        <p:nvSpPr>
          <p:cNvPr id="23" name="Rectangle 445"/>
          <p:cNvSpPr>
            <a:spLocks noChangeArrowheads="1"/>
          </p:cNvSpPr>
          <p:nvPr userDrawn="1"/>
        </p:nvSpPr>
        <p:spPr bwMode="auto">
          <a:xfrm>
            <a:off x="1509204" y="3492499"/>
            <a:ext cx="1412875" cy="457200"/>
          </a:xfrm>
          <a:prstGeom prst="rect">
            <a:avLst/>
          </a:prstGeom>
          <a:gradFill rotWithShape="1">
            <a:gsLst>
              <a:gs pos="0">
                <a:schemeClr val="accent3"/>
              </a:gs>
              <a:gs pos="100000">
                <a:schemeClr val="accent3">
                  <a:lumMod val="50000"/>
                </a:schemeClr>
              </a:gs>
            </a:gsLst>
            <a:lin ang="5400000" scaled="1"/>
          </a:gradFill>
          <a:ln w="12700">
            <a:solidFill>
              <a:schemeClr val="bg1"/>
            </a:solidFill>
            <a:round/>
            <a:headEnd/>
            <a:tailEnd/>
          </a:ln>
        </p:spPr>
        <p:txBody>
          <a:bodyPr wrap="square" lIns="91429" tIns="91429" rIns="91429" bIns="91429" anchor="ctr">
            <a:noAutofit/>
          </a:bodyPr>
          <a:lstStyle/>
          <a:p>
            <a:pPr indent="-342860" algn="ctr" defTabSz="914293"/>
            <a:endParaRPr lang="en-US" noProof="1">
              <a:latin typeface="Calibri" pitchFamily="-111" charset="0"/>
            </a:endParaRPr>
          </a:p>
        </p:txBody>
      </p:sp>
      <p:sp>
        <p:nvSpPr>
          <p:cNvPr id="29" name="Nedadgående pil 95"/>
          <p:cNvSpPr>
            <a:spLocks noChangeArrowheads="1"/>
          </p:cNvSpPr>
          <p:nvPr userDrawn="1"/>
        </p:nvSpPr>
        <p:spPr bwMode="auto">
          <a:xfrm>
            <a:off x="2141028" y="2976563"/>
            <a:ext cx="250825" cy="538163"/>
          </a:xfrm>
          <a:prstGeom prst="downArrow">
            <a:avLst>
              <a:gd name="adj1" fmla="val 50000"/>
              <a:gd name="adj2" fmla="val 50004"/>
            </a:avLst>
          </a:prstGeom>
          <a:solidFill>
            <a:srgbClr val="0070C0"/>
          </a:solidFill>
          <a:ln w="9525">
            <a:noFill/>
            <a:miter lim="800000"/>
            <a:headEnd/>
            <a:tailEnd/>
          </a:ln>
          <a:effectLst>
            <a:outerShdw blurRad="63500" dist="38100" dir="5400000" algn="t" rotWithShape="0">
              <a:srgbClr val="000000">
                <a:alpha val="39999"/>
              </a:srgbClr>
            </a:outerShdw>
          </a:effectLst>
        </p:spPr>
        <p:txBody>
          <a:bodyPr wrap="square" lIns="91429" tIns="91429" rIns="91429" bIns="91429" anchor="ctr">
            <a:noAutofit/>
          </a:bodyPr>
          <a:lstStyle/>
          <a:p>
            <a:pPr indent="-342860" algn="ctr">
              <a:buFont typeface="Calibri" pitchFamily="-111" charset="0"/>
              <a:buAutoNum type="arabicPeriod"/>
              <a:defRPr/>
            </a:pPr>
            <a:endParaRPr lang="en-US" dirty="0">
              <a:solidFill>
                <a:srgbClr val="FFFFFF"/>
              </a:solidFill>
              <a:latin typeface="Calibri" pitchFamily="-111" charset="0"/>
            </a:endParaRPr>
          </a:p>
        </p:txBody>
      </p:sp>
      <p:sp>
        <p:nvSpPr>
          <p:cNvPr id="30" name="Nedadgående pil 229"/>
          <p:cNvSpPr>
            <a:spLocks noChangeArrowheads="1"/>
          </p:cNvSpPr>
          <p:nvPr userDrawn="1"/>
        </p:nvSpPr>
        <p:spPr bwMode="auto">
          <a:xfrm>
            <a:off x="4808028" y="2976563"/>
            <a:ext cx="250825" cy="538163"/>
          </a:xfrm>
          <a:prstGeom prst="downArrow">
            <a:avLst>
              <a:gd name="adj1" fmla="val 50000"/>
              <a:gd name="adj2" fmla="val 50004"/>
            </a:avLst>
          </a:prstGeom>
          <a:solidFill>
            <a:srgbClr val="0070C0"/>
          </a:solidFill>
          <a:ln w="9525">
            <a:noFill/>
            <a:miter lim="800000"/>
            <a:headEnd/>
            <a:tailEnd/>
          </a:ln>
          <a:effectLst>
            <a:outerShdw blurRad="63500" dist="38100" dir="5400000" algn="t" rotWithShape="0">
              <a:srgbClr val="000000">
                <a:alpha val="39999"/>
              </a:srgbClr>
            </a:outerShdw>
          </a:effectLst>
        </p:spPr>
        <p:txBody>
          <a:bodyPr wrap="square" lIns="91429" tIns="91429" rIns="91429" bIns="91429" anchor="ctr">
            <a:noAutofit/>
          </a:bodyPr>
          <a:lstStyle/>
          <a:p>
            <a:pPr indent="-342860" algn="ctr">
              <a:buFont typeface="Calibri" pitchFamily="-111" charset="0"/>
              <a:buAutoNum type="arabicPeriod"/>
              <a:defRPr/>
            </a:pPr>
            <a:endParaRPr lang="en-US" dirty="0">
              <a:solidFill>
                <a:srgbClr val="FFFFFF"/>
              </a:solidFill>
              <a:latin typeface="Calibri" pitchFamily="-111" charset="0"/>
            </a:endParaRPr>
          </a:p>
        </p:txBody>
      </p:sp>
      <p:sp>
        <p:nvSpPr>
          <p:cNvPr id="31" name="Nedadgående pil 296"/>
          <p:cNvSpPr>
            <a:spLocks noChangeArrowheads="1"/>
          </p:cNvSpPr>
          <p:nvPr userDrawn="1"/>
        </p:nvSpPr>
        <p:spPr bwMode="auto">
          <a:xfrm>
            <a:off x="7573452" y="2965450"/>
            <a:ext cx="249238" cy="538162"/>
          </a:xfrm>
          <a:prstGeom prst="downArrow">
            <a:avLst>
              <a:gd name="adj1" fmla="val 50000"/>
              <a:gd name="adj2" fmla="val 50002"/>
            </a:avLst>
          </a:prstGeom>
          <a:solidFill>
            <a:srgbClr val="0070C0"/>
          </a:solidFill>
          <a:ln w="9525">
            <a:noFill/>
            <a:miter lim="800000"/>
            <a:headEnd/>
            <a:tailEnd/>
          </a:ln>
          <a:effectLst>
            <a:outerShdw blurRad="63500" dist="38100" dir="5400000" algn="t" rotWithShape="0">
              <a:srgbClr val="000000">
                <a:alpha val="39999"/>
              </a:srgbClr>
            </a:outerShdw>
          </a:effectLst>
        </p:spPr>
        <p:txBody>
          <a:bodyPr wrap="square" lIns="91429" tIns="91429" rIns="91429" bIns="91429" anchor="ctr">
            <a:noAutofit/>
          </a:bodyPr>
          <a:lstStyle/>
          <a:p>
            <a:pPr indent="-342860" algn="ctr">
              <a:buFont typeface="Calibri" pitchFamily="-111" charset="0"/>
              <a:buAutoNum type="arabicPeriod"/>
              <a:defRPr/>
            </a:pPr>
            <a:endParaRPr lang="en-US" dirty="0">
              <a:solidFill>
                <a:srgbClr val="FFFFFF"/>
              </a:solidFill>
              <a:latin typeface="Calibri" pitchFamily="-111" charset="0"/>
            </a:endParaRPr>
          </a:p>
        </p:txBody>
      </p:sp>
      <p:sp>
        <p:nvSpPr>
          <p:cNvPr id="33" name="Freeform 1013"/>
          <p:cNvSpPr>
            <a:spLocks noEditPoints="1"/>
          </p:cNvSpPr>
          <p:nvPr/>
        </p:nvSpPr>
        <p:spPr bwMode="auto">
          <a:xfrm>
            <a:off x="6898086" y="1184762"/>
            <a:ext cx="1578428" cy="1406819"/>
          </a:xfrm>
          <a:custGeom>
            <a:avLst/>
            <a:gdLst/>
            <a:ahLst/>
            <a:cxnLst>
              <a:cxn ang="0">
                <a:pos x="1504" y="96"/>
              </a:cxn>
              <a:cxn ang="0">
                <a:pos x="1574" y="76"/>
              </a:cxn>
              <a:cxn ang="0">
                <a:pos x="1582" y="192"/>
              </a:cxn>
              <a:cxn ang="0">
                <a:pos x="1506" y="186"/>
              </a:cxn>
              <a:cxn ang="0">
                <a:pos x="1316" y="76"/>
              </a:cxn>
              <a:cxn ang="0">
                <a:pos x="1388" y="96"/>
              </a:cxn>
              <a:cxn ang="0">
                <a:pos x="1324" y="198"/>
              </a:cxn>
              <a:cxn ang="0">
                <a:pos x="1102" y="96"/>
              </a:cxn>
              <a:cxn ang="0">
                <a:pos x="1166" y="74"/>
              </a:cxn>
              <a:cxn ang="0">
                <a:pos x="1186" y="186"/>
              </a:cxn>
              <a:cxn ang="0">
                <a:pos x="1108" y="192"/>
              </a:cxn>
              <a:cxn ang="0">
                <a:pos x="908" y="82"/>
              </a:cxn>
              <a:cxn ang="0">
                <a:pos x="984" y="88"/>
              </a:cxn>
              <a:cxn ang="0">
                <a:pos x="966" y="198"/>
              </a:cxn>
              <a:cxn ang="0">
                <a:pos x="902" y="96"/>
              </a:cxn>
              <a:cxn ang="0">
                <a:pos x="764" y="74"/>
              </a:cxn>
              <a:cxn ang="0">
                <a:pos x="786" y="176"/>
              </a:cxn>
              <a:cxn ang="0">
                <a:pos x="714" y="196"/>
              </a:cxn>
              <a:cxn ang="0">
                <a:pos x="502" y="88"/>
              </a:cxn>
              <a:cxn ang="0">
                <a:pos x="580" y="82"/>
              </a:cxn>
              <a:cxn ang="0">
                <a:pos x="572" y="196"/>
              </a:cxn>
              <a:cxn ang="0">
                <a:pos x="500" y="176"/>
              </a:cxn>
              <a:cxn ang="0">
                <a:pos x="322" y="74"/>
              </a:cxn>
              <a:cxn ang="0">
                <a:pos x="386" y="176"/>
              </a:cxn>
              <a:cxn ang="0">
                <a:pos x="322" y="198"/>
              </a:cxn>
              <a:cxn ang="0">
                <a:pos x="100" y="96"/>
              </a:cxn>
              <a:cxn ang="0">
                <a:pos x="172" y="76"/>
              </a:cxn>
              <a:cxn ang="0">
                <a:pos x="178" y="192"/>
              </a:cxn>
              <a:cxn ang="0">
                <a:pos x="102" y="186"/>
              </a:cxn>
              <a:cxn ang="0">
                <a:pos x="172" y="1402"/>
              </a:cxn>
              <a:cxn ang="0">
                <a:pos x="100" y="1382"/>
              </a:cxn>
              <a:cxn ang="0">
                <a:pos x="164" y="1280"/>
              </a:cxn>
              <a:cxn ang="0">
                <a:pos x="386" y="1382"/>
              </a:cxn>
              <a:cxn ang="0">
                <a:pos x="322" y="1404"/>
              </a:cxn>
              <a:cxn ang="0">
                <a:pos x="302" y="1292"/>
              </a:cxn>
              <a:cxn ang="0">
                <a:pos x="378" y="1286"/>
              </a:cxn>
              <a:cxn ang="0">
                <a:pos x="580" y="1396"/>
              </a:cxn>
              <a:cxn ang="0">
                <a:pos x="502" y="1390"/>
              </a:cxn>
              <a:cxn ang="0">
                <a:pos x="522" y="1280"/>
              </a:cxn>
              <a:cxn ang="0">
                <a:pos x="586" y="1382"/>
              </a:cxn>
              <a:cxn ang="0">
                <a:pos x="724" y="1404"/>
              </a:cxn>
              <a:cxn ang="0">
                <a:pos x="702" y="1302"/>
              </a:cxn>
              <a:cxn ang="0">
                <a:pos x="772" y="1282"/>
              </a:cxn>
              <a:cxn ang="0">
                <a:pos x="984" y="1390"/>
              </a:cxn>
              <a:cxn ang="0">
                <a:pos x="908" y="1396"/>
              </a:cxn>
              <a:cxn ang="0">
                <a:pos x="916" y="1282"/>
              </a:cxn>
              <a:cxn ang="0">
                <a:pos x="986" y="1302"/>
              </a:cxn>
              <a:cxn ang="0">
                <a:pos x="1166" y="1404"/>
              </a:cxn>
              <a:cxn ang="0">
                <a:pos x="1102" y="1302"/>
              </a:cxn>
              <a:cxn ang="0">
                <a:pos x="1166" y="1280"/>
              </a:cxn>
              <a:cxn ang="0">
                <a:pos x="1388" y="1382"/>
              </a:cxn>
              <a:cxn ang="0">
                <a:pos x="1316" y="1402"/>
              </a:cxn>
              <a:cxn ang="0">
                <a:pos x="1310" y="1286"/>
              </a:cxn>
              <a:cxn ang="0">
                <a:pos x="1386" y="1292"/>
              </a:cxn>
              <a:cxn ang="0">
                <a:pos x="1574" y="1402"/>
              </a:cxn>
              <a:cxn ang="0">
                <a:pos x="1504" y="1382"/>
              </a:cxn>
              <a:cxn ang="0">
                <a:pos x="1566" y="1280"/>
              </a:cxn>
              <a:cxn ang="0">
                <a:pos x="1600" y="1246"/>
              </a:cxn>
              <a:cxn ang="0">
                <a:pos x="84" y="1268"/>
              </a:cxn>
              <a:cxn ang="0">
                <a:pos x="74" y="234"/>
              </a:cxn>
              <a:cxn ang="0">
                <a:pos x="84" y="224"/>
              </a:cxn>
              <a:cxn ang="0">
                <a:pos x="1600" y="234"/>
              </a:cxn>
            </a:cxnLst>
            <a:rect l="0" t="0" r="r" b="b"/>
            <a:pathLst>
              <a:path w="1674" h="1492">
                <a:moveTo>
                  <a:pt x="0" y="0"/>
                </a:moveTo>
                <a:lnTo>
                  <a:pt x="0" y="1492"/>
                </a:lnTo>
                <a:lnTo>
                  <a:pt x="1674" y="1492"/>
                </a:lnTo>
                <a:lnTo>
                  <a:pt x="1674" y="0"/>
                </a:lnTo>
                <a:lnTo>
                  <a:pt x="0" y="0"/>
                </a:lnTo>
                <a:close/>
                <a:moveTo>
                  <a:pt x="1504" y="96"/>
                </a:moveTo>
                <a:lnTo>
                  <a:pt x="1504" y="96"/>
                </a:lnTo>
                <a:lnTo>
                  <a:pt x="1506" y="88"/>
                </a:lnTo>
                <a:lnTo>
                  <a:pt x="1510" y="82"/>
                </a:lnTo>
                <a:lnTo>
                  <a:pt x="1516" y="76"/>
                </a:lnTo>
                <a:lnTo>
                  <a:pt x="1526" y="74"/>
                </a:lnTo>
                <a:lnTo>
                  <a:pt x="1566" y="74"/>
                </a:lnTo>
                <a:lnTo>
                  <a:pt x="1566" y="74"/>
                </a:lnTo>
                <a:lnTo>
                  <a:pt x="1574" y="76"/>
                </a:lnTo>
                <a:lnTo>
                  <a:pt x="1582" y="82"/>
                </a:lnTo>
                <a:lnTo>
                  <a:pt x="1586" y="88"/>
                </a:lnTo>
                <a:lnTo>
                  <a:pt x="1588" y="96"/>
                </a:lnTo>
                <a:lnTo>
                  <a:pt x="1588" y="176"/>
                </a:lnTo>
                <a:lnTo>
                  <a:pt x="1588" y="176"/>
                </a:lnTo>
                <a:lnTo>
                  <a:pt x="1586" y="186"/>
                </a:lnTo>
                <a:lnTo>
                  <a:pt x="1582" y="192"/>
                </a:lnTo>
                <a:lnTo>
                  <a:pt x="1574" y="196"/>
                </a:lnTo>
                <a:lnTo>
                  <a:pt x="1566" y="198"/>
                </a:lnTo>
                <a:lnTo>
                  <a:pt x="1526" y="198"/>
                </a:lnTo>
                <a:lnTo>
                  <a:pt x="1526" y="198"/>
                </a:lnTo>
                <a:lnTo>
                  <a:pt x="1516" y="196"/>
                </a:lnTo>
                <a:lnTo>
                  <a:pt x="1510" y="192"/>
                </a:lnTo>
                <a:lnTo>
                  <a:pt x="1506" y="186"/>
                </a:lnTo>
                <a:lnTo>
                  <a:pt x="1504" y="176"/>
                </a:lnTo>
                <a:lnTo>
                  <a:pt x="1504" y="96"/>
                </a:lnTo>
                <a:close/>
                <a:moveTo>
                  <a:pt x="1302" y="96"/>
                </a:moveTo>
                <a:lnTo>
                  <a:pt x="1302" y="96"/>
                </a:lnTo>
                <a:lnTo>
                  <a:pt x="1304" y="88"/>
                </a:lnTo>
                <a:lnTo>
                  <a:pt x="1310" y="82"/>
                </a:lnTo>
                <a:lnTo>
                  <a:pt x="1316" y="76"/>
                </a:lnTo>
                <a:lnTo>
                  <a:pt x="1324" y="74"/>
                </a:lnTo>
                <a:lnTo>
                  <a:pt x="1366" y="74"/>
                </a:lnTo>
                <a:lnTo>
                  <a:pt x="1366" y="74"/>
                </a:lnTo>
                <a:lnTo>
                  <a:pt x="1374" y="76"/>
                </a:lnTo>
                <a:lnTo>
                  <a:pt x="1382" y="82"/>
                </a:lnTo>
                <a:lnTo>
                  <a:pt x="1386" y="88"/>
                </a:lnTo>
                <a:lnTo>
                  <a:pt x="1388" y="96"/>
                </a:lnTo>
                <a:lnTo>
                  <a:pt x="1388" y="176"/>
                </a:lnTo>
                <a:lnTo>
                  <a:pt x="1388" y="176"/>
                </a:lnTo>
                <a:lnTo>
                  <a:pt x="1386" y="186"/>
                </a:lnTo>
                <a:lnTo>
                  <a:pt x="1382" y="192"/>
                </a:lnTo>
                <a:lnTo>
                  <a:pt x="1374" y="196"/>
                </a:lnTo>
                <a:lnTo>
                  <a:pt x="1366" y="198"/>
                </a:lnTo>
                <a:lnTo>
                  <a:pt x="1324" y="198"/>
                </a:lnTo>
                <a:lnTo>
                  <a:pt x="1324" y="198"/>
                </a:lnTo>
                <a:lnTo>
                  <a:pt x="1316" y="196"/>
                </a:lnTo>
                <a:lnTo>
                  <a:pt x="1310" y="192"/>
                </a:lnTo>
                <a:lnTo>
                  <a:pt x="1304" y="186"/>
                </a:lnTo>
                <a:lnTo>
                  <a:pt x="1302" y="176"/>
                </a:lnTo>
                <a:lnTo>
                  <a:pt x="1302" y="96"/>
                </a:lnTo>
                <a:close/>
                <a:moveTo>
                  <a:pt x="1102" y="96"/>
                </a:moveTo>
                <a:lnTo>
                  <a:pt x="1102" y="96"/>
                </a:lnTo>
                <a:lnTo>
                  <a:pt x="1104" y="88"/>
                </a:lnTo>
                <a:lnTo>
                  <a:pt x="1108" y="82"/>
                </a:lnTo>
                <a:lnTo>
                  <a:pt x="1116" y="76"/>
                </a:lnTo>
                <a:lnTo>
                  <a:pt x="1124" y="74"/>
                </a:lnTo>
                <a:lnTo>
                  <a:pt x="1166" y="74"/>
                </a:lnTo>
                <a:lnTo>
                  <a:pt x="1166" y="74"/>
                </a:lnTo>
                <a:lnTo>
                  <a:pt x="1174" y="76"/>
                </a:lnTo>
                <a:lnTo>
                  <a:pt x="1180" y="82"/>
                </a:lnTo>
                <a:lnTo>
                  <a:pt x="1186" y="88"/>
                </a:lnTo>
                <a:lnTo>
                  <a:pt x="1188" y="96"/>
                </a:lnTo>
                <a:lnTo>
                  <a:pt x="1188" y="176"/>
                </a:lnTo>
                <a:lnTo>
                  <a:pt x="1188" y="176"/>
                </a:lnTo>
                <a:lnTo>
                  <a:pt x="1186" y="186"/>
                </a:lnTo>
                <a:lnTo>
                  <a:pt x="1180" y="192"/>
                </a:lnTo>
                <a:lnTo>
                  <a:pt x="1174" y="196"/>
                </a:lnTo>
                <a:lnTo>
                  <a:pt x="1166" y="198"/>
                </a:lnTo>
                <a:lnTo>
                  <a:pt x="1124" y="198"/>
                </a:lnTo>
                <a:lnTo>
                  <a:pt x="1124" y="198"/>
                </a:lnTo>
                <a:lnTo>
                  <a:pt x="1116" y="196"/>
                </a:lnTo>
                <a:lnTo>
                  <a:pt x="1108" y="192"/>
                </a:lnTo>
                <a:lnTo>
                  <a:pt x="1104" y="186"/>
                </a:lnTo>
                <a:lnTo>
                  <a:pt x="1102" y="176"/>
                </a:lnTo>
                <a:lnTo>
                  <a:pt x="1102" y="96"/>
                </a:lnTo>
                <a:close/>
                <a:moveTo>
                  <a:pt x="902" y="96"/>
                </a:moveTo>
                <a:lnTo>
                  <a:pt x="902" y="96"/>
                </a:lnTo>
                <a:lnTo>
                  <a:pt x="904" y="88"/>
                </a:lnTo>
                <a:lnTo>
                  <a:pt x="908" y="82"/>
                </a:lnTo>
                <a:lnTo>
                  <a:pt x="916" y="76"/>
                </a:lnTo>
                <a:lnTo>
                  <a:pt x="924" y="74"/>
                </a:lnTo>
                <a:lnTo>
                  <a:pt x="966" y="74"/>
                </a:lnTo>
                <a:lnTo>
                  <a:pt x="966" y="74"/>
                </a:lnTo>
                <a:lnTo>
                  <a:pt x="974" y="76"/>
                </a:lnTo>
                <a:lnTo>
                  <a:pt x="980" y="82"/>
                </a:lnTo>
                <a:lnTo>
                  <a:pt x="984" y="88"/>
                </a:lnTo>
                <a:lnTo>
                  <a:pt x="986" y="96"/>
                </a:lnTo>
                <a:lnTo>
                  <a:pt x="986" y="176"/>
                </a:lnTo>
                <a:lnTo>
                  <a:pt x="986" y="176"/>
                </a:lnTo>
                <a:lnTo>
                  <a:pt x="984" y="186"/>
                </a:lnTo>
                <a:lnTo>
                  <a:pt x="980" y="192"/>
                </a:lnTo>
                <a:lnTo>
                  <a:pt x="974" y="196"/>
                </a:lnTo>
                <a:lnTo>
                  <a:pt x="966" y="198"/>
                </a:lnTo>
                <a:lnTo>
                  <a:pt x="924" y="198"/>
                </a:lnTo>
                <a:lnTo>
                  <a:pt x="924" y="198"/>
                </a:lnTo>
                <a:lnTo>
                  <a:pt x="916" y="196"/>
                </a:lnTo>
                <a:lnTo>
                  <a:pt x="908" y="192"/>
                </a:lnTo>
                <a:lnTo>
                  <a:pt x="904" y="186"/>
                </a:lnTo>
                <a:lnTo>
                  <a:pt x="902" y="176"/>
                </a:lnTo>
                <a:lnTo>
                  <a:pt x="902" y="96"/>
                </a:lnTo>
                <a:close/>
                <a:moveTo>
                  <a:pt x="702" y="96"/>
                </a:moveTo>
                <a:lnTo>
                  <a:pt x="702" y="96"/>
                </a:lnTo>
                <a:lnTo>
                  <a:pt x="704" y="88"/>
                </a:lnTo>
                <a:lnTo>
                  <a:pt x="708" y="82"/>
                </a:lnTo>
                <a:lnTo>
                  <a:pt x="714" y="76"/>
                </a:lnTo>
                <a:lnTo>
                  <a:pt x="724" y="74"/>
                </a:lnTo>
                <a:lnTo>
                  <a:pt x="764" y="74"/>
                </a:lnTo>
                <a:lnTo>
                  <a:pt x="764" y="74"/>
                </a:lnTo>
                <a:lnTo>
                  <a:pt x="772" y="76"/>
                </a:lnTo>
                <a:lnTo>
                  <a:pt x="780" y="82"/>
                </a:lnTo>
                <a:lnTo>
                  <a:pt x="784" y="88"/>
                </a:lnTo>
                <a:lnTo>
                  <a:pt x="786" y="96"/>
                </a:lnTo>
                <a:lnTo>
                  <a:pt x="786" y="176"/>
                </a:lnTo>
                <a:lnTo>
                  <a:pt x="786" y="176"/>
                </a:lnTo>
                <a:lnTo>
                  <a:pt x="784" y="186"/>
                </a:lnTo>
                <a:lnTo>
                  <a:pt x="780" y="192"/>
                </a:lnTo>
                <a:lnTo>
                  <a:pt x="772" y="196"/>
                </a:lnTo>
                <a:lnTo>
                  <a:pt x="764" y="198"/>
                </a:lnTo>
                <a:lnTo>
                  <a:pt x="724" y="198"/>
                </a:lnTo>
                <a:lnTo>
                  <a:pt x="724" y="198"/>
                </a:lnTo>
                <a:lnTo>
                  <a:pt x="714" y="196"/>
                </a:lnTo>
                <a:lnTo>
                  <a:pt x="708" y="192"/>
                </a:lnTo>
                <a:lnTo>
                  <a:pt x="704" y="186"/>
                </a:lnTo>
                <a:lnTo>
                  <a:pt x="702" y="176"/>
                </a:lnTo>
                <a:lnTo>
                  <a:pt x="702" y="96"/>
                </a:lnTo>
                <a:close/>
                <a:moveTo>
                  <a:pt x="500" y="96"/>
                </a:moveTo>
                <a:lnTo>
                  <a:pt x="500" y="96"/>
                </a:lnTo>
                <a:lnTo>
                  <a:pt x="502" y="88"/>
                </a:lnTo>
                <a:lnTo>
                  <a:pt x="508" y="82"/>
                </a:lnTo>
                <a:lnTo>
                  <a:pt x="514" y="76"/>
                </a:lnTo>
                <a:lnTo>
                  <a:pt x="522" y="74"/>
                </a:lnTo>
                <a:lnTo>
                  <a:pt x="564" y="74"/>
                </a:lnTo>
                <a:lnTo>
                  <a:pt x="564" y="74"/>
                </a:lnTo>
                <a:lnTo>
                  <a:pt x="572" y="76"/>
                </a:lnTo>
                <a:lnTo>
                  <a:pt x="580" y="82"/>
                </a:lnTo>
                <a:lnTo>
                  <a:pt x="584" y="88"/>
                </a:lnTo>
                <a:lnTo>
                  <a:pt x="586" y="96"/>
                </a:lnTo>
                <a:lnTo>
                  <a:pt x="586" y="176"/>
                </a:lnTo>
                <a:lnTo>
                  <a:pt x="586" y="176"/>
                </a:lnTo>
                <a:lnTo>
                  <a:pt x="584" y="186"/>
                </a:lnTo>
                <a:lnTo>
                  <a:pt x="580" y="192"/>
                </a:lnTo>
                <a:lnTo>
                  <a:pt x="572" y="196"/>
                </a:lnTo>
                <a:lnTo>
                  <a:pt x="564" y="198"/>
                </a:lnTo>
                <a:lnTo>
                  <a:pt x="522" y="198"/>
                </a:lnTo>
                <a:lnTo>
                  <a:pt x="522" y="198"/>
                </a:lnTo>
                <a:lnTo>
                  <a:pt x="514" y="196"/>
                </a:lnTo>
                <a:lnTo>
                  <a:pt x="508" y="192"/>
                </a:lnTo>
                <a:lnTo>
                  <a:pt x="502" y="186"/>
                </a:lnTo>
                <a:lnTo>
                  <a:pt x="500" y="176"/>
                </a:lnTo>
                <a:lnTo>
                  <a:pt x="500" y="96"/>
                </a:lnTo>
                <a:close/>
                <a:moveTo>
                  <a:pt x="300" y="96"/>
                </a:moveTo>
                <a:lnTo>
                  <a:pt x="300" y="96"/>
                </a:lnTo>
                <a:lnTo>
                  <a:pt x="302" y="88"/>
                </a:lnTo>
                <a:lnTo>
                  <a:pt x="306" y="82"/>
                </a:lnTo>
                <a:lnTo>
                  <a:pt x="314" y="76"/>
                </a:lnTo>
                <a:lnTo>
                  <a:pt x="322" y="74"/>
                </a:lnTo>
                <a:lnTo>
                  <a:pt x="364" y="74"/>
                </a:lnTo>
                <a:lnTo>
                  <a:pt x="364" y="74"/>
                </a:lnTo>
                <a:lnTo>
                  <a:pt x="372" y="76"/>
                </a:lnTo>
                <a:lnTo>
                  <a:pt x="378" y="82"/>
                </a:lnTo>
                <a:lnTo>
                  <a:pt x="384" y="88"/>
                </a:lnTo>
                <a:lnTo>
                  <a:pt x="386" y="96"/>
                </a:lnTo>
                <a:lnTo>
                  <a:pt x="386" y="176"/>
                </a:lnTo>
                <a:lnTo>
                  <a:pt x="386" y="176"/>
                </a:lnTo>
                <a:lnTo>
                  <a:pt x="384" y="186"/>
                </a:lnTo>
                <a:lnTo>
                  <a:pt x="378" y="192"/>
                </a:lnTo>
                <a:lnTo>
                  <a:pt x="372" y="196"/>
                </a:lnTo>
                <a:lnTo>
                  <a:pt x="364" y="198"/>
                </a:lnTo>
                <a:lnTo>
                  <a:pt x="322" y="198"/>
                </a:lnTo>
                <a:lnTo>
                  <a:pt x="322" y="198"/>
                </a:lnTo>
                <a:lnTo>
                  <a:pt x="314" y="196"/>
                </a:lnTo>
                <a:lnTo>
                  <a:pt x="306" y="192"/>
                </a:lnTo>
                <a:lnTo>
                  <a:pt x="302" y="186"/>
                </a:lnTo>
                <a:lnTo>
                  <a:pt x="300" y="176"/>
                </a:lnTo>
                <a:lnTo>
                  <a:pt x="300" y="96"/>
                </a:lnTo>
                <a:close/>
                <a:moveTo>
                  <a:pt x="100" y="96"/>
                </a:moveTo>
                <a:lnTo>
                  <a:pt x="100" y="96"/>
                </a:lnTo>
                <a:lnTo>
                  <a:pt x="102" y="88"/>
                </a:lnTo>
                <a:lnTo>
                  <a:pt x="106" y="82"/>
                </a:lnTo>
                <a:lnTo>
                  <a:pt x="114" y="76"/>
                </a:lnTo>
                <a:lnTo>
                  <a:pt x="122" y="74"/>
                </a:lnTo>
                <a:lnTo>
                  <a:pt x="164" y="74"/>
                </a:lnTo>
                <a:lnTo>
                  <a:pt x="164" y="74"/>
                </a:lnTo>
                <a:lnTo>
                  <a:pt x="172" y="76"/>
                </a:lnTo>
                <a:lnTo>
                  <a:pt x="178" y="82"/>
                </a:lnTo>
                <a:lnTo>
                  <a:pt x="182" y="88"/>
                </a:lnTo>
                <a:lnTo>
                  <a:pt x="184" y="96"/>
                </a:lnTo>
                <a:lnTo>
                  <a:pt x="184" y="176"/>
                </a:lnTo>
                <a:lnTo>
                  <a:pt x="184" y="176"/>
                </a:lnTo>
                <a:lnTo>
                  <a:pt x="182" y="186"/>
                </a:lnTo>
                <a:lnTo>
                  <a:pt x="178" y="192"/>
                </a:lnTo>
                <a:lnTo>
                  <a:pt x="172" y="196"/>
                </a:lnTo>
                <a:lnTo>
                  <a:pt x="164" y="198"/>
                </a:lnTo>
                <a:lnTo>
                  <a:pt x="122" y="198"/>
                </a:lnTo>
                <a:lnTo>
                  <a:pt x="122" y="198"/>
                </a:lnTo>
                <a:lnTo>
                  <a:pt x="114" y="196"/>
                </a:lnTo>
                <a:lnTo>
                  <a:pt x="106" y="192"/>
                </a:lnTo>
                <a:lnTo>
                  <a:pt x="102" y="186"/>
                </a:lnTo>
                <a:lnTo>
                  <a:pt x="100" y="176"/>
                </a:lnTo>
                <a:lnTo>
                  <a:pt x="100" y="96"/>
                </a:lnTo>
                <a:close/>
                <a:moveTo>
                  <a:pt x="184" y="1382"/>
                </a:moveTo>
                <a:lnTo>
                  <a:pt x="184" y="1382"/>
                </a:lnTo>
                <a:lnTo>
                  <a:pt x="182" y="1390"/>
                </a:lnTo>
                <a:lnTo>
                  <a:pt x="178" y="1396"/>
                </a:lnTo>
                <a:lnTo>
                  <a:pt x="172" y="1402"/>
                </a:lnTo>
                <a:lnTo>
                  <a:pt x="164" y="1404"/>
                </a:lnTo>
                <a:lnTo>
                  <a:pt x="122" y="1404"/>
                </a:lnTo>
                <a:lnTo>
                  <a:pt x="122" y="1404"/>
                </a:lnTo>
                <a:lnTo>
                  <a:pt x="114" y="1402"/>
                </a:lnTo>
                <a:lnTo>
                  <a:pt x="106" y="1396"/>
                </a:lnTo>
                <a:lnTo>
                  <a:pt x="102" y="1390"/>
                </a:lnTo>
                <a:lnTo>
                  <a:pt x="100" y="1382"/>
                </a:lnTo>
                <a:lnTo>
                  <a:pt x="100" y="1302"/>
                </a:lnTo>
                <a:lnTo>
                  <a:pt x="100" y="1302"/>
                </a:lnTo>
                <a:lnTo>
                  <a:pt x="102" y="1292"/>
                </a:lnTo>
                <a:lnTo>
                  <a:pt x="106" y="1286"/>
                </a:lnTo>
                <a:lnTo>
                  <a:pt x="114" y="1282"/>
                </a:lnTo>
                <a:lnTo>
                  <a:pt x="122" y="1280"/>
                </a:lnTo>
                <a:lnTo>
                  <a:pt x="164" y="1280"/>
                </a:lnTo>
                <a:lnTo>
                  <a:pt x="164" y="1280"/>
                </a:lnTo>
                <a:lnTo>
                  <a:pt x="172" y="1282"/>
                </a:lnTo>
                <a:lnTo>
                  <a:pt x="178" y="1286"/>
                </a:lnTo>
                <a:lnTo>
                  <a:pt x="182" y="1292"/>
                </a:lnTo>
                <a:lnTo>
                  <a:pt x="184" y="1302"/>
                </a:lnTo>
                <a:lnTo>
                  <a:pt x="184" y="1382"/>
                </a:lnTo>
                <a:close/>
                <a:moveTo>
                  <a:pt x="386" y="1382"/>
                </a:moveTo>
                <a:lnTo>
                  <a:pt x="386" y="1382"/>
                </a:lnTo>
                <a:lnTo>
                  <a:pt x="384" y="1390"/>
                </a:lnTo>
                <a:lnTo>
                  <a:pt x="378" y="1396"/>
                </a:lnTo>
                <a:lnTo>
                  <a:pt x="372" y="1402"/>
                </a:lnTo>
                <a:lnTo>
                  <a:pt x="364" y="1404"/>
                </a:lnTo>
                <a:lnTo>
                  <a:pt x="322" y="1404"/>
                </a:lnTo>
                <a:lnTo>
                  <a:pt x="322" y="1404"/>
                </a:lnTo>
                <a:lnTo>
                  <a:pt x="314" y="1402"/>
                </a:lnTo>
                <a:lnTo>
                  <a:pt x="306" y="1396"/>
                </a:lnTo>
                <a:lnTo>
                  <a:pt x="302" y="1390"/>
                </a:lnTo>
                <a:lnTo>
                  <a:pt x="300" y="1382"/>
                </a:lnTo>
                <a:lnTo>
                  <a:pt x="300" y="1302"/>
                </a:lnTo>
                <a:lnTo>
                  <a:pt x="300" y="1302"/>
                </a:lnTo>
                <a:lnTo>
                  <a:pt x="302" y="1292"/>
                </a:lnTo>
                <a:lnTo>
                  <a:pt x="306" y="1286"/>
                </a:lnTo>
                <a:lnTo>
                  <a:pt x="314" y="1282"/>
                </a:lnTo>
                <a:lnTo>
                  <a:pt x="322" y="1280"/>
                </a:lnTo>
                <a:lnTo>
                  <a:pt x="364" y="1280"/>
                </a:lnTo>
                <a:lnTo>
                  <a:pt x="364" y="1280"/>
                </a:lnTo>
                <a:lnTo>
                  <a:pt x="372" y="1282"/>
                </a:lnTo>
                <a:lnTo>
                  <a:pt x="378" y="1286"/>
                </a:lnTo>
                <a:lnTo>
                  <a:pt x="384" y="1292"/>
                </a:lnTo>
                <a:lnTo>
                  <a:pt x="386" y="1302"/>
                </a:lnTo>
                <a:lnTo>
                  <a:pt x="386" y="1382"/>
                </a:lnTo>
                <a:close/>
                <a:moveTo>
                  <a:pt x="586" y="1382"/>
                </a:moveTo>
                <a:lnTo>
                  <a:pt x="586" y="1382"/>
                </a:lnTo>
                <a:lnTo>
                  <a:pt x="584" y="1390"/>
                </a:lnTo>
                <a:lnTo>
                  <a:pt x="580" y="1396"/>
                </a:lnTo>
                <a:lnTo>
                  <a:pt x="572" y="1402"/>
                </a:lnTo>
                <a:lnTo>
                  <a:pt x="564" y="1404"/>
                </a:lnTo>
                <a:lnTo>
                  <a:pt x="522" y="1404"/>
                </a:lnTo>
                <a:lnTo>
                  <a:pt x="522" y="1404"/>
                </a:lnTo>
                <a:lnTo>
                  <a:pt x="514" y="1402"/>
                </a:lnTo>
                <a:lnTo>
                  <a:pt x="508" y="1396"/>
                </a:lnTo>
                <a:lnTo>
                  <a:pt x="502" y="1390"/>
                </a:lnTo>
                <a:lnTo>
                  <a:pt x="500" y="1382"/>
                </a:lnTo>
                <a:lnTo>
                  <a:pt x="500" y="1302"/>
                </a:lnTo>
                <a:lnTo>
                  <a:pt x="500" y="1302"/>
                </a:lnTo>
                <a:lnTo>
                  <a:pt x="502" y="1292"/>
                </a:lnTo>
                <a:lnTo>
                  <a:pt x="508" y="1286"/>
                </a:lnTo>
                <a:lnTo>
                  <a:pt x="514" y="1282"/>
                </a:lnTo>
                <a:lnTo>
                  <a:pt x="522" y="1280"/>
                </a:lnTo>
                <a:lnTo>
                  <a:pt x="564" y="1280"/>
                </a:lnTo>
                <a:lnTo>
                  <a:pt x="564" y="1280"/>
                </a:lnTo>
                <a:lnTo>
                  <a:pt x="572" y="1282"/>
                </a:lnTo>
                <a:lnTo>
                  <a:pt x="580" y="1286"/>
                </a:lnTo>
                <a:lnTo>
                  <a:pt x="584" y="1292"/>
                </a:lnTo>
                <a:lnTo>
                  <a:pt x="586" y="1302"/>
                </a:lnTo>
                <a:lnTo>
                  <a:pt x="586" y="1382"/>
                </a:lnTo>
                <a:close/>
                <a:moveTo>
                  <a:pt x="786" y="1382"/>
                </a:moveTo>
                <a:lnTo>
                  <a:pt x="786" y="1382"/>
                </a:lnTo>
                <a:lnTo>
                  <a:pt x="784" y="1390"/>
                </a:lnTo>
                <a:lnTo>
                  <a:pt x="780" y="1396"/>
                </a:lnTo>
                <a:lnTo>
                  <a:pt x="772" y="1402"/>
                </a:lnTo>
                <a:lnTo>
                  <a:pt x="764" y="1404"/>
                </a:lnTo>
                <a:lnTo>
                  <a:pt x="724" y="1404"/>
                </a:lnTo>
                <a:lnTo>
                  <a:pt x="724" y="1404"/>
                </a:lnTo>
                <a:lnTo>
                  <a:pt x="714" y="1402"/>
                </a:lnTo>
                <a:lnTo>
                  <a:pt x="708" y="1396"/>
                </a:lnTo>
                <a:lnTo>
                  <a:pt x="704" y="1390"/>
                </a:lnTo>
                <a:lnTo>
                  <a:pt x="702" y="1382"/>
                </a:lnTo>
                <a:lnTo>
                  <a:pt x="702" y="1302"/>
                </a:lnTo>
                <a:lnTo>
                  <a:pt x="702" y="1302"/>
                </a:lnTo>
                <a:lnTo>
                  <a:pt x="704" y="1292"/>
                </a:lnTo>
                <a:lnTo>
                  <a:pt x="708" y="1286"/>
                </a:lnTo>
                <a:lnTo>
                  <a:pt x="714" y="1282"/>
                </a:lnTo>
                <a:lnTo>
                  <a:pt x="724" y="1280"/>
                </a:lnTo>
                <a:lnTo>
                  <a:pt x="764" y="1280"/>
                </a:lnTo>
                <a:lnTo>
                  <a:pt x="764" y="1280"/>
                </a:lnTo>
                <a:lnTo>
                  <a:pt x="772" y="1282"/>
                </a:lnTo>
                <a:lnTo>
                  <a:pt x="780" y="1286"/>
                </a:lnTo>
                <a:lnTo>
                  <a:pt x="784" y="1292"/>
                </a:lnTo>
                <a:lnTo>
                  <a:pt x="786" y="1302"/>
                </a:lnTo>
                <a:lnTo>
                  <a:pt x="786" y="1382"/>
                </a:lnTo>
                <a:close/>
                <a:moveTo>
                  <a:pt x="986" y="1382"/>
                </a:moveTo>
                <a:lnTo>
                  <a:pt x="986" y="1382"/>
                </a:lnTo>
                <a:lnTo>
                  <a:pt x="984" y="1390"/>
                </a:lnTo>
                <a:lnTo>
                  <a:pt x="980" y="1396"/>
                </a:lnTo>
                <a:lnTo>
                  <a:pt x="974" y="1402"/>
                </a:lnTo>
                <a:lnTo>
                  <a:pt x="966" y="1404"/>
                </a:lnTo>
                <a:lnTo>
                  <a:pt x="924" y="1404"/>
                </a:lnTo>
                <a:lnTo>
                  <a:pt x="924" y="1404"/>
                </a:lnTo>
                <a:lnTo>
                  <a:pt x="916" y="1402"/>
                </a:lnTo>
                <a:lnTo>
                  <a:pt x="908" y="1396"/>
                </a:lnTo>
                <a:lnTo>
                  <a:pt x="904" y="1390"/>
                </a:lnTo>
                <a:lnTo>
                  <a:pt x="902" y="1382"/>
                </a:lnTo>
                <a:lnTo>
                  <a:pt x="902" y="1302"/>
                </a:lnTo>
                <a:lnTo>
                  <a:pt x="902" y="1302"/>
                </a:lnTo>
                <a:lnTo>
                  <a:pt x="904" y="1292"/>
                </a:lnTo>
                <a:lnTo>
                  <a:pt x="908" y="1286"/>
                </a:lnTo>
                <a:lnTo>
                  <a:pt x="916" y="1282"/>
                </a:lnTo>
                <a:lnTo>
                  <a:pt x="924" y="1280"/>
                </a:lnTo>
                <a:lnTo>
                  <a:pt x="966" y="1280"/>
                </a:lnTo>
                <a:lnTo>
                  <a:pt x="966" y="1280"/>
                </a:lnTo>
                <a:lnTo>
                  <a:pt x="974" y="1282"/>
                </a:lnTo>
                <a:lnTo>
                  <a:pt x="980" y="1286"/>
                </a:lnTo>
                <a:lnTo>
                  <a:pt x="984" y="1292"/>
                </a:lnTo>
                <a:lnTo>
                  <a:pt x="986" y="1302"/>
                </a:lnTo>
                <a:lnTo>
                  <a:pt x="986" y="1382"/>
                </a:lnTo>
                <a:close/>
                <a:moveTo>
                  <a:pt x="1188" y="1382"/>
                </a:moveTo>
                <a:lnTo>
                  <a:pt x="1188" y="1382"/>
                </a:lnTo>
                <a:lnTo>
                  <a:pt x="1186" y="1390"/>
                </a:lnTo>
                <a:lnTo>
                  <a:pt x="1180" y="1396"/>
                </a:lnTo>
                <a:lnTo>
                  <a:pt x="1174" y="1402"/>
                </a:lnTo>
                <a:lnTo>
                  <a:pt x="1166" y="1404"/>
                </a:lnTo>
                <a:lnTo>
                  <a:pt x="1124" y="1404"/>
                </a:lnTo>
                <a:lnTo>
                  <a:pt x="1124" y="1404"/>
                </a:lnTo>
                <a:lnTo>
                  <a:pt x="1116" y="1402"/>
                </a:lnTo>
                <a:lnTo>
                  <a:pt x="1108" y="1396"/>
                </a:lnTo>
                <a:lnTo>
                  <a:pt x="1104" y="1390"/>
                </a:lnTo>
                <a:lnTo>
                  <a:pt x="1102" y="1382"/>
                </a:lnTo>
                <a:lnTo>
                  <a:pt x="1102" y="1302"/>
                </a:lnTo>
                <a:lnTo>
                  <a:pt x="1102" y="1302"/>
                </a:lnTo>
                <a:lnTo>
                  <a:pt x="1104" y="1292"/>
                </a:lnTo>
                <a:lnTo>
                  <a:pt x="1108" y="1286"/>
                </a:lnTo>
                <a:lnTo>
                  <a:pt x="1116" y="1282"/>
                </a:lnTo>
                <a:lnTo>
                  <a:pt x="1124" y="1280"/>
                </a:lnTo>
                <a:lnTo>
                  <a:pt x="1166" y="1280"/>
                </a:lnTo>
                <a:lnTo>
                  <a:pt x="1166" y="1280"/>
                </a:lnTo>
                <a:lnTo>
                  <a:pt x="1174" y="1282"/>
                </a:lnTo>
                <a:lnTo>
                  <a:pt x="1180" y="1286"/>
                </a:lnTo>
                <a:lnTo>
                  <a:pt x="1186" y="1292"/>
                </a:lnTo>
                <a:lnTo>
                  <a:pt x="1188" y="1302"/>
                </a:lnTo>
                <a:lnTo>
                  <a:pt x="1188" y="1382"/>
                </a:lnTo>
                <a:close/>
                <a:moveTo>
                  <a:pt x="1388" y="1382"/>
                </a:moveTo>
                <a:lnTo>
                  <a:pt x="1388" y="1382"/>
                </a:lnTo>
                <a:lnTo>
                  <a:pt x="1386" y="1390"/>
                </a:lnTo>
                <a:lnTo>
                  <a:pt x="1382" y="1396"/>
                </a:lnTo>
                <a:lnTo>
                  <a:pt x="1374" y="1402"/>
                </a:lnTo>
                <a:lnTo>
                  <a:pt x="1366" y="1404"/>
                </a:lnTo>
                <a:lnTo>
                  <a:pt x="1324" y="1404"/>
                </a:lnTo>
                <a:lnTo>
                  <a:pt x="1324" y="1404"/>
                </a:lnTo>
                <a:lnTo>
                  <a:pt x="1316" y="1402"/>
                </a:lnTo>
                <a:lnTo>
                  <a:pt x="1310" y="1396"/>
                </a:lnTo>
                <a:lnTo>
                  <a:pt x="1304" y="1390"/>
                </a:lnTo>
                <a:lnTo>
                  <a:pt x="1302" y="1382"/>
                </a:lnTo>
                <a:lnTo>
                  <a:pt x="1302" y="1302"/>
                </a:lnTo>
                <a:lnTo>
                  <a:pt x="1302" y="1302"/>
                </a:lnTo>
                <a:lnTo>
                  <a:pt x="1304" y="1292"/>
                </a:lnTo>
                <a:lnTo>
                  <a:pt x="1310" y="1286"/>
                </a:lnTo>
                <a:lnTo>
                  <a:pt x="1316" y="1282"/>
                </a:lnTo>
                <a:lnTo>
                  <a:pt x="1324" y="1280"/>
                </a:lnTo>
                <a:lnTo>
                  <a:pt x="1366" y="1280"/>
                </a:lnTo>
                <a:lnTo>
                  <a:pt x="1366" y="1280"/>
                </a:lnTo>
                <a:lnTo>
                  <a:pt x="1374" y="1282"/>
                </a:lnTo>
                <a:lnTo>
                  <a:pt x="1382" y="1286"/>
                </a:lnTo>
                <a:lnTo>
                  <a:pt x="1386" y="1292"/>
                </a:lnTo>
                <a:lnTo>
                  <a:pt x="1388" y="1302"/>
                </a:lnTo>
                <a:lnTo>
                  <a:pt x="1388" y="1382"/>
                </a:lnTo>
                <a:close/>
                <a:moveTo>
                  <a:pt x="1588" y="1382"/>
                </a:moveTo>
                <a:lnTo>
                  <a:pt x="1588" y="1382"/>
                </a:lnTo>
                <a:lnTo>
                  <a:pt x="1586" y="1390"/>
                </a:lnTo>
                <a:lnTo>
                  <a:pt x="1582" y="1396"/>
                </a:lnTo>
                <a:lnTo>
                  <a:pt x="1574" y="1402"/>
                </a:lnTo>
                <a:lnTo>
                  <a:pt x="1566" y="1404"/>
                </a:lnTo>
                <a:lnTo>
                  <a:pt x="1526" y="1404"/>
                </a:lnTo>
                <a:lnTo>
                  <a:pt x="1526" y="1404"/>
                </a:lnTo>
                <a:lnTo>
                  <a:pt x="1516" y="1402"/>
                </a:lnTo>
                <a:lnTo>
                  <a:pt x="1510" y="1396"/>
                </a:lnTo>
                <a:lnTo>
                  <a:pt x="1506" y="1390"/>
                </a:lnTo>
                <a:lnTo>
                  <a:pt x="1504" y="1382"/>
                </a:lnTo>
                <a:lnTo>
                  <a:pt x="1504" y="1302"/>
                </a:lnTo>
                <a:lnTo>
                  <a:pt x="1504" y="1302"/>
                </a:lnTo>
                <a:lnTo>
                  <a:pt x="1506" y="1292"/>
                </a:lnTo>
                <a:lnTo>
                  <a:pt x="1510" y="1286"/>
                </a:lnTo>
                <a:lnTo>
                  <a:pt x="1516" y="1282"/>
                </a:lnTo>
                <a:lnTo>
                  <a:pt x="1526" y="1280"/>
                </a:lnTo>
                <a:lnTo>
                  <a:pt x="1566" y="1280"/>
                </a:lnTo>
                <a:lnTo>
                  <a:pt x="1566" y="1280"/>
                </a:lnTo>
                <a:lnTo>
                  <a:pt x="1574" y="1282"/>
                </a:lnTo>
                <a:lnTo>
                  <a:pt x="1582" y="1286"/>
                </a:lnTo>
                <a:lnTo>
                  <a:pt x="1586" y="1292"/>
                </a:lnTo>
                <a:lnTo>
                  <a:pt x="1588" y="1302"/>
                </a:lnTo>
                <a:lnTo>
                  <a:pt x="1588" y="1382"/>
                </a:lnTo>
                <a:close/>
                <a:moveTo>
                  <a:pt x="1600" y="1246"/>
                </a:moveTo>
                <a:lnTo>
                  <a:pt x="1600" y="1258"/>
                </a:lnTo>
                <a:lnTo>
                  <a:pt x="1600" y="1258"/>
                </a:lnTo>
                <a:lnTo>
                  <a:pt x="1598" y="1262"/>
                </a:lnTo>
                <a:lnTo>
                  <a:pt x="1596" y="1264"/>
                </a:lnTo>
                <a:lnTo>
                  <a:pt x="1594" y="1266"/>
                </a:lnTo>
                <a:lnTo>
                  <a:pt x="1590" y="1268"/>
                </a:lnTo>
                <a:lnTo>
                  <a:pt x="84" y="1268"/>
                </a:lnTo>
                <a:lnTo>
                  <a:pt x="84" y="1268"/>
                </a:lnTo>
                <a:lnTo>
                  <a:pt x="80" y="1266"/>
                </a:lnTo>
                <a:lnTo>
                  <a:pt x="78" y="1264"/>
                </a:lnTo>
                <a:lnTo>
                  <a:pt x="76" y="1262"/>
                </a:lnTo>
                <a:lnTo>
                  <a:pt x="74" y="1258"/>
                </a:lnTo>
                <a:lnTo>
                  <a:pt x="74" y="1246"/>
                </a:lnTo>
                <a:lnTo>
                  <a:pt x="74" y="234"/>
                </a:lnTo>
                <a:lnTo>
                  <a:pt x="74" y="234"/>
                </a:lnTo>
                <a:lnTo>
                  <a:pt x="74" y="234"/>
                </a:lnTo>
                <a:lnTo>
                  <a:pt x="76" y="230"/>
                </a:lnTo>
                <a:lnTo>
                  <a:pt x="76" y="228"/>
                </a:lnTo>
                <a:lnTo>
                  <a:pt x="76" y="228"/>
                </a:lnTo>
                <a:lnTo>
                  <a:pt x="80" y="226"/>
                </a:lnTo>
                <a:lnTo>
                  <a:pt x="84" y="224"/>
                </a:lnTo>
                <a:lnTo>
                  <a:pt x="1590" y="224"/>
                </a:lnTo>
                <a:lnTo>
                  <a:pt x="1590" y="224"/>
                </a:lnTo>
                <a:lnTo>
                  <a:pt x="1594" y="226"/>
                </a:lnTo>
                <a:lnTo>
                  <a:pt x="1596" y="228"/>
                </a:lnTo>
                <a:lnTo>
                  <a:pt x="1596" y="228"/>
                </a:lnTo>
                <a:lnTo>
                  <a:pt x="1598" y="230"/>
                </a:lnTo>
                <a:lnTo>
                  <a:pt x="1600" y="234"/>
                </a:lnTo>
                <a:lnTo>
                  <a:pt x="1600" y="234"/>
                </a:lnTo>
                <a:lnTo>
                  <a:pt x="1600" y="1246"/>
                </a:lnTo>
                <a:close/>
              </a:path>
            </a:pathLst>
          </a:custGeom>
          <a:solidFill>
            <a:schemeClr val="accent6">
              <a:lumMod val="75000"/>
            </a:schemeClr>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4" name="Freeform 1014"/>
          <p:cNvSpPr>
            <a:spLocks/>
          </p:cNvSpPr>
          <p:nvPr/>
        </p:nvSpPr>
        <p:spPr bwMode="auto">
          <a:xfrm>
            <a:off x="7486462" y="2536892"/>
            <a:ext cx="7543" cy="11315"/>
          </a:xfrm>
          <a:custGeom>
            <a:avLst/>
            <a:gdLst/>
            <a:ahLst/>
            <a:cxnLst>
              <a:cxn ang="0">
                <a:pos x="0" y="12"/>
              </a:cxn>
              <a:cxn ang="0">
                <a:pos x="8" y="12"/>
              </a:cxn>
              <a:cxn ang="0">
                <a:pos x="4" y="0"/>
              </a:cxn>
              <a:cxn ang="0">
                <a:pos x="0" y="12"/>
              </a:cxn>
            </a:cxnLst>
            <a:rect l="0" t="0" r="r" b="b"/>
            <a:pathLst>
              <a:path w="8" h="12">
                <a:moveTo>
                  <a:pt x="0" y="12"/>
                </a:moveTo>
                <a:lnTo>
                  <a:pt x="8" y="12"/>
                </a:lnTo>
                <a:lnTo>
                  <a:pt x="4" y="0"/>
                </a:lnTo>
                <a:lnTo>
                  <a:pt x="0" y="12"/>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5" name="Freeform 1015"/>
          <p:cNvSpPr>
            <a:spLocks/>
          </p:cNvSpPr>
          <p:nvPr/>
        </p:nvSpPr>
        <p:spPr bwMode="auto">
          <a:xfrm>
            <a:off x="7439316" y="2557635"/>
            <a:ext cx="30173" cy="16972"/>
          </a:xfrm>
          <a:custGeom>
            <a:avLst/>
            <a:gdLst/>
            <a:ahLst/>
            <a:cxnLst>
              <a:cxn ang="0">
                <a:pos x="4" y="16"/>
              </a:cxn>
              <a:cxn ang="0">
                <a:pos x="32" y="8"/>
              </a:cxn>
              <a:cxn ang="0">
                <a:pos x="4" y="2"/>
              </a:cxn>
              <a:cxn ang="0">
                <a:pos x="0" y="0"/>
              </a:cxn>
              <a:cxn ang="0">
                <a:pos x="0" y="18"/>
              </a:cxn>
              <a:cxn ang="0">
                <a:pos x="4" y="16"/>
              </a:cxn>
            </a:cxnLst>
            <a:rect l="0" t="0" r="r" b="b"/>
            <a:pathLst>
              <a:path w="32" h="18">
                <a:moveTo>
                  <a:pt x="4" y="16"/>
                </a:moveTo>
                <a:lnTo>
                  <a:pt x="32" y="8"/>
                </a:lnTo>
                <a:lnTo>
                  <a:pt x="4" y="2"/>
                </a:lnTo>
                <a:lnTo>
                  <a:pt x="0" y="0"/>
                </a:lnTo>
                <a:lnTo>
                  <a:pt x="0" y="18"/>
                </a:lnTo>
                <a:lnTo>
                  <a:pt x="4" y="1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6" name="Freeform 1016"/>
          <p:cNvSpPr>
            <a:spLocks/>
          </p:cNvSpPr>
          <p:nvPr/>
        </p:nvSpPr>
        <p:spPr bwMode="auto">
          <a:xfrm>
            <a:off x="7456288" y="2531235"/>
            <a:ext cx="18858" cy="26401"/>
          </a:xfrm>
          <a:custGeom>
            <a:avLst/>
            <a:gdLst/>
            <a:ahLst/>
            <a:cxnLst>
              <a:cxn ang="0">
                <a:pos x="14" y="20"/>
              </a:cxn>
              <a:cxn ang="0">
                <a:pos x="14" y="20"/>
              </a:cxn>
              <a:cxn ang="0">
                <a:pos x="16" y="16"/>
              </a:cxn>
              <a:cxn ang="0">
                <a:pos x="16" y="16"/>
              </a:cxn>
              <a:cxn ang="0">
                <a:pos x="18" y="12"/>
              </a:cxn>
              <a:cxn ang="0">
                <a:pos x="18" y="12"/>
              </a:cxn>
              <a:cxn ang="0">
                <a:pos x="20" y="8"/>
              </a:cxn>
              <a:cxn ang="0">
                <a:pos x="20" y="8"/>
              </a:cxn>
              <a:cxn ang="0">
                <a:pos x="18" y="4"/>
              </a:cxn>
              <a:cxn ang="0">
                <a:pos x="18" y="2"/>
              </a:cxn>
              <a:cxn ang="0">
                <a:pos x="18" y="2"/>
              </a:cxn>
              <a:cxn ang="0">
                <a:pos x="14" y="0"/>
              </a:cxn>
              <a:cxn ang="0">
                <a:pos x="10" y="0"/>
              </a:cxn>
              <a:cxn ang="0">
                <a:pos x="10" y="0"/>
              </a:cxn>
              <a:cxn ang="0">
                <a:pos x="4" y="2"/>
              </a:cxn>
              <a:cxn ang="0">
                <a:pos x="4" y="2"/>
              </a:cxn>
              <a:cxn ang="0">
                <a:pos x="2" y="4"/>
              </a:cxn>
              <a:cxn ang="0">
                <a:pos x="2" y="8"/>
              </a:cxn>
              <a:cxn ang="0">
                <a:pos x="6" y="10"/>
              </a:cxn>
              <a:cxn ang="0">
                <a:pos x="6" y="10"/>
              </a:cxn>
              <a:cxn ang="0">
                <a:pos x="8" y="6"/>
              </a:cxn>
              <a:cxn ang="0">
                <a:pos x="8" y="6"/>
              </a:cxn>
              <a:cxn ang="0">
                <a:pos x="10" y="4"/>
              </a:cxn>
              <a:cxn ang="0">
                <a:pos x="10" y="4"/>
              </a:cxn>
              <a:cxn ang="0">
                <a:pos x="14" y="6"/>
              </a:cxn>
              <a:cxn ang="0">
                <a:pos x="14" y="6"/>
              </a:cxn>
              <a:cxn ang="0">
                <a:pos x="14" y="8"/>
              </a:cxn>
              <a:cxn ang="0">
                <a:pos x="14" y="8"/>
              </a:cxn>
              <a:cxn ang="0">
                <a:pos x="12" y="12"/>
              </a:cxn>
              <a:cxn ang="0">
                <a:pos x="12" y="12"/>
              </a:cxn>
              <a:cxn ang="0">
                <a:pos x="8" y="16"/>
              </a:cxn>
              <a:cxn ang="0">
                <a:pos x="8" y="16"/>
              </a:cxn>
              <a:cxn ang="0">
                <a:pos x="2" y="24"/>
              </a:cxn>
              <a:cxn ang="0">
                <a:pos x="2" y="24"/>
              </a:cxn>
              <a:cxn ang="0">
                <a:pos x="0" y="28"/>
              </a:cxn>
              <a:cxn ang="0">
                <a:pos x="20" y="28"/>
              </a:cxn>
              <a:cxn ang="0">
                <a:pos x="20" y="24"/>
              </a:cxn>
              <a:cxn ang="0">
                <a:pos x="8" y="24"/>
              </a:cxn>
              <a:cxn ang="0">
                <a:pos x="8" y="24"/>
              </a:cxn>
              <a:cxn ang="0">
                <a:pos x="10" y="22"/>
              </a:cxn>
              <a:cxn ang="0">
                <a:pos x="10" y="22"/>
              </a:cxn>
              <a:cxn ang="0">
                <a:pos x="14" y="20"/>
              </a:cxn>
              <a:cxn ang="0">
                <a:pos x="14" y="20"/>
              </a:cxn>
            </a:cxnLst>
            <a:rect l="0" t="0" r="r" b="b"/>
            <a:pathLst>
              <a:path w="20" h="28">
                <a:moveTo>
                  <a:pt x="14" y="20"/>
                </a:moveTo>
                <a:lnTo>
                  <a:pt x="14" y="20"/>
                </a:lnTo>
                <a:lnTo>
                  <a:pt x="16" y="16"/>
                </a:lnTo>
                <a:lnTo>
                  <a:pt x="16" y="16"/>
                </a:lnTo>
                <a:lnTo>
                  <a:pt x="18" y="12"/>
                </a:lnTo>
                <a:lnTo>
                  <a:pt x="18" y="12"/>
                </a:lnTo>
                <a:lnTo>
                  <a:pt x="20" y="8"/>
                </a:lnTo>
                <a:lnTo>
                  <a:pt x="20" y="8"/>
                </a:lnTo>
                <a:lnTo>
                  <a:pt x="18" y="4"/>
                </a:lnTo>
                <a:lnTo>
                  <a:pt x="18" y="2"/>
                </a:lnTo>
                <a:lnTo>
                  <a:pt x="18" y="2"/>
                </a:lnTo>
                <a:lnTo>
                  <a:pt x="14" y="0"/>
                </a:lnTo>
                <a:lnTo>
                  <a:pt x="10" y="0"/>
                </a:lnTo>
                <a:lnTo>
                  <a:pt x="10" y="0"/>
                </a:lnTo>
                <a:lnTo>
                  <a:pt x="4" y="2"/>
                </a:lnTo>
                <a:lnTo>
                  <a:pt x="4" y="2"/>
                </a:lnTo>
                <a:lnTo>
                  <a:pt x="2" y="4"/>
                </a:lnTo>
                <a:lnTo>
                  <a:pt x="2" y="8"/>
                </a:lnTo>
                <a:lnTo>
                  <a:pt x="6" y="10"/>
                </a:lnTo>
                <a:lnTo>
                  <a:pt x="6" y="10"/>
                </a:lnTo>
                <a:lnTo>
                  <a:pt x="8" y="6"/>
                </a:lnTo>
                <a:lnTo>
                  <a:pt x="8" y="6"/>
                </a:lnTo>
                <a:lnTo>
                  <a:pt x="10" y="4"/>
                </a:lnTo>
                <a:lnTo>
                  <a:pt x="10" y="4"/>
                </a:lnTo>
                <a:lnTo>
                  <a:pt x="14" y="6"/>
                </a:lnTo>
                <a:lnTo>
                  <a:pt x="14" y="6"/>
                </a:lnTo>
                <a:lnTo>
                  <a:pt x="14" y="8"/>
                </a:lnTo>
                <a:lnTo>
                  <a:pt x="14" y="8"/>
                </a:lnTo>
                <a:lnTo>
                  <a:pt x="12" y="12"/>
                </a:lnTo>
                <a:lnTo>
                  <a:pt x="12" y="12"/>
                </a:lnTo>
                <a:lnTo>
                  <a:pt x="8" y="16"/>
                </a:lnTo>
                <a:lnTo>
                  <a:pt x="8" y="16"/>
                </a:lnTo>
                <a:lnTo>
                  <a:pt x="2" y="24"/>
                </a:lnTo>
                <a:lnTo>
                  <a:pt x="2" y="24"/>
                </a:lnTo>
                <a:lnTo>
                  <a:pt x="0" y="28"/>
                </a:lnTo>
                <a:lnTo>
                  <a:pt x="20" y="28"/>
                </a:lnTo>
                <a:lnTo>
                  <a:pt x="20" y="24"/>
                </a:lnTo>
                <a:lnTo>
                  <a:pt x="8" y="24"/>
                </a:lnTo>
                <a:lnTo>
                  <a:pt x="8" y="24"/>
                </a:lnTo>
                <a:lnTo>
                  <a:pt x="10" y="22"/>
                </a:lnTo>
                <a:lnTo>
                  <a:pt x="10" y="22"/>
                </a:lnTo>
                <a:lnTo>
                  <a:pt x="14" y="20"/>
                </a:lnTo>
                <a:lnTo>
                  <a:pt x="14"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7" name="Freeform 1017"/>
          <p:cNvSpPr>
            <a:spLocks noEditPoints="1"/>
          </p:cNvSpPr>
          <p:nvPr/>
        </p:nvSpPr>
        <p:spPr bwMode="auto">
          <a:xfrm>
            <a:off x="7477032" y="2531235"/>
            <a:ext cx="26401" cy="26401"/>
          </a:xfrm>
          <a:custGeom>
            <a:avLst/>
            <a:gdLst/>
            <a:ahLst/>
            <a:cxnLst>
              <a:cxn ang="0">
                <a:pos x="10" y="0"/>
              </a:cxn>
              <a:cxn ang="0">
                <a:pos x="0" y="28"/>
              </a:cxn>
              <a:cxn ang="0">
                <a:pos x="6" y="28"/>
              </a:cxn>
              <a:cxn ang="0">
                <a:pos x="8" y="22"/>
              </a:cxn>
              <a:cxn ang="0">
                <a:pos x="18" y="22"/>
              </a:cxn>
              <a:cxn ang="0">
                <a:pos x="22" y="28"/>
              </a:cxn>
              <a:cxn ang="0">
                <a:pos x="28" y="28"/>
              </a:cxn>
              <a:cxn ang="0">
                <a:pos x="16" y="0"/>
              </a:cxn>
              <a:cxn ang="0">
                <a:pos x="10" y="0"/>
              </a:cxn>
              <a:cxn ang="0">
                <a:pos x="10" y="18"/>
              </a:cxn>
              <a:cxn ang="0">
                <a:pos x="14" y="6"/>
              </a:cxn>
              <a:cxn ang="0">
                <a:pos x="18" y="18"/>
              </a:cxn>
              <a:cxn ang="0">
                <a:pos x="10" y="18"/>
              </a:cxn>
            </a:cxnLst>
            <a:rect l="0" t="0" r="r" b="b"/>
            <a:pathLst>
              <a:path w="28" h="28">
                <a:moveTo>
                  <a:pt x="10" y="0"/>
                </a:moveTo>
                <a:lnTo>
                  <a:pt x="0" y="28"/>
                </a:lnTo>
                <a:lnTo>
                  <a:pt x="6" y="28"/>
                </a:lnTo>
                <a:lnTo>
                  <a:pt x="8" y="22"/>
                </a:lnTo>
                <a:lnTo>
                  <a:pt x="18" y="22"/>
                </a:lnTo>
                <a:lnTo>
                  <a:pt x="22" y="28"/>
                </a:lnTo>
                <a:lnTo>
                  <a:pt x="28" y="28"/>
                </a:lnTo>
                <a:lnTo>
                  <a:pt x="16" y="0"/>
                </a:lnTo>
                <a:lnTo>
                  <a:pt x="10" y="0"/>
                </a:lnTo>
                <a:close/>
                <a:moveTo>
                  <a:pt x="10" y="18"/>
                </a:moveTo>
                <a:lnTo>
                  <a:pt x="14" y="6"/>
                </a:lnTo>
                <a:lnTo>
                  <a:pt x="18" y="18"/>
                </a:lnTo>
                <a:lnTo>
                  <a:pt x="10" y="1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8" name="Freeform 1018"/>
          <p:cNvSpPr>
            <a:spLocks/>
          </p:cNvSpPr>
          <p:nvPr/>
        </p:nvSpPr>
        <p:spPr bwMode="auto">
          <a:xfrm>
            <a:off x="8391652" y="2551979"/>
            <a:ext cx="49031" cy="28287"/>
          </a:xfrm>
          <a:custGeom>
            <a:avLst/>
            <a:gdLst/>
            <a:ahLst/>
            <a:cxnLst>
              <a:cxn ang="0">
                <a:pos x="0" y="0"/>
              </a:cxn>
              <a:cxn ang="0">
                <a:pos x="0" y="14"/>
              </a:cxn>
              <a:cxn ang="0">
                <a:pos x="0" y="30"/>
              </a:cxn>
              <a:cxn ang="0">
                <a:pos x="26" y="22"/>
              </a:cxn>
              <a:cxn ang="0">
                <a:pos x="52" y="14"/>
              </a:cxn>
              <a:cxn ang="0">
                <a:pos x="26" y="8"/>
              </a:cxn>
              <a:cxn ang="0">
                <a:pos x="0" y="0"/>
              </a:cxn>
            </a:cxnLst>
            <a:rect l="0" t="0" r="r" b="b"/>
            <a:pathLst>
              <a:path w="52" h="30">
                <a:moveTo>
                  <a:pt x="0" y="0"/>
                </a:moveTo>
                <a:lnTo>
                  <a:pt x="0" y="14"/>
                </a:lnTo>
                <a:lnTo>
                  <a:pt x="0" y="30"/>
                </a:lnTo>
                <a:lnTo>
                  <a:pt x="26" y="22"/>
                </a:lnTo>
                <a:lnTo>
                  <a:pt x="52" y="14"/>
                </a:lnTo>
                <a:lnTo>
                  <a:pt x="26" y="8"/>
                </a:lnTo>
                <a:lnTo>
                  <a:pt x="0"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6" name="Freeform 1019"/>
          <p:cNvSpPr>
            <a:spLocks/>
          </p:cNvSpPr>
          <p:nvPr/>
        </p:nvSpPr>
        <p:spPr bwMode="auto">
          <a:xfrm>
            <a:off x="8429369" y="2531235"/>
            <a:ext cx="18858" cy="28287"/>
          </a:xfrm>
          <a:custGeom>
            <a:avLst/>
            <a:gdLst/>
            <a:ahLst/>
            <a:cxnLst>
              <a:cxn ang="0">
                <a:pos x="14" y="14"/>
              </a:cxn>
              <a:cxn ang="0">
                <a:pos x="14" y="14"/>
              </a:cxn>
              <a:cxn ang="0">
                <a:pos x="18" y="10"/>
              </a:cxn>
              <a:cxn ang="0">
                <a:pos x="18" y="8"/>
              </a:cxn>
              <a:cxn ang="0">
                <a:pos x="18" y="8"/>
              </a:cxn>
              <a:cxn ang="0">
                <a:pos x="16" y="2"/>
              </a:cxn>
              <a:cxn ang="0">
                <a:pos x="16" y="2"/>
              </a:cxn>
              <a:cxn ang="0">
                <a:pos x="14" y="0"/>
              </a:cxn>
              <a:cxn ang="0">
                <a:pos x="10" y="0"/>
              </a:cxn>
              <a:cxn ang="0">
                <a:pos x="10" y="0"/>
              </a:cxn>
              <a:cxn ang="0">
                <a:pos x="6" y="2"/>
              </a:cxn>
              <a:cxn ang="0">
                <a:pos x="6" y="2"/>
              </a:cxn>
              <a:cxn ang="0">
                <a:pos x="2" y="4"/>
              </a:cxn>
              <a:cxn ang="0">
                <a:pos x="2" y="4"/>
              </a:cxn>
              <a:cxn ang="0">
                <a:pos x="2" y="8"/>
              </a:cxn>
              <a:cxn ang="0">
                <a:pos x="6" y="8"/>
              </a:cxn>
              <a:cxn ang="0">
                <a:pos x="6" y="8"/>
              </a:cxn>
              <a:cxn ang="0">
                <a:pos x="8" y="6"/>
              </a:cxn>
              <a:cxn ang="0">
                <a:pos x="8" y="6"/>
              </a:cxn>
              <a:cxn ang="0">
                <a:pos x="10" y="4"/>
              </a:cxn>
              <a:cxn ang="0">
                <a:pos x="10" y="4"/>
              </a:cxn>
              <a:cxn ang="0">
                <a:pos x="12" y="6"/>
              </a:cxn>
              <a:cxn ang="0">
                <a:pos x="12" y="6"/>
              </a:cxn>
              <a:cxn ang="0">
                <a:pos x="12" y="8"/>
              </a:cxn>
              <a:cxn ang="0">
                <a:pos x="12" y="8"/>
              </a:cxn>
              <a:cxn ang="0">
                <a:pos x="12" y="10"/>
              </a:cxn>
              <a:cxn ang="0">
                <a:pos x="12" y="10"/>
              </a:cxn>
              <a:cxn ang="0">
                <a:pos x="8" y="12"/>
              </a:cxn>
              <a:cxn ang="0">
                <a:pos x="8" y="16"/>
              </a:cxn>
              <a:cxn ang="0">
                <a:pos x="8" y="16"/>
              </a:cxn>
              <a:cxn ang="0">
                <a:pos x="10" y="16"/>
              </a:cxn>
              <a:cxn ang="0">
                <a:pos x="10" y="16"/>
              </a:cxn>
              <a:cxn ang="0">
                <a:pos x="12" y="16"/>
              </a:cxn>
              <a:cxn ang="0">
                <a:pos x="12" y="16"/>
              </a:cxn>
              <a:cxn ang="0">
                <a:pos x="14" y="20"/>
              </a:cxn>
              <a:cxn ang="0">
                <a:pos x="14" y="20"/>
              </a:cxn>
              <a:cxn ang="0">
                <a:pos x="12" y="24"/>
              </a:cxn>
              <a:cxn ang="0">
                <a:pos x="12" y="24"/>
              </a:cxn>
              <a:cxn ang="0">
                <a:pos x="10" y="24"/>
              </a:cxn>
              <a:cxn ang="0">
                <a:pos x="10" y="24"/>
              </a:cxn>
              <a:cxn ang="0">
                <a:pos x="8" y="24"/>
              </a:cxn>
              <a:cxn ang="0">
                <a:pos x="8" y="24"/>
              </a:cxn>
              <a:cxn ang="0">
                <a:pos x="6" y="20"/>
              </a:cxn>
              <a:cxn ang="0">
                <a:pos x="0" y="22"/>
              </a:cxn>
              <a:cxn ang="0">
                <a:pos x="0" y="22"/>
              </a:cxn>
              <a:cxn ang="0">
                <a:pos x="2" y="24"/>
              </a:cxn>
              <a:cxn ang="0">
                <a:pos x="4" y="28"/>
              </a:cxn>
              <a:cxn ang="0">
                <a:pos x="4" y="28"/>
              </a:cxn>
              <a:cxn ang="0">
                <a:pos x="6" y="28"/>
              </a:cxn>
              <a:cxn ang="0">
                <a:pos x="10" y="30"/>
              </a:cxn>
              <a:cxn ang="0">
                <a:pos x="10" y="30"/>
              </a:cxn>
              <a:cxn ang="0">
                <a:pos x="14" y="28"/>
              </a:cxn>
              <a:cxn ang="0">
                <a:pos x="16" y="26"/>
              </a:cxn>
              <a:cxn ang="0">
                <a:pos x="16" y="26"/>
              </a:cxn>
              <a:cxn ang="0">
                <a:pos x="18" y="24"/>
              </a:cxn>
              <a:cxn ang="0">
                <a:pos x="20" y="20"/>
              </a:cxn>
              <a:cxn ang="0">
                <a:pos x="20" y="20"/>
              </a:cxn>
              <a:cxn ang="0">
                <a:pos x="18" y="16"/>
              </a:cxn>
              <a:cxn ang="0">
                <a:pos x="18" y="16"/>
              </a:cxn>
              <a:cxn ang="0">
                <a:pos x="14" y="14"/>
              </a:cxn>
              <a:cxn ang="0">
                <a:pos x="14" y="14"/>
              </a:cxn>
            </a:cxnLst>
            <a:rect l="0" t="0" r="r" b="b"/>
            <a:pathLst>
              <a:path w="20" h="30">
                <a:moveTo>
                  <a:pt x="14" y="14"/>
                </a:moveTo>
                <a:lnTo>
                  <a:pt x="14" y="14"/>
                </a:lnTo>
                <a:lnTo>
                  <a:pt x="18" y="10"/>
                </a:lnTo>
                <a:lnTo>
                  <a:pt x="18" y="8"/>
                </a:lnTo>
                <a:lnTo>
                  <a:pt x="18" y="8"/>
                </a:lnTo>
                <a:lnTo>
                  <a:pt x="16" y="2"/>
                </a:lnTo>
                <a:lnTo>
                  <a:pt x="16" y="2"/>
                </a:lnTo>
                <a:lnTo>
                  <a:pt x="14" y="0"/>
                </a:lnTo>
                <a:lnTo>
                  <a:pt x="10" y="0"/>
                </a:lnTo>
                <a:lnTo>
                  <a:pt x="10" y="0"/>
                </a:lnTo>
                <a:lnTo>
                  <a:pt x="6" y="2"/>
                </a:lnTo>
                <a:lnTo>
                  <a:pt x="6" y="2"/>
                </a:lnTo>
                <a:lnTo>
                  <a:pt x="2" y="4"/>
                </a:lnTo>
                <a:lnTo>
                  <a:pt x="2" y="4"/>
                </a:lnTo>
                <a:lnTo>
                  <a:pt x="2" y="8"/>
                </a:lnTo>
                <a:lnTo>
                  <a:pt x="6" y="8"/>
                </a:lnTo>
                <a:lnTo>
                  <a:pt x="6" y="8"/>
                </a:lnTo>
                <a:lnTo>
                  <a:pt x="8" y="6"/>
                </a:lnTo>
                <a:lnTo>
                  <a:pt x="8" y="6"/>
                </a:lnTo>
                <a:lnTo>
                  <a:pt x="10" y="4"/>
                </a:lnTo>
                <a:lnTo>
                  <a:pt x="10" y="4"/>
                </a:lnTo>
                <a:lnTo>
                  <a:pt x="12" y="6"/>
                </a:lnTo>
                <a:lnTo>
                  <a:pt x="12" y="6"/>
                </a:lnTo>
                <a:lnTo>
                  <a:pt x="12" y="8"/>
                </a:lnTo>
                <a:lnTo>
                  <a:pt x="12" y="8"/>
                </a:lnTo>
                <a:lnTo>
                  <a:pt x="12" y="10"/>
                </a:lnTo>
                <a:lnTo>
                  <a:pt x="12" y="10"/>
                </a:lnTo>
                <a:lnTo>
                  <a:pt x="8" y="12"/>
                </a:lnTo>
                <a:lnTo>
                  <a:pt x="8" y="16"/>
                </a:lnTo>
                <a:lnTo>
                  <a:pt x="8" y="16"/>
                </a:lnTo>
                <a:lnTo>
                  <a:pt x="10" y="16"/>
                </a:lnTo>
                <a:lnTo>
                  <a:pt x="10" y="16"/>
                </a:lnTo>
                <a:lnTo>
                  <a:pt x="12" y="16"/>
                </a:lnTo>
                <a:lnTo>
                  <a:pt x="12" y="16"/>
                </a:lnTo>
                <a:lnTo>
                  <a:pt x="14" y="20"/>
                </a:lnTo>
                <a:lnTo>
                  <a:pt x="14" y="20"/>
                </a:lnTo>
                <a:lnTo>
                  <a:pt x="12" y="24"/>
                </a:lnTo>
                <a:lnTo>
                  <a:pt x="12" y="24"/>
                </a:lnTo>
                <a:lnTo>
                  <a:pt x="10" y="24"/>
                </a:lnTo>
                <a:lnTo>
                  <a:pt x="10" y="24"/>
                </a:lnTo>
                <a:lnTo>
                  <a:pt x="8" y="24"/>
                </a:lnTo>
                <a:lnTo>
                  <a:pt x="8" y="24"/>
                </a:lnTo>
                <a:lnTo>
                  <a:pt x="6" y="20"/>
                </a:lnTo>
                <a:lnTo>
                  <a:pt x="0" y="22"/>
                </a:lnTo>
                <a:lnTo>
                  <a:pt x="0" y="22"/>
                </a:lnTo>
                <a:lnTo>
                  <a:pt x="2" y="24"/>
                </a:lnTo>
                <a:lnTo>
                  <a:pt x="4" y="28"/>
                </a:lnTo>
                <a:lnTo>
                  <a:pt x="4" y="28"/>
                </a:lnTo>
                <a:lnTo>
                  <a:pt x="6" y="28"/>
                </a:lnTo>
                <a:lnTo>
                  <a:pt x="10" y="30"/>
                </a:lnTo>
                <a:lnTo>
                  <a:pt x="10" y="30"/>
                </a:lnTo>
                <a:lnTo>
                  <a:pt x="14" y="28"/>
                </a:lnTo>
                <a:lnTo>
                  <a:pt x="16" y="26"/>
                </a:lnTo>
                <a:lnTo>
                  <a:pt x="16" y="26"/>
                </a:lnTo>
                <a:lnTo>
                  <a:pt x="18" y="24"/>
                </a:lnTo>
                <a:lnTo>
                  <a:pt x="20" y="20"/>
                </a:lnTo>
                <a:lnTo>
                  <a:pt x="20" y="20"/>
                </a:lnTo>
                <a:lnTo>
                  <a:pt x="18" y="16"/>
                </a:lnTo>
                <a:lnTo>
                  <a:pt x="18" y="16"/>
                </a:lnTo>
                <a:lnTo>
                  <a:pt x="14" y="14"/>
                </a:lnTo>
                <a:lnTo>
                  <a:pt x="14" y="1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7" name="Freeform 1020"/>
          <p:cNvSpPr>
            <a:spLocks/>
          </p:cNvSpPr>
          <p:nvPr/>
        </p:nvSpPr>
        <p:spPr bwMode="auto">
          <a:xfrm>
            <a:off x="7939056" y="2531234"/>
            <a:ext cx="22630" cy="41488"/>
          </a:xfrm>
          <a:custGeom>
            <a:avLst/>
            <a:gdLst/>
            <a:ahLst/>
            <a:cxnLst>
              <a:cxn ang="0">
                <a:pos x="20" y="20"/>
              </a:cxn>
              <a:cxn ang="0">
                <a:pos x="22" y="16"/>
              </a:cxn>
              <a:cxn ang="0">
                <a:pos x="24" y="12"/>
              </a:cxn>
              <a:cxn ang="0">
                <a:pos x="20" y="4"/>
              </a:cxn>
              <a:cxn ang="0">
                <a:pos x="18" y="2"/>
              </a:cxn>
              <a:cxn ang="0">
                <a:pos x="10" y="0"/>
              </a:cxn>
              <a:cxn ang="0">
                <a:pos x="2" y="2"/>
              </a:cxn>
              <a:cxn ang="0">
                <a:pos x="0" y="6"/>
              </a:cxn>
              <a:cxn ang="0">
                <a:pos x="0" y="14"/>
              </a:cxn>
              <a:cxn ang="0">
                <a:pos x="10" y="10"/>
              </a:cxn>
              <a:cxn ang="0">
                <a:pos x="10" y="8"/>
              </a:cxn>
              <a:cxn ang="0">
                <a:pos x="12" y="6"/>
              </a:cxn>
              <a:cxn ang="0">
                <a:pos x="14" y="8"/>
              </a:cxn>
              <a:cxn ang="0">
                <a:pos x="14" y="10"/>
              </a:cxn>
              <a:cxn ang="0">
                <a:pos x="14" y="12"/>
              </a:cxn>
              <a:cxn ang="0">
                <a:pos x="14" y="16"/>
              </a:cxn>
              <a:cxn ang="0">
                <a:pos x="12" y="16"/>
              </a:cxn>
              <a:cxn ang="0">
                <a:pos x="8" y="24"/>
              </a:cxn>
              <a:cxn ang="0">
                <a:pos x="12" y="24"/>
              </a:cxn>
              <a:cxn ang="0">
                <a:pos x="14" y="26"/>
              </a:cxn>
              <a:cxn ang="0">
                <a:pos x="14" y="28"/>
              </a:cxn>
              <a:cxn ang="0">
                <a:pos x="14" y="32"/>
              </a:cxn>
              <a:cxn ang="0">
                <a:pos x="14" y="36"/>
              </a:cxn>
              <a:cxn ang="0">
                <a:pos x="12" y="38"/>
              </a:cxn>
              <a:cxn ang="0">
                <a:pos x="10" y="36"/>
              </a:cxn>
              <a:cxn ang="0">
                <a:pos x="10" y="26"/>
              </a:cxn>
              <a:cxn ang="0">
                <a:pos x="0" y="30"/>
              </a:cxn>
              <a:cxn ang="0">
                <a:pos x="0" y="38"/>
              </a:cxn>
              <a:cxn ang="0">
                <a:pos x="4" y="42"/>
              </a:cxn>
              <a:cxn ang="0">
                <a:pos x="12" y="44"/>
              </a:cxn>
              <a:cxn ang="0">
                <a:pos x="18" y="42"/>
              </a:cxn>
              <a:cxn ang="0">
                <a:pos x="22" y="38"/>
              </a:cxn>
              <a:cxn ang="0">
                <a:pos x="24" y="30"/>
              </a:cxn>
              <a:cxn ang="0">
                <a:pos x="22" y="22"/>
              </a:cxn>
              <a:cxn ang="0">
                <a:pos x="20" y="20"/>
              </a:cxn>
            </a:cxnLst>
            <a:rect l="0" t="0" r="r" b="b"/>
            <a:pathLst>
              <a:path w="24" h="44">
                <a:moveTo>
                  <a:pt x="20" y="20"/>
                </a:moveTo>
                <a:lnTo>
                  <a:pt x="20" y="20"/>
                </a:lnTo>
                <a:lnTo>
                  <a:pt x="22" y="16"/>
                </a:lnTo>
                <a:lnTo>
                  <a:pt x="22" y="16"/>
                </a:lnTo>
                <a:lnTo>
                  <a:pt x="24" y="12"/>
                </a:lnTo>
                <a:lnTo>
                  <a:pt x="24" y="12"/>
                </a:lnTo>
                <a:lnTo>
                  <a:pt x="22" y="6"/>
                </a:lnTo>
                <a:lnTo>
                  <a:pt x="20" y="4"/>
                </a:lnTo>
                <a:lnTo>
                  <a:pt x="20" y="4"/>
                </a:lnTo>
                <a:lnTo>
                  <a:pt x="18" y="2"/>
                </a:lnTo>
                <a:lnTo>
                  <a:pt x="10" y="0"/>
                </a:lnTo>
                <a:lnTo>
                  <a:pt x="10" y="0"/>
                </a:lnTo>
                <a:lnTo>
                  <a:pt x="6" y="0"/>
                </a:lnTo>
                <a:lnTo>
                  <a:pt x="2" y="2"/>
                </a:lnTo>
                <a:lnTo>
                  <a:pt x="2" y="2"/>
                </a:lnTo>
                <a:lnTo>
                  <a:pt x="0" y="6"/>
                </a:lnTo>
                <a:lnTo>
                  <a:pt x="0" y="10"/>
                </a:lnTo>
                <a:lnTo>
                  <a:pt x="0" y="14"/>
                </a:lnTo>
                <a:lnTo>
                  <a:pt x="10" y="14"/>
                </a:lnTo>
                <a:lnTo>
                  <a:pt x="10" y="10"/>
                </a:lnTo>
                <a:lnTo>
                  <a:pt x="10" y="10"/>
                </a:lnTo>
                <a:lnTo>
                  <a:pt x="10" y="8"/>
                </a:lnTo>
                <a:lnTo>
                  <a:pt x="10" y="8"/>
                </a:lnTo>
                <a:lnTo>
                  <a:pt x="12" y="6"/>
                </a:lnTo>
                <a:lnTo>
                  <a:pt x="12" y="6"/>
                </a:lnTo>
                <a:lnTo>
                  <a:pt x="14" y="8"/>
                </a:lnTo>
                <a:lnTo>
                  <a:pt x="14" y="8"/>
                </a:lnTo>
                <a:lnTo>
                  <a:pt x="14" y="10"/>
                </a:lnTo>
                <a:lnTo>
                  <a:pt x="14" y="12"/>
                </a:lnTo>
                <a:lnTo>
                  <a:pt x="14" y="12"/>
                </a:lnTo>
                <a:lnTo>
                  <a:pt x="14" y="16"/>
                </a:lnTo>
                <a:lnTo>
                  <a:pt x="14" y="16"/>
                </a:lnTo>
                <a:lnTo>
                  <a:pt x="12" y="16"/>
                </a:lnTo>
                <a:lnTo>
                  <a:pt x="12" y="16"/>
                </a:lnTo>
                <a:lnTo>
                  <a:pt x="8" y="18"/>
                </a:lnTo>
                <a:lnTo>
                  <a:pt x="8" y="24"/>
                </a:lnTo>
                <a:lnTo>
                  <a:pt x="8" y="24"/>
                </a:lnTo>
                <a:lnTo>
                  <a:pt x="12" y="24"/>
                </a:lnTo>
                <a:lnTo>
                  <a:pt x="12" y="24"/>
                </a:lnTo>
                <a:lnTo>
                  <a:pt x="14" y="26"/>
                </a:lnTo>
                <a:lnTo>
                  <a:pt x="14" y="26"/>
                </a:lnTo>
                <a:lnTo>
                  <a:pt x="14" y="28"/>
                </a:lnTo>
                <a:lnTo>
                  <a:pt x="14" y="32"/>
                </a:lnTo>
                <a:lnTo>
                  <a:pt x="14" y="32"/>
                </a:lnTo>
                <a:lnTo>
                  <a:pt x="14" y="36"/>
                </a:lnTo>
                <a:lnTo>
                  <a:pt x="14" y="36"/>
                </a:lnTo>
                <a:lnTo>
                  <a:pt x="12" y="38"/>
                </a:lnTo>
                <a:lnTo>
                  <a:pt x="12" y="38"/>
                </a:lnTo>
                <a:lnTo>
                  <a:pt x="10" y="36"/>
                </a:lnTo>
                <a:lnTo>
                  <a:pt x="10" y="36"/>
                </a:lnTo>
                <a:lnTo>
                  <a:pt x="10" y="34"/>
                </a:lnTo>
                <a:lnTo>
                  <a:pt x="10" y="26"/>
                </a:lnTo>
                <a:lnTo>
                  <a:pt x="0" y="26"/>
                </a:lnTo>
                <a:lnTo>
                  <a:pt x="0" y="30"/>
                </a:lnTo>
                <a:lnTo>
                  <a:pt x="0" y="30"/>
                </a:lnTo>
                <a:lnTo>
                  <a:pt x="0" y="38"/>
                </a:lnTo>
                <a:lnTo>
                  <a:pt x="0" y="38"/>
                </a:lnTo>
                <a:lnTo>
                  <a:pt x="4" y="42"/>
                </a:lnTo>
                <a:lnTo>
                  <a:pt x="4" y="42"/>
                </a:lnTo>
                <a:lnTo>
                  <a:pt x="12" y="44"/>
                </a:lnTo>
                <a:lnTo>
                  <a:pt x="12" y="44"/>
                </a:lnTo>
                <a:lnTo>
                  <a:pt x="18" y="42"/>
                </a:lnTo>
                <a:lnTo>
                  <a:pt x="18" y="42"/>
                </a:lnTo>
                <a:lnTo>
                  <a:pt x="22" y="38"/>
                </a:lnTo>
                <a:lnTo>
                  <a:pt x="22" y="38"/>
                </a:lnTo>
                <a:lnTo>
                  <a:pt x="24" y="30"/>
                </a:lnTo>
                <a:lnTo>
                  <a:pt x="24" y="30"/>
                </a:lnTo>
                <a:lnTo>
                  <a:pt x="22" y="22"/>
                </a:lnTo>
                <a:lnTo>
                  <a:pt x="22" y="22"/>
                </a:lnTo>
                <a:lnTo>
                  <a:pt x="20" y="20"/>
                </a:lnTo>
                <a:lnTo>
                  <a:pt x="20"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8" name="Freeform 1021"/>
          <p:cNvSpPr>
            <a:spLocks/>
          </p:cNvSpPr>
          <p:nvPr/>
        </p:nvSpPr>
        <p:spPr bwMode="auto">
          <a:xfrm>
            <a:off x="7535493" y="2533120"/>
            <a:ext cx="54689" cy="41488"/>
          </a:xfrm>
          <a:custGeom>
            <a:avLst/>
            <a:gdLst/>
            <a:ahLst/>
            <a:cxnLst>
              <a:cxn ang="0">
                <a:pos x="0" y="44"/>
              </a:cxn>
              <a:cxn ang="0">
                <a:pos x="12" y="44"/>
              </a:cxn>
              <a:cxn ang="0">
                <a:pos x="12" y="24"/>
              </a:cxn>
              <a:cxn ang="0">
                <a:pos x="22" y="24"/>
              </a:cxn>
              <a:cxn ang="0">
                <a:pos x="22" y="44"/>
              </a:cxn>
              <a:cxn ang="0">
                <a:pos x="22" y="44"/>
              </a:cxn>
              <a:cxn ang="0">
                <a:pos x="36" y="44"/>
              </a:cxn>
              <a:cxn ang="0">
                <a:pos x="36" y="24"/>
              </a:cxn>
              <a:cxn ang="0">
                <a:pos x="46" y="24"/>
              </a:cxn>
              <a:cxn ang="0">
                <a:pos x="46" y="44"/>
              </a:cxn>
              <a:cxn ang="0">
                <a:pos x="46" y="44"/>
              </a:cxn>
              <a:cxn ang="0">
                <a:pos x="58" y="44"/>
              </a:cxn>
              <a:cxn ang="0">
                <a:pos x="58" y="0"/>
              </a:cxn>
              <a:cxn ang="0">
                <a:pos x="58" y="0"/>
              </a:cxn>
              <a:cxn ang="0">
                <a:pos x="0" y="0"/>
              </a:cxn>
              <a:cxn ang="0">
                <a:pos x="0" y="44"/>
              </a:cxn>
            </a:cxnLst>
            <a:rect l="0" t="0" r="r" b="b"/>
            <a:pathLst>
              <a:path w="58" h="44">
                <a:moveTo>
                  <a:pt x="0" y="44"/>
                </a:moveTo>
                <a:lnTo>
                  <a:pt x="12" y="44"/>
                </a:lnTo>
                <a:lnTo>
                  <a:pt x="12" y="24"/>
                </a:lnTo>
                <a:lnTo>
                  <a:pt x="22" y="24"/>
                </a:lnTo>
                <a:lnTo>
                  <a:pt x="22" y="44"/>
                </a:lnTo>
                <a:lnTo>
                  <a:pt x="22" y="44"/>
                </a:lnTo>
                <a:lnTo>
                  <a:pt x="36" y="44"/>
                </a:lnTo>
                <a:lnTo>
                  <a:pt x="36" y="24"/>
                </a:lnTo>
                <a:lnTo>
                  <a:pt x="46" y="24"/>
                </a:lnTo>
                <a:lnTo>
                  <a:pt x="46" y="44"/>
                </a:lnTo>
                <a:lnTo>
                  <a:pt x="46" y="44"/>
                </a:lnTo>
                <a:lnTo>
                  <a:pt x="58" y="44"/>
                </a:lnTo>
                <a:lnTo>
                  <a:pt x="58" y="0"/>
                </a:lnTo>
                <a:lnTo>
                  <a:pt x="58"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9" name="Freeform 1022"/>
          <p:cNvSpPr>
            <a:spLocks/>
          </p:cNvSpPr>
          <p:nvPr/>
        </p:nvSpPr>
        <p:spPr bwMode="auto">
          <a:xfrm>
            <a:off x="7601496" y="253312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50" name="Freeform 1023"/>
          <p:cNvSpPr>
            <a:spLocks/>
          </p:cNvSpPr>
          <p:nvPr/>
        </p:nvSpPr>
        <p:spPr bwMode="auto">
          <a:xfrm>
            <a:off x="7622240" y="2533120"/>
            <a:ext cx="33945" cy="41488"/>
          </a:xfrm>
          <a:custGeom>
            <a:avLst/>
            <a:gdLst/>
            <a:ahLst/>
            <a:cxnLst>
              <a:cxn ang="0">
                <a:pos x="24" y="24"/>
              </a:cxn>
              <a:cxn ang="0">
                <a:pos x="14" y="24"/>
              </a:cxn>
              <a:cxn ang="0">
                <a:pos x="14" y="0"/>
              </a:cxn>
              <a:cxn ang="0">
                <a:pos x="14" y="0"/>
              </a:cxn>
              <a:cxn ang="0">
                <a:pos x="0" y="0"/>
              </a:cxn>
              <a:cxn ang="0">
                <a:pos x="0" y="44"/>
              </a:cxn>
              <a:cxn ang="0">
                <a:pos x="36" y="44"/>
              </a:cxn>
              <a:cxn ang="0">
                <a:pos x="36" y="0"/>
              </a:cxn>
              <a:cxn ang="0">
                <a:pos x="36" y="0"/>
              </a:cxn>
              <a:cxn ang="0">
                <a:pos x="24" y="0"/>
              </a:cxn>
              <a:cxn ang="0">
                <a:pos x="24" y="24"/>
              </a:cxn>
            </a:cxnLst>
            <a:rect l="0" t="0" r="r" b="b"/>
            <a:pathLst>
              <a:path w="36" h="44">
                <a:moveTo>
                  <a:pt x="24" y="24"/>
                </a:moveTo>
                <a:lnTo>
                  <a:pt x="14" y="24"/>
                </a:lnTo>
                <a:lnTo>
                  <a:pt x="14" y="0"/>
                </a:lnTo>
                <a:lnTo>
                  <a:pt x="14" y="0"/>
                </a:lnTo>
                <a:lnTo>
                  <a:pt x="0" y="0"/>
                </a:lnTo>
                <a:lnTo>
                  <a:pt x="0" y="44"/>
                </a:lnTo>
                <a:lnTo>
                  <a:pt x="36" y="44"/>
                </a:lnTo>
                <a:lnTo>
                  <a:pt x="36" y="0"/>
                </a:lnTo>
                <a:lnTo>
                  <a:pt x="36" y="0"/>
                </a:lnTo>
                <a:lnTo>
                  <a:pt x="24" y="0"/>
                </a:lnTo>
                <a:lnTo>
                  <a:pt x="2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51" name="Freeform 1024"/>
          <p:cNvSpPr>
            <a:spLocks/>
          </p:cNvSpPr>
          <p:nvPr/>
        </p:nvSpPr>
        <p:spPr bwMode="auto">
          <a:xfrm>
            <a:off x="7667500" y="253312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52" name="Freeform 1025"/>
          <p:cNvSpPr>
            <a:spLocks/>
          </p:cNvSpPr>
          <p:nvPr/>
        </p:nvSpPr>
        <p:spPr bwMode="auto">
          <a:xfrm>
            <a:off x="7699558" y="2533120"/>
            <a:ext cx="45260" cy="41488"/>
          </a:xfrm>
          <a:custGeom>
            <a:avLst/>
            <a:gdLst/>
            <a:ahLst/>
            <a:cxnLst>
              <a:cxn ang="0">
                <a:pos x="36" y="24"/>
              </a:cxn>
              <a:cxn ang="0">
                <a:pos x="24" y="24"/>
              </a:cxn>
              <a:cxn ang="0">
                <a:pos x="24" y="24"/>
              </a:cxn>
              <a:cxn ang="0">
                <a:pos x="24" y="0"/>
              </a:cxn>
              <a:cxn ang="0">
                <a:pos x="24" y="0"/>
              </a:cxn>
              <a:cxn ang="0">
                <a:pos x="12" y="0"/>
              </a:cxn>
              <a:cxn ang="0">
                <a:pos x="12" y="0"/>
              </a:cxn>
              <a:cxn ang="0">
                <a:pos x="12" y="24"/>
              </a:cxn>
              <a:cxn ang="0">
                <a:pos x="0" y="24"/>
              </a:cxn>
              <a:cxn ang="0">
                <a:pos x="0" y="24"/>
              </a:cxn>
              <a:cxn ang="0">
                <a:pos x="0" y="44"/>
              </a:cxn>
              <a:cxn ang="0">
                <a:pos x="0" y="44"/>
              </a:cxn>
              <a:cxn ang="0">
                <a:pos x="14" y="44"/>
              </a:cxn>
              <a:cxn ang="0">
                <a:pos x="14" y="44"/>
              </a:cxn>
              <a:cxn ang="0">
                <a:pos x="14" y="24"/>
              </a:cxn>
              <a:cxn ang="0">
                <a:pos x="24" y="24"/>
              </a:cxn>
              <a:cxn ang="0">
                <a:pos x="24" y="24"/>
              </a:cxn>
              <a:cxn ang="0">
                <a:pos x="24" y="44"/>
              </a:cxn>
              <a:cxn ang="0">
                <a:pos x="24" y="44"/>
              </a:cxn>
              <a:cxn ang="0">
                <a:pos x="36" y="44"/>
              </a:cxn>
              <a:cxn ang="0">
                <a:pos x="36" y="44"/>
              </a:cxn>
              <a:cxn ang="0">
                <a:pos x="36" y="24"/>
              </a:cxn>
              <a:cxn ang="0">
                <a:pos x="48" y="24"/>
              </a:cxn>
              <a:cxn ang="0">
                <a:pos x="48" y="24"/>
              </a:cxn>
              <a:cxn ang="0">
                <a:pos x="48" y="0"/>
              </a:cxn>
              <a:cxn ang="0">
                <a:pos x="48" y="0"/>
              </a:cxn>
              <a:cxn ang="0">
                <a:pos x="36" y="0"/>
              </a:cxn>
              <a:cxn ang="0">
                <a:pos x="36" y="0"/>
              </a:cxn>
              <a:cxn ang="0">
                <a:pos x="36" y="24"/>
              </a:cxn>
              <a:cxn ang="0">
                <a:pos x="36" y="24"/>
              </a:cxn>
            </a:cxnLst>
            <a:rect l="0" t="0" r="r" b="b"/>
            <a:pathLst>
              <a:path w="48" h="44">
                <a:moveTo>
                  <a:pt x="36" y="24"/>
                </a:moveTo>
                <a:lnTo>
                  <a:pt x="24" y="24"/>
                </a:lnTo>
                <a:lnTo>
                  <a:pt x="24" y="24"/>
                </a:lnTo>
                <a:lnTo>
                  <a:pt x="24" y="0"/>
                </a:lnTo>
                <a:lnTo>
                  <a:pt x="24" y="0"/>
                </a:lnTo>
                <a:lnTo>
                  <a:pt x="12" y="0"/>
                </a:lnTo>
                <a:lnTo>
                  <a:pt x="12" y="0"/>
                </a:lnTo>
                <a:lnTo>
                  <a:pt x="12" y="24"/>
                </a:lnTo>
                <a:lnTo>
                  <a:pt x="0" y="24"/>
                </a:lnTo>
                <a:lnTo>
                  <a:pt x="0" y="24"/>
                </a:lnTo>
                <a:lnTo>
                  <a:pt x="0" y="44"/>
                </a:lnTo>
                <a:lnTo>
                  <a:pt x="0" y="44"/>
                </a:lnTo>
                <a:lnTo>
                  <a:pt x="14" y="44"/>
                </a:lnTo>
                <a:lnTo>
                  <a:pt x="14" y="44"/>
                </a:lnTo>
                <a:lnTo>
                  <a:pt x="14" y="24"/>
                </a:lnTo>
                <a:lnTo>
                  <a:pt x="24" y="24"/>
                </a:lnTo>
                <a:lnTo>
                  <a:pt x="24" y="24"/>
                </a:lnTo>
                <a:lnTo>
                  <a:pt x="24" y="44"/>
                </a:lnTo>
                <a:lnTo>
                  <a:pt x="24" y="44"/>
                </a:lnTo>
                <a:lnTo>
                  <a:pt x="36" y="44"/>
                </a:lnTo>
                <a:lnTo>
                  <a:pt x="36" y="44"/>
                </a:lnTo>
                <a:lnTo>
                  <a:pt x="36" y="24"/>
                </a:lnTo>
                <a:lnTo>
                  <a:pt x="48" y="24"/>
                </a:lnTo>
                <a:lnTo>
                  <a:pt x="48" y="24"/>
                </a:lnTo>
                <a:lnTo>
                  <a:pt x="48" y="0"/>
                </a:lnTo>
                <a:lnTo>
                  <a:pt x="48" y="0"/>
                </a:lnTo>
                <a:lnTo>
                  <a:pt x="36" y="0"/>
                </a:lnTo>
                <a:lnTo>
                  <a:pt x="36" y="0"/>
                </a:lnTo>
                <a:lnTo>
                  <a:pt x="36" y="24"/>
                </a:lnTo>
                <a:lnTo>
                  <a:pt x="36"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53" name="Freeform 1026"/>
          <p:cNvSpPr>
            <a:spLocks/>
          </p:cNvSpPr>
          <p:nvPr/>
        </p:nvSpPr>
        <p:spPr bwMode="auto">
          <a:xfrm>
            <a:off x="7688244" y="2533120"/>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54" name="Freeform 1027"/>
          <p:cNvSpPr>
            <a:spLocks/>
          </p:cNvSpPr>
          <p:nvPr/>
        </p:nvSpPr>
        <p:spPr bwMode="auto">
          <a:xfrm>
            <a:off x="7754247" y="253312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55" name="Freeform 1028"/>
          <p:cNvSpPr>
            <a:spLocks/>
          </p:cNvSpPr>
          <p:nvPr/>
        </p:nvSpPr>
        <p:spPr bwMode="auto">
          <a:xfrm>
            <a:off x="7776877" y="253312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56" name="Freeform 1029"/>
          <p:cNvSpPr>
            <a:spLocks/>
          </p:cNvSpPr>
          <p:nvPr/>
        </p:nvSpPr>
        <p:spPr bwMode="auto">
          <a:xfrm>
            <a:off x="7799507" y="253312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57" name="Freeform 1030"/>
          <p:cNvSpPr>
            <a:spLocks/>
          </p:cNvSpPr>
          <p:nvPr/>
        </p:nvSpPr>
        <p:spPr bwMode="auto">
          <a:xfrm>
            <a:off x="7820251" y="253312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58" name="Freeform 1031"/>
          <p:cNvSpPr>
            <a:spLocks/>
          </p:cNvSpPr>
          <p:nvPr/>
        </p:nvSpPr>
        <p:spPr bwMode="auto">
          <a:xfrm>
            <a:off x="7842881" y="2533120"/>
            <a:ext cx="33945" cy="39602"/>
          </a:xfrm>
          <a:custGeom>
            <a:avLst/>
            <a:gdLst/>
            <a:ahLst/>
            <a:cxnLst>
              <a:cxn ang="0">
                <a:pos x="0" y="42"/>
              </a:cxn>
              <a:cxn ang="0">
                <a:pos x="0" y="42"/>
              </a:cxn>
              <a:cxn ang="0">
                <a:pos x="12" y="42"/>
              </a:cxn>
              <a:cxn ang="0">
                <a:pos x="12" y="24"/>
              </a:cxn>
              <a:cxn ang="0">
                <a:pos x="24" y="24"/>
              </a:cxn>
              <a:cxn ang="0">
                <a:pos x="24" y="42"/>
              </a:cxn>
              <a:cxn ang="0">
                <a:pos x="36" y="42"/>
              </a:cxn>
              <a:cxn ang="0">
                <a:pos x="36" y="0"/>
              </a:cxn>
              <a:cxn ang="0">
                <a:pos x="36" y="0"/>
              </a:cxn>
              <a:cxn ang="0">
                <a:pos x="0" y="0"/>
              </a:cxn>
              <a:cxn ang="0">
                <a:pos x="0" y="42"/>
              </a:cxn>
            </a:cxnLst>
            <a:rect l="0" t="0" r="r" b="b"/>
            <a:pathLst>
              <a:path w="36" h="42">
                <a:moveTo>
                  <a:pt x="0" y="42"/>
                </a:moveTo>
                <a:lnTo>
                  <a:pt x="0" y="42"/>
                </a:lnTo>
                <a:lnTo>
                  <a:pt x="12" y="42"/>
                </a:lnTo>
                <a:lnTo>
                  <a:pt x="12" y="24"/>
                </a:lnTo>
                <a:lnTo>
                  <a:pt x="24" y="24"/>
                </a:lnTo>
                <a:lnTo>
                  <a:pt x="24" y="42"/>
                </a:lnTo>
                <a:lnTo>
                  <a:pt x="36" y="42"/>
                </a:lnTo>
                <a:lnTo>
                  <a:pt x="36" y="0"/>
                </a:lnTo>
                <a:lnTo>
                  <a:pt x="36" y="0"/>
                </a:lnTo>
                <a:lnTo>
                  <a:pt x="0" y="0"/>
                </a:lnTo>
                <a:lnTo>
                  <a:pt x="0"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59" name="Freeform 1032"/>
          <p:cNvSpPr>
            <a:spLocks/>
          </p:cNvSpPr>
          <p:nvPr/>
        </p:nvSpPr>
        <p:spPr bwMode="auto">
          <a:xfrm>
            <a:off x="8025804" y="2533120"/>
            <a:ext cx="56574" cy="41488"/>
          </a:xfrm>
          <a:custGeom>
            <a:avLst/>
            <a:gdLst/>
            <a:ahLst/>
            <a:cxnLst>
              <a:cxn ang="0">
                <a:pos x="0" y="44"/>
              </a:cxn>
              <a:cxn ang="0">
                <a:pos x="12" y="44"/>
              </a:cxn>
              <a:cxn ang="0">
                <a:pos x="12" y="24"/>
              </a:cxn>
              <a:cxn ang="0">
                <a:pos x="24" y="24"/>
              </a:cxn>
              <a:cxn ang="0">
                <a:pos x="24" y="44"/>
              </a:cxn>
              <a:cxn ang="0">
                <a:pos x="24" y="44"/>
              </a:cxn>
              <a:cxn ang="0">
                <a:pos x="36" y="44"/>
              </a:cxn>
              <a:cxn ang="0">
                <a:pos x="36" y="24"/>
              </a:cxn>
              <a:cxn ang="0">
                <a:pos x="48" y="24"/>
              </a:cxn>
              <a:cxn ang="0">
                <a:pos x="48" y="44"/>
              </a:cxn>
              <a:cxn ang="0">
                <a:pos x="48" y="44"/>
              </a:cxn>
              <a:cxn ang="0">
                <a:pos x="60" y="44"/>
              </a:cxn>
              <a:cxn ang="0">
                <a:pos x="60" y="0"/>
              </a:cxn>
              <a:cxn ang="0">
                <a:pos x="60" y="0"/>
              </a:cxn>
              <a:cxn ang="0">
                <a:pos x="0" y="0"/>
              </a:cxn>
              <a:cxn ang="0">
                <a:pos x="0" y="44"/>
              </a:cxn>
            </a:cxnLst>
            <a:rect l="0" t="0" r="r" b="b"/>
            <a:pathLst>
              <a:path w="60" h="44">
                <a:moveTo>
                  <a:pt x="0" y="44"/>
                </a:moveTo>
                <a:lnTo>
                  <a:pt x="12" y="44"/>
                </a:lnTo>
                <a:lnTo>
                  <a:pt x="12" y="24"/>
                </a:lnTo>
                <a:lnTo>
                  <a:pt x="24" y="24"/>
                </a:lnTo>
                <a:lnTo>
                  <a:pt x="24" y="44"/>
                </a:lnTo>
                <a:lnTo>
                  <a:pt x="24" y="44"/>
                </a:lnTo>
                <a:lnTo>
                  <a:pt x="36" y="44"/>
                </a:lnTo>
                <a:lnTo>
                  <a:pt x="36" y="24"/>
                </a:lnTo>
                <a:lnTo>
                  <a:pt x="48" y="24"/>
                </a:lnTo>
                <a:lnTo>
                  <a:pt x="48" y="44"/>
                </a:lnTo>
                <a:lnTo>
                  <a:pt x="48" y="44"/>
                </a:lnTo>
                <a:lnTo>
                  <a:pt x="60" y="44"/>
                </a:lnTo>
                <a:lnTo>
                  <a:pt x="60" y="0"/>
                </a:lnTo>
                <a:lnTo>
                  <a:pt x="60"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60" name="Freeform 1033"/>
          <p:cNvSpPr>
            <a:spLocks/>
          </p:cNvSpPr>
          <p:nvPr/>
        </p:nvSpPr>
        <p:spPr bwMode="auto">
          <a:xfrm>
            <a:off x="8091809" y="253312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61" name="Freeform 1034"/>
          <p:cNvSpPr>
            <a:spLocks/>
          </p:cNvSpPr>
          <p:nvPr/>
        </p:nvSpPr>
        <p:spPr bwMode="auto">
          <a:xfrm>
            <a:off x="8114438" y="2533120"/>
            <a:ext cx="33945" cy="41488"/>
          </a:xfrm>
          <a:custGeom>
            <a:avLst/>
            <a:gdLst/>
            <a:ahLst/>
            <a:cxnLst>
              <a:cxn ang="0">
                <a:pos x="24" y="24"/>
              </a:cxn>
              <a:cxn ang="0">
                <a:pos x="12" y="24"/>
              </a:cxn>
              <a:cxn ang="0">
                <a:pos x="12" y="0"/>
              </a:cxn>
              <a:cxn ang="0">
                <a:pos x="12" y="0"/>
              </a:cxn>
              <a:cxn ang="0">
                <a:pos x="0" y="0"/>
              </a:cxn>
              <a:cxn ang="0">
                <a:pos x="0" y="44"/>
              </a:cxn>
              <a:cxn ang="0">
                <a:pos x="36" y="44"/>
              </a:cxn>
              <a:cxn ang="0">
                <a:pos x="36" y="0"/>
              </a:cxn>
              <a:cxn ang="0">
                <a:pos x="36" y="0"/>
              </a:cxn>
              <a:cxn ang="0">
                <a:pos x="24" y="0"/>
              </a:cxn>
              <a:cxn ang="0">
                <a:pos x="24" y="24"/>
              </a:cxn>
            </a:cxnLst>
            <a:rect l="0" t="0" r="r" b="b"/>
            <a:pathLst>
              <a:path w="36" h="44">
                <a:moveTo>
                  <a:pt x="24" y="24"/>
                </a:moveTo>
                <a:lnTo>
                  <a:pt x="12" y="24"/>
                </a:lnTo>
                <a:lnTo>
                  <a:pt x="12" y="0"/>
                </a:lnTo>
                <a:lnTo>
                  <a:pt x="12" y="0"/>
                </a:lnTo>
                <a:lnTo>
                  <a:pt x="0" y="0"/>
                </a:lnTo>
                <a:lnTo>
                  <a:pt x="0" y="44"/>
                </a:lnTo>
                <a:lnTo>
                  <a:pt x="36" y="44"/>
                </a:lnTo>
                <a:lnTo>
                  <a:pt x="36" y="0"/>
                </a:lnTo>
                <a:lnTo>
                  <a:pt x="36" y="0"/>
                </a:lnTo>
                <a:lnTo>
                  <a:pt x="24" y="0"/>
                </a:lnTo>
                <a:lnTo>
                  <a:pt x="2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62" name="Freeform 1035"/>
          <p:cNvSpPr>
            <a:spLocks/>
          </p:cNvSpPr>
          <p:nvPr/>
        </p:nvSpPr>
        <p:spPr bwMode="auto">
          <a:xfrm>
            <a:off x="8157812" y="253312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63" name="Freeform 1036"/>
          <p:cNvSpPr>
            <a:spLocks/>
          </p:cNvSpPr>
          <p:nvPr/>
        </p:nvSpPr>
        <p:spPr bwMode="auto">
          <a:xfrm>
            <a:off x="8191756" y="2533120"/>
            <a:ext cx="43374" cy="41488"/>
          </a:xfrm>
          <a:custGeom>
            <a:avLst/>
            <a:gdLst/>
            <a:ahLst/>
            <a:cxnLst>
              <a:cxn ang="0">
                <a:pos x="34" y="24"/>
              </a:cxn>
              <a:cxn ang="0">
                <a:pos x="24" y="24"/>
              </a:cxn>
              <a:cxn ang="0">
                <a:pos x="24" y="24"/>
              </a:cxn>
              <a:cxn ang="0">
                <a:pos x="24" y="0"/>
              </a:cxn>
              <a:cxn ang="0">
                <a:pos x="24" y="0"/>
              </a:cxn>
              <a:cxn ang="0">
                <a:pos x="10" y="0"/>
              </a:cxn>
              <a:cxn ang="0">
                <a:pos x="10" y="0"/>
              </a:cxn>
              <a:cxn ang="0">
                <a:pos x="10" y="24"/>
              </a:cxn>
              <a:cxn ang="0">
                <a:pos x="0" y="24"/>
              </a:cxn>
              <a:cxn ang="0">
                <a:pos x="0" y="24"/>
              </a:cxn>
              <a:cxn ang="0">
                <a:pos x="0" y="44"/>
              </a:cxn>
              <a:cxn ang="0">
                <a:pos x="0" y="44"/>
              </a:cxn>
              <a:cxn ang="0">
                <a:pos x="12" y="44"/>
              </a:cxn>
              <a:cxn ang="0">
                <a:pos x="12" y="44"/>
              </a:cxn>
              <a:cxn ang="0">
                <a:pos x="12" y="24"/>
              </a:cxn>
              <a:cxn ang="0">
                <a:pos x="22" y="24"/>
              </a:cxn>
              <a:cxn ang="0">
                <a:pos x="22" y="24"/>
              </a:cxn>
              <a:cxn ang="0">
                <a:pos x="22" y="44"/>
              </a:cxn>
              <a:cxn ang="0">
                <a:pos x="22" y="44"/>
              </a:cxn>
              <a:cxn ang="0">
                <a:pos x="34" y="44"/>
              </a:cxn>
              <a:cxn ang="0">
                <a:pos x="34" y="44"/>
              </a:cxn>
              <a:cxn ang="0">
                <a:pos x="34" y="24"/>
              </a:cxn>
              <a:cxn ang="0">
                <a:pos x="46" y="24"/>
              </a:cxn>
              <a:cxn ang="0">
                <a:pos x="46" y="24"/>
              </a:cxn>
              <a:cxn ang="0">
                <a:pos x="46" y="0"/>
              </a:cxn>
              <a:cxn ang="0">
                <a:pos x="46" y="0"/>
              </a:cxn>
              <a:cxn ang="0">
                <a:pos x="34" y="0"/>
              </a:cxn>
              <a:cxn ang="0">
                <a:pos x="34" y="0"/>
              </a:cxn>
              <a:cxn ang="0">
                <a:pos x="34" y="24"/>
              </a:cxn>
              <a:cxn ang="0">
                <a:pos x="34" y="24"/>
              </a:cxn>
            </a:cxnLst>
            <a:rect l="0" t="0" r="r" b="b"/>
            <a:pathLst>
              <a:path w="46" h="44">
                <a:moveTo>
                  <a:pt x="34" y="24"/>
                </a:moveTo>
                <a:lnTo>
                  <a:pt x="24" y="24"/>
                </a:lnTo>
                <a:lnTo>
                  <a:pt x="24" y="24"/>
                </a:lnTo>
                <a:lnTo>
                  <a:pt x="24" y="0"/>
                </a:lnTo>
                <a:lnTo>
                  <a:pt x="24" y="0"/>
                </a:lnTo>
                <a:lnTo>
                  <a:pt x="10" y="0"/>
                </a:lnTo>
                <a:lnTo>
                  <a:pt x="10" y="0"/>
                </a:lnTo>
                <a:lnTo>
                  <a:pt x="10" y="24"/>
                </a:lnTo>
                <a:lnTo>
                  <a:pt x="0" y="24"/>
                </a:lnTo>
                <a:lnTo>
                  <a:pt x="0" y="24"/>
                </a:lnTo>
                <a:lnTo>
                  <a:pt x="0" y="44"/>
                </a:lnTo>
                <a:lnTo>
                  <a:pt x="0" y="44"/>
                </a:lnTo>
                <a:lnTo>
                  <a:pt x="12" y="44"/>
                </a:lnTo>
                <a:lnTo>
                  <a:pt x="12" y="44"/>
                </a:lnTo>
                <a:lnTo>
                  <a:pt x="12" y="24"/>
                </a:lnTo>
                <a:lnTo>
                  <a:pt x="22" y="24"/>
                </a:lnTo>
                <a:lnTo>
                  <a:pt x="22" y="24"/>
                </a:lnTo>
                <a:lnTo>
                  <a:pt x="22" y="44"/>
                </a:lnTo>
                <a:lnTo>
                  <a:pt x="22" y="44"/>
                </a:lnTo>
                <a:lnTo>
                  <a:pt x="34" y="44"/>
                </a:lnTo>
                <a:lnTo>
                  <a:pt x="34" y="44"/>
                </a:lnTo>
                <a:lnTo>
                  <a:pt x="34" y="24"/>
                </a:lnTo>
                <a:lnTo>
                  <a:pt x="46" y="24"/>
                </a:lnTo>
                <a:lnTo>
                  <a:pt x="46" y="24"/>
                </a:lnTo>
                <a:lnTo>
                  <a:pt x="46" y="0"/>
                </a:lnTo>
                <a:lnTo>
                  <a:pt x="46" y="0"/>
                </a:lnTo>
                <a:lnTo>
                  <a:pt x="34" y="0"/>
                </a:lnTo>
                <a:lnTo>
                  <a:pt x="34" y="0"/>
                </a:lnTo>
                <a:lnTo>
                  <a:pt x="34" y="24"/>
                </a:lnTo>
                <a:lnTo>
                  <a:pt x="3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64" name="Freeform 1037"/>
          <p:cNvSpPr>
            <a:spLocks/>
          </p:cNvSpPr>
          <p:nvPr/>
        </p:nvSpPr>
        <p:spPr bwMode="auto">
          <a:xfrm>
            <a:off x="8180442" y="2533120"/>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65" name="Freeform 1038"/>
          <p:cNvSpPr>
            <a:spLocks/>
          </p:cNvSpPr>
          <p:nvPr/>
        </p:nvSpPr>
        <p:spPr bwMode="auto">
          <a:xfrm>
            <a:off x="8246445" y="253312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66" name="Freeform 1039"/>
          <p:cNvSpPr>
            <a:spLocks/>
          </p:cNvSpPr>
          <p:nvPr/>
        </p:nvSpPr>
        <p:spPr bwMode="auto">
          <a:xfrm>
            <a:off x="8267189" y="2533120"/>
            <a:ext cx="13201" cy="41488"/>
          </a:xfrm>
          <a:custGeom>
            <a:avLst/>
            <a:gdLst/>
            <a:ahLst/>
            <a:cxnLst>
              <a:cxn ang="0">
                <a:pos x="0" y="44"/>
              </a:cxn>
              <a:cxn ang="0">
                <a:pos x="0" y="44"/>
              </a:cxn>
              <a:cxn ang="0">
                <a:pos x="14" y="44"/>
              </a:cxn>
              <a:cxn ang="0">
                <a:pos x="14" y="44"/>
              </a:cxn>
              <a:cxn ang="0">
                <a:pos x="14" y="0"/>
              </a:cxn>
              <a:cxn ang="0">
                <a:pos x="14" y="0"/>
              </a:cxn>
              <a:cxn ang="0">
                <a:pos x="0" y="0"/>
              </a:cxn>
              <a:cxn ang="0">
                <a:pos x="0" y="0"/>
              </a:cxn>
              <a:cxn ang="0">
                <a:pos x="0" y="44"/>
              </a:cxn>
              <a:cxn ang="0">
                <a:pos x="0" y="44"/>
              </a:cxn>
            </a:cxnLst>
            <a:rect l="0" t="0" r="r" b="b"/>
            <a:pathLst>
              <a:path w="14" h="44">
                <a:moveTo>
                  <a:pt x="0" y="44"/>
                </a:moveTo>
                <a:lnTo>
                  <a:pt x="0" y="44"/>
                </a:lnTo>
                <a:lnTo>
                  <a:pt x="14" y="44"/>
                </a:lnTo>
                <a:lnTo>
                  <a:pt x="14" y="44"/>
                </a:lnTo>
                <a:lnTo>
                  <a:pt x="14" y="0"/>
                </a:lnTo>
                <a:lnTo>
                  <a:pt x="14"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67" name="Freeform 1040"/>
          <p:cNvSpPr>
            <a:spLocks/>
          </p:cNvSpPr>
          <p:nvPr/>
        </p:nvSpPr>
        <p:spPr bwMode="auto">
          <a:xfrm>
            <a:off x="8289819" y="253312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68" name="Freeform 1041"/>
          <p:cNvSpPr>
            <a:spLocks/>
          </p:cNvSpPr>
          <p:nvPr/>
        </p:nvSpPr>
        <p:spPr bwMode="auto">
          <a:xfrm>
            <a:off x="8312449" y="253312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69" name="Freeform 1042"/>
          <p:cNvSpPr>
            <a:spLocks/>
          </p:cNvSpPr>
          <p:nvPr/>
        </p:nvSpPr>
        <p:spPr bwMode="auto">
          <a:xfrm>
            <a:off x="8333193" y="2533120"/>
            <a:ext cx="33945" cy="39602"/>
          </a:xfrm>
          <a:custGeom>
            <a:avLst/>
            <a:gdLst/>
            <a:ahLst/>
            <a:cxnLst>
              <a:cxn ang="0">
                <a:pos x="0" y="42"/>
              </a:cxn>
              <a:cxn ang="0">
                <a:pos x="0" y="42"/>
              </a:cxn>
              <a:cxn ang="0">
                <a:pos x="14" y="42"/>
              </a:cxn>
              <a:cxn ang="0">
                <a:pos x="14" y="24"/>
              </a:cxn>
              <a:cxn ang="0">
                <a:pos x="24" y="24"/>
              </a:cxn>
              <a:cxn ang="0">
                <a:pos x="24" y="42"/>
              </a:cxn>
              <a:cxn ang="0">
                <a:pos x="36" y="42"/>
              </a:cxn>
              <a:cxn ang="0">
                <a:pos x="36" y="0"/>
              </a:cxn>
              <a:cxn ang="0">
                <a:pos x="36" y="0"/>
              </a:cxn>
              <a:cxn ang="0">
                <a:pos x="0" y="0"/>
              </a:cxn>
              <a:cxn ang="0">
                <a:pos x="0" y="42"/>
              </a:cxn>
            </a:cxnLst>
            <a:rect l="0" t="0" r="r" b="b"/>
            <a:pathLst>
              <a:path w="36" h="42">
                <a:moveTo>
                  <a:pt x="0" y="42"/>
                </a:moveTo>
                <a:lnTo>
                  <a:pt x="0" y="42"/>
                </a:lnTo>
                <a:lnTo>
                  <a:pt x="14" y="42"/>
                </a:lnTo>
                <a:lnTo>
                  <a:pt x="14" y="24"/>
                </a:lnTo>
                <a:lnTo>
                  <a:pt x="24" y="24"/>
                </a:lnTo>
                <a:lnTo>
                  <a:pt x="24" y="42"/>
                </a:lnTo>
                <a:lnTo>
                  <a:pt x="36" y="42"/>
                </a:lnTo>
                <a:lnTo>
                  <a:pt x="36" y="0"/>
                </a:lnTo>
                <a:lnTo>
                  <a:pt x="36" y="0"/>
                </a:lnTo>
                <a:lnTo>
                  <a:pt x="0" y="0"/>
                </a:lnTo>
                <a:lnTo>
                  <a:pt x="0"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70" name="Freeform 1043"/>
          <p:cNvSpPr>
            <a:spLocks/>
          </p:cNvSpPr>
          <p:nvPr/>
        </p:nvSpPr>
        <p:spPr bwMode="auto">
          <a:xfrm>
            <a:off x="8165355" y="1201734"/>
            <a:ext cx="30173" cy="28287"/>
          </a:xfrm>
          <a:custGeom>
            <a:avLst/>
            <a:gdLst/>
            <a:ahLst/>
            <a:cxnLst>
              <a:cxn ang="0">
                <a:pos x="22" y="24"/>
              </a:cxn>
              <a:cxn ang="0">
                <a:pos x="16" y="24"/>
              </a:cxn>
              <a:cxn ang="0">
                <a:pos x="10" y="24"/>
              </a:cxn>
              <a:cxn ang="0">
                <a:pos x="0" y="20"/>
              </a:cxn>
              <a:cxn ang="0">
                <a:pos x="2" y="24"/>
              </a:cxn>
              <a:cxn ang="0">
                <a:pos x="4" y="28"/>
              </a:cxn>
              <a:cxn ang="0">
                <a:pos x="16" y="30"/>
              </a:cxn>
              <a:cxn ang="0">
                <a:pos x="24" y="28"/>
              </a:cxn>
              <a:cxn ang="0">
                <a:pos x="30" y="26"/>
              </a:cxn>
              <a:cxn ang="0">
                <a:pos x="32" y="20"/>
              </a:cxn>
              <a:cxn ang="0">
                <a:pos x="30" y="16"/>
              </a:cxn>
              <a:cxn ang="0">
                <a:pos x="26" y="12"/>
              </a:cxn>
              <a:cxn ang="0">
                <a:pos x="18" y="10"/>
              </a:cxn>
              <a:cxn ang="0">
                <a:pos x="10" y="8"/>
              </a:cxn>
              <a:cxn ang="0">
                <a:pos x="8" y="8"/>
              </a:cxn>
              <a:cxn ang="0">
                <a:pos x="10" y="6"/>
              </a:cxn>
              <a:cxn ang="0">
                <a:pos x="16" y="4"/>
              </a:cxn>
              <a:cxn ang="0">
                <a:pos x="20" y="6"/>
              </a:cxn>
              <a:cxn ang="0">
                <a:pos x="22" y="8"/>
              </a:cxn>
              <a:cxn ang="0">
                <a:pos x="32" y="8"/>
              </a:cxn>
              <a:cxn ang="0">
                <a:pos x="28" y="2"/>
              </a:cxn>
              <a:cxn ang="0">
                <a:pos x="22" y="0"/>
              </a:cxn>
              <a:cxn ang="0">
                <a:pos x="16" y="0"/>
              </a:cxn>
              <a:cxn ang="0">
                <a:pos x="8" y="0"/>
              </a:cxn>
              <a:cxn ang="0">
                <a:pos x="2" y="4"/>
              </a:cxn>
              <a:cxn ang="0">
                <a:pos x="2" y="8"/>
              </a:cxn>
              <a:cxn ang="0">
                <a:pos x="4" y="14"/>
              </a:cxn>
              <a:cxn ang="0">
                <a:pos x="14" y="16"/>
              </a:cxn>
              <a:cxn ang="0">
                <a:pos x="20" y="18"/>
              </a:cxn>
              <a:cxn ang="0">
                <a:pos x="24" y="18"/>
              </a:cxn>
              <a:cxn ang="0">
                <a:pos x="24" y="20"/>
              </a:cxn>
              <a:cxn ang="0">
                <a:pos x="22" y="24"/>
              </a:cxn>
            </a:cxnLst>
            <a:rect l="0" t="0" r="r" b="b"/>
            <a:pathLst>
              <a:path w="32" h="30">
                <a:moveTo>
                  <a:pt x="22" y="24"/>
                </a:moveTo>
                <a:lnTo>
                  <a:pt x="22" y="24"/>
                </a:lnTo>
                <a:lnTo>
                  <a:pt x="16" y="24"/>
                </a:lnTo>
                <a:lnTo>
                  <a:pt x="16" y="24"/>
                </a:lnTo>
                <a:lnTo>
                  <a:pt x="10" y="24"/>
                </a:lnTo>
                <a:lnTo>
                  <a:pt x="10" y="24"/>
                </a:lnTo>
                <a:lnTo>
                  <a:pt x="8" y="20"/>
                </a:lnTo>
                <a:lnTo>
                  <a:pt x="0" y="20"/>
                </a:lnTo>
                <a:lnTo>
                  <a:pt x="0" y="20"/>
                </a:lnTo>
                <a:lnTo>
                  <a:pt x="2" y="24"/>
                </a:lnTo>
                <a:lnTo>
                  <a:pt x="4" y="28"/>
                </a:lnTo>
                <a:lnTo>
                  <a:pt x="4" y="28"/>
                </a:lnTo>
                <a:lnTo>
                  <a:pt x="10" y="30"/>
                </a:lnTo>
                <a:lnTo>
                  <a:pt x="16" y="30"/>
                </a:lnTo>
                <a:lnTo>
                  <a:pt x="16" y="30"/>
                </a:lnTo>
                <a:lnTo>
                  <a:pt x="24" y="28"/>
                </a:lnTo>
                <a:lnTo>
                  <a:pt x="24" y="28"/>
                </a:lnTo>
                <a:lnTo>
                  <a:pt x="30" y="26"/>
                </a:lnTo>
                <a:lnTo>
                  <a:pt x="30" y="26"/>
                </a:lnTo>
                <a:lnTo>
                  <a:pt x="32" y="20"/>
                </a:lnTo>
                <a:lnTo>
                  <a:pt x="32" y="20"/>
                </a:lnTo>
                <a:lnTo>
                  <a:pt x="30" y="16"/>
                </a:lnTo>
                <a:lnTo>
                  <a:pt x="30" y="16"/>
                </a:lnTo>
                <a:lnTo>
                  <a:pt x="26" y="12"/>
                </a:lnTo>
                <a:lnTo>
                  <a:pt x="26" y="12"/>
                </a:lnTo>
                <a:lnTo>
                  <a:pt x="18" y="10"/>
                </a:lnTo>
                <a:lnTo>
                  <a:pt x="18" y="10"/>
                </a:lnTo>
                <a:lnTo>
                  <a:pt x="10" y="8"/>
                </a:lnTo>
                <a:lnTo>
                  <a:pt x="10" y="8"/>
                </a:lnTo>
                <a:lnTo>
                  <a:pt x="8" y="8"/>
                </a:lnTo>
                <a:lnTo>
                  <a:pt x="8" y="8"/>
                </a:lnTo>
                <a:lnTo>
                  <a:pt x="10" y="6"/>
                </a:lnTo>
                <a:lnTo>
                  <a:pt x="10" y="6"/>
                </a:lnTo>
                <a:lnTo>
                  <a:pt x="16" y="4"/>
                </a:lnTo>
                <a:lnTo>
                  <a:pt x="16" y="4"/>
                </a:lnTo>
                <a:lnTo>
                  <a:pt x="20" y="6"/>
                </a:lnTo>
                <a:lnTo>
                  <a:pt x="20" y="6"/>
                </a:lnTo>
                <a:lnTo>
                  <a:pt x="22" y="8"/>
                </a:lnTo>
                <a:lnTo>
                  <a:pt x="32" y="8"/>
                </a:lnTo>
                <a:lnTo>
                  <a:pt x="32" y="8"/>
                </a:lnTo>
                <a:lnTo>
                  <a:pt x="30" y="4"/>
                </a:lnTo>
                <a:lnTo>
                  <a:pt x="28" y="2"/>
                </a:lnTo>
                <a:lnTo>
                  <a:pt x="28" y="2"/>
                </a:lnTo>
                <a:lnTo>
                  <a:pt x="22" y="0"/>
                </a:lnTo>
                <a:lnTo>
                  <a:pt x="16" y="0"/>
                </a:lnTo>
                <a:lnTo>
                  <a:pt x="16" y="0"/>
                </a:lnTo>
                <a:lnTo>
                  <a:pt x="8" y="0"/>
                </a:lnTo>
                <a:lnTo>
                  <a:pt x="8" y="0"/>
                </a:lnTo>
                <a:lnTo>
                  <a:pt x="2" y="4"/>
                </a:lnTo>
                <a:lnTo>
                  <a:pt x="2" y="4"/>
                </a:lnTo>
                <a:lnTo>
                  <a:pt x="2" y="8"/>
                </a:lnTo>
                <a:lnTo>
                  <a:pt x="2" y="8"/>
                </a:lnTo>
                <a:lnTo>
                  <a:pt x="2" y="10"/>
                </a:lnTo>
                <a:lnTo>
                  <a:pt x="4" y="14"/>
                </a:lnTo>
                <a:lnTo>
                  <a:pt x="4" y="14"/>
                </a:lnTo>
                <a:lnTo>
                  <a:pt x="14" y="16"/>
                </a:lnTo>
                <a:lnTo>
                  <a:pt x="14" y="16"/>
                </a:lnTo>
                <a:lnTo>
                  <a:pt x="20" y="18"/>
                </a:lnTo>
                <a:lnTo>
                  <a:pt x="20" y="18"/>
                </a:lnTo>
                <a:lnTo>
                  <a:pt x="24" y="18"/>
                </a:lnTo>
                <a:lnTo>
                  <a:pt x="24" y="18"/>
                </a:lnTo>
                <a:lnTo>
                  <a:pt x="24" y="20"/>
                </a:lnTo>
                <a:lnTo>
                  <a:pt x="24" y="20"/>
                </a:lnTo>
                <a:lnTo>
                  <a:pt x="22" y="24"/>
                </a:lnTo>
                <a:lnTo>
                  <a:pt x="22"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71" name="Freeform 1044"/>
          <p:cNvSpPr>
            <a:spLocks/>
          </p:cNvSpPr>
          <p:nvPr/>
        </p:nvSpPr>
        <p:spPr bwMode="auto">
          <a:xfrm>
            <a:off x="7844767" y="1201734"/>
            <a:ext cx="9429" cy="18858"/>
          </a:xfrm>
          <a:custGeom>
            <a:avLst/>
            <a:gdLst/>
            <a:ahLst/>
            <a:cxnLst>
              <a:cxn ang="0">
                <a:pos x="2" y="20"/>
              </a:cxn>
              <a:cxn ang="0">
                <a:pos x="2" y="20"/>
              </a:cxn>
              <a:cxn ang="0">
                <a:pos x="4" y="20"/>
              </a:cxn>
              <a:cxn ang="0">
                <a:pos x="4" y="20"/>
              </a:cxn>
              <a:cxn ang="0">
                <a:pos x="8" y="20"/>
              </a:cxn>
              <a:cxn ang="0">
                <a:pos x="8" y="20"/>
              </a:cxn>
              <a:cxn ang="0">
                <a:pos x="10" y="18"/>
              </a:cxn>
              <a:cxn ang="0">
                <a:pos x="10" y="18"/>
              </a:cxn>
              <a:cxn ang="0">
                <a:pos x="10" y="10"/>
              </a:cxn>
              <a:cxn ang="0">
                <a:pos x="10" y="10"/>
              </a:cxn>
              <a:cxn ang="0">
                <a:pos x="10" y="2"/>
              </a:cxn>
              <a:cxn ang="0">
                <a:pos x="10" y="2"/>
              </a:cxn>
              <a:cxn ang="0">
                <a:pos x="8" y="0"/>
              </a:cxn>
              <a:cxn ang="0">
                <a:pos x="8" y="0"/>
              </a:cxn>
              <a:cxn ang="0">
                <a:pos x="4" y="0"/>
              </a:cxn>
              <a:cxn ang="0">
                <a:pos x="4" y="0"/>
              </a:cxn>
              <a:cxn ang="0">
                <a:pos x="2" y="0"/>
              </a:cxn>
              <a:cxn ang="0">
                <a:pos x="2" y="0"/>
              </a:cxn>
              <a:cxn ang="0">
                <a:pos x="0" y="2"/>
              </a:cxn>
              <a:cxn ang="0">
                <a:pos x="0" y="2"/>
              </a:cxn>
              <a:cxn ang="0">
                <a:pos x="0" y="10"/>
              </a:cxn>
              <a:cxn ang="0">
                <a:pos x="0" y="10"/>
              </a:cxn>
              <a:cxn ang="0">
                <a:pos x="0" y="16"/>
              </a:cxn>
              <a:cxn ang="0">
                <a:pos x="0" y="16"/>
              </a:cxn>
              <a:cxn ang="0">
                <a:pos x="2" y="20"/>
              </a:cxn>
              <a:cxn ang="0">
                <a:pos x="2" y="20"/>
              </a:cxn>
            </a:cxnLst>
            <a:rect l="0" t="0" r="r" b="b"/>
            <a:pathLst>
              <a:path w="10" h="20">
                <a:moveTo>
                  <a:pt x="2" y="20"/>
                </a:moveTo>
                <a:lnTo>
                  <a:pt x="2" y="20"/>
                </a:lnTo>
                <a:lnTo>
                  <a:pt x="4" y="20"/>
                </a:lnTo>
                <a:lnTo>
                  <a:pt x="4" y="20"/>
                </a:lnTo>
                <a:lnTo>
                  <a:pt x="8" y="20"/>
                </a:lnTo>
                <a:lnTo>
                  <a:pt x="8" y="20"/>
                </a:lnTo>
                <a:lnTo>
                  <a:pt x="10" y="18"/>
                </a:lnTo>
                <a:lnTo>
                  <a:pt x="10" y="18"/>
                </a:lnTo>
                <a:lnTo>
                  <a:pt x="10" y="10"/>
                </a:lnTo>
                <a:lnTo>
                  <a:pt x="10" y="10"/>
                </a:lnTo>
                <a:lnTo>
                  <a:pt x="10" y="2"/>
                </a:lnTo>
                <a:lnTo>
                  <a:pt x="10" y="2"/>
                </a:lnTo>
                <a:lnTo>
                  <a:pt x="8" y="0"/>
                </a:lnTo>
                <a:lnTo>
                  <a:pt x="8" y="0"/>
                </a:lnTo>
                <a:lnTo>
                  <a:pt x="4" y="0"/>
                </a:lnTo>
                <a:lnTo>
                  <a:pt x="4" y="0"/>
                </a:lnTo>
                <a:lnTo>
                  <a:pt x="2" y="0"/>
                </a:lnTo>
                <a:lnTo>
                  <a:pt x="2" y="0"/>
                </a:lnTo>
                <a:lnTo>
                  <a:pt x="0" y="2"/>
                </a:lnTo>
                <a:lnTo>
                  <a:pt x="0" y="2"/>
                </a:lnTo>
                <a:lnTo>
                  <a:pt x="0" y="10"/>
                </a:lnTo>
                <a:lnTo>
                  <a:pt x="0" y="10"/>
                </a:lnTo>
                <a:lnTo>
                  <a:pt x="0" y="16"/>
                </a:lnTo>
                <a:lnTo>
                  <a:pt x="0" y="16"/>
                </a:lnTo>
                <a:lnTo>
                  <a:pt x="2" y="20"/>
                </a:lnTo>
                <a:lnTo>
                  <a:pt x="2"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72" name="Freeform 1045"/>
          <p:cNvSpPr>
            <a:spLocks/>
          </p:cNvSpPr>
          <p:nvPr/>
        </p:nvSpPr>
        <p:spPr bwMode="auto">
          <a:xfrm>
            <a:off x="8121982" y="1205506"/>
            <a:ext cx="9429" cy="18858"/>
          </a:xfrm>
          <a:custGeom>
            <a:avLst/>
            <a:gdLst/>
            <a:ahLst/>
            <a:cxnLst>
              <a:cxn ang="0">
                <a:pos x="4" y="20"/>
              </a:cxn>
              <a:cxn ang="0">
                <a:pos x="4" y="20"/>
              </a:cxn>
              <a:cxn ang="0">
                <a:pos x="6" y="20"/>
              </a:cxn>
              <a:cxn ang="0">
                <a:pos x="6" y="20"/>
              </a:cxn>
              <a:cxn ang="0">
                <a:pos x="8" y="20"/>
              </a:cxn>
              <a:cxn ang="0">
                <a:pos x="8" y="20"/>
              </a:cxn>
              <a:cxn ang="0">
                <a:pos x="10" y="16"/>
              </a:cxn>
              <a:cxn ang="0">
                <a:pos x="10" y="16"/>
              </a:cxn>
              <a:cxn ang="0">
                <a:pos x="10" y="10"/>
              </a:cxn>
              <a:cxn ang="0">
                <a:pos x="10" y="10"/>
              </a:cxn>
              <a:cxn ang="0">
                <a:pos x="10" y="2"/>
              </a:cxn>
              <a:cxn ang="0">
                <a:pos x="10" y="2"/>
              </a:cxn>
              <a:cxn ang="0">
                <a:pos x="8" y="0"/>
              </a:cxn>
              <a:cxn ang="0">
                <a:pos x="8" y="0"/>
              </a:cxn>
              <a:cxn ang="0">
                <a:pos x="6" y="0"/>
              </a:cxn>
              <a:cxn ang="0">
                <a:pos x="6" y="0"/>
              </a:cxn>
              <a:cxn ang="0">
                <a:pos x="4" y="0"/>
              </a:cxn>
              <a:cxn ang="0">
                <a:pos x="4" y="0"/>
              </a:cxn>
              <a:cxn ang="0">
                <a:pos x="2" y="2"/>
              </a:cxn>
              <a:cxn ang="0">
                <a:pos x="2" y="2"/>
              </a:cxn>
              <a:cxn ang="0">
                <a:pos x="0" y="10"/>
              </a:cxn>
              <a:cxn ang="0">
                <a:pos x="0" y="10"/>
              </a:cxn>
              <a:cxn ang="0">
                <a:pos x="2" y="16"/>
              </a:cxn>
              <a:cxn ang="0">
                <a:pos x="2" y="16"/>
              </a:cxn>
              <a:cxn ang="0">
                <a:pos x="4" y="20"/>
              </a:cxn>
              <a:cxn ang="0">
                <a:pos x="4" y="20"/>
              </a:cxn>
            </a:cxnLst>
            <a:rect l="0" t="0" r="r" b="b"/>
            <a:pathLst>
              <a:path w="10" h="20">
                <a:moveTo>
                  <a:pt x="4" y="20"/>
                </a:moveTo>
                <a:lnTo>
                  <a:pt x="4" y="20"/>
                </a:lnTo>
                <a:lnTo>
                  <a:pt x="6" y="20"/>
                </a:lnTo>
                <a:lnTo>
                  <a:pt x="6" y="20"/>
                </a:lnTo>
                <a:lnTo>
                  <a:pt x="8" y="20"/>
                </a:lnTo>
                <a:lnTo>
                  <a:pt x="8" y="20"/>
                </a:lnTo>
                <a:lnTo>
                  <a:pt x="10" y="16"/>
                </a:lnTo>
                <a:lnTo>
                  <a:pt x="10" y="16"/>
                </a:lnTo>
                <a:lnTo>
                  <a:pt x="10" y="10"/>
                </a:lnTo>
                <a:lnTo>
                  <a:pt x="10" y="10"/>
                </a:lnTo>
                <a:lnTo>
                  <a:pt x="10" y="2"/>
                </a:lnTo>
                <a:lnTo>
                  <a:pt x="10" y="2"/>
                </a:lnTo>
                <a:lnTo>
                  <a:pt x="8" y="0"/>
                </a:lnTo>
                <a:lnTo>
                  <a:pt x="8" y="0"/>
                </a:lnTo>
                <a:lnTo>
                  <a:pt x="6" y="0"/>
                </a:lnTo>
                <a:lnTo>
                  <a:pt x="6" y="0"/>
                </a:lnTo>
                <a:lnTo>
                  <a:pt x="4" y="0"/>
                </a:lnTo>
                <a:lnTo>
                  <a:pt x="4" y="0"/>
                </a:lnTo>
                <a:lnTo>
                  <a:pt x="2" y="2"/>
                </a:lnTo>
                <a:lnTo>
                  <a:pt x="2" y="2"/>
                </a:lnTo>
                <a:lnTo>
                  <a:pt x="0" y="10"/>
                </a:lnTo>
                <a:lnTo>
                  <a:pt x="0" y="10"/>
                </a:lnTo>
                <a:lnTo>
                  <a:pt x="2" y="16"/>
                </a:lnTo>
                <a:lnTo>
                  <a:pt x="2" y="16"/>
                </a:lnTo>
                <a:lnTo>
                  <a:pt x="4" y="20"/>
                </a:lnTo>
                <a:lnTo>
                  <a:pt x="4"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73" name="Freeform 1046"/>
          <p:cNvSpPr>
            <a:spLocks/>
          </p:cNvSpPr>
          <p:nvPr/>
        </p:nvSpPr>
        <p:spPr bwMode="auto">
          <a:xfrm>
            <a:off x="8093694" y="1205506"/>
            <a:ext cx="9429" cy="18858"/>
          </a:xfrm>
          <a:custGeom>
            <a:avLst/>
            <a:gdLst/>
            <a:ahLst/>
            <a:cxnLst>
              <a:cxn ang="0">
                <a:pos x="2" y="20"/>
              </a:cxn>
              <a:cxn ang="0">
                <a:pos x="2" y="20"/>
              </a:cxn>
              <a:cxn ang="0">
                <a:pos x="4" y="20"/>
              </a:cxn>
              <a:cxn ang="0">
                <a:pos x="4" y="20"/>
              </a:cxn>
              <a:cxn ang="0">
                <a:pos x="8" y="20"/>
              </a:cxn>
              <a:cxn ang="0">
                <a:pos x="8" y="20"/>
              </a:cxn>
              <a:cxn ang="0">
                <a:pos x="8" y="16"/>
              </a:cxn>
              <a:cxn ang="0">
                <a:pos x="8" y="16"/>
              </a:cxn>
              <a:cxn ang="0">
                <a:pos x="10" y="10"/>
              </a:cxn>
              <a:cxn ang="0">
                <a:pos x="10" y="10"/>
              </a:cxn>
              <a:cxn ang="0">
                <a:pos x="8" y="2"/>
              </a:cxn>
              <a:cxn ang="0">
                <a:pos x="8" y="2"/>
              </a:cxn>
              <a:cxn ang="0">
                <a:pos x="8" y="0"/>
              </a:cxn>
              <a:cxn ang="0">
                <a:pos x="8" y="0"/>
              </a:cxn>
              <a:cxn ang="0">
                <a:pos x="4" y="0"/>
              </a:cxn>
              <a:cxn ang="0">
                <a:pos x="4" y="0"/>
              </a:cxn>
              <a:cxn ang="0">
                <a:pos x="2" y="0"/>
              </a:cxn>
              <a:cxn ang="0">
                <a:pos x="2" y="0"/>
              </a:cxn>
              <a:cxn ang="0">
                <a:pos x="0" y="2"/>
              </a:cxn>
              <a:cxn ang="0">
                <a:pos x="0" y="2"/>
              </a:cxn>
              <a:cxn ang="0">
                <a:pos x="0" y="10"/>
              </a:cxn>
              <a:cxn ang="0">
                <a:pos x="0" y="10"/>
              </a:cxn>
              <a:cxn ang="0">
                <a:pos x="0" y="16"/>
              </a:cxn>
              <a:cxn ang="0">
                <a:pos x="0" y="16"/>
              </a:cxn>
              <a:cxn ang="0">
                <a:pos x="2" y="20"/>
              </a:cxn>
              <a:cxn ang="0">
                <a:pos x="2" y="20"/>
              </a:cxn>
            </a:cxnLst>
            <a:rect l="0" t="0" r="r" b="b"/>
            <a:pathLst>
              <a:path w="10" h="20">
                <a:moveTo>
                  <a:pt x="2" y="20"/>
                </a:moveTo>
                <a:lnTo>
                  <a:pt x="2" y="20"/>
                </a:lnTo>
                <a:lnTo>
                  <a:pt x="4" y="20"/>
                </a:lnTo>
                <a:lnTo>
                  <a:pt x="4" y="20"/>
                </a:lnTo>
                <a:lnTo>
                  <a:pt x="8" y="20"/>
                </a:lnTo>
                <a:lnTo>
                  <a:pt x="8" y="20"/>
                </a:lnTo>
                <a:lnTo>
                  <a:pt x="8" y="16"/>
                </a:lnTo>
                <a:lnTo>
                  <a:pt x="8" y="16"/>
                </a:lnTo>
                <a:lnTo>
                  <a:pt x="10" y="10"/>
                </a:lnTo>
                <a:lnTo>
                  <a:pt x="10" y="10"/>
                </a:lnTo>
                <a:lnTo>
                  <a:pt x="8" y="2"/>
                </a:lnTo>
                <a:lnTo>
                  <a:pt x="8" y="2"/>
                </a:lnTo>
                <a:lnTo>
                  <a:pt x="8" y="0"/>
                </a:lnTo>
                <a:lnTo>
                  <a:pt x="8" y="0"/>
                </a:lnTo>
                <a:lnTo>
                  <a:pt x="4" y="0"/>
                </a:lnTo>
                <a:lnTo>
                  <a:pt x="4" y="0"/>
                </a:lnTo>
                <a:lnTo>
                  <a:pt x="2" y="0"/>
                </a:lnTo>
                <a:lnTo>
                  <a:pt x="2" y="0"/>
                </a:lnTo>
                <a:lnTo>
                  <a:pt x="0" y="2"/>
                </a:lnTo>
                <a:lnTo>
                  <a:pt x="0" y="2"/>
                </a:lnTo>
                <a:lnTo>
                  <a:pt x="0" y="10"/>
                </a:lnTo>
                <a:lnTo>
                  <a:pt x="0" y="10"/>
                </a:lnTo>
                <a:lnTo>
                  <a:pt x="0" y="16"/>
                </a:lnTo>
                <a:lnTo>
                  <a:pt x="0" y="16"/>
                </a:lnTo>
                <a:lnTo>
                  <a:pt x="2" y="20"/>
                </a:lnTo>
                <a:lnTo>
                  <a:pt x="2"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74" name="Freeform 1047"/>
          <p:cNvSpPr>
            <a:spLocks/>
          </p:cNvSpPr>
          <p:nvPr/>
        </p:nvSpPr>
        <p:spPr bwMode="auto">
          <a:xfrm>
            <a:off x="7652412" y="1197962"/>
            <a:ext cx="24516" cy="41488"/>
          </a:xfrm>
          <a:custGeom>
            <a:avLst/>
            <a:gdLst/>
            <a:ahLst/>
            <a:cxnLst>
              <a:cxn ang="0">
                <a:pos x="6" y="42"/>
              </a:cxn>
              <a:cxn ang="0">
                <a:pos x="14" y="44"/>
              </a:cxn>
              <a:cxn ang="0">
                <a:pos x="20" y="42"/>
              </a:cxn>
              <a:cxn ang="0">
                <a:pos x="24" y="38"/>
              </a:cxn>
              <a:cxn ang="0">
                <a:pos x="26" y="30"/>
              </a:cxn>
              <a:cxn ang="0">
                <a:pos x="24" y="22"/>
              </a:cxn>
              <a:cxn ang="0">
                <a:pos x="20" y="20"/>
              </a:cxn>
              <a:cxn ang="0">
                <a:pos x="24" y="16"/>
              </a:cxn>
              <a:cxn ang="0">
                <a:pos x="24" y="12"/>
              </a:cxn>
              <a:cxn ang="0">
                <a:pos x="22" y="4"/>
              </a:cxn>
              <a:cxn ang="0">
                <a:pos x="18" y="2"/>
              </a:cxn>
              <a:cxn ang="0">
                <a:pos x="12" y="0"/>
              </a:cxn>
              <a:cxn ang="0">
                <a:pos x="4" y="2"/>
              </a:cxn>
              <a:cxn ang="0">
                <a:pos x="2" y="6"/>
              </a:cxn>
              <a:cxn ang="0">
                <a:pos x="0" y="14"/>
              </a:cxn>
              <a:cxn ang="0">
                <a:pos x="12" y="10"/>
              </a:cxn>
              <a:cxn ang="0">
                <a:pos x="12" y="8"/>
              </a:cxn>
              <a:cxn ang="0">
                <a:pos x="14" y="6"/>
              </a:cxn>
              <a:cxn ang="0">
                <a:pos x="14" y="8"/>
              </a:cxn>
              <a:cxn ang="0">
                <a:pos x="16" y="10"/>
              </a:cxn>
              <a:cxn ang="0">
                <a:pos x="16" y="12"/>
              </a:cxn>
              <a:cxn ang="0">
                <a:pos x="14" y="16"/>
              </a:cxn>
              <a:cxn ang="0">
                <a:pos x="14" y="16"/>
              </a:cxn>
              <a:cxn ang="0">
                <a:pos x="8" y="24"/>
              </a:cxn>
              <a:cxn ang="0">
                <a:pos x="12" y="24"/>
              </a:cxn>
              <a:cxn ang="0">
                <a:pos x="14" y="24"/>
              </a:cxn>
              <a:cxn ang="0">
                <a:pos x="16" y="28"/>
              </a:cxn>
              <a:cxn ang="0">
                <a:pos x="16" y="32"/>
              </a:cxn>
              <a:cxn ang="0">
                <a:pos x="14" y="36"/>
              </a:cxn>
              <a:cxn ang="0">
                <a:pos x="14" y="38"/>
              </a:cxn>
              <a:cxn ang="0">
                <a:pos x="12" y="36"/>
              </a:cxn>
              <a:cxn ang="0">
                <a:pos x="12" y="26"/>
              </a:cxn>
              <a:cxn ang="0">
                <a:pos x="0" y="30"/>
              </a:cxn>
              <a:cxn ang="0">
                <a:pos x="2" y="38"/>
              </a:cxn>
              <a:cxn ang="0">
                <a:pos x="6" y="42"/>
              </a:cxn>
            </a:cxnLst>
            <a:rect l="0" t="0" r="r" b="b"/>
            <a:pathLst>
              <a:path w="26" h="44">
                <a:moveTo>
                  <a:pt x="6" y="42"/>
                </a:moveTo>
                <a:lnTo>
                  <a:pt x="6" y="42"/>
                </a:lnTo>
                <a:lnTo>
                  <a:pt x="14" y="44"/>
                </a:lnTo>
                <a:lnTo>
                  <a:pt x="14" y="44"/>
                </a:lnTo>
                <a:lnTo>
                  <a:pt x="20" y="42"/>
                </a:lnTo>
                <a:lnTo>
                  <a:pt x="20" y="42"/>
                </a:lnTo>
                <a:lnTo>
                  <a:pt x="24" y="38"/>
                </a:lnTo>
                <a:lnTo>
                  <a:pt x="24" y="38"/>
                </a:lnTo>
                <a:lnTo>
                  <a:pt x="26" y="30"/>
                </a:lnTo>
                <a:lnTo>
                  <a:pt x="26" y="30"/>
                </a:lnTo>
                <a:lnTo>
                  <a:pt x="24" y="22"/>
                </a:lnTo>
                <a:lnTo>
                  <a:pt x="24" y="22"/>
                </a:lnTo>
                <a:lnTo>
                  <a:pt x="20" y="20"/>
                </a:lnTo>
                <a:lnTo>
                  <a:pt x="20" y="20"/>
                </a:lnTo>
                <a:lnTo>
                  <a:pt x="24" y="16"/>
                </a:lnTo>
                <a:lnTo>
                  <a:pt x="24" y="16"/>
                </a:lnTo>
                <a:lnTo>
                  <a:pt x="24" y="12"/>
                </a:lnTo>
                <a:lnTo>
                  <a:pt x="24" y="12"/>
                </a:lnTo>
                <a:lnTo>
                  <a:pt x="24" y="6"/>
                </a:lnTo>
                <a:lnTo>
                  <a:pt x="22" y="4"/>
                </a:lnTo>
                <a:lnTo>
                  <a:pt x="22" y="4"/>
                </a:lnTo>
                <a:lnTo>
                  <a:pt x="18" y="2"/>
                </a:lnTo>
                <a:lnTo>
                  <a:pt x="12" y="0"/>
                </a:lnTo>
                <a:lnTo>
                  <a:pt x="12" y="0"/>
                </a:lnTo>
                <a:lnTo>
                  <a:pt x="8" y="0"/>
                </a:lnTo>
                <a:lnTo>
                  <a:pt x="4" y="2"/>
                </a:lnTo>
                <a:lnTo>
                  <a:pt x="4" y="2"/>
                </a:lnTo>
                <a:lnTo>
                  <a:pt x="2" y="6"/>
                </a:lnTo>
                <a:lnTo>
                  <a:pt x="0" y="10"/>
                </a:lnTo>
                <a:lnTo>
                  <a:pt x="0" y="14"/>
                </a:lnTo>
                <a:lnTo>
                  <a:pt x="12" y="14"/>
                </a:lnTo>
                <a:lnTo>
                  <a:pt x="12" y="10"/>
                </a:lnTo>
                <a:lnTo>
                  <a:pt x="12" y="10"/>
                </a:lnTo>
                <a:lnTo>
                  <a:pt x="12" y="8"/>
                </a:lnTo>
                <a:lnTo>
                  <a:pt x="12" y="8"/>
                </a:lnTo>
                <a:lnTo>
                  <a:pt x="14" y="6"/>
                </a:lnTo>
                <a:lnTo>
                  <a:pt x="14" y="6"/>
                </a:lnTo>
                <a:lnTo>
                  <a:pt x="14" y="8"/>
                </a:lnTo>
                <a:lnTo>
                  <a:pt x="14" y="8"/>
                </a:lnTo>
                <a:lnTo>
                  <a:pt x="16" y="10"/>
                </a:lnTo>
                <a:lnTo>
                  <a:pt x="16" y="12"/>
                </a:lnTo>
                <a:lnTo>
                  <a:pt x="16" y="12"/>
                </a:lnTo>
                <a:lnTo>
                  <a:pt x="14" y="16"/>
                </a:lnTo>
                <a:lnTo>
                  <a:pt x="14" y="16"/>
                </a:lnTo>
                <a:lnTo>
                  <a:pt x="14" y="16"/>
                </a:lnTo>
                <a:lnTo>
                  <a:pt x="14" y="16"/>
                </a:lnTo>
                <a:lnTo>
                  <a:pt x="8" y="18"/>
                </a:lnTo>
                <a:lnTo>
                  <a:pt x="8" y="24"/>
                </a:lnTo>
                <a:lnTo>
                  <a:pt x="8" y="24"/>
                </a:lnTo>
                <a:lnTo>
                  <a:pt x="12" y="24"/>
                </a:lnTo>
                <a:lnTo>
                  <a:pt x="12" y="24"/>
                </a:lnTo>
                <a:lnTo>
                  <a:pt x="14" y="24"/>
                </a:lnTo>
                <a:lnTo>
                  <a:pt x="14" y="24"/>
                </a:lnTo>
                <a:lnTo>
                  <a:pt x="16" y="28"/>
                </a:lnTo>
                <a:lnTo>
                  <a:pt x="16" y="32"/>
                </a:lnTo>
                <a:lnTo>
                  <a:pt x="16" y="32"/>
                </a:lnTo>
                <a:lnTo>
                  <a:pt x="14" y="36"/>
                </a:lnTo>
                <a:lnTo>
                  <a:pt x="14" y="36"/>
                </a:lnTo>
                <a:lnTo>
                  <a:pt x="14" y="38"/>
                </a:lnTo>
                <a:lnTo>
                  <a:pt x="14" y="38"/>
                </a:lnTo>
                <a:lnTo>
                  <a:pt x="12" y="36"/>
                </a:lnTo>
                <a:lnTo>
                  <a:pt x="12" y="36"/>
                </a:lnTo>
                <a:lnTo>
                  <a:pt x="12" y="32"/>
                </a:lnTo>
                <a:lnTo>
                  <a:pt x="12" y="26"/>
                </a:lnTo>
                <a:lnTo>
                  <a:pt x="0" y="26"/>
                </a:lnTo>
                <a:lnTo>
                  <a:pt x="0" y="30"/>
                </a:lnTo>
                <a:lnTo>
                  <a:pt x="0" y="30"/>
                </a:lnTo>
                <a:lnTo>
                  <a:pt x="2" y="38"/>
                </a:lnTo>
                <a:lnTo>
                  <a:pt x="2" y="38"/>
                </a:lnTo>
                <a:lnTo>
                  <a:pt x="6" y="42"/>
                </a:lnTo>
                <a:lnTo>
                  <a:pt x="6"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75" name="Freeform 1048"/>
          <p:cNvSpPr>
            <a:spLocks/>
          </p:cNvSpPr>
          <p:nvPr/>
        </p:nvSpPr>
        <p:spPr bwMode="auto">
          <a:xfrm>
            <a:off x="8057864" y="1199849"/>
            <a:ext cx="16972" cy="28287"/>
          </a:xfrm>
          <a:custGeom>
            <a:avLst/>
            <a:gdLst/>
            <a:ahLst/>
            <a:cxnLst>
              <a:cxn ang="0">
                <a:pos x="10" y="30"/>
              </a:cxn>
              <a:cxn ang="0">
                <a:pos x="18" y="30"/>
              </a:cxn>
              <a:cxn ang="0">
                <a:pos x="18" y="0"/>
              </a:cxn>
              <a:cxn ang="0">
                <a:pos x="12" y="0"/>
              </a:cxn>
              <a:cxn ang="0">
                <a:pos x="12" y="0"/>
              </a:cxn>
              <a:cxn ang="0">
                <a:pos x="8" y="6"/>
              </a:cxn>
              <a:cxn ang="0">
                <a:pos x="8" y="6"/>
              </a:cxn>
              <a:cxn ang="0">
                <a:pos x="0" y="8"/>
              </a:cxn>
              <a:cxn ang="0">
                <a:pos x="0" y="14"/>
              </a:cxn>
              <a:cxn ang="0">
                <a:pos x="0" y="14"/>
              </a:cxn>
              <a:cxn ang="0">
                <a:pos x="10" y="8"/>
              </a:cxn>
              <a:cxn ang="0">
                <a:pos x="10" y="30"/>
              </a:cxn>
            </a:cxnLst>
            <a:rect l="0" t="0" r="r" b="b"/>
            <a:pathLst>
              <a:path w="18" h="30">
                <a:moveTo>
                  <a:pt x="10" y="30"/>
                </a:moveTo>
                <a:lnTo>
                  <a:pt x="18" y="30"/>
                </a:lnTo>
                <a:lnTo>
                  <a:pt x="18" y="0"/>
                </a:lnTo>
                <a:lnTo>
                  <a:pt x="12" y="0"/>
                </a:lnTo>
                <a:lnTo>
                  <a:pt x="12" y="0"/>
                </a:lnTo>
                <a:lnTo>
                  <a:pt x="8" y="6"/>
                </a:lnTo>
                <a:lnTo>
                  <a:pt x="8" y="6"/>
                </a:lnTo>
                <a:lnTo>
                  <a:pt x="0" y="8"/>
                </a:lnTo>
                <a:lnTo>
                  <a:pt x="0" y="14"/>
                </a:lnTo>
                <a:lnTo>
                  <a:pt x="0" y="14"/>
                </a:lnTo>
                <a:lnTo>
                  <a:pt x="10" y="8"/>
                </a:lnTo>
                <a:lnTo>
                  <a:pt x="10" y="3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76" name="Freeform 1049"/>
          <p:cNvSpPr>
            <a:spLocks noEditPoints="1"/>
          </p:cNvSpPr>
          <p:nvPr/>
        </p:nvSpPr>
        <p:spPr bwMode="auto">
          <a:xfrm>
            <a:off x="8086150" y="1199849"/>
            <a:ext cx="24516" cy="28287"/>
          </a:xfrm>
          <a:custGeom>
            <a:avLst/>
            <a:gdLst/>
            <a:ahLst/>
            <a:cxnLst>
              <a:cxn ang="0">
                <a:pos x="12" y="30"/>
              </a:cxn>
              <a:cxn ang="0">
                <a:pos x="12" y="30"/>
              </a:cxn>
              <a:cxn ang="0">
                <a:pos x="18" y="30"/>
              </a:cxn>
              <a:cxn ang="0">
                <a:pos x="22" y="28"/>
              </a:cxn>
              <a:cxn ang="0">
                <a:pos x="22" y="28"/>
              </a:cxn>
              <a:cxn ang="0">
                <a:pos x="24" y="22"/>
              </a:cxn>
              <a:cxn ang="0">
                <a:pos x="26" y="16"/>
              </a:cxn>
              <a:cxn ang="0">
                <a:pos x="26" y="16"/>
              </a:cxn>
              <a:cxn ang="0">
                <a:pos x="24" y="8"/>
              </a:cxn>
              <a:cxn ang="0">
                <a:pos x="22" y="4"/>
              </a:cxn>
              <a:cxn ang="0">
                <a:pos x="22" y="4"/>
              </a:cxn>
              <a:cxn ang="0">
                <a:pos x="18" y="2"/>
              </a:cxn>
              <a:cxn ang="0">
                <a:pos x="12" y="0"/>
              </a:cxn>
              <a:cxn ang="0">
                <a:pos x="12" y="0"/>
              </a:cxn>
              <a:cxn ang="0">
                <a:pos x="8" y="2"/>
              </a:cxn>
              <a:cxn ang="0">
                <a:pos x="4" y="4"/>
              </a:cxn>
              <a:cxn ang="0">
                <a:pos x="4" y="4"/>
              </a:cxn>
              <a:cxn ang="0">
                <a:pos x="0" y="8"/>
              </a:cxn>
              <a:cxn ang="0">
                <a:pos x="0" y="16"/>
              </a:cxn>
              <a:cxn ang="0">
                <a:pos x="0" y="16"/>
              </a:cxn>
              <a:cxn ang="0">
                <a:pos x="0" y="22"/>
              </a:cxn>
              <a:cxn ang="0">
                <a:pos x="4" y="28"/>
              </a:cxn>
              <a:cxn ang="0">
                <a:pos x="4" y="28"/>
              </a:cxn>
              <a:cxn ang="0">
                <a:pos x="8" y="30"/>
              </a:cxn>
              <a:cxn ang="0">
                <a:pos x="12" y="30"/>
              </a:cxn>
              <a:cxn ang="0">
                <a:pos x="12" y="30"/>
              </a:cxn>
              <a:cxn ang="0">
                <a:pos x="8" y="8"/>
              </a:cxn>
              <a:cxn ang="0">
                <a:pos x="8" y="8"/>
              </a:cxn>
              <a:cxn ang="0">
                <a:pos x="10" y="6"/>
              </a:cxn>
              <a:cxn ang="0">
                <a:pos x="10" y="6"/>
              </a:cxn>
              <a:cxn ang="0">
                <a:pos x="12" y="6"/>
              </a:cxn>
              <a:cxn ang="0">
                <a:pos x="12" y="6"/>
              </a:cxn>
              <a:cxn ang="0">
                <a:pos x="16" y="6"/>
              </a:cxn>
              <a:cxn ang="0">
                <a:pos x="16" y="6"/>
              </a:cxn>
              <a:cxn ang="0">
                <a:pos x="16" y="8"/>
              </a:cxn>
              <a:cxn ang="0">
                <a:pos x="16" y="8"/>
              </a:cxn>
              <a:cxn ang="0">
                <a:pos x="18" y="16"/>
              </a:cxn>
              <a:cxn ang="0">
                <a:pos x="18" y="16"/>
              </a:cxn>
              <a:cxn ang="0">
                <a:pos x="16" y="22"/>
              </a:cxn>
              <a:cxn ang="0">
                <a:pos x="16" y="22"/>
              </a:cxn>
              <a:cxn ang="0">
                <a:pos x="16" y="26"/>
              </a:cxn>
              <a:cxn ang="0">
                <a:pos x="16" y="26"/>
              </a:cxn>
              <a:cxn ang="0">
                <a:pos x="12" y="26"/>
              </a:cxn>
              <a:cxn ang="0">
                <a:pos x="12" y="26"/>
              </a:cxn>
              <a:cxn ang="0">
                <a:pos x="10" y="26"/>
              </a:cxn>
              <a:cxn ang="0">
                <a:pos x="10" y="26"/>
              </a:cxn>
              <a:cxn ang="0">
                <a:pos x="8" y="22"/>
              </a:cxn>
              <a:cxn ang="0">
                <a:pos x="8" y="22"/>
              </a:cxn>
              <a:cxn ang="0">
                <a:pos x="8" y="16"/>
              </a:cxn>
              <a:cxn ang="0">
                <a:pos x="8" y="16"/>
              </a:cxn>
              <a:cxn ang="0">
                <a:pos x="8" y="8"/>
              </a:cxn>
              <a:cxn ang="0">
                <a:pos x="8" y="8"/>
              </a:cxn>
            </a:cxnLst>
            <a:rect l="0" t="0" r="r" b="b"/>
            <a:pathLst>
              <a:path w="26" h="30">
                <a:moveTo>
                  <a:pt x="12" y="30"/>
                </a:moveTo>
                <a:lnTo>
                  <a:pt x="12" y="30"/>
                </a:lnTo>
                <a:lnTo>
                  <a:pt x="18" y="30"/>
                </a:lnTo>
                <a:lnTo>
                  <a:pt x="22" y="28"/>
                </a:lnTo>
                <a:lnTo>
                  <a:pt x="22" y="28"/>
                </a:lnTo>
                <a:lnTo>
                  <a:pt x="24" y="22"/>
                </a:lnTo>
                <a:lnTo>
                  <a:pt x="26" y="16"/>
                </a:lnTo>
                <a:lnTo>
                  <a:pt x="26" y="16"/>
                </a:lnTo>
                <a:lnTo>
                  <a:pt x="24" y="8"/>
                </a:lnTo>
                <a:lnTo>
                  <a:pt x="22" y="4"/>
                </a:lnTo>
                <a:lnTo>
                  <a:pt x="22" y="4"/>
                </a:lnTo>
                <a:lnTo>
                  <a:pt x="18" y="2"/>
                </a:lnTo>
                <a:lnTo>
                  <a:pt x="12" y="0"/>
                </a:lnTo>
                <a:lnTo>
                  <a:pt x="12" y="0"/>
                </a:lnTo>
                <a:lnTo>
                  <a:pt x="8" y="2"/>
                </a:lnTo>
                <a:lnTo>
                  <a:pt x="4" y="4"/>
                </a:lnTo>
                <a:lnTo>
                  <a:pt x="4" y="4"/>
                </a:lnTo>
                <a:lnTo>
                  <a:pt x="0" y="8"/>
                </a:lnTo>
                <a:lnTo>
                  <a:pt x="0" y="16"/>
                </a:lnTo>
                <a:lnTo>
                  <a:pt x="0" y="16"/>
                </a:lnTo>
                <a:lnTo>
                  <a:pt x="0" y="22"/>
                </a:lnTo>
                <a:lnTo>
                  <a:pt x="4" y="28"/>
                </a:lnTo>
                <a:lnTo>
                  <a:pt x="4" y="28"/>
                </a:lnTo>
                <a:lnTo>
                  <a:pt x="8" y="30"/>
                </a:lnTo>
                <a:lnTo>
                  <a:pt x="12" y="30"/>
                </a:lnTo>
                <a:lnTo>
                  <a:pt x="12" y="30"/>
                </a:lnTo>
                <a:close/>
                <a:moveTo>
                  <a:pt x="8" y="8"/>
                </a:moveTo>
                <a:lnTo>
                  <a:pt x="8" y="8"/>
                </a:lnTo>
                <a:lnTo>
                  <a:pt x="10" y="6"/>
                </a:lnTo>
                <a:lnTo>
                  <a:pt x="10" y="6"/>
                </a:lnTo>
                <a:lnTo>
                  <a:pt x="12" y="6"/>
                </a:lnTo>
                <a:lnTo>
                  <a:pt x="12" y="6"/>
                </a:lnTo>
                <a:lnTo>
                  <a:pt x="16" y="6"/>
                </a:lnTo>
                <a:lnTo>
                  <a:pt x="16" y="6"/>
                </a:lnTo>
                <a:lnTo>
                  <a:pt x="16" y="8"/>
                </a:lnTo>
                <a:lnTo>
                  <a:pt x="16" y="8"/>
                </a:lnTo>
                <a:lnTo>
                  <a:pt x="18" y="16"/>
                </a:lnTo>
                <a:lnTo>
                  <a:pt x="18" y="16"/>
                </a:lnTo>
                <a:lnTo>
                  <a:pt x="16" y="22"/>
                </a:lnTo>
                <a:lnTo>
                  <a:pt x="16" y="22"/>
                </a:lnTo>
                <a:lnTo>
                  <a:pt x="16" y="26"/>
                </a:lnTo>
                <a:lnTo>
                  <a:pt x="16" y="26"/>
                </a:lnTo>
                <a:lnTo>
                  <a:pt x="12" y="26"/>
                </a:lnTo>
                <a:lnTo>
                  <a:pt x="12" y="26"/>
                </a:lnTo>
                <a:lnTo>
                  <a:pt x="10" y="26"/>
                </a:lnTo>
                <a:lnTo>
                  <a:pt x="10" y="26"/>
                </a:lnTo>
                <a:lnTo>
                  <a:pt x="8" y="22"/>
                </a:lnTo>
                <a:lnTo>
                  <a:pt x="8" y="22"/>
                </a:lnTo>
                <a:lnTo>
                  <a:pt x="8" y="16"/>
                </a:lnTo>
                <a:lnTo>
                  <a:pt x="8" y="16"/>
                </a:lnTo>
                <a:lnTo>
                  <a:pt x="8" y="8"/>
                </a:lnTo>
                <a:lnTo>
                  <a:pt x="8"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77" name="Freeform 1050"/>
          <p:cNvSpPr>
            <a:spLocks noEditPoints="1"/>
          </p:cNvSpPr>
          <p:nvPr/>
        </p:nvSpPr>
        <p:spPr bwMode="auto">
          <a:xfrm>
            <a:off x="8114437" y="1199849"/>
            <a:ext cx="24516" cy="28287"/>
          </a:xfrm>
          <a:custGeom>
            <a:avLst/>
            <a:gdLst/>
            <a:ahLst/>
            <a:cxnLst>
              <a:cxn ang="0">
                <a:pos x="14" y="30"/>
              </a:cxn>
              <a:cxn ang="0">
                <a:pos x="14" y="30"/>
              </a:cxn>
              <a:cxn ang="0">
                <a:pos x="18" y="30"/>
              </a:cxn>
              <a:cxn ang="0">
                <a:pos x="22" y="28"/>
              </a:cxn>
              <a:cxn ang="0">
                <a:pos x="22" y="28"/>
              </a:cxn>
              <a:cxn ang="0">
                <a:pos x="26" y="22"/>
              </a:cxn>
              <a:cxn ang="0">
                <a:pos x="26" y="16"/>
              </a:cxn>
              <a:cxn ang="0">
                <a:pos x="26" y="16"/>
              </a:cxn>
              <a:cxn ang="0">
                <a:pos x="26" y="8"/>
              </a:cxn>
              <a:cxn ang="0">
                <a:pos x="22" y="4"/>
              </a:cxn>
              <a:cxn ang="0">
                <a:pos x="22" y="4"/>
              </a:cxn>
              <a:cxn ang="0">
                <a:pos x="18" y="2"/>
              </a:cxn>
              <a:cxn ang="0">
                <a:pos x="14" y="0"/>
              </a:cxn>
              <a:cxn ang="0">
                <a:pos x="14" y="0"/>
              </a:cxn>
              <a:cxn ang="0">
                <a:pos x="8" y="2"/>
              </a:cxn>
              <a:cxn ang="0">
                <a:pos x="4" y="4"/>
              </a:cxn>
              <a:cxn ang="0">
                <a:pos x="4" y="4"/>
              </a:cxn>
              <a:cxn ang="0">
                <a:pos x="2" y="8"/>
              </a:cxn>
              <a:cxn ang="0">
                <a:pos x="0" y="16"/>
              </a:cxn>
              <a:cxn ang="0">
                <a:pos x="0" y="16"/>
              </a:cxn>
              <a:cxn ang="0">
                <a:pos x="2" y="22"/>
              </a:cxn>
              <a:cxn ang="0">
                <a:pos x="4" y="28"/>
              </a:cxn>
              <a:cxn ang="0">
                <a:pos x="4" y="28"/>
              </a:cxn>
              <a:cxn ang="0">
                <a:pos x="8" y="30"/>
              </a:cxn>
              <a:cxn ang="0">
                <a:pos x="14" y="30"/>
              </a:cxn>
              <a:cxn ang="0">
                <a:pos x="14" y="30"/>
              </a:cxn>
              <a:cxn ang="0">
                <a:pos x="10" y="8"/>
              </a:cxn>
              <a:cxn ang="0">
                <a:pos x="10" y="8"/>
              </a:cxn>
              <a:cxn ang="0">
                <a:pos x="12" y="6"/>
              </a:cxn>
              <a:cxn ang="0">
                <a:pos x="12" y="6"/>
              </a:cxn>
              <a:cxn ang="0">
                <a:pos x="14" y="6"/>
              </a:cxn>
              <a:cxn ang="0">
                <a:pos x="14" y="6"/>
              </a:cxn>
              <a:cxn ang="0">
                <a:pos x="16" y="6"/>
              </a:cxn>
              <a:cxn ang="0">
                <a:pos x="16" y="6"/>
              </a:cxn>
              <a:cxn ang="0">
                <a:pos x="18" y="8"/>
              </a:cxn>
              <a:cxn ang="0">
                <a:pos x="18" y="8"/>
              </a:cxn>
              <a:cxn ang="0">
                <a:pos x="18" y="16"/>
              </a:cxn>
              <a:cxn ang="0">
                <a:pos x="18" y="16"/>
              </a:cxn>
              <a:cxn ang="0">
                <a:pos x="18" y="22"/>
              </a:cxn>
              <a:cxn ang="0">
                <a:pos x="18" y="22"/>
              </a:cxn>
              <a:cxn ang="0">
                <a:pos x="16" y="26"/>
              </a:cxn>
              <a:cxn ang="0">
                <a:pos x="16" y="26"/>
              </a:cxn>
              <a:cxn ang="0">
                <a:pos x="14" y="26"/>
              </a:cxn>
              <a:cxn ang="0">
                <a:pos x="14" y="26"/>
              </a:cxn>
              <a:cxn ang="0">
                <a:pos x="12" y="26"/>
              </a:cxn>
              <a:cxn ang="0">
                <a:pos x="12" y="26"/>
              </a:cxn>
              <a:cxn ang="0">
                <a:pos x="10" y="22"/>
              </a:cxn>
              <a:cxn ang="0">
                <a:pos x="10" y="22"/>
              </a:cxn>
              <a:cxn ang="0">
                <a:pos x="8" y="16"/>
              </a:cxn>
              <a:cxn ang="0">
                <a:pos x="8" y="16"/>
              </a:cxn>
              <a:cxn ang="0">
                <a:pos x="10" y="8"/>
              </a:cxn>
              <a:cxn ang="0">
                <a:pos x="10" y="8"/>
              </a:cxn>
            </a:cxnLst>
            <a:rect l="0" t="0" r="r" b="b"/>
            <a:pathLst>
              <a:path w="26" h="30">
                <a:moveTo>
                  <a:pt x="14" y="30"/>
                </a:moveTo>
                <a:lnTo>
                  <a:pt x="14" y="30"/>
                </a:lnTo>
                <a:lnTo>
                  <a:pt x="18" y="30"/>
                </a:lnTo>
                <a:lnTo>
                  <a:pt x="22" y="28"/>
                </a:lnTo>
                <a:lnTo>
                  <a:pt x="22" y="28"/>
                </a:lnTo>
                <a:lnTo>
                  <a:pt x="26" y="22"/>
                </a:lnTo>
                <a:lnTo>
                  <a:pt x="26" y="16"/>
                </a:lnTo>
                <a:lnTo>
                  <a:pt x="26" y="16"/>
                </a:lnTo>
                <a:lnTo>
                  <a:pt x="26" y="8"/>
                </a:lnTo>
                <a:lnTo>
                  <a:pt x="22" y="4"/>
                </a:lnTo>
                <a:lnTo>
                  <a:pt x="22" y="4"/>
                </a:lnTo>
                <a:lnTo>
                  <a:pt x="18" y="2"/>
                </a:lnTo>
                <a:lnTo>
                  <a:pt x="14" y="0"/>
                </a:lnTo>
                <a:lnTo>
                  <a:pt x="14" y="0"/>
                </a:lnTo>
                <a:lnTo>
                  <a:pt x="8" y="2"/>
                </a:lnTo>
                <a:lnTo>
                  <a:pt x="4" y="4"/>
                </a:lnTo>
                <a:lnTo>
                  <a:pt x="4" y="4"/>
                </a:lnTo>
                <a:lnTo>
                  <a:pt x="2" y="8"/>
                </a:lnTo>
                <a:lnTo>
                  <a:pt x="0" y="16"/>
                </a:lnTo>
                <a:lnTo>
                  <a:pt x="0" y="16"/>
                </a:lnTo>
                <a:lnTo>
                  <a:pt x="2" y="22"/>
                </a:lnTo>
                <a:lnTo>
                  <a:pt x="4" y="28"/>
                </a:lnTo>
                <a:lnTo>
                  <a:pt x="4" y="28"/>
                </a:lnTo>
                <a:lnTo>
                  <a:pt x="8" y="30"/>
                </a:lnTo>
                <a:lnTo>
                  <a:pt x="14" y="30"/>
                </a:lnTo>
                <a:lnTo>
                  <a:pt x="14" y="30"/>
                </a:lnTo>
                <a:close/>
                <a:moveTo>
                  <a:pt x="10" y="8"/>
                </a:moveTo>
                <a:lnTo>
                  <a:pt x="10" y="8"/>
                </a:lnTo>
                <a:lnTo>
                  <a:pt x="12" y="6"/>
                </a:lnTo>
                <a:lnTo>
                  <a:pt x="12" y="6"/>
                </a:lnTo>
                <a:lnTo>
                  <a:pt x="14" y="6"/>
                </a:lnTo>
                <a:lnTo>
                  <a:pt x="14" y="6"/>
                </a:lnTo>
                <a:lnTo>
                  <a:pt x="16" y="6"/>
                </a:lnTo>
                <a:lnTo>
                  <a:pt x="16" y="6"/>
                </a:lnTo>
                <a:lnTo>
                  <a:pt x="18" y="8"/>
                </a:lnTo>
                <a:lnTo>
                  <a:pt x="18" y="8"/>
                </a:lnTo>
                <a:lnTo>
                  <a:pt x="18" y="16"/>
                </a:lnTo>
                <a:lnTo>
                  <a:pt x="18" y="16"/>
                </a:lnTo>
                <a:lnTo>
                  <a:pt x="18" y="22"/>
                </a:lnTo>
                <a:lnTo>
                  <a:pt x="18" y="22"/>
                </a:lnTo>
                <a:lnTo>
                  <a:pt x="16" y="26"/>
                </a:lnTo>
                <a:lnTo>
                  <a:pt x="16" y="26"/>
                </a:lnTo>
                <a:lnTo>
                  <a:pt x="14" y="26"/>
                </a:lnTo>
                <a:lnTo>
                  <a:pt x="14" y="26"/>
                </a:lnTo>
                <a:lnTo>
                  <a:pt x="12" y="26"/>
                </a:lnTo>
                <a:lnTo>
                  <a:pt x="12" y="26"/>
                </a:lnTo>
                <a:lnTo>
                  <a:pt x="10" y="22"/>
                </a:lnTo>
                <a:lnTo>
                  <a:pt x="10" y="22"/>
                </a:lnTo>
                <a:lnTo>
                  <a:pt x="8" y="16"/>
                </a:lnTo>
                <a:lnTo>
                  <a:pt x="8" y="16"/>
                </a:lnTo>
                <a:lnTo>
                  <a:pt x="10" y="8"/>
                </a:lnTo>
                <a:lnTo>
                  <a:pt x="10"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78" name="Rectangle 1051"/>
          <p:cNvSpPr>
            <a:spLocks noChangeArrowheads="1"/>
          </p:cNvSpPr>
          <p:nvPr/>
        </p:nvSpPr>
        <p:spPr bwMode="auto">
          <a:xfrm>
            <a:off x="8144610" y="1214935"/>
            <a:ext cx="15087" cy="5657"/>
          </a:xfrm>
          <a:prstGeom prst="rect">
            <a:avLst/>
          </a:prstGeom>
          <a:solidFill>
            <a:srgbClr val="FFFFFF"/>
          </a:solidFill>
          <a:ln w="9525">
            <a:noFill/>
            <a:miter lim="800000"/>
            <a:headEnd/>
            <a:tailEnd/>
          </a:ln>
        </p:spPr>
        <p:txBody>
          <a:bodyPr wrap="square" lIns="91429" tIns="91429" rIns="91429" bIns="91429">
            <a:noAutofit/>
          </a:bodyPr>
          <a:lstStyle/>
          <a:p>
            <a:pPr>
              <a:defRPr/>
            </a:pPr>
            <a:endParaRPr lang="da-DK">
              <a:ea typeface="ＭＳ Ｐゴシック" pitchFamily="-97" charset="-128"/>
            </a:endParaRPr>
          </a:p>
        </p:txBody>
      </p:sp>
      <p:sp>
        <p:nvSpPr>
          <p:cNvPr id="79" name="Freeform 1052"/>
          <p:cNvSpPr>
            <a:spLocks/>
          </p:cNvSpPr>
          <p:nvPr/>
        </p:nvSpPr>
        <p:spPr bwMode="auto">
          <a:xfrm>
            <a:off x="7263935" y="1199849"/>
            <a:ext cx="26401" cy="28287"/>
          </a:xfrm>
          <a:custGeom>
            <a:avLst/>
            <a:gdLst/>
            <a:ahLst/>
            <a:cxnLst>
              <a:cxn ang="0">
                <a:pos x="28" y="24"/>
              </a:cxn>
              <a:cxn ang="0">
                <a:pos x="8" y="24"/>
              </a:cxn>
              <a:cxn ang="0">
                <a:pos x="8" y="0"/>
              </a:cxn>
              <a:cxn ang="0">
                <a:pos x="0" y="0"/>
              </a:cxn>
              <a:cxn ang="0">
                <a:pos x="0" y="30"/>
              </a:cxn>
              <a:cxn ang="0">
                <a:pos x="28" y="30"/>
              </a:cxn>
              <a:cxn ang="0">
                <a:pos x="28" y="24"/>
              </a:cxn>
            </a:cxnLst>
            <a:rect l="0" t="0" r="r" b="b"/>
            <a:pathLst>
              <a:path w="28" h="30">
                <a:moveTo>
                  <a:pt x="28" y="24"/>
                </a:moveTo>
                <a:lnTo>
                  <a:pt x="8" y="24"/>
                </a:lnTo>
                <a:lnTo>
                  <a:pt x="8" y="0"/>
                </a:lnTo>
                <a:lnTo>
                  <a:pt x="0" y="0"/>
                </a:lnTo>
                <a:lnTo>
                  <a:pt x="0" y="30"/>
                </a:lnTo>
                <a:lnTo>
                  <a:pt x="28" y="30"/>
                </a:lnTo>
                <a:lnTo>
                  <a:pt x="28"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80" name="Freeform 1053"/>
          <p:cNvSpPr>
            <a:spLocks/>
          </p:cNvSpPr>
          <p:nvPr/>
        </p:nvSpPr>
        <p:spPr bwMode="auto">
          <a:xfrm>
            <a:off x="7295993" y="1199849"/>
            <a:ext cx="37716" cy="28287"/>
          </a:xfrm>
          <a:custGeom>
            <a:avLst/>
            <a:gdLst/>
            <a:ahLst/>
            <a:cxnLst>
              <a:cxn ang="0">
                <a:pos x="8" y="6"/>
              </a:cxn>
              <a:cxn ang="0">
                <a:pos x="16" y="30"/>
              </a:cxn>
              <a:cxn ang="0">
                <a:pos x="24" y="30"/>
              </a:cxn>
              <a:cxn ang="0">
                <a:pos x="32" y="6"/>
              </a:cxn>
              <a:cxn ang="0">
                <a:pos x="32" y="30"/>
              </a:cxn>
              <a:cxn ang="0">
                <a:pos x="40" y="30"/>
              </a:cxn>
              <a:cxn ang="0">
                <a:pos x="40" y="0"/>
              </a:cxn>
              <a:cxn ang="0">
                <a:pos x="26" y="0"/>
              </a:cxn>
              <a:cxn ang="0">
                <a:pos x="20" y="20"/>
              </a:cxn>
              <a:cxn ang="0">
                <a:pos x="12" y="0"/>
              </a:cxn>
              <a:cxn ang="0">
                <a:pos x="0" y="0"/>
              </a:cxn>
              <a:cxn ang="0">
                <a:pos x="0" y="30"/>
              </a:cxn>
              <a:cxn ang="0">
                <a:pos x="8" y="30"/>
              </a:cxn>
              <a:cxn ang="0">
                <a:pos x="8" y="6"/>
              </a:cxn>
            </a:cxnLst>
            <a:rect l="0" t="0" r="r" b="b"/>
            <a:pathLst>
              <a:path w="40" h="30">
                <a:moveTo>
                  <a:pt x="8" y="6"/>
                </a:moveTo>
                <a:lnTo>
                  <a:pt x="16" y="30"/>
                </a:lnTo>
                <a:lnTo>
                  <a:pt x="24" y="30"/>
                </a:lnTo>
                <a:lnTo>
                  <a:pt x="32" y="6"/>
                </a:lnTo>
                <a:lnTo>
                  <a:pt x="32" y="30"/>
                </a:lnTo>
                <a:lnTo>
                  <a:pt x="40" y="30"/>
                </a:lnTo>
                <a:lnTo>
                  <a:pt x="40" y="0"/>
                </a:lnTo>
                <a:lnTo>
                  <a:pt x="26" y="0"/>
                </a:lnTo>
                <a:lnTo>
                  <a:pt x="20" y="20"/>
                </a:lnTo>
                <a:lnTo>
                  <a:pt x="12" y="0"/>
                </a:lnTo>
                <a:lnTo>
                  <a:pt x="0" y="0"/>
                </a:lnTo>
                <a:lnTo>
                  <a:pt x="0" y="30"/>
                </a:lnTo>
                <a:lnTo>
                  <a:pt x="8" y="30"/>
                </a:lnTo>
                <a:lnTo>
                  <a:pt x="8" y="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81" name="Rectangle 1054"/>
          <p:cNvSpPr>
            <a:spLocks noChangeArrowheads="1"/>
          </p:cNvSpPr>
          <p:nvPr/>
        </p:nvSpPr>
        <p:spPr bwMode="auto">
          <a:xfrm>
            <a:off x="7248849" y="1199849"/>
            <a:ext cx="7543" cy="28287"/>
          </a:xfrm>
          <a:prstGeom prst="rect">
            <a:avLst/>
          </a:prstGeom>
          <a:solidFill>
            <a:srgbClr val="FFFFFF"/>
          </a:solidFill>
          <a:ln w="9525">
            <a:noFill/>
            <a:miter lim="800000"/>
            <a:headEnd/>
            <a:tailEnd/>
          </a:ln>
        </p:spPr>
        <p:txBody>
          <a:bodyPr wrap="square" lIns="91429" tIns="91429" rIns="91429" bIns="91429">
            <a:noAutofit/>
          </a:bodyPr>
          <a:lstStyle/>
          <a:p>
            <a:pPr>
              <a:defRPr/>
            </a:pPr>
            <a:endParaRPr lang="da-DK">
              <a:ea typeface="ＭＳ Ｐゴシック" pitchFamily="-97" charset="-128"/>
            </a:endParaRPr>
          </a:p>
        </p:txBody>
      </p:sp>
      <p:sp>
        <p:nvSpPr>
          <p:cNvPr id="82" name="Freeform 1055"/>
          <p:cNvSpPr>
            <a:spLocks/>
          </p:cNvSpPr>
          <p:nvPr/>
        </p:nvSpPr>
        <p:spPr bwMode="auto">
          <a:xfrm>
            <a:off x="7216790" y="1199849"/>
            <a:ext cx="26401" cy="28287"/>
          </a:xfrm>
          <a:custGeom>
            <a:avLst/>
            <a:gdLst/>
            <a:ahLst/>
            <a:cxnLst>
              <a:cxn ang="0">
                <a:pos x="8" y="16"/>
              </a:cxn>
              <a:cxn ang="0">
                <a:pos x="26" y="16"/>
              </a:cxn>
              <a:cxn ang="0">
                <a:pos x="26" y="12"/>
              </a:cxn>
              <a:cxn ang="0">
                <a:pos x="8" y="12"/>
              </a:cxn>
              <a:cxn ang="0">
                <a:pos x="8" y="4"/>
              </a:cxn>
              <a:cxn ang="0">
                <a:pos x="28" y="4"/>
              </a:cxn>
              <a:cxn ang="0">
                <a:pos x="28" y="0"/>
              </a:cxn>
              <a:cxn ang="0">
                <a:pos x="0" y="0"/>
              </a:cxn>
              <a:cxn ang="0">
                <a:pos x="0" y="30"/>
              </a:cxn>
              <a:cxn ang="0">
                <a:pos x="8" y="30"/>
              </a:cxn>
              <a:cxn ang="0">
                <a:pos x="8" y="16"/>
              </a:cxn>
            </a:cxnLst>
            <a:rect l="0" t="0" r="r" b="b"/>
            <a:pathLst>
              <a:path w="28" h="30">
                <a:moveTo>
                  <a:pt x="8" y="16"/>
                </a:moveTo>
                <a:lnTo>
                  <a:pt x="26" y="16"/>
                </a:lnTo>
                <a:lnTo>
                  <a:pt x="26" y="12"/>
                </a:lnTo>
                <a:lnTo>
                  <a:pt x="8" y="12"/>
                </a:lnTo>
                <a:lnTo>
                  <a:pt x="8" y="4"/>
                </a:lnTo>
                <a:lnTo>
                  <a:pt x="28" y="4"/>
                </a:lnTo>
                <a:lnTo>
                  <a:pt x="28" y="0"/>
                </a:lnTo>
                <a:lnTo>
                  <a:pt x="0" y="0"/>
                </a:lnTo>
                <a:lnTo>
                  <a:pt x="0" y="30"/>
                </a:lnTo>
                <a:lnTo>
                  <a:pt x="8" y="30"/>
                </a:lnTo>
                <a:lnTo>
                  <a:pt x="8" y="1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83" name="Freeform 1056"/>
          <p:cNvSpPr>
            <a:spLocks/>
          </p:cNvSpPr>
          <p:nvPr/>
        </p:nvSpPr>
        <p:spPr bwMode="auto">
          <a:xfrm>
            <a:off x="7927743" y="1196077"/>
            <a:ext cx="15087" cy="28287"/>
          </a:xfrm>
          <a:custGeom>
            <a:avLst/>
            <a:gdLst/>
            <a:ahLst/>
            <a:cxnLst>
              <a:cxn ang="0">
                <a:pos x="10" y="30"/>
              </a:cxn>
              <a:cxn ang="0">
                <a:pos x="16" y="30"/>
              </a:cxn>
              <a:cxn ang="0">
                <a:pos x="16" y="0"/>
              </a:cxn>
              <a:cxn ang="0">
                <a:pos x="10" y="0"/>
              </a:cxn>
              <a:cxn ang="0">
                <a:pos x="10" y="0"/>
              </a:cxn>
              <a:cxn ang="0">
                <a:pos x="6" y="6"/>
              </a:cxn>
              <a:cxn ang="0">
                <a:pos x="6" y="6"/>
              </a:cxn>
              <a:cxn ang="0">
                <a:pos x="0" y="8"/>
              </a:cxn>
              <a:cxn ang="0">
                <a:pos x="0" y="14"/>
              </a:cxn>
              <a:cxn ang="0">
                <a:pos x="0" y="14"/>
              </a:cxn>
              <a:cxn ang="0">
                <a:pos x="10" y="10"/>
              </a:cxn>
              <a:cxn ang="0">
                <a:pos x="10" y="30"/>
              </a:cxn>
            </a:cxnLst>
            <a:rect l="0" t="0" r="r" b="b"/>
            <a:pathLst>
              <a:path w="16" h="30">
                <a:moveTo>
                  <a:pt x="10" y="30"/>
                </a:moveTo>
                <a:lnTo>
                  <a:pt x="16" y="30"/>
                </a:lnTo>
                <a:lnTo>
                  <a:pt x="16" y="0"/>
                </a:lnTo>
                <a:lnTo>
                  <a:pt x="10" y="0"/>
                </a:lnTo>
                <a:lnTo>
                  <a:pt x="10" y="0"/>
                </a:lnTo>
                <a:lnTo>
                  <a:pt x="6" y="6"/>
                </a:lnTo>
                <a:lnTo>
                  <a:pt x="6" y="6"/>
                </a:lnTo>
                <a:lnTo>
                  <a:pt x="0" y="8"/>
                </a:lnTo>
                <a:lnTo>
                  <a:pt x="0" y="14"/>
                </a:lnTo>
                <a:lnTo>
                  <a:pt x="0" y="14"/>
                </a:lnTo>
                <a:lnTo>
                  <a:pt x="10" y="10"/>
                </a:lnTo>
                <a:lnTo>
                  <a:pt x="10" y="3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84" name="Freeform 1057"/>
          <p:cNvSpPr>
            <a:spLocks noEditPoints="1"/>
          </p:cNvSpPr>
          <p:nvPr/>
        </p:nvSpPr>
        <p:spPr bwMode="auto">
          <a:xfrm>
            <a:off x="7837222" y="1196077"/>
            <a:ext cx="24516" cy="28287"/>
          </a:xfrm>
          <a:custGeom>
            <a:avLst/>
            <a:gdLst/>
            <a:ahLst/>
            <a:cxnLst>
              <a:cxn ang="0">
                <a:pos x="12" y="30"/>
              </a:cxn>
              <a:cxn ang="0">
                <a:pos x="12" y="30"/>
              </a:cxn>
              <a:cxn ang="0">
                <a:pos x="18" y="30"/>
              </a:cxn>
              <a:cxn ang="0">
                <a:pos x="22" y="28"/>
              </a:cxn>
              <a:cxn ang="0">
                <a:pos x="22" y="28"/>
              </a:cxn>
              <a:cxn ang="0">
                <a:pos x="24" y="22"/>
              </a:cxn>
              <a:cxn ang="0">
                <a:pos x="26" y="16"/>
              </a:cxn>
              <a:cxn ang="0">
                <a:pos x="26" y="16"/>
              </a:cxn>
              <a:cxn ang="0">
                <a:pos x="24" y="8"/>
              </a:cxn>
              <a:cxn ang="0">
                <a:pos x="22" y="4"/>
              </a:cxn>
              <a:cxn ang="0">
                <a:pos x="22" y="4"/>
              </a:cxn>
              <a:cxn ang="0">
                <a:pos x="18" y="2"/>
              </a:cxn>
              <a:cxn ang="0">
                <a:pos x="12" y="0"/>
              </a:cxn>
              <a:cxn ang="0">
                <a:pos x="12" y="0"/>
              </a:cxn>
              <a:cxn ang="0">
                <a:pos x="8" y="2"/>
              </a:cxn>
              <a:cxn ang="0">
                <a:pos x="4" y="4"/>
              </a:cxn>
              <a:cxn ang="0">
                <a:pos x="4" y="4"/>
              </a:cxn>
              <a:cxn ang="0">
                <a:pos x="0" y="8"/>
              </a:cxn>
              <a:cxn ang="0">
                <a:pos x="0" y="16"/>
              </a:cxn>
              <a:cxn ang="0">
                <a:pos x="0" y="16"/>
              </a:cxn>
              <a:cxn ang="0">
                <a:pos x="0" y="22"/>
              </a:cxn>
              <a:cxn ang="0">
                <a:pos x="4" y="28"/>
              </a:cxn>
              <a:cxn ang="0">
                <a:pos x="4" y="28"/>
              </a:cxn>
              <a:cxn ang="0">
                <a:pos x="8" y="30"/>
              </a:cxn>
              <a:cxn ang="0">
                <a:pos x="12" y="30"/>
              </a:cxn>
              <a:cxn ang="0">
                <a:pos x="12" y="30"/>
              </a:cxn>
              <a:cxn ang="0">
                <a:pos x="8" y="8"/>
              </a:cxn>
              <a:cxn ang="0">
                <a:pos x="8" y="8"/>
              </a:cxn>
              <a:cxn ang="0">
                <a:pos x="10" y="6"/>
              </a:cxn>
              <a:cxn ang="0">
                <a:pos x="10" y="6"/>
              </a:cxn>
              <a:cxn ang="0">
                <a:pos x="12" y="6"/>
              </a:cxn>
              <a:cxn ang="0">
                <a:pos x="12" y="6"/>
              </a:cxn>
              <a:cxn ang="0">
                <a:pos x="16" y="6"/>
              </a:cxn>
              <a:cxn ang="0">
                <a:pos x="16" y="6"/>
              </a:cxn>
              <a:cxn ang="0">
                <a:pos x="18" y="8"/>
              </a:cxn>
              <a:cxn ang="0">
                <a:pos x="18" y="8"/>
              </a:cxn>
              <a:cxn ang="0">
                <a:pos x="18" y="16"/>
              </a:cxn>
              <a:cxn ang="0">
                <a:pos x="18" y="16"/>
              </a:cxn>
              <a:cxn ang="0">
                <a:pos x="18" y="24"/>
              </a:cxn>
              <a:cxn ang="0">
                <a:pos x="18" y="24"/>
              </a:cxn>
              <a:cxn ang="0">
                <a:pos x="16" y="26"/>
              </a:cxn>
              <a:cxn ang="0">
                <a:pos x="16" y="26"/>
              </a:cxn>
              <a:cxn ang="0">
                <a:pos x="12" y="26"/>
              </a:cxn>
              <a:cxn ang="0">
                <a:pos x="12" y="26"/>
              </a:cxn>
              <a:cxn ang="0">
                <a:pos x="10" y="26"/>
              </a:cxn>
              <a:cxn ang="0">
                <a:pos x="10" y="26"/>
              </a:cxn>
              <a:cxn ang="0">
                <a:pos x="8" y="22"/>
              </a:cxn>
              <a:cxn ang="0">
                <a:pos x="8" y="22"/>
              </a:cxn>
              <a:cxn ang="0">
                <a:pos x="8" y="16"/>
              </a:cxn>
              <a:cxn ang="0">
                <a:pos x="8" y="16"/>
              </a:cxn>
              <a:cxn ang="0">
                <a:pos x="8" y="8"/>
              </a:cxn>
              <a:cxn ang="0">
                <a:pos x="8" y="8"/>
              </a:cxn>
            </a:cxnLst>
            <a:rect l="0" t="0" r="r" b="b"/>
            <a:pathLst>
              <a:path w="26" h="30">
                <a:moveTo>
                  <a:pt x="12" y="30"/>
                </a:moveTo>
                <a:lnTo>
                  <a:pt x="12" y="30"/>
                </a:lnTo>
                <a:lnTo>
                  <a:pt x="18" y="30"/>
                </a:lnTo>
                <a:lnTo>
                  <a:pt x="22" y="28"/>
                </a:lnTo>
                <a:lnTo>
                  <a:pt x="22" y="28"/>
                </a:lnTo>
                <a:lnTo>
                  <a:pt x="24" y="22"/>
                </a:lnTo>
                <a:lnTo>
                  <a:pt x="26" y="16"/>
                </a:lnTo>
                <a:lnTo>
                  <a:pt x="26" y="16"/>
                </a:lnTo>
                <a:lnTo>
                  <a:pt x="24" y="8"/>
                </a:lnTo>
                <a:lnTo>
                  <a:pt x="22" y="4"/>
                </a:lnTo>
                <a:lnTo>
                  <a:pt x="22" y="4"/>
                </a:lnTo>
                <a:lnTo>
                  <a:pt x="18" y="2"/>
                </a:lnTo>
                <a:lnTo>
                  <a:pt x="12" y="0"/>
                </a:lnTo>
                <a:lnTo>
                  <a:pt x="12" y="0"/>
                </a:lnTo>
                <a:lnTo>
                  <a:pt x="8" y="2"/>
                </a:lnTo>
                <a:lnTo>
                  <a:pt x="4" y="4"/>
                </a:lnTo>
                <a:lnTo>
                  <a:pt x="4" y="4"/>
                </a:lnTo>
                <a:lnTo>
                  <a:pt x="0" y="8"/>
                </a:lnTo>
                <a:lnTo>
                  <a:pt x="0" y="16"/>
                </a:lnTo>
                <a:lnTo>
                  <a:pt x="0" y="16"/>
                </a:lnTo>
                <a:lnTo>
                  <a:pt x="0" y="22"/>
                </a:lnTo>
                <a:lnTo>
                  <a:pt x="4" y="28"/>
                </a:lnTo>
                <a:lnTo>
                  <a:pt x="4" y="28"/>
                </a:lnTo>
                <a:lnTo>
                  <a:pt x="8" y="30"/>
                </a:lnTo>
                <a:lnTo>
                  <a:pt x="12" y="30"/>
                </a:lnTo>
                <a:lnTo>
                  <a:pt x="12" y="30"/>
                </a:lnTo>
                <a:close/>
                <a:moveTo>
                  <a:pt x="8" y="8"/>
                </a:moveTo>
                <a:lnTo>
                  <a:pt x="8" y="8"/>
                </a:lnTo>
                <a:lnTo>
                  <a:pt x="10" y="6"/>
                </a:lnTo>
                <a:lnTo>
                  <a:pt x="10" y="6"/>
                </a:lnTo>
                <a:lnTo>
                  <a:pt x="12" y="6"/>
                </a:lnTo>
                <a:lnTo>
                  <a:pt x="12" y="6"/>
                </a:lnTo>
                <a:lnTo>
                  <a:pt x="16" y="6"/>
                </a:lnTo>
                <a:lnTo>
                  <a:pt x="16" y="6"/>
                </a:lnTo>
                <a:lnTo>
                  <a:pt x="18" y="8"/>
                </a:lnTo>
                <a:lnTo>
                  <a:pt x="18" y="8"/>
                </a:lnTo>
                <a:lnTo>
                  <a:pt x="18" y="16"/>
                </a:lnTo>
                <a:lnTo>
                  <a:pt x="18" y="16"/>
                </a:lnTo>
                <a:lnTo>
                  <a:pt x="18" y="24"/>
                </a:lnTo>
                <a:lnTo>
                  <a:pt x="18" y="24"/>
                </a:lnTo>
                <a:lnTo>
                  <a:pt x="16" y="26"/>
                </a:lnTo>
                <a:lnTo>
                  <a:pt x="16" y="26"/>
                </a:lnTo>
                <a:lnTo>
                  <a:pt x="12" y="26"/>
                </a:lnTo>
                <a:lnTo>
                  <a:pt x="12" y="26"/>
                </a:lnTo>
                <a:lnTo>
                  <a:pt x="10" y="26"/>
                </a:lnTo>
                <a:lnTo>
                  <a:pt x="10" y="26"/>
                </a:lnTo>
                <a:lnTo>
                  <a:pt x="8" y="22"/>
                </a:lnTo>
                <a:lnTo>
                  <a:pt x="8" y="22"/>
                </a:lnTo>
                <a:lnTo>
                  <a:pt x="8" y="16"/>
                </a:lnTo>
                <a:lnTo>
                  <a:pt x="8" y="16"/>
                </a:lnTo>
                <a:lnTo>
                  <a:pt x="8" y="8"/>
                </a:lnTo>
                <a:lnTo>
                  <a:pt x="8"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85" name="Freeform 1058"/>
          <p:cNvSpPr>
            <a:spLocks/>
          </p:cNvSpPr>
          <p:nvPr/>
        </p:nvSpPr>
        <p:spPr bwMode="auto">
          <a:xfrm>
            <a:off x="7895683" y="1197962"/>
            <a:ext cx="26401" cy="26401"/>
          </a:xfrm>
          <a:custGeom>
            <a:avLst/>
            <a:gdLst/>
            <a:ahLst/>
            <a:cxnLst>
              <a:cxn ang="0">
                <a:pos x="14" y="24"/>
              </a:cxn>
              <a:cxn ang="0">
                <a:pos x="14" y="24"/>
              </a:cxn>
              <a:cxn ang="0">
                <a:pos x="10" y="24"/>
              </a:cxn>
              <a:cxn ang="0">
                <a:pos x="10" y="24"/>
              </a:cxn>
              <a:cxn ang="0">
                <a:pos x="8" y="20"/>
              </a:cxn>
              <a:cxn ang="0">
                <a:pos x="0" y="20"/>
              </a:cxn>
              <a:cxn ang="0">
                <a:pos x="0" y="20"/>
              </a:cxn>
              <a:cxn ang="0">
                <a:pos x="2" y="24"/>
              </a:cxn>
              <a:cxn ang="0">
                <a:pos x="4" y="26"/>
              </a:cxn>
              <a:cxn ang="0">
                <a:pos x="4" y="26"/>
              </a:cxn>
              <a:cxn ang="0">
                <a:pos x="8" y="28"/>
              </a:cxn>
              <a:cxn ang="0">
                <a:pos x="14" y="28"/>
              </a:cxn>
              <a:cxn ang="0">
                <a:pos x="14" y="28"/>
              </a:cxn>
              <a:cxn ang="0">
                <a:pos x="20" y="28"/>
              </a:cxn>
              <a:cxn ang="0">
                <a:pos x="24" y="24"/>
              </a:cxn>
              <a:cxn ang="0">
                <a:pos x="24" y="24"/>
              </a:cxn>
              <a:cxn ang="0">
                <a:pos x="26" y="22"/>
              </a:cxn>
              <a:cxn ang="0">
                <a:pos x="28" y="18"/>
              </a:cxn>
              <a:cxn ang="0">
                <a:pos x="28" y="18"/>
              </a:cxn>
              <a:cxn ang="0">
                <a:pos x="26" y="14"/>
              </a:cxn>
              <a:cxn ang="0">
                <a:pos x="24" y="12"/>
              </a:cxn>
              <a:cxn ang="0">
                <a:pos x="24" y="12"/>
              </a:cxn>
              <a:cxn ang="0">
                <a:pos x="20" y="10"/>
              </a:cxn>
              <a:cxn ang="0">
                <a:pos x="14" y="8"/>
              </a:cxn>
              <a:cxn ang="0">
                <a:pos x="14" y="8"/>
              </a:cxn>
              <a:cxn ang="0">
                <a:pos x="10" y="10"/>
              </a:cxn>
              <a:cxn ang="0">
                <a:pos x="10" y="4"/>
              </a:cxn>
              <a:cxn ang="0">
                <a:pos x="26" y="4"/>
              </a:cxn>
              <a:cxn ang="0">
                <a:pos x="26" y="0"/>
              </a:cxn>
              <a:cxn ang="0">
                <a:pos x="6" y="0"/>
              </a:cxn>
              <a:cxn ang="0">
                <a:pos x="2" y="14"/>
              </a:cxn>
              <a:cxn ang="0">
                <a:pos x="8" y="16"/>
              </a:cxn>
              <a:cxn ang="0">
                <a:pos x="8" y="16"/>
              </a:cxn>
              <a:cxn ang="0">
                <a:pos x="14" y="14"/>
              </a:cxn>
              <a:cxn ang="0">
                <a:pos x="14" y="14"/>
              </a:cxn>
              <a:cxn ang="0">
                <a:pos x="18" y="14"/>
              </a:cxn>
              <a:cxn ang="0">
                <a:pos x="18" y="14"/>
              </a:cxn>
              <a:cxn ang="0">
                <a:pos x="20" y="18"/>
              </a:cxn>
              <a:cxn ang="0">
                <a:pos x="20" y="18"/>
              </a:cxn>
              <a:cxn ang="0">
                <a:pos x="18" y="22"/>
              </a:cxn>
              <a:cxn ang="0">
                <a:pos x="18" y="22"/>
              </a:cxn>
              <a:cxn ang="0">
                <a:pos x="14" y="24"/>
              </a:cxn>
              <a:cxn ang="0">
                <a:pos x="14" y="24"/>
              </a:cxn>
            </a:cxnLst>
            <a:rect l="0" t="0" r="r" b="b"/>
            <a:pathLst>
              <a:path w="28" h="28">
                <a:moveTo>
                  <a:pt x="14" y="24"/>
                </a:moveTo>
                <a:lnTo>
                  <a:pt x="14" y="24"/>
                </a:lnTo>
                <a:lnTo>
                  <a:pt x="10" y="24"/>
                </a:lnTo>
                <a:lnTo>
                  <a:pt x="10" y="24"/>
                </a:lnTo>
                <a:lnTo>
                  <a:pt x="8" y="20"/>
                </a:lnTo>
                <a:lnTo>
                  <a:pt x="0" y="20"/>
                </a:lnTo>
                <a:lnTo>
                  <a:pt x="0" y="20"/>
                </a:lnTo>
                <a:lnTo>
                  <a:pt x="2" y="24"/>
                </a:lnTo>
                <a:lnTo>
                  <a:pt x="4" y="26"/>
                </a:lnTo>
                <a:lnTo>
                  <a:pt x="4" y="26"/>
                </a:lnTo>
                <a:lnTo>
                  <a:pt x="8" y="28"/>
                </a:lnTo>
                <a:lnTo>
                  <a:pt x="14" y="28"/>
                </a:lnTo>
                <a:lnTo>
                  <a:pt x="14" y="28"/>
                </a:lnTo>
                <a:lnTo>
                  <a:pt x="20" y="28"/>
                </a:lnTo>
                <a:lnTo>
                  <a:pt x="24" y="24"/>
                </a:lnTo>
                <a:lnTo>
                  <a:pt x="24" y="24"/>
                </a:lnTo>
                <a:lnTo>
                  <a:pt x="26" y="22"/>
                </a:lnTo>
                <a:lnTo>
                  <a:pt x="28" y="18"/>
                </a:lnTo>
                <a:lnTo>
                  <a:pt x="28" y="18"/>
                </a:lnTo>
                <a:lnTo>
                  <a:pt x="26" y="14"/>
                </a:lnTo>
                <a:lnTo>
                  <a:pt x="24" y="12"/>
                </a:lnTo>
                <a:lnTo>
                  <a:pt x="24" y="12"/>
                </a:lnTo>
                <a:lnTo>
                  <a:pt x="20" y="10"/>
                </a:lnTo>
                <a:lnTo>
                  <a:pt x="14" y="8"/>
                </a:lnTo>
                <a:lnTo>
                  <a:pt x="14" y="8"/>
                </a:lnTo>
                <a:lnTo>
                  <a:pt x="10" y="10"/>
                </a:lnTo>
                <a:lnTo>
                  <a:pt x="10" y="4"/>
                </a:lnTo>
                <a:lnTo>
                  <a:pt x="26" y="4"/>
                </a:lnTo>
                <a:lnTo>
                  <a:pt x="26" y="0"/>
                </a:lnTo>
                <a:lnTo>
                  <a:pt x="6" y="0"/>
                </a:lnTo>
                <a:lnTo>
                  <a:pt x="2" y="14"/>
                </a:lnTo>
                <a:lnTo>
                  <a:pt x="8" y="16"/>
                </a:lnTo>
                <a:lnTo>
                  <a:pt x="8" y="16"/>
                </a:lnTo>
                <a:lnTo>
                  <a:pt x="14" y="14"/>
                </a:lnTo>
                <a:lnTo>
                  <a:pt x="14" y="14"/>
                </a:lnTo>
                <a:lnTo>
                  <a:pt x="18" y="14"/>
                </a:lnTo>
                <a:lnTo>
                  <a:pt x="18" y="14"/>
                </a:lnTo>
                <a:lnTo>
                  <a:pt x="20" y="18"/>
                </a:lnTo>
                <a:lnTo>
                  <a:pt x="20" y="18"/>
                </a:lnTo>
                <a:lnTo>
                  <a:pt x="18" y="22"/>
                </a:lnTo>
                <a:lnTo>
                  <a:pt x="18" y="22"/>
                </a:lnTo>
                <a:lnTo>
                  <a:pt x="14" y="24"/>
                </a:lnTo>
                <a:lnTo>
                  <a:pt x="1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86" name="Freeform 1059"/>
          <p:cNvSpPr>
            <a:spLocks/>
          </p:cNvSpPr>
          <p:nvPr/>
        </p:nvSpPr>
        <p:spPr bwMode="auto">
          <a:xfrm>
            <a:off x="7865510" y="1196077"/>
            <a:ext cx="24516" cy="28287"/>
          </a:xfrm>
          <a:custGeom>
            <a:avLst/>
            <a:gdLst/>
            <a:ahLst/>
            <a:cxnLst>
              <a:cxn ang="0">
                <a:pos x="12" y="18"/>
              </a:cxn>
              <a:cxn ang="0">
                <a:pos x="12" y="18"/>
              </a:cxn>
              <a:cxn ang="0">
                <a:pos x="2" y="24"/>
              </a:cxn>
              <a:cxn ang="0">
                <a:pos x="2" y="24"/>
              </a:cxn>
              <a:cxn ang="0">
                <a:pos x="0" y="30"/>
              </a:cxn>
              <a:cxn ang="0">
                <a:pos x="26" y="30"/>
              </a:cxn>
              <a:cxn ang="0">
                <a:pos x="26" y="26"/>
              </a:cxn>
              <a:cxn ang="0">
                <a:pos x="12" y="26"/>
              </a:cxn>
              <a:cxn ang="0">
                <a:pos x="12" y="26"/>
              </a:cxn>
              <a:cxn ang="0">
                <a:pos x="14" y="24"/>
              </a:cxn>
              <a:cxn ang="0">
                <a:pos x="14" y="24"/>
              </a:cxn>
              <a:cxn ang="0">
                <a:pos x="18" y="20"/>
              </a:cxn>
              <a:cxn ang="0">
                <a:pos x="18" y="20"/>
              </a:cxn>
              <a:cxn ang="0">
                <a:pos x="22" y="16"/>
              </a:cxn>
              <a:cxn ang="0">
                <a:pos x="22" y="16"/>
              </a:cxn>
              <a:cxn ang="0">
                <a:pos x="26" y="12"/>
              </a:cxn>
              <a:cxn ang="0">
                <a:pos x="26" y="12"/>
              </a:cxn>
              <a:cxn ang="0">
                <a:pos x="26" y="8"/>
              </a:cxn>
              <a:cxn ang="0">
                <a:pos x="26" y="8"/>
              </a:cxn>
              <a:cxn ang="0">
                <a:pos x="26" y="6"/>
              </a:cxn>
              <a:cxn ang="0">
                <a:pos x="24" y="4"/>
              </a:cxn>
              <a:cxn ang="0">
                <a:pos x="24" y="4"/>
              </a:cxn>
              <a:cxn ang="0">
                <a:pos x="20" y="2"/>
              </a:cxn>
              <a:cxn ang="0">
                <a:pos x="14" y="0"/>
              </a:cxn>
              <a:cxn ang="0">
                <a:pos x="14" y="0"/>
              </a:cxn>
              <a:cxn ang="0">
                <a:pos x="6" y="2"/>
              </a:cxn>
              <a:cxn ang="0">
                <a:pos x="6" y="2"/>
              </a:cxn>
              <a:cxn ang="0">
                <a:pos x="2" y="6"/>
              </a:cxn>
              <a:cxn ang="0">
                <a:pos x="0" y="10"/>
              </a:cxn>
              <a:cxn ang="0">
                <a:pos x="8" y="10"/>
              </a:cxn>
              <a:cxn ang="0">
                <a:pos x="8" y="10"/>
              </a:cxn>
              <a:cxn ang="0">
                <a:pos x="10" y="6"/>
              </a:cxn>
              <a:cxn ang="0">
                <a:pos x="10" y="6"/>
              </a:cxn>
              <a:cxn ang="0">
                <a:pos x="14" y="6"/>
              </a:cxn>
              <a:cxn ang="0">
                <a:pos x="14" y="6"/>
              </a:cxn>
              <a:cxn ang="0">
                <a:pos x="18" y="6"/>
              </a:cxn>
              <a:cxn ang="0">
                <a:pos x="18" y="6"/>
              </a:cxn>
              <a:cxn ang="0">
                <a:pos x="20" y="10"/>
              </a:cxn>
              <a:cxn ang="0">
                <a:pos x="20" y="10"/>
              </a:cxn>
              <a:cxn ang="0">
                <a:pos x="18" y="12"/>
              </a:cxn>
              <a:cxn ang="0">
                <a:pos x="18" y="12"/>
              </a:cxn>
              <a:cxn ang="0">
                <a:pos x="12" y="18"/>
              </a:cxn>
              <a:cxn ang="0">
                <a:pos x="12" y="18"/>
              </a:cxn>
            </a:cxnLst>
            <a:rect l="0" t="0" r="r" b="b"/>
            <a:pathLst>
              <a:path w="26" h="30">
                <a:moveTo>
                  <a:pt x="12" y="18"/>
                </a:moveTo>
                <a:lnTo>
                  <a:pt x="12" y="18"/>
                </a:lnTo>
                <a:lnTo>
                  <a:pt x="2" y="24"/>
                </a:lnTo>
                <a:lnTo>
                  <a:pt x="2" y="24"/>
                </a:lnTo>
                <a:lnTo>
                  <a:pt x="0" y="30"/>
                </a:lnTo>
                <a:lnTo>
                  <a:pt x="26" y="30"/>
                </a:lnTo>
                <a:lnTo>
                  <a:pt x="26" y="26"/>
                </a:lnTo>
                <a:lnTo>
                  <a:pt x="12" y="26"/>
                </a:lnTo>
                <a:lnTo>
                  <a:pt x="12" y="26"/>
                </a:lnTo>
                <a:lnTo>
                  <a:pt x="14" y="24"/>
                </a:lnTo>
                <a:lnTo>
                  <a:pt x="14" y="24"/>
                </a:lnTo>
                <a:lnTo>
                  <a:pt x="18" y="20"/>
                </a:lnTo>
                <a:lnTo>
                  <a:pt x="18" y="20"/>
                </a:lnTo>
                <a:lnTo>
                  <a:pt x="22" y="16"/>
                </a:lnTo>
                <a:lnTo>
                  <a:pt x="22" y="16"/>
                </a:lnTo>
                <a:lnTo>
                  <a:pt x="26" y="12"/>
                </a:lnTo>
                <a:lnTo>
                  <a:pt x="26" y="12"/>
                </a:lnTo>
                <a:lnTo>
                  <a:pt x="26" y="8"/>
                </a:lnTo>
                <a:lnTo>
                  <a:pt x="26" y="8"/>
                </a:lnTo>
                <a:lnTo>
                  <a:pt x="26" y="6"/>
                </a:lnTo>
                <a:lnTo>
                  <a:pt x="24" y="4"/>
                </a:lnTo>
                <a:lnTo>
                  <a:pt x="24" y="4"/>
                </a:lnTo>
                <a:lnTo>
                  <a:pt x="20" y="2"/>
                </a:lnTo>
                <a:lnTo>
                  <a:pt x="14" y="0"/>
                </a:lnTo>
                <a:lnTo>
                  <a:pt x="14" y="0"/>
                </a:lnTo>
                <a:lnTo>
                  <a:pt x="6" y="2"/>
                </a:lnTo>
                <a:lnTo>
                  <a:pt x="6" y="2"/>
                </a:lnTo>
                <a:lnTo>
                  <a:pt x="2" y="6"/>
                </a:lnTo>
                <a:lnTo>
                  <a:pt x="0" y="10"/>
                </a:lnTo>
                <a:lnTo>
                  <a:pt x="8" y="10"/>
                </a:lnTo>
                <a:lnTo>
                  <a:pt x="8" y="10"/>
                </a:lnTo>
                <a:lnTo>
                  <a:pt x="10" y="6"/>
                </a:lnTo>
                <a:lnTo>
                  <a:pt x="10" y="6"/>
                </a:lnTo>
                <a:lnTo>
                  <a:pt x="14" y="6"/>
                </a:lnTo>
                <a:lnTo>
                  <a:pt x="14" y="6"/>
                </a:lnTo>
                <a:lnTo>
                  <a:pt x="18" y="6"/>
                </a:lnTo>
                <a:lnTo>
                  <a:pt x="18" y="6"/>
                </a:lnTo>
                <a:lnTo>
                  <a:pt x="20" y="10"/>
                </a:lnTo>
                <a:lnTo>
                  <a:pt x="20" y="10"/>
                </a:lnTo>
                <a:lnTo>
                  <a:pt x="18" y="12"/>
                </a:lnTo>
                <a:lnTo>
                  <a:pt x="18" y="12"/>
                </a:lnTo>
                <a:lnTo>
                  <a:pt x="12" y="18"/>
                </a:lnTo>
                <a:lnTo>
                  <a:pt x="12" y="1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87" name="Freeform 1060"/>
          <p:cNvSpPr>
            <a:spLocks/>
          </p:cNvSpPr>
          <p:nvPr/>
        </p:nvSpPr>
        <p:spPr bwMode="auto">
          <a:xfrm>
            <a:off x="7371427" y="2553865"/>
            <a:ext cx="49031" cy="28287"/>
          </a:xfrm>
          <a:custGeom>
            <a:avLst/>
            <a:gdLst/>
            <a:ahLst/>
            <a:cxnLst>
              <a:cxn ang="0">
                <a:pos x="0" y="0"/>
              </a:cxn>
              <a:cxn ang="0">
                <a:pos x="0" y="14"/>
              </a:cxn>
              <a:cxn ang="0">
                <a:pos x="0" y="30"/>
              </a:cxn>
              <a:cxn ang="0">
                <a:pos x="26" y="22"/>
              </a:cxn>
              <a:cxn ang="0">
                <a:pos x="52" y="14"/>
              </a:cxn>
              <a:cxn ang="0">
                <a:pos x="26" y="8"/>
              </a:cxn>
              <a:cxn ang="0">
                <a:pos x="0" y="0"/>
              </a:cxn>
            </a:cxnLst>
            <a:rect l="0" t="0" r="r" b="b"/>
            <a:pathLst>
              <a:path w="52" h="30">
                <a:moveTo>
                  <a:pt x="0" y="0"/>
                </a:moveTo>
                <a:lnTo>
                  <a:pt x="0" y="14"/>
                </a:lnTo>
                <a:lnTo>
                  <a:pt x="0" y="30"/>
                </a:lnTo>
                <a:lnTo>
                  <a:pt x="26" y="22"/>
                </a:lnTo>
                <a:lnTo>
                  <a:pt x="52" y="14"/>
                </a:lnTo>
                <a:lnTo>
                  <a:pt x="26" y="8"/>
                </a:lnTo>
                <a:lnTo>
                  <a:pt x="0"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88" name="Freeform 1061"/>
          <p:cNvSpPr>
            <a:spLocks/>
          </p:cNvSpPr>
          <p:nvPr/>
        </p:nvSpPr>
        <p:spPr bwMode="auto">
          <a:xfrm>
            <a:off x="7409142" y="2533121"/>
            <a:ext cx="18858" cy="28287"/>
          </a:xfrm>
          <a:custGeom>
            <a:avLst/>
            <a:gdLst/>
            <a:ahLst/>
            <a:cxnLst>
              <a:cxn ang="0">
                <a:pos x="14" y="14"/>
              </a:cxn>
              <a:cxn ang="0">
                <a:pos x="14" y="14"/>
              </a:cxn>
              <a:cxn ang="0">
                <a:pos x="16" y="10"/>
              </a:cxn>
              <a:cxn ang="0">
                <a:pos x="18" y="8"/>
              </a:cxn>
              <a:cxn ang="0">
                <a:pos x="18" y="8"/>
              </a:cxn>
              <a:cxn ang="0">
                <a:pos x="16" y="2"/>
              </a:cxn>
              <a:cxn ang="0">
                <a:pos x="16" y="2"/>
              </a:cxn>
              <a:cxn ang="0">
                <a:pos x="14" y="0"/>
              </a:cxn>
              <a:cxn ang="0">
                <a:pos x="10" y="0"/>
              </a:cxn>
              <a:cxn ang="0">
                <a:pos x="10" y="0"/>
              </a:cxn>
              <a:cxn ang="0">
                <a:pos x="6" y="2"/>
              </a:cxn>
              <a:cxn ang="0">
                <a:pos x="6" y="2"/>
              </a:cxn>
              <a:cxn ang="0">
                <a:pos x="2" y="4"/>
              </a:cxn>
              <a:cxn ang="0">
                <a:pos x="2" y="4"/>
              </a:cxn>
              <a:cxn ang="0">
                <a:pos x="0" y="8"/>
              </a:cxn>
              <a:cxn ang="0">
                <a:pos x="6" y="8"/>
              </a:cxn>
              <a:cxn ang="0">
                <a:pos x="6" y="8"/>
              </a:cxn>
              <a:cxn ang="0">
                <a:pos x="8" y="6"/>
              </a:cxn>
              <a:cxn ang="0">
                <a:pos x="8" y="6"/>
              </a:cxn>
              <a:cxn ang="0">
                <a:pos x="10" y="4"/>
              </a:cxn>
              <a:cxn ang="0">
                <a:pos x="10" y="4"/>
              </a:cxn>
              <a:cxn ang="0">
                <a:pos x="12" y="6"/>
              </a:cxn>
              <a:cxn ang="0">
                <a:pos x="12" y="6"/>
              </a:cxn>
              <a:cxn ang="0">
                <a:pos x="12" y="8"/>
              </a:cxn>
              <a:cxn ang="0">
                <a:pos x="12" y="8"/>
              </a:cxn>
              <a:cxn ang="0">
                <a:pos x="12" y="10"/>
              </a:cxn>
              <a:cxn ang="0">
                <a:pos x="12" y="10"/>
              </a:cxn>
              <a:cxn ang="0">
                <a:pos x="8" y="12"/>
              </a:cxn>
              <a:cxn ang="0">
                <a:pos x="8" y="16"/>
              </a:cxn>
              <a:cxn ang="0">
                <a:pos x="8" y="16"/>
              </a:cxn>
              <a:cxn ang="0">
                <a:pos x="10" y="16"/>
              </a:cxn>
              <a:cxn ang="0">
                <a:pos x="10" y="16"/>
              </a:cxn>
              <a:cxn ang="0">
                <a:pos x="12" y="16"/>
              </a:cxn>
              <a:cxn ang="0">
                <a:pos x="12" y="16"/>
              </a:cxn>
              <a:cxn ang="0">
                <a:pos x="14" y="20"/>
              </a:cxn>
              <a:cxn ang="0">
                <a:pos x="14" y="20"/>
              </a:cxn>
              <a:cxn ang="0">
                <a:pos x="12" y="24"/>
              </a:cxn>
              <a:cxn ang="0">
                <a:pos x="12" y="24"/>
              </a:cxn>
              <a:cxn ang="0">
                <a:pos x="10" y="24"/>
              </a:cxn>
              <a:cxn ang="0">
                <a:pos x="10" y="24"/>
              </a:cxn>
              <a:cxn ang="0">
                <a:pos x="8" y="24"/>
              </a:cxn>
              <a:cxn ang="0">
                <a:pos x="8" y="24"/>
              </a:cxn>
              <a:cxn ang="0">
                <a:pos x="6" y="20"/>
              </a:cxn>
              <a:cxn ang="0">
                <a:pos x="0" y="22"/>
              </a:cxn>
              <a:cxn ang="0">
                <a:pos x="0" y="22"/>
              </a:cxn>
              <a:cxn ang="0">
                <a:pos x="2" y="24"/>
              </a:cxn>
              <a:cxn ang="0">
                <a:pos x="4" y="28"/>
              </a:cxn>
              <a:cxn ang="0">
                <a:pos x="4" y="28"/>
              </a:cxn>
              <a:cxn ang="0">
                <a:pos x="6" y="28"/>
              </a:cxn>
              <a:cxn ang="0">
                <a:pos x="10" y="30"/>
              </a:cxn>
              <a:cxn ang="0">
                <a:pos x="10" y="30"/>
              </a:cxn>
              <a:cxn ang="0">
                <a:pos x="14" y="28"/>
              </a:cxn>
              <a:cxn ang="0">
                <a:pos x="16" y="26"/>
              </a:cxn>
              <a:cxn ang="0">
                <a:pos x="16" y="26"/>
              </a:cxn>
              <a:cxn ang="0">
                <a:pos x="18" y="24"/>
              </a:cxn>
              <a:cxn ang="0">
                <a:pos x="20" y="20"/>
              </a:cxn>
              <a:cxn ang="0">
                <a:pos x="20" y="20"/>
              </a:cxn>
              <a:cxn ang="0">
                <a:pos x="18" y="16"/>
              </a:cxn>
              <a:cxn ang="0">
                <a:pos x="18" y="16"/>
              </a:cxn>
              <a:cxn ang="0">
                <a:pos x="14" y="14"/>
              </a:cxn>
              <a:cxn ang="0">
                <a:pos x="14" y="14"/>
              </a:cxn>
            </a:cxnLst>
            <a:rect l="0" t="0" r="r" b="b"/>
            <a:pathLst>
              <a:path w="20" h="30">
                <a:moveTo>
                  <a:pt x="14" y="14"/>
                </a:moveTo>
                <a:lnTo>
                  <a:pt x="14" y="14"/>
                </a:lnTo>
                <a:lnTo>
                  <a:pt x="16" y="10"/>
                </a:lnTo>
                <a:lnTo>
                  <a:pt x="18" y="8"/>
                </a:lnTo>
                <a:lnTo>
                  <a:pt x="18" y="8"/>
                </a:lnTo>
                <a:lnTo>
                  <a:pt x="16" y="2"/>
                </a:lnTo>
                <a:lnTo>
                  <a:pt x="16" y="2"/>
                </a:lnTo>
                <a:lnTo>
                  <a:pt x="14" y="0"/>
                </a:lnTo>
                <a:lnTo>
                  <a:pt x="10" y="0"/>
                </a:lnTo>
                <a:lnTo>
                  <a:pt x="10" y="0"/>
                </a:lnTo>
                <a:lnTo>
                  <a:pt x="6" y="2"/>
                </a:lnTo>
                <a:lnTo>
                  <a:pt x="6" y="2"/>
                </a:lnTo>
                <a:lnTo>
                  <a:pt x="2" y="4"/>
                </a:lnTo>
                <a:lnTo>
                  <a:pt x="2" y="4"/>
                </a:lnTo>
                <a:lnTo>
                  <a:pt x="0" y="8"/>
                </a:lnTo>
                <a:lnTo>
                  <a:pt x="6" y="8"/>
                </a:lnTo>
                <a:lnTo>
                  <a:pt x="6" y="8"/>
                </a:lnTo>
                <a:lnTo>
                  <a:pt x="8" y="6"/>
                </a:lnTo>
                <a:lnTo>
                  <a:pt x="8" y="6"/>
                </a:lnTo>
                <a:lnTo>
                  <a:pt x="10" y="4"/>
                </a:lnTo>
                <a:lnTo>
                  <a:pt x="10" y="4"/>
                </a:lnTo>
                <a:lnTo>
                  <a:pt x="12" y="6"/>
                </a:lnTo>
                <a:lnTo>
                  <a:pt x="12" y="6"/>
                </a:lnTo>
                <a:lnTo>
                  <a:pt x="12" y="8"/>
                </a:lnTo>
                <a:lnTo>
                  <a:pt x="12" y="8"/>
                </a:lnTo>
                <a:lnTo>
                  <a:pt x="12" y="10"/>
                </a:lnTo>
                <a:lnTo>
                  <a:pt x="12" y="10"/>
                </a:lnTo>
                <a:lnTo>
                  <a:pt x="8" y="12"/>
                </a:lnTo>
                <a:lnTo>
                  <a:pt x="8" y="16"/>
                </a:lnTo>
                <a:lnTo>
                  <a:pt x="8" y="16"/>
                </a:lnTo>
                <a:lnTo>
                  <a:pt x="10" y="16"/>
                </a:lnTo>
                <a:lnTo>
                  <a:pt x="10" y="16"/>
                </a:lnTo>
                <a:lnTo>
                  <a:pt x="12" y="16"/>
                </a:lnTo>
                <a:lnTo>
                  <a:pt x="12" y="16"/>
                </a:lnTo>
                <a:lnTo>
                  <a:pt x="14" y="20"/>
                </a:lnTo>
                <a:lnTo>
                  <a:pt x="14" y="20"/>
                </a:lnTo>
                <a:lnTo>
                  <a:pt x="12" y="24"/>
                </a:lnTo>
                <a:lnTo>
                  <a:pt x="12" y="24"/>
                </a:lnTo>
                <a:lnTo>
                  <a:pt x="10" y="24"/>
                </a:lnTo>
                <a:lnTo>
                  <a:pt x="10" y="24"/>
                </a:lnTo>
                <a:lnTo>
                  <a:pt x="8" y="24"/>
                </a:lnTo>
                <a:lnTo>
                  <a:pt x="8" y="24"/>
                </a:lnTo>
                <a:lnTo>
                  <a:pt x="6" y="20"/>
                </a:lnTo>
                <a:lnTo>
                  <a:pt x="0" y="22"/>
                </a:lnTo>
                <a:lnTo>
                  <a:pt x="0" y="22"/>
                </a:lnTo>
                <a:lnTo>
                  <a:pt x="2" y="24"/>
                </a:lnTo>
                <a:lnTo>
                  <a:pt x="4" y="28"/>
                </a:lnTo>
                <a:lnTo>
                  <a:pt x="4" y="28"/>
                </a:lnTo>
                <a:lnTo>
                  <a:pt x="6" y="28"/>
                </a:lnTo>
                <a:lnTo>
                  <a:pt x="10" y="30"/>
                </a:lnTo>
                <a:lnTo>
                  <a:pt x="10" y="30"/>
                </a:lnTo>
                <a:lnTo>
                  <a:pt x="14" y="28"/>
                </a:lnTo>
                <a:lnTo>
                  <a:pt x="16" y="26"/>
                </a:lnTo>
                <a:lnTo>
                  <a:pt x="16" y="26"/>
                </a:lnTo>
                <a:lnTo>
                  <a:pt x="18" y="24"/>
                </a:lnTo>
                <a:lnTo>
                  <a:pt x="20" y="20"/>
                </a:lnTo>
                <a:lnTo>
                  <a:pt x="20" y="20"/>
                </a:lnTo>
                <a:lnTo>
                  <a:pt x="18" y="16"/>
                </a:lnTo>
                <a:lnTo>
                  <a:pt x="18" y="16"/>
                </a:lnTo>
                <a:lnTo>
                  <a:pt x="14" y="14"/>
                </a:lnTo>
                <a:lnTo>
                  <a:pt x="14" y="1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89" name="Freeform 1062"/>
          <p:cNvSpPr>
            <a:spLocks/>
          </p:cNvSpPr>
          <p:nvPr/>
        </p:nvSpPr>
        <p:spPr bwMode="auto">
          <a:xfrm>
            <a:off x="6918830" y="2533120"/>
            <a:ext cx="22630" cy="41488"/>
          </a:xfrm>
          <a:custGeom>
            <a:avLst/>
            <a:gdLst/>
            <a:ahLst/>
            <a:cxnLst>
              <a:cxn ang="0">
                <a:pos x="20" y="20"/>
              </a:cxn>
              <a:cxn ang="0">
                <a:pos x="22" y="16"/>
              </a:cxn>
              <a:cxn ang="0">
                <a:pos x="24" y="12"/>
              </a:cxn>
              <a:cxn ang="0">
                <a:pos x="20" y="4"/>
              </a:cxn>
              <a:cxn ang="0">
                <a:pos x="16" y="2"/>
              </a:cxn>
              <a:cxn ang="0">
                <a:pos x="10" y="0"/>
              </a:cxn>
              <a:cxn ang="0">
                <a:pos x="2" y="2"/>
              </a:cxn>
              <a:cxn ang="0">
                <a:pos x="0" y="6"/>
              </a:cxn>
              <a:cxn ang="0">
                <a:pos x="0" y="14"/>
              </a:cxn>
              <a:cxn ang="0">
                <a:pos x="10" y="10"/>
              </a:cxn>
              <a:cxn ang="0">
                <a:pos x="10" y="8"/>
              </a:cxn>
              <a:cxn ang="0">
                <a:pos x="12" y="6"/>
              </a:cxn>
              <a:cxn ang="0">
                <a:pos x="12" y="8"/>
              </a:cxn>
              <a:cxn ang="0">
                <a:pos x="14" y="10"/>
              </a:cxn>
              <a:cxn ang="0">
                <a:pos x="14" y="12"/>
              </a:cxn>
              <a:cxn ang="0">
                <a:pos x="12" y="16"/>
              </a:cxn>
              <a:cxn ang="0">
                <a:pos x="12" y="18"/>
              </a:cxn>
              <a:cxn ang="0">
                <a:pos x="8" y="24"/>
              </a:cxn>
              <a:cxn ang="0">
                <a:pos x="12" y="24"/>
              </a:cxn>
              <a:cxn ang="0">
                <a:pos x="12" y="26"/>
              </a:cxn>
              <a:cxn ang="0">
                <a:pos x="14" y="28"/>
              </a:cxn>
              <a:cxn ang="0">
                <a:pos x="14" y="32"/>
              </a:cxn>
              <a:cxn ang="0">
                <a:pos x="12" y="36"/>
              </a:cxn>
              <a:cxn ang="0">
                <a:pos x="12" y="38"/>
              </a:cxn>
              <a:cxn ang="0">
                <a:pos x="10" y="36"/>
              </a:cxn>
              <a:cxn ang="0">
                <a:pos x="10" y="26"/>
              </a:cxn>
              <a:cxn ang="0">
                <a:pos x="0" y="30"/>
              </a:cxn>
              <a:cxn ang="0">
                <a:pos x="0" y="38"/>
              </a:cxn>
              <a:cxn ang="0">
                <a:pos x="4" y="42"/>
              </a:cxn>
              <a:cxn ang="0">
                <a:pos x="12" y="44"/>
              </a:cxn>
              <a:cxn ang="0">
                <a:pos x="18" y="42"/>
              </a:cxn>
              <a:cxn ang="0">
                <a:pos x="22" y="38"/>
              </a:cxn>
              <a:cxn ang="0">
                <a:pos x="24" y="30"/>
              </a:cxn>
              <a:cxn ang="0">
                <a:pos x="22" y="22"/>
              </a:cxn>
              <a:cxn ang="0">
                <a:pos x="20" y="20"/>
              </a:cxn>
            </a:cxnLst>
            <a:rect l="0" t="0" r="r" b="b"/>
            <a:pathLst>
              <a:path w="24" h="44">
                <a:moveTo>
                  <a:pt x="20" y="20"/>
                </a:moveTo>
                <a:lnTo>
                  <a:pt x="20" y="20"/>
                </a:lnTo>
                <a:lnTo>
                  <a:pt x="22" y="16"/>
                </a:lnTo>
                <a:lnTo>
                  <a:pt x="22" y="16"/>
                </a:lnTo>
                <a:lnTo>
                  <a:pt x="24" y="12"/>
                </a:lnTo>
                <a:lnTo>
                  <a:pt x="24" y="12"/>
                </a:lnTo>
                <a:lnTo>
                  <a:pt x="22" y="6"/>
                </a:lnTo>
                <a:lnTo>
                  <a:pt x="20" y="4"/>
                </a:lnTo>
                <a:lnTo>
                  <a:pt x="20" y="4"/>
                </a:lnTo>
                <a:lnTo>
                  <a:pt x="16" y="2"/>
                </a:lnTo>
                <a:lnTo>
                  <a:pt x="10" y="0"/>
                </a:lnTo>
                <a:lnTo>
                  <a:pt x="10" y="0"/>
                </a:lnTo>
                <a:lnTo>
                  <a:pt x="6" y="2"/>
                </a:lnTo>
                <a:lnTo>
                  <a:pt x="2" y="2"/>
                </a:lnTo>
                <a:lnTo>
                  <a:pt x="2" y="2"/>
                </a:lnTo>
                <a:lnTo>
                  <a:pt x="0" y="6"/>
                </a:lnTo>
                <a:lnTo>
                  <a:pt x="0" y="10"/>
                </a:lnTo>
                <a:lnTo>
                  <a:pt x="0" y="14"/>
                </a:lnTo>
                <a:lnTo>
                  <a:pt x="10" y="14"/>
                </a:lnTo>
                <a:lnTo>
                  <a:pt x="10" y="10"/>
                </a:lnTo>
                <a:lnTo>
                  <a:pt x="10" y="10"/>
                </a:lnTo>
                <a:lnTo>
                  <a:pt x="10" y="8"/>
                </a:lnTo>
                <a:lnTo>
                  <a:pt x="10" y="8"/>
                </a:lnTo>
                <a:lnTo>
                  <a:pt x="12" y="6"/>
                </a:lnTo>
                <a:lnTo>
                  <a:pt x="12" y="6"/>
                </a:lnTo>
                <a:lnTo>
                  <a:pt x="12" y="8"/>
                </a:lnTo>
                <a:lnTo>
                  <a:pt x="12" y="8"/>
                </a:lnTo>
                <a:lnTo>
                  <a:pt x="14" y="10"/>
                </a:lnTo>
                <a:lnTo>
                  <a:pt x="14" y="12"/>
                </a:lnTo>
                <a:lnTo>
                  <a:pt x="14" y="12"/>
                </a:lnTo>
                <a:lnTo>
                  <a:pt x="12" y="16"/>
                </a:lnTo>
                <a:lnTo>
                  <a:pt x="12" y="16"/>
                </a:lnTo>
                <a:lnTo>
                  <a:pt x="12" y="18"/>
                </a:lnTo>
                <a:lnTo>
                  <a:pt x="12" y="18"/>
                </a:lnTo>
                <a:lnTo>
                  <a:pt x="8" y="18"/>
                </a:lnTo>
                <a:lnTo>
                  <a:pt x="8" y="24"/>
                </a:lnTo>
                <a:lnTo>
                  <a:pt x="8" y="24"/>
                </a:lnTo>
                <a:lnTo>
                  <a:pt x="12" y="24"/>
                </a:lnTo>
                <a:lnTo>
                  <a:pt x="12" y="24"/>
                </a:lnTo>
                <a:lnTo>
                  <a:pt x="12" y="26"/>
                </a:lnTo>
                <a:lnTo>
                  <a:pt x="12" y="26"/>
                </a:lnTo>
                <a:lnTo>
                  <a:pt x="14" y="28"/>
                </a:lnTo>
                <a:lnTo>
                  <a:pt x="14" y="32"/>
                </a:lnTo>
                <a:lnTo>
                  <a:pt x="14" y="32"/>
                </a:lnTo>
                <a:lnTo>
                  <a:pt x="12" y="36"/>
                </a:lnTo>
                <a:lnTo>
                  <a:pt x="12" y="36"/>
                </a:lnTo>
                <a:lnTo>
                  <a:pt x="12" y="38"/>
                </a:lnTo>
                <a:lnTo>
                  <a:pt x="12" y="38"/>
                </a:lnTo>
                <a:lnTo>
                  <a:pt x="10" y="36"/>
                </a:lnTo>
                <a:lnTo>
                  <a:pt x="10" y="36"/>
                </a:lnTo>
                <a:lnTo>
                  <a:pt x="10" y="34"/>
                </a:lnTo>
                <a:lnTo>
                  <a:pt x="10" y="26"/>
                </a:lnTo>
                <a:lnTo>
                  <a:pt x="0" y="26"/>
                </a:lnTo>
                <a:lnTo>
                  <a:pt x="0" y="30"/>
                </a:lnTo>
                <a:lnTo>
                  <a:pt x="0" y="30"/>
                </a:lnTo>
                <a:lnTo>
                  <a:pt x="0" y="38"/>
                </a:lnTo>
                <a:lnTo>
                  <a:pt x="0" y="38"/>
                </a:lnTo>
                <a:lnTo>
                  <a:pt x="4" y="42"/>
                </a:lnTo>
                <a:lnTo>
                  <a:pt x="4" y="42"/>
                </a:lnTo>
                <a:lnTo>
                  <a:pt x="12" y="44"/>
                </a:lnTo>
                <a:lnTo>
                  <a:pt x="12" y="44"/>
                </a:lnTo>
                <a:lnTo>
                  <a:pt x="18" y="42"/>
                </a:lnTo>
                <a:lnTo>
                  <a:pt x="18" y="42"/>
                </a:lnTo>
                <a:lnTo>
                  <a:pt x="22" y="38"/>
                </a:lnTo>
                <a:lnTo>
                  <a:pt x="22" y="38"/>
                </a:lnTo>
                <a:lnTo>
                  <a:pt x="24" y="30"/>
                </a:lnTo>
                <a:lnTo>
                  <a:pt x="24" y="30"/>
                </a:lnTo>
                <a:lnTo>
                  <a:pt x="22" y="22"/>
                </a:lnTo>
                <a:lnTo>
                  <a:pt x="22" y="22"/>
                </a:lnTo>
                <a:lnTo>
                  <a:pt x="20" y="20"/>
                </a:lnTo>
                <a:lnTo>
                  <a:pt x="20"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90" name="Freeform 1063"/>
          <p:cNvSpPr>
            <a:spLocks/>
          </p:cNvSpPr>
          <p:nvPr/>
        </p:nvSpPr>
        <p:spPr bwMode="auto">
          <a:xfrm>
            <a:off x="7005578" y="2535006"/>
            <a:ext cx="56574" cy="41488"/>
          </a:xfrm>
          <a:custGeom>
            <a:avLst/>
            <a:gdLst/>
            <a:ahLst/>
            <a:cxnLst>
              <a:cxn ang="0">
                <a:pos x="0" y="44"/>
              </a:cxn>
              <a:cxn ang="0">
                <a:pos x="12" y="44"/>
              </a:cxn>
              <a:cxn ang="0">
                <a:pos x="12" y="24"/>
              </a:cxn>
              <a:cxn ang="0">
                <a:pos x="24" y="24"/>
              </a:cxn>
              <a:cxn ang="0">
                <a:pos x="24" y="44"/>
              </a:cxn>
              <a:cxn ang="0">
                <a:pos x="24" y="44"/>
              </a:cxn>
              <a:cxn ang="0">
                <a:pos x="36" y="44"/>
              </a:cxn>
              <a:cxn ang="0">
                <a:pos x="36" y="24"/>
              </a:cxn>
              <a:cxn ang="0">
                <a:pos x="46" y="24"/>
              </a:cxn>
              <a:cxn ang="0">
                <a:pos x="46" y="44"/>
              </a:cxn>
              <a:cxn ang="0">
                <a:pos x="46" y="44"/>
              </a:cxn>
              <a:cxn ang="0">
                <a:pos x="60" y="44"/>
              </a:cxn>
              <a:cxn ang="0">
                <a:pos x="60" y="0"/>
              </a:cxn>
              <a:cxn ang="0">
                <a:pos x="60" y="0"/>
              </a:cxn>
              <a:cxn ang="0">
                <a:pos x="0" y="2"/>
              </a:cxn>
              <a:cxn ang="0">
                <a:pos x="0" y="44"/>
              </a:cxn>
            </a:cxnLst>
            <a:rect l="0" t="0" r="r" b="b"/>
            <a:pathLst>
              <a:path w="60" h="44">
                <a:moveTo>
                  <a:pt x="0" y="44"/>
                </a:moveTo>
                <a:lnTo>
                  <a:pt x="12" y="44"/>
                </a:lnTo>
                <a:lnTo>
                  <a:pt x="12" y="24"/>
                </a:lnTo>
                <a:lnTo>
                  <a:pt x="24" y="24"/>
                </a:lnTo>
                <a:lnTo>
                  <a:pt x="24" y="44"/>
                </a:lnTo>
                <a:lnTo>
                  <a:pt x="24" y="44"/>
                </a:lnTo>
                <a:lnTo>
                  <a:pt x="36" y="44"/>
                </a:lnTo>
                <a:lnTo>
                  <a:pt x="36" y="24"/>
                </a:lnTo>
                <a:lnTo>
                  <a:pt x="46" y="24"/>
                </a:lnTo>
                <a:lnTo>
                  <a:pt x="46" y="44"/>
                </a:lnTo>
                <a:lnTo>
                  <a:pt x="46" y="44"/>
                </a:lnTo>
                <a:lnTo>
                  <a:pt x="60" y="44"/>
                </a:lnTo>
                <a:lnTo>
                  <a:pt x="60" y="0"/>
                </a:lnTo>
                <a:lnTo>
                  <a:pt x="60" y="0"/>
                </a:lnTo>
                <a:lnTo>
                  <a:pt x="0" y="2"/>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91" name="Freeform 1064"/>
          <p:cNvSpPr>
            <a:spLocks/>
          </p:cNvSpPr>
          <p:nvPr/>
        </p:nvSpPr>
        <p:spPr bwMode="auto">
          <a:xfrm>
            <a:off x="7071582" y="2535006"/>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92" name="Freeform 1065"/>
          <p:cNvSpPr>
            <a:spLocks/>
          </p:cNvSpPr>
          <p:nvPr/>
        </p:nvSpPr>
        <p:spPr bwMode="auto">
          <a:xfrm>
            <a:off x="7094212" y="2535006"/>
            <a:ext cx="33945" cy="41488"/>
          </a:xfrm>
          <a:custGeom>
            <a:avLst/>
            <a:gdLst/>
            <a:ahLst/>
            <a:cxnLst>
              <a:cxn ang="0">
                <a:pos x="22" y="24"/>
              </a:cxn>
              <a:cxn ang="0">
                <a:pos x="12" y="24"/>
              </a:cxn>
              <a:cxn ang="0">
                <a:pos x="12" y="0"/>
              </a:cxn>
              <a:cxn ang="0">
                <a:pos x="12" y="0"/>
              </a:cxn>
              <a:cxn ang="0">
                <a:pos x="0" y="0"/>
              </a:cxn>
              <a:cxn ang="0">
                <a:pos x="0" y="44"/>
              </a:cxn>
              <a:cxn ang="0">
                <a:pos x="36" y="44"/>
              </a:cxn>
              <a:cxn ang="0">
                <a:pos x="36" y="0"/>
              </a:cxn>
              <a:cxn ang="0">
                <a:pos x="36" y="0"/>
              </a:cxn>
              <a:cxn ang="0">
                <a:pos x="22" y="0"/>
              </a:cxn>
              <a:cxn ang="0">
                <a:pos x="22" y="24"/>
              </a:cxn>
            </a:cxnLst>
            <a:rect l="0" t="0" r="r" b="b"/>
            <a:pathLst>
              <a:path w="36" h="44">
                <a:moveTo>
                  <a:pt x="22" y="24"/>
                </a:moveTo>
                <a:lnTo>
                  <a:pt x="12" y="24"/>
                </a:lnTo>
                <a:lnTo>
                  <a:pt x="12" y="0"/>
                </a:lnTo>
                <a:lnTo>
                  <a:pt x="12" y="0"/>
                </a:lnTo>
                <a:lnTo>
                  <a:pt x="0" y="0"/>
                </a:lnTo>
                <a:lnTo>
                  <a:pt x="0" y="44"/>
                </a:lnTo>
                <a:lnTo>
                  <a:pt x="36" y="44"/>
                </a:lnTo>
                <a:lnTo>
                  <a:pt x="36" y="0"/>
                </a:lnTo>
                <a:lnTo>
                  <a:pt x="36" y="0"/>
                </a:lnTo>
                <a:lnTo>
                  <a:pt x="22" y="0"/>
                </a:lnTo>
                <a:lnTo>
                  <a:pt x="22"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93" name="Freeform 1066"/>
          <p:cNvSpPr>
            <a:spLocks/>
          </p:cNvSpPr>
          <p:nvPr/>
        </p:nvSpPr>
        <p:spPr bwMode="auto">
          <a:xfrm>
            <a:off x="7137586" y="2535006"/>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94" name="Freeform 1067"/>
          <p:cNvSpPr>
            <a:spLocks/>
          </p:cNvSpPr>
          <p:nvPr/>
        </p:nvSpPr>
        <p:spPr bwMode="auto">
          <a:xfrm>
            <a:off x="7171529" y="2535006"/>
            <a:ext cx="43374" cy="41488"/>
          </a:xfrm>
          <a:custGeom>
            <a:avLst/>
            <a:gdLst/>
            <a:ahLst/>
            <a:cxnLst>
              <a:cxn ang="0">
                <a:pos x="34" y="24"/>
              </a:cxn>
              <a:cxn ang="0">
                <a:pos x="24" y="24"/>
              </a:cxn>
              <a:cxn ang="0">
                <a:pos x="24" y="24"/>
              </a:cxn>
              <a:cxn ang="0">
                <a:pos x="24" y="0"/>
              </a:cxn>
              <a:cxn ang="0">
                <a:pos x="24" y="0"/>
              </a:cxn>
              <a:cxn ang="0">
                <a:pos x="10" y="0"/>
              </a:cxn>
              <a:cxn ang="0">
                <a:pos x="10" y="0"/>
              </a:cxn>
              <a:cxn ang="0">
                <a:pos x="10" y="24"/>
              </a:cxn>
              <a:cxn ang="0">
                <a:pos x="0" y="24"/>
              </a:cxn>
              <a:cxn ang="0">
                <a:pos x="0" y="24"/>
              </a:cxn>
              <a:cxn ang="0">
                <a:pos x="0" y="44"/>
              </a:cxn>
              <a:cxn ang="0">
                <a:pos x="0" y="44"/>
              </a:cxn>
              <a:cxn ang="0">
                <a:pos x="12" y="44"/>
              </a:cxn>
              <a:cxn ang="0">
                <a:pos x="12" y="44"/>
              </a:cxn>
              <a:cxn ang="0">
                <a:pos x="12" y="24"/>
              </a:cxn>
              <a:cxn ang="0">
                <a:pos x="22" y="24"/>
              </a:cxn>
              <a:cxn ang="0">
                <a:pos x="22" y="24"/>
              </a:cxn>
              <a:cxn ang="0">
                <a:pos x="22" y="44"/>
              </a:cxn>
              <a:cxn ang="0">
                <a:pos x="22" y="44"/>
              </a:cxn>
              <a:cxn ang="0">
                <a:pos x="34" y="44"/>
              </a:cxn>
              <a:cxn ang="0">
                <a:pos x="34" y="44"/>
              </a:cxn>
              <a:cxn ang="0">
                <a:pos x="34" y="24"/>
              </a:cxn>
              <a:cxn ang="0">
                <a:pos x="46" y="24"/>
              </a:cxn>
              <a:cxn ang="0">
                <a:pos x="46" y="24"/>
              </a:cxn>
              <a:cxn ang="0">
                <a:pos x="46" y="0"/>
              </a:cxn>
              <a:cxn ang="0">
                <a:pos x="46" y="0"/>
              </a:cxn>
              <a:cxn ang="0">
                <a:pos x="34" y="0"/>
              </a:cxn>
              <a:cxn ang="0">
                <a:pos x="34" y="0"/>
              </a:cxn>
              <a:cxn ang="0">
                <a:pos x="34" y="24"/>
              </a:cxn>
              <a:cxn ang="0">
                <a:pos x="34" y="24"/>
              </a:cxn>
            </a:cxnLst>
            <a:rect l="0" t="0" r="r" b="b"/>
            <a:pathLst>
              <a:path w="46" h="44">
                <a:moveTo>
                  <a:pt x="34" y="24"/>
                </a:moveTo>
                <a:lnTo>
                  <a:pt x="24" y="24"/>
                </a:lnTo>
                <a:lnTo>
                  <a:pt x="24" y="24"/>
                </a:lnTo>
                <a:lnTo>
                  <a:pt x="24" y="0"/>
                </a:lnTo>
                <a:lnTo>
                  <a:pt x="24" y="0"/>
                </a:lnTo>
                <a:lnTo>
                  <a:pt x="10" y="0"/>
                </a:lnTo>
                <a:lnTo>
                  <a:pt x="10" y="0"/>
                </a:lnTo>
                <a:lnTo>
                  <a:pt x="10" y="24"/>
                </a:lnTo>
                <a:lnTo>
                  <a:pt x="0" y="24"/>
                </a:lnTo>
                <a:lnTo>
                  <a:pt x="0" y="24"/>
                </a:lnTo>
                <a:lnTo>
                  <a:pt x="0" y="44"/>
                </a:lnTo>
                <a:lnTo>
                  <a:pt x="0" y="44"/>
                </a:lnTo>
                <a:lnTo>
                  <a:pt x="12" y="44"/>
                </a:lnTo>
                <a:lnTo>
                  <a:pt x="12" y="44"/>
                </a:lnTo>
                <a:lnTo>
                  <a:pt x="12" y="24"/>
                </a:lnTo>
                <a:lnTo>
                  <a:pt x="22" y="24"/>
                </a:lnTo>
                <a:lnTo>
                  <a:pt x="22" y="24"/>
                </a:lnTo>
                <a:lnTo>
                  <a:pt x="22" y="44"/>
                </a:lnTo>
                <a:lnTo>
                  <a:pt x="22" y="44"/>
                </a:lnTo>
                <a:lnTo>
                  <a:pt x="34" y="44"/>
                </a:lnTo>
                <a:lnTo>
                  <a:pt x="34" y="44"/>
                </a:lnTo>
                <a:lnTo>
                  <a:pt x="34" y="24"/>
                </a:lnTo>
                <a:lnTo>
                  <a:pt x="46" y="24"/>
                </a:lnTo>
                <a:lnTo>
                  <a:pt x="46" y="24"/>
                </a:lnTo>
                <a:lnTo>
                  <a:pt x="46" y="0"/>
                </a:lnTo>
                <a:lnTo>
                  <a:pt x="46" y="0"/>
                </a:lnTo>
                <a:lnTo>
                  <a:pt x="34" y="0"/>
                </a:lnTo>
                <a:lnTo>
                  <a:pt x="34" y="0"/>
                </a:lnTo>
                <a:lnTo>
                  <a:pt x="34" y="24"/>
                </a:lnTo>
                <a:lnTo>
                  <a:pt x="3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95" name="Freeform 1068"/>
          <p:cNvSpPr>
            <a:spLocks/>
          </p:cNvSpPr>
          <p:nvPr/>
        </p:nvSpPr>
        <p:spPr bwMode="auto">
          <a:xfrm>
            <a:off x="7160215" y="2535006"/>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96" name="Freeform 1069"/>
          <p:cNvSpPr>
            <a:spLocks/>
          </p:cNvSpPr>
          <p:nvPr/>
        </p:nvSpPr>
        <p:spPr bwMode="auto">
          <a:xfrm>
            <a:off x="7226219" y="2535006"/>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97" name="Freeform 1070"/>
          <p:cNvSpPr>
            <a:spLocks/>
          </p:cNvSpPr>
          <p:nvPr/>
        </p:nvSpPr>
        <p:spPr bwMode="auto">
          <a:xfrm>
            <a:off x="7246963" y="2535006"/>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98" name="Freeform 1071"/>
          <p:cNvSpPr>
            <a:spLocks/>
          </p:cNvSpPr>
          <p:nvPr/>
        </p:nvSpPr>
        <p:spPr bwMode="auto">
          <a:xfrm>
            <a:off x="7269593" y="2535006"/>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99" name="Freeform 1072"/>
          <p:cNvSpPr>
            <a:spLocks/>
          </p:cNvSpPr>
          <p:nvPr/>
        </p:nvSpPr>
        <p:spPr bwMode="auto">
          <a:xfrm>
            <a:off x="7292223" y="2535006"/>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00" name="Freeform 1073"/>
          <p:cNvSpPr>
            <a:spLocks/>
          </p:cNvSpPr>
          <p:nvPr/>
        </p:nvSpPr>
        <p:spPr bwMode="auto">
          <a:xfrm>
            <a:off x="7312967" y="2535006"/>
            <a:ext cx="33945" cy="41488"/>
          </a:xfrm>
          <a:custGeom>
            <a:avLst/>
            <a:gdLst/>
            <a:ahLst/>
            <a:cxnLst>
              <a:cxn ang="0">
                <a:pos x="0" y="44"/>
              </a:cxn>
              <a:cxn ang="0">
                <a:pos x="0" y="44"/>
              </a:cxn>
              <a:cxn ang="0">
                <a:pos x="12" y="44"/>
              </a:cxn>
              <a:cxn ang="0">
                <a:pos x="12" y="24"/>
              </a:cxn>
              <a:cxn ang="0">
                <a:pos x="24" y="24"/>
              </a:cxn>
              <a:cxn ang="0">
                <a:pos x="24" y="42"/>
              </a:cxn>
              <a:cxn ang="0">
                <a:pos x="36" y="42"/>
              </a:cxn>
              <a:cxn ang="0">
                <a:pos x="36" y="0"/>
              </a:cxn>
              <a:cxn ang="0">
                <a:pos x="36" y="0"/>
              </a:cxn>
              <a:cxn ang="0">
                <a:pos x="0" y="0"/>
              </a:cxn>
              <a:cxn ang="0">
                <a:pos x="0" y="44"/>
              </a:cxn>
            </a:cxnLst>
            <a:rect l="0" t="0" r="r" b="b"/>
            <a:pathLst>
              <a:path w="36" h="44">
                <a:moveTo>
                  <a:pt x="0" y="44"/>
                </a:moveTo>
                <a:lnTo>
                  <a:pt x="0" y="44"/>
                </a:lnTo>
                <a:lnTo>
                  <a:pt x="12" y="44"/>
                </a:lnTo>
                <a:lnTo>
                  <a:pt x="12" y="24"/>
                </a:lnTo>
                <a:lnTo>
                  <a:pt x="24" y="24"/>
                </a:lnTo>
                <a:lnTo>
                  <a:pt x="24" y="42"/>
                </a:lnTo>
                <a:lnTo>
                  <a:pt x="36" y="42"/>
                </a:lnTo>
                <a:lnTo>
                  <a:pt x="36" y="0"/>
                </a:lnTo>
                <a:lnTo>
                  <a:pt x="36"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01" name="Freeform 1075"/>
          <p:cNvSpPr>
            <a:spLocks/>
          </p:cNvSpPr>
          <p:nvPr/>
        </p:nvSpPr>
        <p:spPr bwMode="auto">
          <a:xfrm>
            <a:off x="6969747" y="1394088"/>
            <a:ext cx="1436992" cy="982510"/>
          </a:xfrm>
          <a:custGeom>
            <a:avLst/>
            <a:gdLst/>
            <a:ahLst/>
            <a:cxnLst>
              <a:cxn ang="0">
                <a:pos x="1524" y="1020"/>
              </a:cxn>
              <a:cxn ang="0">
                <a:pos x="1524" y="1032"/>
              </a:cxn>
              <a:cxn ang="0">
                <a:pos x="1524" y="1032"/>
              </a:cxn>
              <a:cxn ang="0">
                <a:pos x="1524" y="1036"/>
              </a:cxn>
              <a:cxn ang="0">
                <a:pos x="1522" y="1040"/>
              </a:cxn>
              <a:cxn ang="0">
                <a:pos x="1518" y="1042"/>
              </a:cxn>
              <a:cxn ang="0">
                <a:pos x="1514" y="1042"/>
              </a:cxn>
              <a:cxn ang="0">
                <a:pos x="8" y="1042"/>
              </a:cxn>
              <a:cxn ang="0">
                <a:pos x="8" y="1042"/>
              </a:cxn>
              <a:cxn ang="0">
                <a:pos x="6" y="1042"/>
              </a:cxn>
              <a:cxn ang="0">
                <a:pos x="2" y="1040"/>
              </a:cxn>
              <a:cxn ang="0">
                <a:pos x="0" y="1036"/>
              </a:cxn>
              <a:cxn ang="0">
                <a:pos x="0" y="1032"/>
              </a:cxn>
              <a:cxn ang="0">
                <a:pos x="0" y="1020"/>
              </a:cxn>
              <a:cxn ang="0">
                <a:pos x="0" y="10"/>
              </a:cxn>
              <a:cxn ang="0">
                <a:pos x="0" y="10"/>
              </a:cxn>
              <a:cxn ang="0">
                <a:pos x="0" y="10"/>
              </a:cxn>
              <a:cxn ang="0">
                <a:pos x="0" y="6"/>
              </a:cxn>
              <a:cxn ang="0">
                <a:pos x="2" y="4"/>
              </a:cxn>
              <a:cxn ang="0">
                <a:pos x="2" y="4"/>
              </a:cxn>
              <a:cxn ang="0">
                <a:pos x="4" y="0"/>
              </a:cxn>
              <a:cxn ang="0">
                <a:pos x="8" y="0"/>
              </a:cxn>
              <a:cxn ang="0">
                <a:pos x="1514" y="0"/>
              </a:cxn>
              <a:cxn ang="0">
                <a:pos x="1514" y="0"/>
              </a:cxn>
              <a:cxn ang="0">
                <a:pos x="1518" y="0"/>
              </a:cxn>
              <a:cxn ang="0">
                <a:pos x="1522" y="4"/>
              </a:cxn>
              <a:cxn ang="0">
                <a:pos x="1522" y="4"/>
              </a:cxn>
              <a:cxn ang="0">
                <a:pos x="1524" y="6"/>
              </a:cxn>
              <a:cxn ang="0">
                <a:pos x="1524" y="10"/>
              </a:cxn>
              <a:cxn ang="0">
                <a:pos x="1524" y="10"/>
              </a:cxn>
              <a:cxn ang="0">
                <a:pos x="1524" y="1020"/>
              </a:cxn>
            </a:cxnLst>
            <a:rect l="0" t="0" r="r" b="b"/>
            <a:pathLst>
              <a:path w="1524" h="1042">
                <a:moveTo>
                  <a:pt x="1524" y="1020"/>
                </a:moveTo>
                <a:lnTo>
                  <a:pt x="1524" y="1032"/>
                </a:lnTo>
                <a:lnTo>
                  <a:pt x="1524" y="1032"/>
                </a:lnTo>
                <a:lnTo>
                  <a:pt x="1524" y="1036"/>
                </a:lnTo>
                <a:lnTo>
                  <a:pt x="1522" y="1040"/>
                </a:lnTo>
                <a:lnTo>
                  <a:pt x="1518" y="1042"/>
                </a:lnTo>
                <a:lnTo>
                  <a:pt x="1514" y="1042"/>
                </a:lnTo>
                <a:lnTo>
                  <a:pt x="8" y="1042"/>
                </a:lnTo>
                <a:lnTo>
                  <a:pt x="8" y="1042"/>
                </a:lnTo>
                <a:lnTo>
                  <a:pt x="6" y="1042"/>
                </a:lnTo>
                <a:lnTo>
                  <a:pt x="2" y="1040"/>
                </a:lnTo>
                <a:lnTo>
                  <a:pt x="0" y="1036"/>
                </a:lnTo>
                <a:lnTo>
                  <a:pt x="0" y="1032"/>
                </a:lnTo>
                <a:lnTo>
                  <a:pt x="0" y="1020"/>
                </a:lnTo>
                <a:lnTo>
                  <a:pt x="0" y="10"/>
                </a:lnTo>
                <a:lnTo>
                  <a:pt x="0" y="10"/>
                </a:lnTo>
                <a:lnTo>
                  <a:pt x="0" y="10"/>
                </a:lnTo>
                <a:lnTo>
                  <a:pt x="0" y="6"/>
                </a:lnTo>
                <a:lnTo>
                  <a:pt x="2" y="4"/>
                </a:lnTo>
                <a:lnTo>
                  <a:pt x="2" y="4"/>
                </a:lnTo>
                <a:lnTo>
                  <a:pt x="4" y="0"/>
                </a:lnTo>
                <a:lnTo>
                  <a:pt x="8" y="0"/>
                </a:lnTo>
                <a:lnTo>
                  <a:pt x="1514" y="0"/>
                </a:lnTo>
                <a:lnTo>
                  <a:pt x="1514" y="0"/>
                </a:lnTo>
                <a:lnTo>
                  <a:pt x="1518" y="0"/>
                </a:lnTo>
                <a:lnTo>
                  <a:pt x="1522" y="4"/>
                </a:lnTo>
                <a:lnTo>
                  <a:pt x="1522" y="4"/>
                </a:lnTo>
                <a:lnTo>
                  <a:pt x="1524" y="6"/>
                </a:lnTo>
                <a:lnTo>
                  <a:pt x="1524" y="10"/>
                </a:lnTo>
                <a:lnTo>
                  <a:pt x="1524" y="10"/>
                </a:lnTo>
                <a:lnTo>
                  <a:pt x="1524" y="1020"/>
                </a:lnTo>
                <a:close/>
              </a:path>
            </a:pathLst>
          </a:custGeom>
          <a:solidFill>
            <a:schemeClr val="bg1">
              <a:lumMod val="95000"/>
            </a:schemeClr>
          </a:solidFill>
          <a:ln w="12700">
            <a:noFill/>
            <a:round/>
            <a:headEnd/>
            <a:tailEnd/>
          </a:ln>
          <a:effectLst/>
        </p:spPr>
        <p:txBody>
          <a:bodyPr wrap="square" lIns="91429" tIns="91429" rIns="91429" bIns="91429" anchor="ctr">
            <a:noAutofit/>
          </a:bodyPr>
          <a:lstStyle/>
          <a:p>
            <a:pPr>
              <a:defRPr/>
            </a:pPr>
            <a:endParaRPr lang="da-DK">
              <a:latin typeface="Arial" pitchFamily="34" charset="0"/>
              <a:ea typeface="ＭＳ Ｐゴシック" pitchFamily="-97" charset="-128"/>
            </a:endParaRPr>
          </a:p>
        </p:txBody>
      </p:sp>
      <p:sp>
        <p:nvSpPr>
          <p:cNvPr id="102" name="Nedadgående pil 363"/>
          <p:cNvSpPr>
            <a:spLocks noChangeArrowheads="1"/>
          </p:cNvSpPr>
          <p:nvPr userDrawn="1"/>
        </p:nvSpPr>
        <p:spPr bwMode="auto">
          <a:xfrm rot="10800000">
            <a:off x="3698367" y="3867150"/>
            <a:ext cx="249237" cy="538162"/>
          </a:xfrm>
          <a:prstGeom prst="downArrow">
            <a:avLst>
              <a:gd name="adj1" fmla="val 50000"/>
              <a:gd name="adj2" fmla="val 50002"/>
            </a:avLst>
          </a:prstGeom>
          <a:solidFill>
            <a:srgbClr val="0070C0"/>
          </a:solidFill>
          <a:ln w="9525">
            <a:noFill/>
            <a:miter lim="800000"/>
            <a:headEnd/>
            <a:tailEnd/>
          </a:ln>
          <a:effectLst>
            <a:outerShdw blurRad="63500" dist="38100" dir="5400000" algn="t" rotWithShape="0">
              <a:srgbClr val="000000">
                <a:alpha val="39999"/>
              </a:srgbClr>
            </a:outerShdw>
          </a:effectLst>
        </p:spPr>
        <p:txBody>
          <a:bodyPr wrap="square" lIns="91429" tIns="91429" rIns="91429" bIns="91429" anchor="ctr">
            <a:noAutofit/>
          </a:bodyPr>
          <a:lstStyle/>
          <a:p>
            <a:pPr indent="-342860" algn="ctr">
              <a:buFont typeface="Calibri" pitchFamily="-111" charset="0"/>
              <a:buAutoNum type="arabicPeriod"/>
              <a:defRPr/>
            </a:pPr>
            <a:endParaRPr lang="en-US" dirty="0">
              <a:solidFill>
                <a:srgbClr val="FFFFFF"/>
              </a:solidFill>
              <a:latin typeface="Calibri" pitchFamily="-111" charset="0"/>
            </a:endParaRPr>
          </a:p>
        </p:txBody>
      </p:sp>
      <p:sp>
        <p:nvSpPr>
          <p:cNvPr id="103" name="Nedadgående pil 430"/>
          <p:cNvSpPr>
            <a:spLocks noChangeArrowheads="1"/>
          </p:cNvSpPr>
          <p:nvPr userDrawn="1"/>
        </p:nvSpPr>
        <p:spPr bwMode="auto">
          <a:xfrm rot="10800000">
            <a:off x="6298691" y="3844924"/>
            <a:ext cx="250825" cy="538162"/>
          </a:xfrm>
          <a:prstGeom prst="downArrow">
            <a:avLst>
              <a:gd name="adj1" fmla="val 50000"/>
              <a:gd name="adj2" fmla="val 50004"/>
            </a:avLst>
          </a:prstGeom>
          <a:solidFill>
            <a:srgbClr val="0070C0"/>
          </a:solidFill>
          <a:ln w="9525">
            <a:noFill/>
            <a:miter lim="800000"/>
            <a:headEnd/>
            <a:tailEnd/>
          </a:ln>
          <a:effectLst>
            <a:outerShdw blurRad="63500" dist="38100" dir="5400000" algn="t" rotWithShape="0">
              <a:srgbClr val="000000">
                <a:alpha val="39999"/>
              </a:srgbClr>
            </a:outerShdw>
          </a:effectLst>
        </p:spPr>
        <p:txBody>
          <a:bodyPr wrap="square" lIns="91429" tIns="91429" rIns="91429" bIns="91429" anchor="ctr">
            <a:noAutofit/>
          </a:bodyPr>
          <a:lstStyle/>
          <a:p>
            <a:pPr indent="-342860" algn="ctr">
              <a:buFont typeface="Calibri" pitchFamily="-111" charset="0"/>
              <a:buAutoNum type="arabicPeriod"/>
              <a:defRPr/>
            </a:pPr>
            <a:endParaRPr lang="en-US" dirty="0">
              <a:solidFill>
                <a:srgbClr val="FFFFFF"/>
              </a:solidFill>
              <a:latin typeface="Calibri" pitchFamily="-111" charset="0"/>
            </a:endParaRPr>
          </a:p>
        </p:txBody>
      </p:sp>
      <p:sp>
        <p:nvSpPr>
          <p:cNvPr id="104" name="Nedadgående pil 497"/>
          <p:cNvSpPr>
            <a:spLocks noChangeArrowheads="1"/>
          </p:cNvSpPr>
          <p:nvPr userDrawn="1"/>
        </p:nvSpPr>
        <p:spPr bwMode="auto">
          <a:xfrm rot="10800000">
            <a:off x="9032367" y="3856038"/>
            <a:ext cx="249237" cy="538163"/>
          </a:xfrm>
          <a:prstGeom prst="downArrow">
            <a:avLst>
              <a:gd name="adj1" fmla="val 50000"/>
              <a:gd name="adj2" fmla="val 50002"/>
            </a:avLst>
          </a:prstGeom>
          <a:solidFill>
            <a:srgbClr val="0070C0"/>
          </a:solidFill>
          <a:ln w="9525">
            <a:noFill/>
            <a:miter lim="800000"/>
            <a:headEnd/>
            <a:tailEnd/>
          </a:ln>
          <a:effectLst>
            <a:outerShdw blurRad="63500" dist="38100" dir="5400000" algn="t" rotWithShape="0">
              <a:srgbClr val="000000">
                <a:alpha val="39999"/>
              </a:srgbClr>
            </a:outerShdw>
          </a:effectLst>
        </p:spPr>
        <p:txBody>
          <a:bodyPr wrap="square" lIns="91429" tIns="91429" rIns="91429" bIns="91429" anchor="ctr">
            <a:noAutofit/>
          </a:bodyPr>
          <a:lstStyle/>
          <a:p>
            <a:pPr indent="-342860" algn="ctr">
              <a:buFont typeface="Calibri" pitchFamily="-111" charset="0"/>
              <a:buAutoNum type="arabicPeriod"/>
              <a:defRPr/>
            </a:pPr>
            <a:endParaRPr lang="en-US" dirty="0">
              <a:solidFill>
                <a:srgbClr val="FFFFFF"/>
              </a:solidFill>
              <a:latin typeface="Calibri" pitchFamily="-111" charset="0"/>
            </a:endParaRPr>
          </a:p>
        </p:txBody>
      </p:sp>
      <p:sp>
        <p:nvSpPr>
          <p:cNvPr id="105" name="Rektangel 298"/>
          <p:cNvSpPr>
            <a:spLocks noChangeArrowheads="1"/>
          </p:cNvSpPr>
          <p:nvPr userDrawn="1"/>
        </p:nvSpPr>
        <p:spPr bwMode="auto">
          <a:xfrm>
            <a:off x="6887654" y="2728911"/>
            <a:ext cx="1577975" cy="536575"/>
          </a:xfrm>
          <a:prstGeom prst="rect">
            <a:avLst/>
          </a:prstGeom>
          <a:solidFill>
            <a:schemeClr val="bg1">
              <a:lumMod val="85000"/>
            </a:schemeClr>
          </a:solidFill>
          <a:ln w="9525">
            <a:noFill/>
            <a:miter lim="800000"/>
            <a:headEnd/>
            <a:tailEnd/>
          </a:ln>
          <a:effectLst/>
        </p:spPr>
        <p:txBody>
          <a:bodyPr wrap="square" lIns="91429" tIns="91429" rIns="91429" bIns="91429" anchor="ctr">
            <a:noAutofit/>
          </a:bodyPr>
          <a:lstStyle/>
          <a:p>
            <a:pPr defTabSz="801594">
              <a:spcBef>
                <a:spcPct val="20000"/>
              </a:spcBef>
            </a:pPr>
            <a:endParaRPr lang="en-US" sz="1000" noProof="1">
              <a:solidFill>
                <a:schemeClr val="accent5"/>
              </a:solidFill>
              <a:cs typeface="Arial" charset="0"/>
            </a:endParaRPr>
          </a:p>
        </p:txBody>
      </p:sp>
      <p:sp>
        <p:nvSpPr>
          <p:cNvPr id="107" name="Freeform 1013"/>
          <p:cNvSpPr>
            <a:spLocks noEditPoints="1"/>
          </p:cNvSpPr>
          <p:nvPr userDrawn="1"/>
        </p:nvSpPr>
        <p:spPr bwMode="auto">
          <a:xfrm>
            <a:off x="1466115" y="1195652"/>
            <a:ext cx="1578428" cy="1406819"/>
          </a:xfrm>
          <a:custGeom>
            <a:avLst/>
            <a:gdLst/>
            <a:ahLst/>
            <a:cxnLst>
              <a:cxn ang="0">
                <a:pos x="1504" y="96"/>
              </a:cxn>
              <a:cxn ang="0">
                <a:pos x="1574" y="76"/>
              </a:cxn>
              <a:cxn ang="0">
                <a:pos x="1582" y="192"/>
              </a:cxn>
              <a:cxn ang="0">
                <a:pos x="1506" y="186"/>
              </a:cxn>
              <a:cxn ang="0">
                <a:pos x="1316" y="76"/>
              </a:cxn>
              <a:cxn ang="0">
                <a:pos x="1388" y="96"/>
              </a:cxn>
              <a:cxn ang="0">
                <a:pos x="1324" y="198"/>
              </a:cxn>
              <a:cxn ang="0">
                <a:pos x="1102" y="96"/>
              </a:cxn>
              <a:cxn ang="0">
                <a:pos x="1166" y="74"/>
              </a:cxn>
              <a:cxn ang="0">
                <a:pos x="1186" y="186"/>
              </a:cxn>
              <a:cxn ang="0">
                <a:pos x="1108" y="192"/>
              </a:cxn>
              <a:cxn ang="0">
                <a:pos x="908" y="82"/>
              </a:cxn>
              <a:cxn ang="0">
                <a:pos x="984" y="88"/>
              </a:cxn>
              <a:cxn ang="0">
                <a:pos x="966" y="198"/>
              </a:cxn>
              <a:cxn ang="0">
                <a:pos x="902" y="96"/>
              </a:cxn>
              <a:cxn ang="0">
                <a:pos x="764" y="74"/>
              </a:cxn>
              <a:cxn ang="0">
                <a:pos x="786" y="176"/>
              </a:cxn>
              <a:cxn ang="0">
                <a:pos x="714" y="196"/>
              </a:cxn>
              <a:cxn ang="0">
                <a:pos x="502" y="88"/>
              </a:cxn>
              <a:cxn ang="0">
                <a:pos x="580" y="82"/>
              </a:cxn>
              <a:cxn ang="0">
                <a:pos x="572" y="196"/>
              </a:cxn>
              <a:cxn ang="0">
                <a:pos x="500" y="176"/>
              </a:cxn>
              <a:cxn ang="0">
                <a:pos x="322" y="74"/>
              </a:cxn>
              <a:cxn ang="0">
                <a:pos x="386" y="176"/>
              </a:cxn>
              <a:cxn ang="0">
                <a:pos x="322" y="198"/>
              </a:cxn>
              <a:cxn ang="0">
                <a:pos x="100" y="96"/>
              </a:cxn>
              <a:cxn ang="0">
                <a:pos x="172" y="76"/>
              </a:cxn>
              <a:cxn ang="0">
                <a:pos x="178" y="192"/>
              </a:cxn>
              <a:cxn ang="0">
                <a:pos x="102" y="186"/>
              </a:cxn>
              <a:cxn ang="0">
                <a:pos x="172" y="1402"/>
              </a:cxn>
              <a:cxn ang="0">
                <a:pos x="100" y="1382"/>
              </a:cxn>
              <a:cxn ang="0">
                <a:pos x="164" y="1280"/>
              </a:cxn>
              <a:cxn ang="0">
                <a:pos x="386" y="1382"/>
              </a:cxn>
              <a:cxn ang="0">
                <a:pos x="322" y="1404"/>
              </a:cxn>
              <a:cxn ang="0">
                <a:pos x="302" y="1292"/>
              </a:cxn>
              <a:cxn ang="0">
                <a:pos x="378" y="1286"/>
              </a:cxn>
              <a:cxn ang="0">
                <a:pos x="580" y="1396"/>
              </a:cxn>
              <a:cxn ang="0">
                <a:pos x="502" y="1390"/>
              </a:cxn>
              <a:cxn ang="0">
                <a:pos x="522" y="1280"/>
              </a:cxn>
              <a:cxn ang="0">
                <a:pos x="586" y="1382"/>
              </a:cxn>
              <a:cxn ang="0">
                <a:pos x="724" y="1404"/>
              </a:cxn>
              <a:cxn ang="0">
                <a:pos x="702" y="1302"/>
              </a:cxn>
              <a:cxn ang="0">
                <a:pos x="772" y="1282"/>
              </a:cxn>
              <a:cxn ang="0">
                <a:pos x="984" y="1390"/>
              </a:cxn>
              <a:cxn ang="0">
                <a:pos x="908" y="1396"/>
              </a:cxn>
              <a:cxn ang="0">
                <a:pos x="916" y="1282"/>
              </a:cxn>
              <a:cxn ang="0">
                <a:pos x="986" y="1302"/>
              </a:cxn>
              <a:cxn ang="0">
                <a:pos x="1166" y="1404"/>
              </a:cxn>
              <a:cxn ang="0">
                <a:pos x="1102" y="1302"/>
              </a:cxn>
              <a:cxn ang="0">
                <a:pos x="1166" y="1280"/>
              </a:cxn>
              <a:cxn ang="0">
                <a:pos x="1388" y="1382"/>
              </a:cxn>
              <a:cxn ang="0">
                <a:pos x="1316" y="1402"/>
              </a:cxn>
              <a:cxn ang="0">
                <a:pos x="1310" y="1286"/>
              </a:cxn>
              <a:cxn ang="0">
                <a:pos x="1386" y="1292"/>
              </a:cxn>
              <a:cxn ang="0">
                <a:pos x="1574" y="1402"/>
              </a:cxn>
              <a:cxn ang="0">
                <a:pos x="1504" y="1382"/>
              </a:cxn>
              <a:cxn ang="0">
                <a:pos x="1566" y="1280"/>
              </a:cxn>
              <a:cxn ang="0">
                <a:pos x="1600" y="1246"/>
              </a:cxn>
              <a:cxn ang="0">
                <a:pos x="84" y="1268"/>
              </a:cxn>
              <a:cxn ang="0">
                <a:pos x="74" y="234"/>
              </a:cxn>
              <a:cxn ang="0">
                <a:pos x="84" y="224"/>
              </a:cxn>
              <a:cxn ang="0">
                <a:pos x="1600" y="234"/>
              </a:cxn>
            </a:cxnLst>
            <a:rect l="0" t="0" r="r" b="b"/>
            <a:pathLst>
              <a:path w="1674" h="1492">
                <a:moveTo>
                  <a:pt x="0" y="0"/>
                </a:moveTo>
                <a:lnTo>
                  <a:pt x="0" y="1492"/>
                </a:lnTo>
                <a:lnTo>
                  <a:pt x="1674" y="1492"/>
                </a:lnTo>
                <a:lnTo>
                  <a:pt x="1674" y="0"/>
                </a:lnTo>
                <a:lnTo>
                  <a:pt x="0" y="0"/>
                </a:lnTo>
                <a:close/>
                <a:moveTo>
                  <a:pt x="1504" y="96"/>
                </a:moveTo>
                <a:lnTo>
                  <a:pt x="1504" y="96"/>
                </a:lnTo>
                <a:lnTo>
                  <a:pt x="1506" y="88"/>
                </a:lnTo>
                <a:lnTo>
                  <a:pt x="1510" y="82"/>
                </a:lnTo>
                <a:lnTo>
                  <a:pt x="1516" y="76"/>
                </a:lnTo>
                <a:lnTo>
                  <a:pt x="1526" y="74"/>
                </a:lnTo>
                <a:lnTo>
                  <a:pt x="1566" y="74"/>
                </a:lnTo>
                <a:lnTo>
                  <a:pt x="1566" y="74"/>
                </a:lnTo>
                <a:lnTo>
                  <a:pt x="1574" y="76"/>
                </a:lnTo>
                <a:lnTo>
                  <a:pt x="1582" y="82"/>
                </a:lnTo>
                <a:lnTo>
                  <a:pt x="1586" y="88"/>
                </a:lnTo>
                <a:lnTo>
                  <a:pt x="1588" y="96"/>
                </a:lnTo>
                <a:lnTo>
                  <a:pt x="1588" y="176"/>
                </a:lnTo>
                <a:lnTo>
                  <a:pt x="1588" y="176"/>
                </a:lnTo>
                <a:lnTo>
                  <a:pt x="1586" y="186"/>
                </a:lnTo>
                <a:lnTo>
                  <a:pt x="1582" y="192"/>
                </a:lnTo>
                <a:lnTo>
                  <a:pt x="1574" y="196"/>
                </a:lnTo>
                <a:lnTo>
                  <a:pt x="1566" y="198"/>
                </a:lnTo>
                <a:lnTo>
                  <a:pt x="1526" y="198"/>
                </a:lnTo>
                <a:lnTo>
                  <a:pt x="1526" y="198"/>
                </a:lnTo>
                <a:lnTo>
                  <a:pt x="1516" y="196"/>
                </a:lnTo>
                <a:lnTo>
                  <a:pt x="1510" y="192"/>
                </a:lnTo>
                <a:lnTo>
                  <a:pt x="1506" y="186"/>
                </a:lnTo>
                <a:lnTo>
                  <a:pt x="1504" y="176"/>
                </a:lnTo>
                <a:lnTo>
                  <a:pt x="1504" y="96"/>
                </a:lnTo>
                <a:close/>
                <a:moveTo>
                  <a:pt x="1302" y="96"/>
                </a:moveTo>
                <a:lnTo>
                  <a:pt x="1302" y="96"/>
                </a:lnTo>
                <a:lnTo>
                  <a:pt x="1304" y="88"/>
                </a:lnTo>
                <a:lnTo>
                  <a:pt x="1310" y="82"/>
                </a:lnTo>
                <a:lnTo>
                  <a:pt x="1316" y="76"/>
                </a:lnTo>
                <a:lnTo>
                  <a:pt x="1324" y="74"/>
                </a:lnTo>
                <a:lnTo>
                  <a:pt x="1366" y="74"/>
                </a:lnTo>
                <a:lnTo>
                  <a:pt x="1366" y="74"/>
                </a:lnTo>
                <a:lnTo>
                  <a:pt x="1374" y="76"/>
                </a:lnTo>
                <a:lnTo>
                  <a:pt x="1382" y="82"/>
                </a:lnTo>
                <a:lnTo>
                  <a:pt x="1386" y="88"/>
                </a:lnTo>
                <a:lnTo>
                  <a:pt x="1388" y="96"/>
                </a:lnTo>
                <a:lnTo>
                  <a:pt x="1388" y="176"/>
                </a:lnTo>
                <a:lnTo>
                  <a:pt x="1388" y="176"/>
                </a:lnTo>
                <a:lnTo>
                  <a:pt x="1386" y="186"/>
                </a:lnTo>
                <a:lnTo>
                  <a:pt x="1382" y="192"/>
                </a:lnTo>
                <a:lnTo>
                  <a:pt x="1374" y="196"/>
                </a:lnTo>
                <a:lnTo>
                  <a:pt x="1366" y="198"/>
                </a:lnTo>
                <a:lnTo>
                  <a:pt x="1324" y="198"/>
                </a:lnTo>
                <a:lnTo>
                  <a:pt x="1324" y="198"/>
                </a:lnTo>
                <a:lnTo>
                  <a:pt x="1316" y="196"/>
                </a:lnTo>
                <a:lnTo>
                  <a:pt x="1310" y="192"/>
                </a:lnTo>
                <a:lnTo>
                  <a:pt x="1304" y="186"/>
                </a:lnTo>
                <a:lnTo>
                  <a:pt x="1302" y="176"/>
                </a:lnTo>
                <a:lnTo>
                  <a:pt x="1302" y="96"/>
                </a:lnTo>
                <a:close/>
                <a:moveTo>
                  <a:pt x="1102" y="96"/>
                </a:moveTo>
                <a:lnTo>
                  <a:pt x="1102" y="96"/>
                </a:lnTo>
                <a:lnTo>
                  <a:pt x="1104" y="88"/>
                </a:lnTo>
                <a:lnTo>
                  <a:pt x="1108" y="82"/>
                </a:lnTo>
                <a:lnTo>
                  <a:pt x="1116" y="76"/>
                </a:lnTo>
                <a:lnTo>
                  <a:pt x="1124" y="74"/>
                </a:lnTo>
                <a:lnTo>
                  <a:pt x="1166" y="74"/>
                </a:lnTo>
                <a:lnTo>
                  <a:pt x="1166" y="74"/>
                </a:lnTo>
                <a:lnTo>
                  <a:pt x="1174" y="76"/>
                </a:lnTo>
                <a:lnTo>
                  <a:pt x="1180" y="82"/>
                </a:lnTo>
                <a:lnTo>
                  <a:pt x="1186" y="88"/>
                </a:lnTo>
                <a:lnTo>
                  <a:pt x="1188" y="96"/>
                </a:lnTo>
                <a:lnTo>
                  <a:pt x="1188" y="176"/>
                </a:lnTo>
                <a:lnTo>
                  <a:pt x="1188" y="176"/>
                </a:lnTo>
                <a:lnTo>
                  <a:pt x="1186" y="186"/>
                </a:lnTo>
                <a:lnTo>
                  <a:pt x="1180" y="192"/>
                </a:lnTo>
                <a:lnTo>
                  <a:pt x="1174" y="196"/>
                </a:lnTo>
                <a:lnTo>
                  <a:pt x="1166" y="198"/>
                </a:lnTo>
                <a:lnTo>
                  <a:pt x="1124" y="198"/>
                </a:lnTo>
                <a:lnTo>
                  <a:pt x="1124" y="198"/>
                </a:lnTo>
                <a:lnTo>
                  <a:pt x="1116" y="196"/>
                </a:lnTo>
                <a:lnTo>
                  <a:pt x="1108" y="192"/>
                </a:lnTo>
                <a:lnTo>
                  <a:pt x="1104" y="186"/>
                </a:lnTo>
                <a:lnTo>
                  <a:pt x="1102" y="176"/>
                </a:lnTo>
                <a:lnTo>
                  <a:pt x="1102" y="96"/>
                </a:lnTo>
                <a:close/>
                <a:moveTo>
                  <a:pt x="902" y="96"/>
                </a:moveTo>
                <a:lnTo>
                  <a:pt x="902" y="96"/>
                </a:lnTo>
                <a:lnTo>
                  <a:pt x="904" y="88"/>
                </a:lnTo>
                <a:lnTo>
                  <a:pt x="908" y="82"/>
                </a:lnTo>
                <a:lnTo>
                  <a:pt x="916" y="76"/>
                </a:lnTo>
                <a:lnTo>
                  <a:pt x="924" y="74"/>
                </a:lnTo>
                <a:lnTo>
                  <a:pt x="966" y="74"/>
                </a:lnTo>
                <a:lnTo>
                  <a:pt x="966" y="74"/>
                </a:lnTo>
                <a:lnTo>
                  <a:pt x="974" y="76"/>
                </a:lnTo>
                <a:lnTo>
                  <a:pt x="980" y="82"/>
                </a:lnTo>
                <a:lnTo>
                  <a:pt x="984" y="88"/>
                </a:lnTo>
                <a:lnTo>
                  <a:pt x="986" y="96"/>
                </a:lnTo>
                <a:lnTo>
                  <a:pt x="986" y="176"/>
                </a:lnTo>
                <a:lnTo>
                  <a:pt x="986" y="176"/>
                </a:lnTo>
                <a:lnTo>
                  <a:pt x="984" y="186"/>
                </a:lnTo>
                <a:lnTo>
                  <a:pt x="980" y="192"/>
                </a:lnTo>
                <a:lnTo>
                  <a:pt x="974" y="196"/>
                </a:lnTo>
                <a:lnTo>
                  <a:pt x="966" y="198"/>
                </a:lnTo>
                <a:lnTo>
                  <a:pt x="924" y="198"/>
                </a:lnTo>
                <a:lnTo>
                  <a:pt x="924" y="198"/>
                </a:lnTo>
                <a:lnTo>
                  <a:pt x="916" y="196"/>
                </a:lnTo>
                <a:lnTo>
                  <a:pt x="908" y="192"/>
                </a:lnTo>
                <a:lnTo>
                  <a:pt x="904" y="186"/>
                </a:lnTo>
                <a:lnTo>
                  <a:pt x="902" y="176"/>
                </a:lnTo>
                <a:lnTo>
                  <a:pt x="902" y="96"/>
                </a:lnTo>
                <a:close/>
                <a:moveTo>
                  <a:pt x="702" y="96"/>
                </a:moveTo>
                <a:lnTo>
                  <a:pt x="702" y="96"/>
                </a:lnTo>
                <a:lnTo>
                  <a:pt x="704" y="88"/>
                </a:lnTo>
                <a:lnTo>
                  <a:pt x="708" y="82"/>
                </a:lnTo>
                <a:lnTo>
                  <a:pt x="714" y="76"/>
                </a:lnTo>
                <a:lnTo>
                  <a:pt x="724" y="74"/>
                </a:lnTo>
                <a:lnTo>
                  <a:pt x="764" y="74"/>
                </a:lnTo>
                <a:lnTo>
                  <a:pt x="764" y="74"/>
                </a:lnTo>
                <a:lnTo>
                  <a:pt x="772" y="76"/>
                </a:lnTo>
                <a:lnTo>
                  <a:pt x="780" y="82"/>
                </a:lnTo>
                <a:lnTo>
                  <a:pt x="784" y="88"/>
                </a:lnTo>
                <a:lnTo>
                  <a:pt x="786" y="96"/>
                </a:lnTo>
                <a:lnTo>
                  <a:pt x="786" y="176"/>
                </a:lnTo>
                <a:lnTo>
                  <a:pt x="786" y="176"/>
                </a:lnTo>
                <a:lnTo>
                  <a:pt x="784" y="186"/>
                </a:lnTo>
                <a:lnTo>
                  <a:pt x="780" y="192"/>
                </a:lnTo>
                <a:lnTo>
                  <a:pt x="772" y="196"/>
                </a:lnTo>
                <a:lnTo>
                  <a:pt x="764" y="198"/>
                </a:lnTo>
                <a:lnTo>
                  <a:pt x="724" y="198"/>
                </a:lnTo>
                <a:lnTo>
                  <a:pt x="724" y="198"/>
                </a:lnTo>
                <a:lnTo>
                  <a:pt x="714" y="196"/>
                </a:lnTo>
                <a:lnTo>
                  <a:pt x="708" y="192"/>
                </a:lnTo>
                <a:lnTo>
                  <a:pt x="704" y="186"/>
                </a:lnTo>
                <a:lnTo>
                  <a:pt x="702" y="176"/>
                </a:lnTo>
                <a:lnTo>
                  <a:pt x="702" y="96"/>
                </a:lnTo>
                <a:close/>
                <a:moveTo>
                  <a:pt x="500" y="96"/>
                </a:moveTo>
                <a:lnTo>
                  <a:pt x="500" y="96"/>
                </a:lnTo>
                <a:lnTo>
                  <a:pt x="502" y="88"/>
                </a:lnTo>
                <a:lnTo>
                  <a:pt x="508" y="82"/>
                </a:lnTo>
                <a:lnTo>
                  <a:pt x="514" y="76"/>
                </a:lnTo>
                <a:lnTo>
                  <a:pt x="522" y="74"/>
                </a:lnTo>
                <a:lnTo>
                  <a:pt x="564" y="74"/>
                </a:lnTo>
                <a:lnTo>
                  <a:pt x="564" y="74"/>
                </a:lnTo>
                <a:lnTo>
                  <a:pt x="572" y="76"/>
                </a:lnTo>
                <a:lnTo>
                  <a:pt x="580" y="82"/>
                </a:lnTo>
                <a:lnTo>
                  <a:pt x="584" y="88"/>
                </a:lnTo>
                <a:lnTo>
                  <a:pt x="586" y="96"/>
                </a:lnTo>
                <a:lnTo>
                  <a:pt x="586" y="176"/>
                </a:lnTo>
                <a:lnTo>
                  <a:pt x="586" y="176"/>
                </a:lnTo>
                <a:lnTo>
                  <a:pt x="584" y="186"/>
                </a:lnTo>
                <a:lnTo>
                  <a:pt x="580" y="192"/>
                </a:lnTo>
                <a:lnTo>
                  <a:pt x="572" y="196"/>
                </a:lnTo>
                <a:lnTo>
                  <a:pt x="564" y="198"/>
                </a:lnTo>
                <a:lnTo>
                  <a:pt x="522" y="198"/>
                </a:lnTo>
                <a:lnTo>
                  <a:pt x="522" y="198"/>
                </a:lnTo>
                <a:lnTo>
                  <a:pt x="514" y="196"/>
                </a:lnTo>
                <a:lnTo>
                  <a:pt x="508" y="192"/>
                </a:lnTo>
                <a:lnTo>
                  <a:pt x="502" y="186"/>
                </a:lnTo>
                <a:lnTo>
                  <a:pt x="500" y="176"/>
                </a:lnTo>
                <a:lnTo>
                  <a:pt x="500" y="96"/>
                </a:lnTo>
                <a:close/>
                <a:moveTo>
                  <a:pt x="300" y="96"/>
                </a:moveTo>
                <a:lnTo>
                  <a:pt x="300" y="96"/>
                </a:lnTo>
                <a:lnTo>
                  <a:pt x="302" y="88"/>
                </a:lnTo>
                <a:lnTo>
                  <a:pt x="306" y="82"/>
                </a:lnTo>
                <a:lnTo>
                  <a:pt x="314" y="76"/>
                </a:lnTo>
                <a:lnTo>
                  <a:pt x="322" y="74"/>
                </a:lnTo>
                <a:lnTo>
                  <a:pt x="364" y="74"/>
                </a:lnTo>
                <a:lnTo>
                  <a:pt x="364" y="74"/>
                </a:lnTo>
                <a:lnTo>
                  <a:pt x="372" y="76"/>
                </a:lnTo>
                <a:lnTo>
                  <a:pt x="378" y="82"/>
                </a:lnTo>
                <a:lnTo>
                  <a:pt x="384" y="88"/>
                </a:lnTo>
                <a:lnTo>
                  <a:pt x="386" y="96"/>
                </a:lnTo>
                <a:lnTo>
                  <a:pt x="386" y="176"/>
                </a:lnTo>
                <a:lnTo>
                  <a:pt x="386" y="176"/>
                </a:lnTo>
                <a:lnTo>
                  <a:pt x="384" y="186"/>
                </a:lnTo>
                <a:lnTo>
                  <a:pt x="378" y="192"/>
                </a:lnTo>
                <a:lnTo>
                  <a:pt x="372" y="196"/>
                </a:lnTo>
                <a:lnTo>
                  <a:pt x="364" y="198"/>
                </a:lnTo>
                <a:lnTo>
                  <a:pt x="322" y="198"/>
                </a:lnTo>
                <a:lnTo>
                  <a:pt x="322" y="198"/>
                </a:lnTo>
                <a:lnTo>
                  <a:pt x="314" y="196"/>
                </a:lnTo>
                <a:lnTo>
                  <a:pt x="306" y="192"/>
                </a:lnTo>
                <a:lnTo>
                  <a:pt x="302" y="186"/>
                </a:lnTo>
                <a:lnTo>
                  <a:pt x="300" y="176"/>
                </a:lnTo>
                <a:lnTo>
                  <a:pt x="300" y="96"/>
                </a:lnTo>
                <a:close/>
                <a:moveTo>
                  <a:pt x="100" y="96"/>
                </a:moveTo>
                <a:lnTo>
                  <a:pt x="100" y="96"/>
                </a:lnTo>
                <a:lnTo>
                  <a:pt x="102" y="88"/>
                </a:lnTo>
                <a:lnTo>
                  <a:pt x="106" y="82"/>
                </a:lnTo>
                <a:lnTo>
                  <a:pt x="114" y="76"/>
                </a:lnTo>
                <a:lnTo>
                  <a:pt x="122" y="74"/>
                </a:lnTo>
                <a:lnTo>
                  <a:pt x="164" y="74"/>
                </a:lnTo>
                <a:lnTo>
                  <a:pt x="164" y="74"/>
                </a:lnTo>
                <a:lnTo>
                  <a:pt x="172" y="76"/>
                </a:lnTo>
                <a:lnTo>
                  <a:pt x="178" y="82"/>
                </a:lnTo>
                <a:lnTo>
                  <a:pt x="182" y="88"/>
                </a:lnTo>
                <a:lnTo>
                  <a:pt x="184" y="96"/>
                </a:lnTo>
                <a:lnTo>
                  <a:pt x="184" y="176"/>
                </a:lnTo>
                <a:lnTo>
                  <a:pt x="184" y="176"/>
                </a:lnTo>
                <a:lnTo>
                  <a:pt x="182" y="186"/>
                </a:lnTo>
                <a:lnTo>
                  <a:pt x="178" y="192"/>
                </a:lnTo>
                <a:lnTo>
                  <a:pt x="172" y="196"/>
                </a:lnTo>
                <a:lnTo>
                  <a:pt x="164" y="198"/>
                </a:lnTo>
                <a:lnTo>
                  <a:pt x="122" y="198"/>
                </a:lnTo>
                <a:lnTo>
                  <a:pt x="122" y="198"/>
                </a:lnTo>
                <a:lnTo>
                  <a:pt x="114" y="196"/>
                </a:lnTo>
                <a:lnTo>
                  <a:pt x="106" y="192"/>
                </a:lnTo>
                <a:lnTo>
                  <a:pt x="102" y="186"/>
                </a:lnTo>
                <a:lnTo>
                  <a:pt x="100" y="176"/>
                </a:lnTo>
                <a:lnTo>
                  <a:pt x="100" y="96"/>
                </a:lnTo>
                <a:close/>
                <a:moveTo>
                  <a:pt x="184" y="1382"/>
                </a:moveTo>
                <a:lnTo>
                  <a:pt x="184" y="1382"/>
                </a:lnTo>
                <a:lnTo>
                  <a:pt x="182" y="1390"/>
                </a:lnTo>
                <a:lnTo>
                  <a:pt x="178" y="1396"/>
                </a:lnTo>
                <a:lnTo>
                  <a:pt x="172" y="1402"/>
                </a:lnTo>
                <a:lnTo>
                  <a:pt x="164" y="1404"/>
                </a:lnTo>
                <a:lnTo>
                  <a:pt x="122" y="1404"/>
                </a:lnTo>
                <a:lnTo>
                  <a:pt x="122" y="1404"/>
                </a:lnTo>
                <a:lnTo>
                  <a:pt x="114" y="1402"/>
                </a:lnTo>
                <a:lnTo>
                  <a:pt x="106" y="1396"/>
                </a:lnTo>
                <a:lnTo>
                  <a:pt x="102" y="1390"/>
                </a:lnTo>
                <a:lnTo>
                  <a:pt x="100" y="1382"/>
                </a:lnTo>
                <a:lnTo>
                  <a:pt x="100" y="1302"/>
                </a:lnTo>
                <a:lnTo>
                  <a:pt x="100" y="1302"/>
                </a:lnTo>
                <a:lnTo>
                  <a:pt x="102" y="1292"/>
                </a:lnTo>
                <a:lnTo>
                  <a:pt x="106" y="1286"/>
                </a:lnTo>
                <a:lnTo>
                  <a:pt x="114" y="1282"/>
                </a:lnTo>
                <a:lnTo>
                  <a:pt x="122" y="1280"/>
                </a:lnTo>
                <a:lnTo>
                  <a:pt x="164" y="1280"/>
                </a:lnTo>
                <a:lnTo>
                  <a:pt x="164" y="1280"/>
                </a:lnTo>
                <a:lnTo>
                  <a:pt x="172" y="1282"/>
                </a:lnTo>
                <a:lnTo>
                  <a:pt x="178" y="1286"/>
                </a:lnTo>
                <a:lnTo>
                  <a:pt x="182" y="1292"/>
                </a:lnTo>
                <a:lnTo>
                  <a:pt x="184" y="1302"/>
                </a:lnTo>
                <a:lnTo>
                  <a:pt x="184" y="1382"/>
                </a:lnTo>
                <a:close/>
                <a:moveTo>
                  <a:pt x="386" y="1382"/>
                </a:moveTo>
                <a:lnTo>
                  <a:pt x="386" y="1382"/>
                </a:lnTo>
                <a:lnTo>
                  <a:pt x="384" y="1390"/>
                </a:lnTo>
                <a:lnTo>
                  <a:pt x="378" y="1396"/>
                </a:lnTo>
                <a:lnTo>
                  <a:pt x="372" y="1402"/>
                </a:lnTo>
                <a:lnTo>
                  <a:pt x="364" y="1404"/>
                </a:lnTo>
                <a:lnTo>
                  <a:pt x="322" y="1404"/>
                </a:lnTo>
                <a:lnTo>
                  <a:pt x="322" y="1404"/>
                </a:lnTo>
                <a:lnTo>
                  <a:pt x="314" y="1402"/>
                </a:lnTo>
                <a:lnTo>
                  <a:pt x="306" y="1396"/>
                </a:lnTo>
                <a:lnTo>
                  <a:pt x="302" y="1390"/>
                </a:lnTo>
                <a:lnTo>
                  <a:pt x="300" y="1382"/>
                </a:lnTo>
                <a:lnTo>
                  <a:pt x="300" y="1302"/>
                </a:lnTo>
                <a:lnTo>
                  <a:pt x="300" y="1302"/>
                </a:lnTo>
                <a:lnTo>
                  <a:pt x="302" y="1292"/>
                </a:lnTo>
                <a:lnTo>
                  <a:pt x="306" y="1286"/>
                </a:lnTo>
                <a:lnTo>
                  <a:pt x="314" y="1282"/>
                </a:lnTo>
                <a:lnTo>
                  <a:pt x="322" y="1280"/>
                </a:lnTo>
                <a:lnTo>
                  <a:pt x="364" y="1280"/>
                </a:lnTo>
                <a:lnTo>
                  <a:pt x="364" y="1280"/>
                </a:lnTo>
                <a:lnTo>
                  <a:pt x="372" y="1282"/>
                </a:lnTo>
                <a:lnTo>
                  <a:pt x="378" y="1286"/>
                </a:lnTo>
                <a:lnTo>
                  <a:pt x="384" y="1292"/>
                </a:lnTo>
                <a:lnTo>
                  <a:pt x="386" y="1302"/>
                </a:lnTo>
                <a:lnTo>
                  <a:pt x="386" y="1382"/>
                </a:lnTo>
                <a:close/>
                <a:moveTo>
                  <a:pt x="586" y="1382"/>
                </a:moveTo>
                <a:lnTo>
                  <a:pt x="586" y="1382"/>
                </a:lnTo>
                <a:lnTo>
                  <a:pt x="584" y="1390"/>
                </a:lnTo>
                <a:lnTo>
                  <a:pt x="580" y="1396"/>
                </a:lnTo>
                <a:lnTo>
                  <a:pt x="572" y="1402"/>
                </a:lnTo>
                <a:lnTo>
                  <a:pt x="564" y="1404"/>
                </a:lnTo>
                <a:lnTo>
                  <a:pt x="522" y="1404"/>
                </a:lnTo>
                <a:lnTo>
                  <a:pt x="522" y="1404"/>
                </a:lnTo>
                <a:lnTo>
                  <a:pt x="514" y="1402"/>
                </a:lnTo>
                <a:lnTo>
                  <a:pt x="508" y="1396"/>
                </a:lnTo>
                <a:lnTo>
                  <a:pt x="502" y="1390"/>
                </a:lnTo>
                <a:lnTo>
                  <a:pt x="500" y="1382"/>
                </a:lnTo>
                <a:lnTo>
                  <a:pt x="500" y="1302"/>
                </a:lnTo>
                <a:lnTo>
                  <a:pt x="500" y="1302"/>
                </a:lnTo>
                <a:lnTo>
                  <a:pt x="502" y="1292"/>
                </a:lnTo>
                <a:lnTo>
                  <a:pt x="508" y="1286"/>
                </a:lnTo>
                <a:lnTo>
                  <a:pt x="514" y="1282"/>
                </a:lnTo>
                <a:lnTo>
                  <a:pt x="522" y="1280"/>
                </a:lnTo>
                <a:lnTo>
                  <a:pt x="564" y="1280"/>
                </a:lnTo>
                <a:lnTo>
                  <a:pt x="564" y="1280"/>
                </a:lnTo>
                <a:lnTo>
                  <a:pt x="572" y="1282"/>
                </a:lnTo>
                <a:lnTo>
                  <a:pt x="580" y="1286"/>
                </a:lnTo>
                <a:lnTo>
                  <a:pt x="584" y="1292"/>
                </a:lnTo>
                <a:lnTo>
                  <a:pt x="586" y="1302"/>
                </a:lnTo>
                <a:lnTo>
                  <a:pt x="586" y="1382"/>
                </a:lnTo>
                <a:close/>
                <a:moveTo>
                  <a:pt x="786" y="1382"/>
                </a:moveTo>
                <a:lnTo>
                  <a:pt x="786" y="1382"/>
                </a:lnTo>
                <a:lnTo>
                  <a:pt x="784" y="1390"/>
                </a:lnTo>
                <a:lnTo>
                  <a:pt x="780" y="1396"/>
                </a:lnTo>
                <a:lnTo>
                  <a:pt x="772" y="1402"/>
                </a:lnTo>
                <a:lnTo>
                  <a:pt x="764" y="1404"/>
                </a:lnTo>
                <a:lnTo>
                  <a:pt x="724" y="1404"/>
                </a:lnTo>
                <a:lnTo>
                  <a:pt x="724" y="1404"/>
                </a:lnTo>
                <a:lnTo>
                  <a:pt x="714" y="1402"/>
                </a:lnTo>
                <a:lnTo>
                  <a:pt x="708" y="1396"/>
                </a:lnTo>
                <a:lnTo>
                  <a:pt x="704" y="1390"/>
                </a:lnTo>
                <a:lnTo>
                  <a:pt x="702" y="1382"/>
                </a:lnTo>
                <a:lnTo>
                  <a:pt x="702" y="1302"/>
                </a:lnTo>
                <a:lnTo>
                  <a:pt x="702" y="1302"/>
                </a:lnTo>
                <a:lnTo>
                  <a:pt x="704" y="1292"/>
                </a:lnTo>
                <a:lnTo>
                  <a:pt x="708" y="1286"/>
                </a:lnTo>
                <a:lnTo>
                  <a:pt x="714" y="1282"/>
                </a:lnTo>
                <a:lnTo>
                  <a:pt x="724" y="1280"/>
                </a:lnTo>
                <a:lnTo>
                  <a:pt x="764" y="1280"/>
                </a:lnTo>
                <a:lnTo>
                  <a:pt x="764" y="1280"/>
                </a:lnTo>
                <a:lnTo>
                  <a:pt x="772" y="1282"/>
                </a:lnTo>
                <a:lnTo>
                  <a:pt x="780" y="1286"/>
                </a:lnTo>
                <a:lnTo>
                  <a:pt x="784" y="1292"/>
                </a:lnTo>
                <a:lnTo>
                  <a:pt x="786" y="1302"/>
                </a:lnTo>
                <a:lnTo>
                  <a:pt x="786" y="1382"/>
                </a:lnTo>
                <a:close/>
                <a:moveTo>
                  <a:pt x="986" y="1382"/>
                </a:moveTo>
                <a:lnTo>
                  <a:pt x="986" y="1382"/>
                </a:lnTo>
                <a:lnTo>
                  <a:pt x="984" y="1390"/>
                </a:lnTo>
                <a:lnTo>
                  <a:pt x="980" y="1396"/>
                </a:lnTo>
                <a:lnTo>
                  <a:pt x="974" y="1402"/>
                </a:lnTo>
                <a:lnTo>
                  <a:pt x="966" y="1404"/>
                </a:lnTo>
                <a:lnTo>
                  <a:pt x="924" y="1404"/>
                </a:lnTo>
                <a:lnTo>
                  <a:pt x="924" y="1404"/>
                </a:lnTo>
                <a:lnTo>
                  <a:pt x="916" y="1402"/>
                </a:lnTo>
                <a:lnTo>
                  <a:pt x="908" y="1396"/>
                </a:lnTo>
                <a:lnTo>
                  <a:pt x="904" y="1390"/>
                </a:lnTo>
                <a:lnTo>
                  <a:pt x="902" y="1382"/>
                </a:lnTo>
                <a:lnTo>
                  <a:pt x="902" y="1302"/>
                </a:lnTo>
                <a:lnTo>
                  <a:pt x="902" y="1302"/>
                </a:lnTo>
                <a:lnTo>
                  <a:pt x="904" y="1292"/>
                </a:lnTo>
                <a:lnTo>
                  <a:pt x="908" y="1286"/>
                </a:lnTo>
                <a:lnTo>
                  <a:pt x="916" y="1282"/>
                </a:lnTo>
                <a:lnTo>
                  <a:pt x="924" y="1280"/>
                </a:lnTo>
                <a:lnTo>
                  <a:pt x="966" y="1280"/>
                </a:lnTo>
                <a:lnTo>
                  <a:pt x="966" y="1280"/>
                </a:lnTo>
                <a:lnTo>
                  <a:pt x="974" y="1282"/>
                </a:lnTo>
                <a:lnTo>
                  <a:pt x="980" y="1286"/>
                </a:lnTo>
                <a:lnTo>
                  <a:pt x="984" y="1292"/>
                </a:lnTo>
                <a:lnTo>
                  <a:pt x="986" y="1302"/>
                </a:lnTo>
                <a:lnTo>
                  <a:pt x="986" y="1382"/>
                </a:lnTo>
                <a:close/>
                <a:moveTo>
                  <a:pt x="1188" y="1382"/>
                </a:moveTo>
                <a:lnTo>
                  <a:pt x="1188" y="1382"/>
                </a:lnTo>
                <a:lnTo>
                  <a:pt x="1186" y="1390"/>
                </a:lnTo>
                <a:lnTo>
                  <a:pt x="1180" y="1396"/>
                </a:lnTo>
                <a:lnTo>
                  <a:pt x="1174" y="1402"/>
                </a:lnTo>
                <a:lnTo>
                  <a:pt x="1166" y="1404"/>
                </a:lnTo>
                <a:lnTo>
                  <a:pt x="1124" y="1404"/>
                </a:lnTo>
                <a:lnTo>
                  <a:pt x="1124" y="1404"/>
                </a:lnTo>
                <a:lnTo>
                  <a:pt x="1116" y="1402"/>
                </a:lnTo>
                <a:lnTo>
                  <a:pt x="1108" y="1396"/>
                </a:lnTo>
                <a:lnTo>
                  <a:pt x="1104" y="1390"/>
                </a:lnTo>
                <a:lnTo>
                  <a:pt x="1102" y="1382"/>
                </a:lnTo>
                <a:lnTo>
                  <a:pt x="1102" y="1302"/>
                </a:lnTo>
                <a:lnTo>
                  <a:pt x="1102" y="1302"/>
                </a:lnTo>
                <a:lnTo>
                  <a:pt x="1104" y="1292"/>
                </a:lnTo>
                <a:lnTo>
                  <a:pt x="1108" y="1286"/>
                </a:lnTo>
                <a:lnTo>
                  <a:pt x="1116" y="1282"/>
                </a:lnTo>
                <a:lnTo>
                  <a:pt x="1124" y="1280"/>
                </a:lnTo>
                <a:lnTo>
                  <a:pt x="1166" y="1280"/>
                </a:lnTo>
                <a:lnTo>
                  <a:pt x="1166" y="1280"/>
                </a:lnTo>
                <a:lnTo>
                  <a:pt x="1174" y="1282"/>
                </a:lnTo>
                <a:lnTo>
                  <a:pt x="1180" y="1286"/>
                </a:lnTo>
                <a:lnTo>
                  <a:pt x="1186" y="1292"/>
                </a:lnTo>
                <a:lnTo>
                  <a:pt x="1188" y="1302"/>
                </a:lnTo>
                <a:lnTo>
                  <a:pt x="1188" y="1382"/>
                </a:lnTo>
                <a:close/>
                <a:moveTo>
                  <a:pt x="1388" y="1382"/>
                </a:moveTo>
                <a:lnTo>
                  <a:pt x="1388" y="1382"/>
                </a:lnTo>
                <a:lnTo>
                  <a:pt x="1386" y="1390"/>
                </a:lnTo>
                <a:lnTo>
                  <a:pt x="1382" y="1396"/>
                </a:lnTo>
                <a:lnTo>
                  <a:pt x="1374" y="1402"/>
                </a:lnTo>
                <a:lnTo>
                  <a:pt x="1366" y="1404"/>
                </a:lnTo>
                <a:lnTo>
                  <a:pt x="1324" y="1404"/>
                </a:lnTo>
                <a:lnTo>
                  <a:pt x="1324" y="1404"/>
                </a:lnTo>
                <a:lnTo>
                  <a:pt x="1316" y="1402"/>
                </a:lnTo>
                <a:lnTo>
                  <a:pt x="1310" y="1396"/>
                </a:lnTo>
                <a:lnTo>
                  <a:pt x="1304" y="1390"/>
                </a:lnTo>
                <a:lnTo>
                  <a:pt x="1302" y="1382"/>
                </a:lnTo>
                <a:lnTo>
                  <a:pt x="1302" y="1302"/>
                </a:lnTo>
                <a:lnTo>
                  <a:pt x="1302" y="1302"/>
                </a:lnTo>
                <a:lnTo>
                  <a:pt x="1304" y="1292"/>
                </a:lnTo>
                <a:lnTo>
                  <a:pt x="1310" y="1286"/>
                </a:lnTo>
                <a:lnTo>
                  <a:pt x="1316" y="1282"/>
                </a:lnTo>
                <a:lnTo>
                  <a:pt x="1324" y="1280"/>
                </a:lnTo>
                <a:lnTo>
                  <a:pt x="1366" y="1280"/>
                </a:lnTo>
                <a:lnTo>
                  <a:pt x="1366" y="1280"/>
                </a:lnTo>
                <a:lnTo>
                  <a:pt x="1374" y="1282"/>
                </a:lnTo>
                <a:lnTo>
                  <a:pt x="1382" y="1286"/>
                </a:lnTo>
                <a:lnTo>
                  <a:pt x="1386" y="1292"/>
                </a:lnTo>
                <a:lnTo>
                  <a:pt x="1388" y="1302"/>
                </a:lnTo>
                <a:lnTo>
                  <a:pt x="1388" y="1382"/>
                </a:lnTo>
                <a:close/>
                <a:moveTo>
                  <a:pt x="1588" y="1382"/>
                </a:moveTo>
                <a:lnTo>
                  <a:pt x="1588" y="1382"/>
                </a:lnTo>
                <a:lnTo>
                  <a:pt x="1586" y="1390"/>
                </a:lnTo>
                <a:lnTo>
                  <a:pt x="1582" y="1396"/>
                </a:lnTo>
                <a:lnTo>
                  <a:pt x="1574" y="1402"/>
                </a:lnTo>
                <a:lnTo>
                  <a:pt x="1566" y="1404"/>
                </a:lnTo>
                <a:lnTo>
                  <a:pt x="1526" y="1404"/>
                </a:lnTo>
                <a:lnTo>
                  <a:pt x="1526" y="1404"/>
                </a:lnTo>
                <a:lnTo>
                  <a:pt x="1516" y="1402"/>
                </a:lnTo>
                <a:lnTo>
                  <a:pt x="1510" y="1396"/>
                </a:lnTo>
                <a:lnTo>
                  <a:pt x="1506" y="1390"/>
                </a:lnTo>
                <a:lnTo>
                  <a:pt x="1504" y="1382"/>
                </a:lnTo>
                <a:lnTo>
                  <a:pt x="1504" y="1302"/>
                </a:lnTo>
                <a:lnTo>
                  <a:pt x="1504" y="1302"/>
                </a:lnTo>
                <a:lnTo>
                  <a:pt x="1506" y="1292"/>
                </a:lnTo>
                <a:lnTo>
                  <a:pt x="1510" y="1286"/>
                </a:lnTo>
                <a:lnTo>
                  <a:pt x="1516" y="1282"/>
                </a:lnTo>
                <a:lnTo>
                  <a:pt x="1526" y="1280"/>
                </a:lnTo>
                <a:lnTo>
                  <a:pt x="1566" y="1280"/>
                </a:lnTo>
                <a:lnTo>
                  <a:pt x="1566" y="1280"/>
                </a:lnTo>
                <a:lnTo>
                  <a:pt x="1574" y="1282"/>
                </a:lnTo>
                <a:lnTo>
                  <a:pt x="1582" y="1286"/>
                </a:lnTo>
                <a:lnTo>
                  <a:pt x="1586" y="1292"/>
                </a:lnTo>
                <a:lnTo>
                  <a:pt x="1588" y="1302"/>
                </a:lnTo>
                <a:lnTo>
                  <a:pt x="1588" y="1382"/>
                </a:lnTo>
                <a:close/>
                <a:moveTo>
                  <a:pt x="1600" y="1246"/>
                </a:moveTo>
                <a:lnTo>
                  <a:pt x="1600" y="1258"/>
                </a:lnTo>
                <a:lnTo>
                  <a:pt x="1600" y="1258"/>
                </a:lnTo>
                <a:lnTo>
                  <a:pt x="1598" y="1262"/>
                </a:lnTo>
                <a:lnTo>
                  <a:pt x="1596" y="1264"/>
                </a:lnTo>
                <a:lnTo>
                  <a:pt x="1594" y="1266"/>
                </a:lnTo>
                <a:lnTo>
                  <a:pt x="1590" y="1268"/>
                </a:lnTo>
                <a:lnTo>
                  <a:pt x="84" y="1268"/>
                </a:lnTo>
                <a:lnTo>
                  <a:pt x="84" y="1268"/>
                </a:lnTo>
                <a:lnTo>
                  <a:pt x="80" y="1266"/>
                </a:lnTo>
                <a:lnTo>
                  <a:pt x="78" y="1264"/>
                </a:lnTo>
                <a:lnTo>
                  <a:pt x="76" y="1262"/>
                </a:lnTo>
                <a:lnTo>
                  <a:pt x="74" y="1258"/>
                </a:lnTo>
                <a:lnTo>
                  <a:pt x="74" y="1246"/>
                </a:lnTo>
                <a:lnTo>
                  <a:pt x="74" y="234"/>
                </a:lnTo>
                <a:lnTo>
                  <a:pt x="74" y="234"/>
                </a:lnTo>
                <a:lnTo>
                  <a:pt x="74" y="234"/>
                </a:lnTo>
                <a:lnTo>
                  <a:pt x="76" y="230"/>
                </a:lnTo>
                <a:lnTo>
                  <a:pt x="76" y="228"/>
                </a:lnTo>
                <a:lnTo>
                  <a:pt x="76" y="228"/>
                </a:lnTo>
                <a:lnTo>
                  <a:pt x="80" y="226"/>
                </a:lnTo>
                <a:lnTo>
                  <a:pt x="84" y="224"/>
                </a:lnTo>
                <a:lnTo>
                  <a:pt x="1590" y="224"/>
                </a:lnTo>
                <a:lnTo>
                  <a:pt x="1590" y="224"/>
                </a:lnTo>
                <a:lnTo>
                  <a:pt x="1594" y="226"/>
                </a:lnTo>
                <a:lnTo>
                  <a:pt x="1596" y="228"/>
                </a:lnTo>
                <a:lnTo>
                  <a:pt x="1596" y="228"/>
                </a:lnTo>
                <a:lnTo>
                  <a:pt x="1598" y="230"/>
                </a:lnTo>
                <a:lnTo>
                  <a:pt x="1600" y="234"/>
                </a:lnTo>
                <a:lnTo>
                  <a:pt x="1600" y="234"/>
                </a:lnTo>
                <a:lnTo>
                  <a:pt x="1600" y="1246"/>
                </a:lnTo>
                <a:close/>
              </a:path>
            </a:pathLst>
          </a:custGeom>
          <a:solidFill>
            <a:schemeClr val="accent6">
              <a:lumMod val="75000"/>
            </a:schemeClr>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08" name="Freeform 1014"/>
          <p:cNvSpPr>
            <a:spLocks/>
          </p:cNvSpPr>
          <p:nvPr userDrawn="1"/>
        </p:nvSpPr>
        <p:spPr bwMode="auto">
          <a:xfrm>
            <a:off x="2054490" y="2547782"/>
            <a:ext cx="7543" cy="11315"/>
          </a:xfrm>
          <a:custGeom>
            <a:avLst/>
            <a:gdLst/>
            <a:ahLst/>
            <a:cxnLst>
              <a:cxn ang="0">
                <a:pos x="0" y="12"/>
              </a:cxn>
              <a:cxn ang="0">
                <a:pos x="8" y="12"/>
              </a:cxn>
              <a:cxn ang="0">
                <a:pos x="4" y="0"/>
              </a:cxn>
              <a:cxn ang="0">
                <a:pos x="0" y="12"/>
              </a:cxn>
            </a:cxnLst>
            <a:rect l="0" t="0" r="r" b="b"/>
            <a:pathLst>
              <a:path w="8" h="12">
                <a:moveTo>
                  <a:pt x="0" y="12"/>
                </a:moveTo>
                <a:lnTo>
                  <a:pt x="8" y="12"/>
                </a:lnTo>
                <a:lnTo>
                  <a:pt x="4" y="0"/>
                </a:lnTo>
                <a:lnTo>
                  <a:pt x="0" y="12"/>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09" name="Freeform 1015"/>
          <p:cNvSpPr>
            <a:spLocks/>
          </p:cNvSpPr>
          <p:nvPr userDrawn="1"/>
        </p:nvSpPr>
        <p:spPr bwMode="auto">
          <a:xfrm>
            <a:off x="2007344" y="2568525"/>
            <a:ext cx="30173" cy="16972"/>
          </a:xfrm>
          <a:custGeom>
            <a:avLst/>
            <a:gdLst/>
            <a:ahLst/>
            <a:cxnLst>
              <a:cxn ang="0">
                <a:pos x="4" y="16"/>
              </a:cxn>
              <a:cxn ang="0">
                <a:pos x="32" y="8"/>
              </a:cxn>
              <a:cxn ang="0">
                <a:pos x="4" y="2"/>
              </a:cxn>
              <a:cxn ang="0">
                <a:pos x="0" y="0"/>
              </a:cxn>
              <a:cxn ang="0">
                <a:pos x="0" y="18"/>
              </a:cxn>
              <a:cxn ang="0">
                <a:pos x="4" y="16"/>
              </a:cxn>
            </a:cxnLst>
            <a:rect l="0" t="0" r="r" b="b"/>
            <a:pathLst>
              <a:path w="32" h="18">
                <a:moveTo>
                  <a:pt x="4" y="16"/>
                </a:moveTo>
                <a:lnTo>
                  <a:pt x="32" y="8"/>
                </a:lnTo>
                <a:lnTo>
                  <a:pt x="4" y="2"/>
                </a:lnTo>
                <a:lnTo>
                  <a:pt x="0" y="0"/>
                </a:lnTo>
                <a:lnTo>
                  <a:pt x="0" y="18"/>
                </a:lnTo>
                <a:lnTo>
                  <a:pt x="4" y="1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10" name="Freeform 1016"/>
          <p:cNvSpPr>
            <a:spLocks/>
          </p:cNvSpPr>
          <p:nvPr userDrawn="1"/>
        </p:nvSpPr>
        <p:spPr bwMode="auto">
          <a:xfrm>
            <a:off x="2024316" y="2542125"/>
            <a:ext cx="18858" cy="26401"/>
          </a:xfrm>
          <a:custGeom>
            <a:avLst/>
            <a:gdLst/>
            <a:ahLst/>
            <a:cxnLst>
              <a:cxn ang="0">
                <a:pos x="14" y="20"/>
              </a:cxn>
              <a:cxn ang="0">
                <a:pos x="14" y="20"/>
              </a:cxn>
              <a:cxn ang="0">
                <a:pos x="16" y="16"/>
              </a:cxn>
              <a:cxn ang="0">
                <a:pos x="16" y="16"/>
              </a:cxn>
              <a:cxn ang="0">
                <a:pos x="18" y="12"/>
              </a:cxn>
              <a:cxn ang="0">
                <a:pos x="18" y="12"/>
              </a:cxn>
              <a:cxn ang="0">
                <a:pos x="20" y="8"/>
              </a:cxn>
              <a:cxn ang="0">
                <a:pos x="20" y="8"/>
              </a:cxn>
              <a:cxn ang="0">
                <a:pos x="18" y="4"/>
              </a:cxn>
              <a:cxn ang="0">
                <a:pos x="18" y="2"/>
              </a:cxn>
              <a:cxn ang="0">
                <a:pos x="18" y="2"/>
              </a:cxn>
              <a:cxn ang="0">
                <a:pos x="14" y="0"/>
              </a:cxn>
              <a:cxn ang="0">
                <a:pos x="10" y="0"/>
              </a:cxn>
              <a:cxn ang="0">
                <a:pos x="10" y="0"/>
              </a:cxn>
              <a:cxn ang="0">
                <a:pos x="4" y="2"/>
              </a:cxn>
              <a:cxn ang="0">
                <a:pos x="4" y="2"/>
              </a:cxn>
              <a:cxn ang="0">
                <a:pos x="2" y="4"/>
              </a:cxn>
              <a:cxn ang="0">
                <a:pos x="2" y="8"/>
              </a:cxn>
              <a:cxn ang="0">
                <a:pos x="6" y="10"/>
              </a:cxn>
              <a:cxn ang="0">
                <a:pos x="6" y="10"/>
              </a:cxn>
              <a:cxn ang="0">
                <a:pos x="8" y="6"/>
              </a:cxn>
              <a:cxn ang="0">
                <a:pos x="8" y="6"/>
              </a:cxn>
              <a:cxn ang="0">
                <a:pos x="10" y="4"/>
              </a:cxn>
              <a:cxn ang="0">
                <a:pos x="10" y="4"/>
              </a:cxn>
              <a:cxn ang="0">
                <a:pos x="14" y="6"/>
              </a:cxn>
              <a:cxn ang="0">
                <a:pos x="14" y="6"/>
              </a:cxn>
              <a:cxn ang="0">
                <a:pos x="14" y="8"/>
              </a:cxn>
              <a:cxn ang="0">
                <a:pos x="14" y="8"/>
              </a:cxn>
              <a:cxn ang="0">
                <a:pos x="12" y="12"/>
              </a:cxn>
              <a:cxn ang="0">
                <a:pos x="12" y="12"/>
              </a:cxn>
              <a:cxn ang="0">
                <a:pos x="8" y="16"/>
              </a:cxn>
              <a:cxn ang="0">
                <a:pos x="8" y="16"/>
              </a:cxn>
              <a:cxn ang="0">
                <a:pos x="2" y="24"/>
              </a:cxn>
              <a:cxn ang="0">
                <a:pos x="2" y="24"/>
              </a:cxn>
              <a:cxn ang="0">
                <a:pos x="0" y="28"/>
              </a:cxn>
              <a:cxn ang="0">
                <a:pos x="20" y="28"/>
              </a:cxn>
              <a:cxn ang="0">
                <a:pos x="20" y="24"/>
              </a:cxn>
              <a:cxn ang="0">
                <a:pos x="8" y="24"/>
              </a:cxn>
              <a:cxn ang="0">
                <a:pos x="8" y="24"/>
              </a:cxn>
              <a:cxn ang="0">
                <a:pos x="10" y="22"/>
              </a:cxn>
              <a:cxn ang="0">
                <a:pos x="10" y="22"/>
              </a:cxn>
              <a:cxn ang="0">
                <a:pos x="14" y="20"/>
              </a:cxn>
              <a:cxn ang="0">
                <a:pos x="14" y="20"/>
              </a:cxn>
            </a:cxnLst>
            <a:rect l="0" t="0" r="r" b="b"/>
            <a:pathLst>
              <a:path w="20" h="28">
                <a:moveTo>
                  <a:pt x="14" y="20"/>
                </a:moveTo>
                <a:lnTo>
                  <a:pt x="14" y="20"/>
                </a:lnTo>
                <a:lnTo>
                  <a:pt x="16" y="16"/>
                </a:lnTo>
                <a:lnTo>
                  <a:pt x="16" y="16"/>
                </a:lnTo>
                <a:lnTo>
                  <a:pt x="18" y="12"/>
                </a:lnTo>
                <a:lnTo>
                  <a:pt x="18" y="12"/>
                </a:lnTo>
                <a:lnTo>
                  <a:pt x="20" y="8"/>
                </a:lnTo>
                <a:lnTo>
                  <a:pt x="20" y="8"/>
                </a:lnTo>
                <a:lnTo>
                  <a:pt x="18" y="4"/>
                </a:lnTo>
                <a:lnTo>
                  <a:pt x="18" y="2"/>
                </a:lnTo>
                <a:lnTo>
                  <a:pt x="18" y="2"/>
                </a:lnTo>
                <a:lnTo>
                  <a:pt x="14" y="0"/>
                </a:lnTo>
                <a:lnTo>
                  <a:pt x="10" y="0"/>
                </a:lnTo>
                <a:lnTo>
                  <a:pt x="10" y="0"/>
                </a:lnTo>
                <a:lnTo>
                  <a:pt x="4" y="2"/>
                </a:lnTo>
                <a:lnTo>
                  <a:pt x="4" y="2"/>
                </a:lnTo>
                <a:lnTo>
                  <a:pt x="2" y="4"/>
                </a:lnTo>
                <a:lnTo>
                  <a:pt x="2" y="8"/>
                </a:lnTo>
                <a:lnTo>
                  <a:pt x="6" y="10"/>
                </a:lnTo>
                <a:lnTo>
                  <a:pt x="6" y="10"/>
                </a:lnTo>
                <a:lnTo>
                  <a:pt x="8" y="6"/>
                </a:lnTo>
                <a:lnTo>
                  <a:pt x="8" y="6"/>
                </a:lnTo>
                <a:lnTo>
                  <a:pt x="10" y="4"/>
                </a:lnTo>
                <a:lnTo>
                  <a:pt x="10" y="4"/>
                </a:lnTo>
                <a:lnTo>
                  <a:pt x="14" y="6"/>
                </a:lnTo>
                <a:lnTo>
                  <a:pt x="14" y="6"/>
                </a:lnTo>
                <a:lnTo>
                  <a:pt x="14" y="8"/>
                </a:lnTo>
                <a:lnTo>
                  <a:pt x="14" y="8"/>
                </a:lnTo>
                <a:lnTo>
                  <a:pt x="12" y="12"/>
                </a:lnTo>
                <a:lnTo>
                  <a:pt x="12" y="12"/>
                </a:lnTo>
                <a:lnTo>
                  <a:pt x="8" y="16"/>
                </a:lnTo>
                <a:lnTo>
                  <a:pt x="8" y="16"/>
                </a:lnTo>
                <a:lnTo>
                  <a:pt x="2" y="24"/>
                </a:lnTo>
                <a:lnTo>
                  <a:pt x="2" y="24"/>
                </a:lnTo>
                <a:lnTo>
                  <a:pt x="0" y="28"/>
                </a:lnTo>
                <a:lnTo>
                  <a:pt x="20" y="28"/>
                </a:lnTo>
                <a:lnTo>
                  <a:pt x="20" y="24"/>
                </a:lnTo>
                <a:lnTo>
                  <a:pt x="8" y="24"/>
                </a:lnTo>
                <a:lnTo>
                  <a:pt x="8" y="24"/>
                </a:lnTo>
                <a:lnTo>
                  <a:pt x="10" y="22"/>
                </a:lnTo>
                <a:lnTo>
                  <a:pt x="10" y="22"/>
                </a:lnTo>
                <a:lnTo>
                  <a:pt x="14" y="20"/>
                </a:lnTo>
                <a:lnTo>
                  <a:pt x="14"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11" name="Freeform 1017"/>
          <p:cNvSpPr>
            <a:spLocks noEditPoints="1"/>
          </p:cNvSpPr>
          <p:nvPr userDrawn="1"/>
        </p:nvSpPr>
        <p:spPr bwMode="auto">
          <a:xfrm>
            <a:off x="2045061" y="2542125"/>
            <a:ext cx="26401" cy="26401"/>
          </a:xfrm>
          <a:custGeom>
            <a:avLst/>
            <a:gdLst/>
            <a:ahLst/>
            <a:cxnLst>
              <a:cxn ang="0">
                <a:pos x="10" y="0"/>
              </a:cxn>
              <a:cxn ang="0">
                <a:pos x="0" y="28"/>
              </a:cxn>
              <a:cxn ang="0">
                <a:pos x="6" y="28"/>
              </a:cxn>
              <a:cxn ang="0">
                <a:pos x="8" y="22"/>
              </a:cxn>
              <a:cxn ang="0">
                <a:pos x="18" y="22"/>
              </a:cxn>
              <a:cxn ang="0">
                <a:pos x="22" y="28"/>
              </a:cxn>
              <a:cxn ang="0">
                <a:pos x="28" y="28"/>
              </a:cxn>
              <a:cxn ang="0">
                <a:pos x="16" y="0"/>
              </a:cxn>
              <a:cxn ang="0">
                <a:pos x="10" y="0"/>
              </a:cxn>
              <a:cxn ang="0">
                <a:pos x="10" y="18"/>
              </a:cxn>
              <a:cxn ang="0">
                <a:pos x="14" y="6"/>
              </a:cxn>
              <a:cxn ang="0">
                <a:pos x="18" y="18"/>
              </a:cxn>
              <a:cxn ang="0">
                <a:pos x="10" y="18"/>
              </a:cxn>
            </a:cxnLst>
            <a:rect l="0" t="0" r="r" b="b"/>
            <a:pathLst>
              <a:path w="28" h="28">
                <a:moveTo>
                  <a:pt x="10" y="0"/>
                </a:moveTo>
                <a:lnTo>
                  <a:pt x="0" y="28"/>
                </a:lnTo>
                <a:lnTo>
                  <a:pt x="6" y="28"/>
                </a:lnTo>
                <a:lnTo>
                  <a:pt x="8" y="22"/>
                </a:lnTo>
                <a:lnTo>
                  <a:pt x="18" y="22"/>
                </a:lnTo>
                <a:lnTo>
                  <a:pt x="22" y="28"/>
                </a:lnTo>
                <a:lnTo>
                  <a:pt x="28" y="28"/>
                </a:lnTo>
                <a:lnTo>
                  <a:pt x="16" y="0"/>
                </a:lnTo>
                <a:lnTo>
                  <a:pt x="10" y="0"/>
                </a:lnTo>
                <a:close/>
                <a:moveTo>
                  <a:pt x="10" y="18"/>
                </a:moveTo>
                <a:lnTo>
                  <a:pt x="14" y="6"/>
                </a:lnTo>
                <a:lnTo>
                  <a:pt x="18" y="18"/>
                </a:lnTo>
                <a:lnTo>
                  <a:pt x="10" y="1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12" name="Freeform 1018"/>
          <p:cNvSpPr>
            <a:spLocks/>
          </p:cNvSpPr>
          <p:nvPr userDrawn="1"/>
        </p:nvSpPr>
        <p:spPr bwMode="auto">
          <a:xfrm>
            <a:off x="2959680" y="2562869"/>
            <a:ext cx="49031" cy="28287"/>
          </a:xfrm>
          <a:custGeom>
            <a:avLst/>
            <a:gdLst/>
            <a:ahLst/>
            <a:cxnLst>
              <a:cxn ang="0">
                <a:pos x="0" y="0"/>
              </a:cxn>
              <a:cxn ang="0">
                <a:pos x="0" y="14"/>
              </a:cxn>
              <a:cxn ang="0">
                <a:pos x="0" y="30"/>
              </a:cxn>
              <a:cxn ang="0">
                <a:pos x="26" y="22"/>
              </a:cxn>
              <a:cxn ang="0">
                <a:pos x="52" y="14"/>
              </a:cxn>
              <a:cxn ang="0">
                <a:pos x="26" y="8"/>
              </a:cxn>
              <a:cxn ang="0">
                <a:pos x="0" y="0"/>
              </a:cxn>
            </a:cxnLst>
            <a:rect l="0" t="0" r="r" b="b"/>
            <a:pathLst>
              <a:path w="52" h="30">
                <a:moveTo>
                  <a:pt x="0" y="0"/>
                </a:moveTo>
                <a:lnTo>
                  <a:pt x="0" y="14"/>
                </a:lnTo>
                <a:lnTo>
                  <a:pt x="0" y="30"/>
                </a:lnTo>
                <a:lnTo>
                  <a:pt x="26" y="22"/>
                </a:lnTo>
                <a:lnTo>
                  <a:pt x="52" y="14"/>
                </a:lnTo>
                <a:lnTo>
                  <a:pt x="26" y="8"/>
                </a:lnTo>
                <a:lnTo>
                  <a:pt x="0"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13" name="Freeform 1019"/>
          <p:cNvSpPr>
            <a:spLocks/>
          </p:cNvSpPr>
          <p:nvPr userDrawn="1"/>
        </p:nvSpPr>
        <p:spPr bwMode="auto">
          <a:xfrm>
            <a:off x="2997397" y="2542125"/>
            <a:ext cx="18858" cy="28287"/>
          </a:xfrm>
          <a:custGeom>
            <a:avLst/>
            <a:gdLst/>
            <a:ahLst/>
            <a:cxnLst>
              <a:cxn ang="0">
                <a:pos x="14" y="14"/>
              </a:cxn>
              <a:cxn ang="0">
                <a:pos x="14" y="14"/>
              </a:cxn>
              <a:cxn ang="0">
                <a:pos x="18" y="10"/>
              </a:cxn>
              <a:cxn ang="0">
                <a:pos x="18" y="8"/>
              </a:cxn>
              <a:cxn ang="0">
                <a:pos x="18" y="8"/>
              </a:cxn>
              <a:cxn ang="0">
                <a:pos x="16" y="2"/>
              </a:cxn>
              <a:cxn ang="0">
                <a:pos x="16" y="2"/>
              </a:cxn>
              <a:cxn ang="0">
                <a:pos x="14" y="0"/>
              </a:cxn>
              <a:cxn ang="0">
                <a:pos x="10" y="0"/>
              </a:cxn>
              <a:cxn ang="0">
                <a:pos x="10" y="0"/>
              </a:cxn>
              <a:cxn ang="0">
                <a:pos x="6" y="2"/>
              </a:cxn>
              <a:cxn ang="0">
                <a:pos x="6" y="2"/>
              </a:cxn>
              <a:cxn ang="0">
                <a:pos x="2" y="4"/>
              </a:cxn>
              <a:cxn ang="0">
                <a:pos x="2" y="4"/>
              </a:cxn>
              <a:cxn ang="0">
                <a:pos x="2" y="8"/>
              </a:cxn>
              <a:cxn ang="0">
                <a:pos x="6" y="8"/>
              </a:cxn>
              <a:cxn ang="0">
                <a:pos x="6" y="8"/>
              </a:cxn>
              <a:cxn ang="0">
                <a:pos x="8" y="6"/>
              </a:cxn>
              <a:cxn ang="0">
                <a:pos x="8" y="6"/>
              </a:cxn>
              <a:cxn ang="0">
                <a:pos x="10" y="4"/>
              </a:cxn>
              <a:cxn ang="0">
                <a:pos x="10" y="4"/>
              </a:cxn>
              <a:cxn ang="0">
                <a:pos x="12" y="6"/>
              </a:cxn>
              <a:cxn ang="0">
                <a:pos x="12" y="6"/>
              </a:cxn>
              <a:cxn ang="0">
                <a:pos x="12" y="8"/>
              </a:cxn>
              <a:cxn ang="0">
                <a:pos x="12" y="8"/>
              </a:cxn>
              <a:cxn ang="0">
                <a:pos x="12" y="10"/>
              </a:cxn>
              <a:cxn ang="0">
                <a:pos x="12" y="10"/>
              </a:cxn>
              <a:cxn ang="0">
                <a:pos x="8" y="12"/>
              </a:cxn>
              <a:cxn ang="0">
                <a:pos x="8" y="16"/>
              </a:cxn>
              <a:cxn ang="0">
                <a:pos x="8" y="16"/>
              </a:cxn>
              <a:cxn ang="0">
                <a:pos x="10" y="16"/>
              </a:cxn>
              <a:cxn ang="0">
                <a:pos x="10" y="16"/>
              </a:cxn>
              <a:cxn ang="0">
                <a:pos x="12" y="16"/>
              </a:cxn>
              <a:cxn ang="0">
                <a:pos x="12" y="16"/>
              </a:cxn>
              <a:cxn ang="0">
                <a:pos x="14" y="20"/>
              </a:cxn>
              <a:cxn ang="0">
                <a:pos x="14" y="20"/>
              </a:cxn>
              <a:cxn ang="0">
                <a:pos x="12" y="24"/>
              </a:cxn>
              <a:cxn ang="0">
                <a:pos x="12" y="24"/>
              </a:cxn>
              <a:cxn ang="0">
                <a:pos x="10" y="24"/>
              </a:cxn>
              <a:cxn ang="0">
                <a:pos x="10" y="24"/>
              </a:cxn>
              <a:cxn ang="0">
                <a:pos x="8" y="24"/>
              </a:cxn>
              <a:cxn ang="0">
                <a:pos x="8" y="24"/>
              </a:cxn>
              <a:cxn ang="0">
                <a:pos x="6" y="20"/>
              </a:cxn>
              <a:cxn ang="0">
                <a:pos x="0" y="22"/>
              </a:cxn>
              <a:cxn ang="0">
                <a:pos x="0" y="22"/>
              </a:cxn>
              <a:cxn ang="0">
                <a:pos x="2" y="24"/>
              </a:cxn>
              <a:cxn ang="0">
                <a:pos x="4" y="28"/>
              </a:cxn>
              <a:cxn ang="0">
                <a:pos x="4" y="28"/>
              </a:cxn>
              <a:cxn ang="0">
                <a:pos x="6" y="28"/>
              </a:cxn>
              <a:cxn ang="0">
                <a:pos x="10" y="30"/>
              </a:cxn>
              <a:cxn ang="0">
                <a:pos x="10" y="30"/>
              </a:cxn>
              <a:cxn ang="0">
                <a:pos x="14" y="28"/>
              </a:cxn>
              <a:cxn ang="0">
                <a:pos x="16" y="26"/>
              </a:cxn>
              <a:cxn ang="0">
                <a:pos x="16" y="26"/>
              </a:cxn>
              <a:cxn ang="0">
                <a:pos x="18" y="24"/>
              </a:cxn>
              <a:cxn ang="0">
                <a:pos x="20" y="20"/>
              </a:cxn>
              <a:cxn ang="0">
                <a:pos x="20" y="20"/>
              </a:cxn>
              <a:cxn ang="0">
                <a:pos x="18" y="16"/>
              </a:cxn>
              <a:cxn ang="0">
                <a:pos x="18" y="16"/>
              </a:cxn>
              <a:cxn ang="0">
                <a:pos x="14" y="14"/>
              </a:cxn>
              <a:cxn ang="0">
                <a:pos x="14" y="14"/>
              </a:cxn>
            </a:cxnLst>
            <a:rect l="0" t="0" r="r" b="b"/>
            <a:pathLst>
              <a:path w="20" h="30">
                <a:moveTo>
                  <a:pt x="14" y="14"/>
                </a:moveTo>
                <a:lnTo>
                  <a:pt x="14" y="14"/>
                </a:lnTo>
                <a:lnTo>
                  <a:pt x="18" y="10"/>
                </a:lnTo>
                <a:lnTo>
                  <a:pt x="18" y="8"/>
                </a:lnTo>
                <a:lnTo>
                  <a:pt x="18" y="8"/>
                </a:lnTo>
                <a:lnTo>
                  <a:pt x="16" y="2"/>
                </a:lnTo>
                <a:lnTo>
                  <a:pt x="16" y="2"/>
                </a:lnTo>
                <a:lnTo>
                  <a:pt x="14" y="0"/>
                </a:lnTo>
                <a:lnTo>
                  <a:pt x="10" y="0"/>
                </a:lnTo>
                <a:lnTo>
                  <a:pt x="10" y="0"/>
                </a:lnTo>
                <a:lnTo>
                  <a:pt x="6" y="2"/>
                </a:lnTo>
                <a:lnTo>
                  <a:pt x="6" y="2"/>
                </a:lnTo>
                <a:lnTo>
                  <a:pt x="2" y="4"/>
                </a:lnTo>
                <a:lnTo>
                  <a:pt x="2" y="4"/>
                </a:lnTo>
                <a:lnTo>
                  <a:pt x="2" y="8"/>
                </a:lnTo>
                <a:lnTo>
                  <a:pt x="6" y="8"/>
                </a:lnTo>
                <a:lnTo>
                  <a:pt x="6" y="8"/>
                </a:lnTo>
                <a:lnTo>
                  <a:pt x="8" y="6"/>
                </a:lnTo>
                <a:lnTo>
                  <a:pt x="8" y="6"/>
                </a:lnTo>
                <a:lnTo>
                  <a:pt x="10" y="4"/>
                </a:lnTo>
                <a:lnTo>
                  <a:pt x="10" y="4"/>
                </a:lnTo>
                <a:lnTo>
                  <a:pt x="12" y="6"/>
                </a:lnTo>
                <a:lnTo>
                  <a:pt x="12" y="6"/>
                </a:lnTo>
                <a:lnTo>
                  <a:pt x="12" y="8"/>
                </a:lnTo>
                <a:lnTo>
                  <a:pt x="12" y="8"/>
                </a:lnTo>
                <a:lnTo>
                  <a:pt x="12" y="10"/>
                </a:lnTo>
                <a:lnTo>
                  <a:pt x="12" y="10"/>
                </a:lnTo>
                <a:lnTo>
                  <a:pt x="8" y="12"/>
                </a:lnTo>
                <a:lnTo>
                  <a:pt x="8" y="16"/>
                </a:lnTo>
                <a:lnTo>
                  <a:pt x="8" y="16"/>
                </a:lnTo>
                <a:lnTo>
                  <a:pt x="10" y="16"/>
                </a:lnTo>
                <a:lnTo>
                  <a:pt x="10" y="16"/>
                </a:lnTo>
                <a:lnTo>
                  <a:pt x="12" y="16"/>
                </a:lnTo>
                <a:lnTo>
                  <a:pt x="12" y="16"/>
                </a:lnTo>
                <a:lnTo>
                  <a:pt x="14" y="20"/>
                </a:lnTo>
                <a:lnTo>
                  <a:pt x="14" y="20"/>
                </a:lnTo>
                <a:lnTo>
                  <a:pt x="12" y="24"/>
                </a:lnTo>
                <a:lnTo>
                  <a:pt x="12" y="24"/>
                </a:lnTo>
                <a:lnTo>
                  <a:pt x="10" y="24"/>
                </a:lnTo>
                <a:lnTo>
                  <a:pt x="10" y="24"/>
                </a:lnTo>
                <a:lnTo>
                  <a:pt x="8" y="24"/>
                </a:lnTo>
                <a:lnTo>
                  <a:pt x="8" y="24"/>
                </a:lnTo>
                <a:lnTo>
                  <a:pt x="6" y="20"/>
                </a:lnTo>
                <a:lnTo>
                  <a:pt x="0" y="22"/>
                </a:lnTo>
                <a:lnTo>
                  <a:pt x="0" y="22"/>
                </a:lnTo>
                <a:lnTo>
                  <a:pt x="2" y="24"/>
                </a:lnTo>
                <a:lnTo>
                  <a:pt x="4" y="28"/>
                </a:lnTo>
                <a:lnTo>
                  <a:pt x="4" y="28"/>
                </a:lnTo>
                <a:lnTo>
                  <a:pt x="6" y="28"/>
                </a:lnTo>
                <a:lnTo>
                  <a:pt x="10" y="30"/>
                </a:lnTo>
                <a:lnTo>
                  <a:pt x="10" y="30"/>
                </a:lnTo>
                <a:lnTo>
                  <a:pt x="14" y="28"/>
                </a:lnTo>
                <a:lnTo>
                  <a:pt x="16" y="26"/>
                </a:lnTo>
                <a:lnTo>
                  <a:pt x="16" y="26"/>
                </a:lnTo>
                <a:lnTo>
                  <a:pt x="18" y="24"/>
                </a:lnTo>
                <a:lnTo>
                  <a:pt x="20" y="20"/>
                </a:lnTo>
                <a:lnTo>
                  <a:pt x="20" y="20"/>
                </a:lnTo>
                <a:lnTo>
                  <a:pt x="18" y="16"/>
                </a:lnTo>
                <a:lnTo>
                  <a:pt x="18" y="16"/>
                </a:lnTo>
                <a:lnTo>
                  <a:pt x="14" y="14"/>
                </a:lnTo>
                <a:lnTo>
                  <a:pt x="14" y="1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14" name="Freeform 1020"/>
          <p:cNvSpPr>
            <a:spLocks/>
          </p:cNvSpPr>
          <p:nvPr userDrawn="1"/>
        </p:nvSpPr>
        <p:spPr bwMode="auto">
          <a:xfrm>
            <a:off x="2507084" y="2542124"/>
            <a:ext cx="22630" cy="41488"/>
          </a:xfrm>
          <a:custGeom>
            <a:avLst/>
            <a:gdLst/>
            <a:ahLst/>
            <a:cxnLst>
              <a:cxn ang="0">
                <a:pos x="20" y="20"/>
              </a:cxn>
              <a:cxn ang="0">
                <a:pos x="22" y="16"/>
              </a:cxn>
              <a:cxn ang="0">
                <a:pos x="24" y="12"/>
              </a:cxn>
              <a:cxn ang="0">
                <a:pos x="20" y="4"/>
              </a:cxn>
              <a:cxn ang="0">
                <a:pos x="18" y="2"/>
              </a:cxn>
              <a:cxn ang="0">
                <a:pos x="10" y="0"/>
              </a:cxn>
              <a:cxn ang="0">
                <a:pos x="2" y="2"/>
              </a:cxn>
              <a:cxn ang="0">
                <a:pos x="0" y="6"/>
              </a:cxn>
              <a:cxn ang="0">
                <a:pos x="0" y="14"/>
              </a:cxn>
              <a:cxn ang="0">
                <a:pos x="10" y="10"/>
              </a:cxn>
              <a:cxn ang="0">
                <a:pos x="10" y="8"/>
              </a:cxn>
              <a:cxn ang="0">
                <a:pos x="12" y="6"/>
              </a:cxn>
              <a:cxn ang="0">
                <a:pos x="14" y="8"/>
              </a:cxn>
              <a:cxn ang="0">
                <a:pos x="14" y="10"/>
              </a:cxn>
              <a:cxn ang="0">
                <a:pos x="14" y="12"/>
              </a:cxn>
              <a:cxn ang="0">
                <a:pos x="14" y="16"/>
              </a:cxn>
              <a:cxn ang="0">
                <a:pos x="12" y="16"/>
              </a:cxn>
              <a:cxn ang="0">
                <a:pos x="8" y="24"/>
              </a:cxn>
              <a:cxn ang="0">
                <a:pos x="12" y="24"/>
              </a:cxn>
              <a:cxn ang="0">
                <a:pos x="14" y="26"/>
              </a:cxn>
              <a:cxn ang="0">
                <a:pos x="14" y="28"/>
              </a:cxn>
              <a:cxn ang="0">
                <a:pos x="14" y="32"/>
              </a:cxn>
              <a:cxn ang="0">
                <a:pos x="14" y="36"/>
              </a:cxn>
              <a:cxn ang="0">
                <a:pos x="12" y="38"/>
              </a:cxn>
              <a:cxn ang="0">
                <a:pos x="10" y="36"/>
              </a:cxn>
              <a:cxn ang="0">
                <a:pos x="10" y="26"/>
              </a:cxn>
              <a:cxn ang="0">
                <a:pos x="0" y="30"/>
              </a:cxn>
              <a:cxn ang="0">
                <a:pos x="0" y="38"/>
              </a:cxn>
              <a:cxn ang="0">
                <a:pos x="4" y="42"/>
              </a:cxn>
              <a:cxn ang="0">
                <a:pos x="12" y="44"/>
              </a:cxn>
              <a:cxn ang="0">
                <a:pos x="18" y="42"/>
              </a:cxn>
              <a:cxn ang="0">
                <a:pos x="22" y="38"/>
              </a:cxn>
              <a:cxn ang="0">
                <a:pos x="24" y="30"/>
              </a:cxn>
              <a:cxn ang="0">
                <a:pos x="22" y="22"/>
              </a:cxn>
              <a:cxn ang="0">
                <a:pos x="20" y="20"/>
              </a:cxn>
            </a:cxnLst>
            <a:rect l="0" t="0" r="r" b="b"/>
            <a:pathLst>
              <a:path w="24" h="44">
                <a:moveTo>
                  <a:pt x="20" y="20"/>
                </a:moveTo>
                <a:lnTo>
                  <a:pt x="20" y="20"/>
                </a:lnTo>
                <a:lnTo>
                  <a:pt x="22" y="16"/>
                </a:lnTo>
                <a:lnTo>
                  <a:pt x="22" y="16"/>
                </a:lnTo>
                <a:lnTo>
                  <a:pt x="24" y="12"/>
                </a:lnTo>
                <a:lnTo>
                  <a:pt x="24" y="12"/>
                </a:lnTo>
                <a:lnTo>
                  <a:pt x="22" y="6"/>
                </a:lnTo>
                <a:lnTo>
                  <a:pt x="20" y="4"/>
                </a:lnTo>
                <a:lnTo>
                  <a:pt x="20" y="4"/>
                </a:lnTo>
                <a:lnTo>
                  <a:pt x="18" y="2"/>
                </a:lnTo>
                <a:lnTo>
                  <a:pt x="10" y="0"/>
                </a:lnTo>
                <a:lnTo>
                  <a:pt x="10" y="0"/>
                </a:lnTo>
                <a:lnTo>
                  <a:pt x="6" y="0"/>
                </a:lnTo>
                <a:lnTo>
                  <a:pt x="2" y="2"/>
                </a:lnTo>
                <a:lnTo>
                  <a:pt x="2" y="2"/>
                </a:lnTo>
                <a:lnTo>
                  <a:pt x="0" y="6"/>
                </a:lnTo>
                <a:lnTo>
                  <a:pt x="0" y="10"/>
                </a:lnTo>
                <a:lnTo>
                  <a:pt x="0" y="14"/>
                </a:lnTo>
                <a:lnTo>
                  <a:pt x="10" y="14"/>
                </a:lnTo>
                <a:lnTo>
                  <a:pt x="10" y="10"/>
                </a:lnTo>
                <a:lnTo>
                  <a:pt x="10" y="10"/>
                </a:lnTo>
                <a:lnTo>
                  <a:pt x="10" y="8"/>
                </a:lnTo>
                <a:lnTo>
                  <a:pt x="10" y="8"/>
                </a:lnTo>
                <a:lnTo>
                  <a:pt x="12" y="6"/>
                </a:lnTo>
                <a:lnTo>
                  <a:pt x="12" y="6"/>
                </a:lnTo>
                <a:lnTo>
                  <a:pt x="14" y="8"/>
                </a:lnTo>
                <a:lnTo>
                  <a:pt x="14" y="8"/>
                </a:lnTo>
                <a:lnTo>
                  <a:pt x="14" y="10"/>
                </a:lnTo>
                <a:lnTo>
                  <a:pt x="14" y="12"/>
                </a:lnTo>
                <a:lnTo>
                  <a:pt x="14" y="12"/>
                </a:lnTo>
                <a:lnTo>
                  <a:pt x="14" y="16"/>
                </a:lnTo>
                <a:lnTo>
                  <a:pt x="14" y="16"/>
                </a:lnTo>
                <a:lnTo>
                  <a:pt x="12" y="16"/>
                </a:lnTo>
                <a:lnTo>
                  <a:pt x="12" y="16"/>
                </a:lnTo>
                <a:lnTo>
                  <a:pt x="8" y="18"/>
                </a:lnTo>
                <a:lnTo>
                  <a:pt x="8" y="24"/>
                </a:lnTo>
                <a:lnTo>
                  <a:pt x="8" y="24"/>
                </a:lnTo>
                <a:lnTo>
                  <a:pt x="12" y="24"/>
                </a:lnTo>
                <a:lnTo>
                  <a:pt x="12" y="24"/>
                </a:lnTo>
                <a:lnTo>
                  <a:pt x="14" y="26"/>
                </a:lnTo>
                <a:lnTo>
                  <a:pt x="14" y="26"/>
                </a:lnTo>
                <a:lnTo>
                  <a:pt x="14" y="28"/>
                </a:lnTo>
                <a:lnTo>
                  <a:pt x="14" y="32"/>
                </a:lnTo>
                <a:lnTo>
                  <a:pt x="14" y="32"/>
                </a:lnTo>
                <a:lnTo>
                  <a:pt x="14" y="36"/>
                </a:lnTo>
                <a:lnTo>
                  <a:pt x="14" y="36"/>
                </a:lnTo>
                <a:lnTo>
                  <a:pt x="12" y="38"/>
                </a:lnTo>
                <a:lnTo>
                  <a:pt x="12" y="38"/>
                </a:lnTo>
                <a:lnTo>
                  <a:pt x="10" y="36"/>
                </a:lnTo>
                <a:lnTo>
                  <a:pt x="10" y="36"/>
                </a:lnTo>
                <a:lnTo>
                  <a:pt x="10" y="34"/>
                </a:lnTo>
                <a:lnTo>
                  <a:pt x="10" y="26"/>
                </a:lnTo>
                <a:lnTo>
                  <a:pt x="0" y="26"/>
                </a:lnTo>
                <a:lnTo>
                  <a:pt x="0" y="30"/>
                </a:lnTo>
                <a:lnTo>
                  <a:pt x="0" y="30"/>
                </a:lnTo>
                <a:lnTo>
                  <a:pt x="0" y="38"/>
                </a:lnTo>
                <a:lnTo>
                  <a:pt x="0" y="38"/>
                </a:lnTo>
                <a:lnTo>
                  <a:pt x="4" y="42"/>
                </a:lnTo>
                <a:lnTo>
                  <a:pt x="4" y="42"/>
                </a:lnTo>
                <a:lnTo>
                  <a:pt x="12" y="44"/>
                </a:lnTo>
                <a:lnTo>
                  <a:pt x="12" y="44"/>
                </a:lnTo>
                <a:lnTo>
                  <a:pt x="18" y="42"/>
                </a:lnTo>
                <a:lnTo>
                  <a:pt x="18" y="42"/>
                </a:lnTo>
                <a:lnTo>
                  <a:pt x="22" y="38"/>
                </a:lnTo>
                <a:lnTo>
                  <a:pt x="22" y="38"/>
                </a:lnTo>
                <a:lnTo>
                  <a:pt x="24" y="30"/>
                </a:lnTo>
                <a:lnTo>
                  <a:pt x="24" y="30"/>
                </a:lnTo>
                <a:lnTo>
                  <a:pt x="22" y="22"/>
                </a:lnTo>
                <a:lnTo>
                  <a:pt x="22" y="22"/>
                </a:lnTo>
                <a:lnTo>
                  <a:pt x="20" y="20"/>
                </a:lnTo>
                <a:lnTo>
                  <a:pt x="20"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15" name="Freeform 1021"/>
          <p:cNvSpPr>
            <a:spLocks/>
          </p:cNvSpPr>
          <p:nvPr userDrawn="1"/>
        </p:nvSpPr>
        <p:spPr bwMode="auto">
          <a:xfrm>
            <a:off x="2103521" y="2544010"/>
            <a:ext cx="54689" cy="41488"/>
          </a:xfrm>
          <a:custGeom>
            <a:avLst/>
            <a:gdLst/>
            <a:ahLst/>
            <a:cxnLst>
              <a:cxn ang="0">
                <a:pos x="0" y="44"/>
              </a:cxn>
              <a:cxn ang="0">
                <a:pos x="12" y="44"/>
              </a:cxn>
              <a:cxn ang="0">
                <a:pos x="12" y="24"/>
              </a:cxn>
              <a:cxn ang="0">
                <a:pos x="22" y="24"/>
              </a:cxn>
              <a:cxn ang="0">
                <a:pos x="22" y="44"/>
              </a:cxn>
              <a:cxn ang="0">
                <a:pos x="22" y="44"/>
              </a:cxn>
              <a:cxn ang="0">
                <a:pos x="36" y="44"/>
              </a:cxn>
              <a:cxn ang="0">
                <a:pos x="36" y="24"/>
              </a:cxn>
              <a:cxn ang="0">
                <a:pos x="46" y="24"/>
              </a:cxn>
              <a:cxn ang="0">
                <a:pos x="46" y="44"/>
              </a:cxn>
              <a:cxn ang="0">
                <a:pos x="46" y="44"/>
              </a:cxn>
              <a:cxn ang="0">
                <a:pos x="58" y="44"/>
              </a:cxn>
              <a:cxn ang="0">
                <a:pos x="58" y="0"/>
              </a:cxn>
              <a:cxn ang="0">
                <a:pos x="58" y="0"/>
              </a:cxn>
              <a:cxn ang="0">
                <a:pos x="0" y="0"/>
              </a:cxn>
              <a:cxn ang="0">
                <a:pos x="0" y="44"/>
              </a:cxn>
            </a:cxnLst>
            <a:rect l="0" t="0" r="r" b="b"/>
            <a:pathLst>
              <a:path w="58" h="44">
                <a:moveTo>
                  <a:pt x="0" y="44"/>
                </a:moveTo>
                <a:lnTo>
                  <a:pt x="12" y="44"/>
                </a:lnTo>
                <a:lnTo>
                  <a:pt x="12" y="24"/>
                </a:lnTo>
                <a:lnTo>
                  <a:pt x="22" y="24"/>
                </a:lnTo>
                <a:lnTo>
                  <a:pt x="22" y="44"/>
                </a:lnTo>
                <a:lnTo>
                  <a:pt x="22" y="44"/>
                </a:lnTo>
                <a:lnTo>
                  <a:pt x="36" y="44"/>
                </a:lnTo>
                <a:lnTo>
                  <a:pt x="36" y="24"/>
                </a:lnTo>
                <a:lnTo>
                  <a:pt x="46" y="24"/>
                </a:lnTo>
                <a:lnTo>
                  <a:pt x="46" y="44"/>
                </a:lnTo>
                <a:lnTo>
                  <a:pt x="46" y="44"/>
                </a:lnTo>
                <a:lnTo>
                  <a:pt x="58" y="44"/>
                </a:lnTo>
                <a:lnTo>
                  <a:pt x="58" y="0"/>
                </a:lnTo>
                <a:lnTo>
                  <a:pt x="58"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16" name="Freeform 1022"/>
          <p:cNvSpPr>
            <a:spLocks/>
          </p:cNvSpPr>
          <p:nvPr userDrawn="1"/>
        </p:nvSpPr>
        <p:spPr bwMode="auto">
          <a:xfrm>
            <a:off x="2169524" y="254401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17" name="Freeform 1023"/>
          <p:cNvSpPr>
            <a:spLocks/>
          </p:cNvSpPr>
          <p:nvPr userDrawn="1"/>
        </p:nvSpPr>
        <p:spPr bwMode="auto">
          <a:xfrm>
            <a:off x="2190268" y="2544010"/>
            <a:ext cx="33945" cy="41488"/>
          </a:xfrm>
          <a:custGeom>
            <a:avLst/>
            <a:gdLst/>
            <a:ahLst/>
            <a:cxnLst>
              <a:cxn ang="0">
                <a:pos x="24" y="24"/>
              </a:cxn>
              <a:cxn ang="0">
                <a:pos x="14" y="24"/>
              </a:cxn>
              <a:cxn ang="0">
                <a:pos x="14" y="0"/>
              </a:cxn>
              <a:cxn ang="0">
                <a:pos x="14" y="0"/>
              </a:cxn>
              <a:cxn ang="0">
                <a:pos x="0" y="0"/>
              </a:cxn>
              <a:cxn ang="0">
                <a:pos x="0" y="44"/>
              </a:cxn>
              <a:cxn ang="0">
                <a:pos x="36" y="44"/>
              </a:cxn>
              <a:cxn ang="0">
                <a:pos x="36" y="0"/>
              </a:cxn>
              <a:cxn ang="0">
                <a:pos x="36" y="0"/>
              </a:cxn>
              <a:cxn ang="0">
                <a:pos x="24" y="0"/>
              </a:cxn>
              <a:cxn ang="0">
                <a:pos x="24" y="24"/>
              </a:cxn>
            </a:cxnLst>
            <a:rect l="0" t="0" r="r" b="b"/>
            <a:pathLst>
              <a:path w="36" h="44">
                <a:moveTo>
                  <a:pt x="24" y="24"/>
                </a:moveTo>
                <a:lnTo>
                  <a:pt x="14" y="24"/>
                </a:lnTo>
                <a:lnTo>
                  <a:pt x="14" y="0"/>
                </a:lnTo>
                <a:lnTo>
                  <a:pt x="14" y="0"/>
                </a:lnTo>
                <a:lnTo>
                  <a:pt x="0" y="0"/>
                </a:lnTo>
                <a:lnTo>
                  <a:pt x="0" y="44"/>
                </a:lnTo>
                <a:lnTo>
                  <a:pt x="36" y="44"/>
                </a:lnTo>
                <a:lnTo>
                  <a:pt x="36" y="0"/>
                </a:lnTo>
                <a:lnTo>
                  <a:pt x="36" y="0"/>
                </a:lnTo>
                <a:lnTo>
                  <a:pt x="24" y="0"/>
                </a:lnTo>
                <a:lnTo>
                  <a:pt x="2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18" name="Freeform 1024"/>
          <p:cNvSpPr>
            <a:spLocks/>
          </p:cNvSpPr>
          <p:nvPr userDrawn="1"/>
        </p:nvSpPr>
        <p:spPr bwMode="auto">
          <a:xfrm>
            <a:off x="2235528" y="254401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19" name="Freeform 1025"/>
          <p:cNvSpPr>
            <a:spLocks/>
          </p:cNvSpPr>
          <p:nvPr userDrawn="1"/>
        </p:nvSpPr>
        <p:spPr bwMode="auto">
          <a:xfrm>
            <a:off x="2267586" y="2544010"/>
            <a:ext cx="45260" cy="41488"/>
          </a:xfrm>
          <a:custGeom>
            <a:avLst/>
            <a:gdLst/>
            <a:ahLst/>
            <a:cxnLst>
              <a:cxn ang="0">
                <a:pos x="36" y="24"/>
              </a:cxn>
              <a:cxn ang="0">
                <a:pos x="24" y="24"/>
              </a:cxn>
              <a:cxn ang="0">
                <a:pos x="24" y="24"/>
              </a:cxn>
              <a:cxn ang="0">
                <a:pos x="24" y="0"/>
              </a:cxn>
              <a:cxn ang="0">
                <a:pos x="24" y="0"/>
              </a:cxn>
              <a:cxn ang="0">
                <a:pos x="12" y="0"/>
              </a:cxn>
              <a:cxn ang="0">
                <a:pos x="12" y="0"/>
              </a:cxn>
              <a:cxn ang="0">
                <a:pos x="12" y="24"/>
              </a:cxn>
              <a:cxn ang="0">
                <a:pos x="0" y="24"/>
              </a:cxn>
              <a:cxn ang="0">
                <a:pos x="0" y="24"/>
              </a:cxn>
              <a:cxn ang="0">
                <a:pos x="0" y="44"/>
              </a:cxn>
              <a:cxn ang="0">
                <a:pos x="0" y="44"/>
              </a:cxn>
              <a:cxn ang="0">
                <a:pos x="14" y="44"/>
              </a:cxn>
              <a:cxn ang="0">
                <a:pos x="14" y="44"/>
              </a:cxn>
              <a:cxn ang="0">
                <a:pos x="14" y="24"/>
              </a:cxn>
              <a:cxn ang="0">
                <a:pos x="24" y="24"/>
              </a:cxn>
              <a:cxn ang="0">
                <a:pos x="24" y="24"/>
              </a:cxn>
              <a:cxn ang="0">
                <a:pos x="24" y="44"/>
              </a:cxn>
              <a:cxn ang="0">
                <a:pos x="24" y="44"/>
              </a:cxn>
              <a:cxn ang="0">
                <a:pos x="36" y="44"/>
              </a:cxn>
              <a:cxn ang="0">
                <a:pos x="36" y="44"/>
              </a:cxn>
              <a:cxn ang="0">
                <a:pos x="36" y="24"/>
              </a:cxn>
              <a:cxn ang="0">
                <a:pos x="48" y="24"/>
              </a:cxn>
              <a:cxn ang="0">
                <a:pos x="48" y="24"/>
              </a:cxn>
              <a:cxn ang="0">
                <a:pos x="48" y="0"/>
              </a:cxn>
              <a:cxn ang="0">
                <a:pos x="48" y="0"/>
              </a:cxn>
              <a:cxn ang="0">
                <a:pos x="36" y="0"/>
              </a:cxn>
              <a:cxn ang="0">
                <a:pos x="36" y="0"/>
              </a:cxn>
              <a:cxn ang="0">
                <a:pos x="36" y="24"/>
              </a:cxn>
              <a:cxn ang="0">
                <a:pos x="36" y="24"/>
              </a:cxn>
            </a:cxnLst>
            <a:rect l="0" t="0" r="r" b="b"/>
            <a:pathLst>
              <a:path w="48" h="44">
                <a:moveTo>
                  <a:pt x="36" y="24"/>
                </a:moveTo>
                <a:lnTo>
                  <a:pt x="24" y="24"/>
                </a:lnTo>
                <a:lnTo>
                  <a:pt x="24" y="24"/>
                </a:lnTo>
                <a:lnTo>
                  <a:pt x="24" y="0"/>
                </a:lnTo>
                <a:lnTo>
                  <a:pt x="24" y="0"/>
                </a:lnTo>
                <a:lnTo>
                  <a:pt x="12" y="0"/>
                </a:lnTo>
                <a:lnTo>
                  <a:pt x="12" y="0"/>
                </a:lnTo>
                <a:lnTo>
                  <a:pt x="12" y="24"/>
                </a:lnTo>
                <a:lnTo>
                  <a:pt x="0" y="24"/>
                </a:lnTo>
                <a:lnTo>
                  <a:pt x="0" y="24"/>
                </a:lnTo>
                <a:lnTo>
                  <a:pt x="0" y="44"/>
                </a:lnTo>
                <a:lnTo>
                  <a:pt x="0" y="44"/>
                </a:lnTo>
                <a:lnTo>
                  <a:pt x="14" y="44"/>
                </a:lnTo>
                <a:lnTo>
                  <a:pt x="14" y="44"/>
                </a:lnTo>
                <a:lnTo>
                  <a:pt x="14" y="24"/>
                </a:lnTo>
                <a:lnTo>
                  <a:pt x="24" y="24"/>
                </a:lnTo>
                <a:lnTo>
                  <a:pt x="24" y="24"/>
                </a:lnTo>
                <a:lnTo>
                  <a:pt x="24" y="44"/>
                </a:lnTo>
                <a:lnTo>
                  <a:pt x="24" y="44"/>
                </a:lnTo>
                <a:lnTo>
                  <a:pt x="36" y="44"/>
                </a:lnTo>
                <a:lnTo>
                  <a:pt x="36" y="44"/>
                </a:lnTo>
                <a:lnTo>
                  <a:pt x="36" y="24"/>
                </a:lnTo>
                <a:lnTo>
                  <a:pt x="48" y="24"/>
                </a:lnTo>
                <a:lnTo>
                  <a:pt x="48" y="24"/>
                </a:lnTo>
                <a:lnTo>
                  <a:pt x="48" y="0"/>
                </a:lnTo>
                <a:lnTo>
                  <a:pt x="48" y="0"/>
                </a:lnTo>
                <a:lnTo>
                  <a:pt x="36" y="0"/>
                </a:lnTo>
                <a:lnTo>
                  <a:pt x="36" y="0"/>
                </a:lnTo>
                <a:lnTo>
                  <a:pt x="36" y="24"/>
                </a:lnTo>
                <a:lnTo>
                  <a:pt x="36"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20" name="Freeform 1026"/>
          <p:cNvSpPr>
            <a:spLocks/>
          </p:cNvSpPr>
          <p:nvPr userDrawn="1"/>
        </p:nvSpPr>
        <p:spPr bwMode="auto">
          <a:xfrm>
            <a:off x="2256272" y="2544010"/>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21" name="Freeform 1027"/>
          <p:cNvSpPr>
            <a:spLocks/>
          </p:cNvSpPr>
          <p:nvPr userDrawn="1"/>
        </p:nvSpPr>
        <p:spPr bwMode="auto">
          <a:xfrm>
            <a:off x="2322275" y="254401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22" name="Freeform 1028"/>
          <p:cNvSpPr>
            <a:spLocks/>
          </p:cNvSpPr>
          <p:nvPr userDrawn="1"/>
        </p:nvSpPr>
        <p:spPr bwMode="auto">
          <a:xfrm>
            <a:off x="2344905" y="254401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23" name="Freeform 1029"/>
          <p:cNvSpPr>
            <a:spLocks/>
          </p:cNvSpPr>
          <p:nvPr userDrawn="1"/>
        </p:nvSpPr>
        <p:spPr bwMode="auto">
          <a:xfrm>
            <a:off x="2367535" y="254401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24" name="Freeform 1030"/>
          <p:cNvSpPr>
            <a:spLocks/>
          </p:cNvSpPr>
          <p:nvPr userDrawn="1"/>
        </p:nvSpPr>
        <p:spPr bwMode="auto">
          <a:xfrm>
            <a:off x="2388279" y="254401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25" name="Freeform 1031"/>
          <p:cNvSpPr>
            <a:spLocks/>
          </p:cNvSpPr>
          <p:nvPr userDrawn="1"/>
        </p:nvSpPr>
        <p:spPr bwMode="auto">
          <a:xfrm>
            <a:off x="2410909" y="2544010"/>
            <a:ext cx="33945" cy="39602"/>
          </a:xfrm>
          <a:custGeom>
            <a:avLst/>
            <a:gdLst/>
            <a:ahLst/>
            <a:cxnLst>
              <a:cxn ang="0">
                <a:pos x="0" y="42"/>
              </a:cxn>
              <a:cxn ang="0">
                <a:pos x="0" y="42"/>
              </a:cxn>
              <a:cxn ang="0">
                <a:pos x="12" y="42"/>
              </a:cxn>
              <a:cxn ang="0">
                <a:pos x="12" y="24"/>
              </a:cxn>
              <a:cxn ang="0">
                <a:pos x="24" y="24"/>
              </a:cxn>
              <a:cxn ang="0">
                <a:pos x="24" y="42"/>
              </a:cxn>
              <a:cxn ang="0">
                <a:pos x="36" y="42"/>
              </a:cxn>
              <a:cxn ang="0">
                <a:pos x="36" y="0"/>
              </a:cxn>
              <a:cxn ang="0">
                <a:pos x="36" y="0"/>
              </a:cxn>
              <a:cxn ang="0">
                <a:pos x="0" y="0"/>
              </a:cxn>
              <a:cxn ang="0">
                <a:pos x="0" y="42"/>
              </a:cxn>
            </a:cxnLst>
            <a:rect l="0" t="0" r="r" b="b"/>
            <a:pathLst>
              <a:path w="36" h="42">
                <a:moveTo>
                  <a:pt x="0" y="42"/>
                </a:moveTo>
                <a:lnTo>
                  <a:pt x="0" y="42"/>
                </a:lnTo>
                <a:lnTo>
                  <a:pt x="12" y="42"/>
                </a:lnTo>
                <a:lnTo>
                  <a:pt x="12" y="24"/>
                </a:lnTo>
                <a:lnTo>
                  <a:pt x="24" y="24"/>
                </a:lnTo>
                <a:lnTo>
                  <a:pt x="24" y="42"/>
                </a:lnTo>
                <a:lnTo>
                  <a:pt x="36" y="42"/>
                </a:lnTo>
                <a:lnTo>
                  <a:pt x="36" y="0"/>
                </a:lnTo>
                <a:lnTo>
                  <a:pt x="36" y="0"/>
                </a:lnTo>
                <a:lnTo>
                  <a:pt x="0" y="0"/>
                </a:lnTo>
                <a:lnTo>
                  <a:pt x="0"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26" name="Freeform 1032"/>
          <p:cNvSpPr>
            <a:spLocks/>
          </p:cNvSpPr>
          <p:nvPr userDrawn="1"/>
        </p:nvSpPr>
        <p:spPr bwMode="auto">
          <a:xfrm>
            <a:off x="2593833" y="2544010"/>
            <a:ext cx="56574" cy="41488"/>
          </a:xfrm>
          <a:custGeom>
            <a:avLst/>
            <a:gdLst/>
            <a:ahLst/>
            <a:cxnLst>
              <a:cxn ang="0">
                <a:pos x="0" y="44"/>
              </a:cxn>
              <a:cxn ang="0">
                <a:pos x="12" y="44"/>
              </a:cxn>
              <a:cxn ang="0">
                <a:pos x="12" y="24"/>
              </a:cxn>
              <a:cxn ang="0">
                <a:pos x="24" y="24"/>
              </a:cxn>
              <a:cxn ang="0">
                <a:pos x="24" y="44"/>
              </a:cxn>
              <a:cxn ang="0">
                <a:pos x="24" y="44"/>
              </a:cxn>
              <a:cxn ang="0">
                <a:pos x="36" y="44"/>
              </a:cxn>
              <a:cxn ang="0">
                <a:pos x="36" y="24"/>
              </a:cxn>
              <a:cxn ang="0">
                <a:pos x="48" y="24"/>
              </a:cxn>
              <a:cxn ang="0">
                <a:pos x="48" y="44"/>
              </a:cxn>
              <a:cxn ang="0">
                <a:pos x="48" y="44"/>
              </a:cxn>
              <a:cxn ang="0">
                <a:pos x="60" y="44"/>
              </a:cxn>
              <a:cxn ang="0">
                <a:pos x="60" y="0"/>
              </a:cxn>
              <a:cxn ang="0">
                <a:pos x="60" y="0"/>
              </a:cxn>
              <a:cxn ang="0">
                <a:pos x="0" y="0"/>
              </a:cxn>
              <a:cxn ang="0">
                <a:pos x="0" y="44"/>
              </a:cxn>
            </a:cxnLst>
            <a:rect l="0" t="0" r="r" b="b"/>
            <a:pathLst>
              <a:path w="60" h="44">
                <a:moveTo>
                  <a:pt x="0" y="44"/>
                </a:moveTo>
                <a:lnTo>
                  <a:pt x="12" y="44"/>
                </a:lnTo>
                <a:lnTo>
                  <a:pt x="12" y="24"/>
                </a:lnTo>
                <a:lnTo>
                  <a:pt x="24" y="24"/>
                </a:lnTo>
                <a:lnTo>
                  <a:pt x="24" y="44"/>
                </a:lnTo>
                <a:lnTo>
                  <a:pt x="24" y="44"/>
                </a:lnTo>
                <a:lnTo>
                  <a:pt x="36" y="44"/>
                </a:lnTo>
                <a:lnTo>
                  <a:pt x="36" y="24"/>
                </a:lnTo>
                <a:lnTo>
                  <a:pt x="48" y="24"/>
                </a:lnTo>
                <a:lnTo>
                  <a:pt x="48" y="44"/>
                </a:lnTo>
                <a:lnTo>
                  <a:pt x="48" y="44"/>
                </a:lnTo>
                <a:lnTo>
                  <a:pt x="60" y="44"/>
                </a:lnTo>
                <a:lnTo>
                  <a:pt x="60" y="0"/>
                </a:lnTo>
                <a:lnTo>
                  <a:pt x="60"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27" name="Freeform 1033"/>
          <p:cNvSpPr>
            <a:spLocks/>
          </p:cNvSpPr>
          <p:nvPr userDrawn="1"/>
        </p:nvSpPr>
        <p:spPr bwMode="auto">
          <a:xfrm>
            <a:off x="2659837" y="254401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28" name="Freeform 1034"/>
          <p:cNvSpPr>
            <a:spLocks/>
          </p:cNvSpPr>
          <p:nvPr userDrawn="1"/>
        </p:nvSpPr>
        <p:spPr bwMode="auto">
          <a:xfrm>
            <a:off x="2682466" y="2544010"/>
            <a:ext cx="33945" cy="41488"/>
          </a:xfrm>
          <a:custGeom>
            <a:avLst/>
            <a:gdLst/>
            <a:ahLst/>
            <a:cxnLst>
              <a:cxn ang="0">
                <a:pos x="24" y="24"/>
              </a:cxn>
              <a:cxn ang="0">
                <a:pos x="12" y="24"/>
              </a:cxn>
              <a:cxn ang="0">
                <a:pos x="12" y="0"/>
              </a:cxn>
              <a:cxn ang="0">
                <a:pos x="12" y="0"/>
              </a:cxn>
              <a:cxn ang="0">
                <a:pos x="0" y="0"/>
              </a:cxn>
              <a:cxn ang="0">
                <a:pos x="0" y="44"/>
              </a:cxn>
              <a:cxn ang="0">
                <a:pos x="36" y="44"/>
              </a:cxn>
              <a:cxn ang="0">
                <a:pos x="36" y="0"/>
              </a:cxn>
              <a:cxn ang="0">
                <a:pos x="36" y="0"/>
              </a:cxn>
              <a:cxn ang="0">
                <a:pos x="24" y="0"/>
              </a:cxn>
              <a:cxn ang="0">
                <a:pos x="24" y="24"/>
              </a:cxn>
            </a:cxnLst>
            <a:rect l="0" t="0" r="r" b="b"/>
            <a:pathLst>
              <a:path w="36" h="44">
                <a:moveTo>
                  <a:pt x="24" y="24"/>
                </a:moveTo>
                <a:lnTo>
                  <a:pt x="12" y="24"/>
                </a:lnTo>
                <a:lnTo>
                  <a:pt x="12" y="0"/>
                </a:lnTo>
                <a:lnTo>
                  <a:pt x="12" y="0"/>
                </a:lnTo>
                <a:lnTo>
                  <a:pt x="0" y="0"/>
                </a:lnTo>
                <a:lnTo>
                  <a:pt x="0" y="44"/>
                </a:lnTo>
                <a:lnTo>
                  <a:pt x="36" y="44"/>
                </a:lnTo>
                <a:lnTo>
                  <a:pt x="36" y="0"/>
                </a:lnTo>
                <a:lnTo>
                  <a:pt x="36" y="0"/>
                </a:lnTo>
                <a:lnTo>
                  <a:pt x="24" y="0"/>
                </a:lnTo>
                <a:lnTo>
                  <a:pt x="2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29" name="Freeform 1035"/>
          <p:cNvSpPr>
            <a:spLocks/>
          </p:cNvSpPr>
          <p:nvPr userDrawn="1"/>
        </p:nvSpPr>
        <p:spPr bwMode="auto">
          <a:xfrm>
            <a:off x="2725840" y="254401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30" name="Freeform 1036"/>
          <p:cNvSpPr>
            <a:spLocks/>
          </p:cNvSpPr>
          <p:nvPr userDrawn="1"/>
        </p:nvSpPr>
        <p:spPr bwMode="auto">
          <a:xfrm>
            <a:off x="2759784" y="2544010"/>
            <a:ext cx="43374" cy="41488"/>
          </a:xfrm>
          <a:custGeom>
            <a:avLst/>
            <a:gdLst/>
            <a:ahLst/>
            <a:cxnLst>
              <a:cxn ang="0">
                <a:pos x="34" y="24"/>
              </a:cxn>
              <a:cxn ang="0">
                <a:pos x="24" y="24"/>
              </a:cxn>
              <a:cxn ang="0">
                <a:pos x="24" y="24"/>
              </a:cxn>
              <a:cxn ang="0">
                <a:pos x="24" y="0"/>
              </a:cxn>
              <a:cxn ang="0">
                <a:pos x="24" y="0"/>
              </a:cxn>
              <a:cxn ang="0">
                <a:pos x="10" y="0"/>
              </a:cxn>
              <a:cxn ang="0">
                <a:pos x="10" y="0"/>
              </a:cxn>
              <a:cxn ang="0">
                <a:pos x="10" y="24"/>
              </a:cxn>
              <a:cxn ang="0">
                <a:pos x="0" y="24"/>
              </a:cxn>
              <a:cxn ang="0">
                <a:pos x="0" y="24"/>
              </a:cxn>
              <a:cxn ang="0">
                <a:pos x="0" y="44"/>
              </a:cxn>
              <a:cxn ang="0">
                <a:pos x="0" y="44"/>
              </a:cxn>
              <a:cxn ang="0">
                <a:pos x="12" y="44"/>
              </a:cxn>
              <a:cxn ang="0">
                <a:pos x="12" y="44"/>
              </a:cxn>
              <a:cxn ang="0">
                <a:pos x="12" y="24"/>
              </a:cxn>
              <a:cxn ang="0">
                <a:pos x="22" y="24"/>
              </a:cxn>
              <a:cxn ang="0">
                <a:pos x="22" y="24"/>
              </a:cxn>
              <a:cxn ang="0">
                <a:pos x="22" y="44"/>
              </a:cxn>
              <a:cxn ang="0">
                <a:pos x="22" y="44"/>
              </a:cxn>
              <a:cxn ang="0">
                <a:pos x="34" y="44"/>
              </a:cxn>
              <a:cxn ang="0">
                <a:pos x="34" y="44"/>
              </a:cxn>
              <a:cxn ang="0">
                <a:pos x="34" y="24"/>
              </a:cxn>
              <a:cxn ang="0">
                <a:pos x="46" y="24"/>
              </a:cxn>
              <a:cxn ang="0">
                <a:pos x="46" y="24"/>
              </a:cxn>
              <a:cxn ang="0">
                <a:pos x="46" y="0"/>
              </a:cxn>
              <a:cxn ang="0">
                <a:pos x="46" y="0"/>
              </a:cxn>
              <a:cxn ang="0">
                <a:pos x="34" y="0"/>
              </a:cxn>
              <a:cxn ang="0">
                <a:pos x="34" y="0"/>
              </a:cxn>
              <a:cxn ang="0">
                <a:pos x="34" y="24"/>
              </a:cxn>
              <a:cxn ang="0">
                <a:pos x="34" y="24"/>
              </a:cxn>
            </a:cxnLst>
            <a:rect l="0" t="0" r="r" b="b"/>
            <a:pathLst>
              <a:path w="46" h="44">
                <a:moveTo>
                  <a:pt x="34" y="24"/>
                </a:moveTo>
                <a:lnTo>
                  <a:pt x="24" y="24"/>
                </a:lnTo>
                <a:lnTo>
                  <a:pt x="24" y="24"/>
                </a:lnTo>
                <a:lnTo>
                  <a:pt x="24" y="0"/>
                </a:lnTo>
                <a:lnTo>
                  <a:pt x="24" y="0"/>
                </a:lnTo>
                <a:lnTo>
                  <a:pt x="10" y="0"/>
                </a:lnTo>
                <a:lnTo>
                  <a:pt x="10" y="0"/>
                </a:lnTo>
                <a:lnTo>
                  <a:pt x="10" y="24"/>
                </a:lnTo>
                <a:lnTo>
                  <a:pt x="0" y="24"/>
                </a:lnTo>
                <a:lnTo>
                  <a:pt x="0" y="24"/>
                </a:lnTo>
                <a:lnTo>
                  <a:pt x="0" y="44"/>
                </a:lnTo>
                <a:lnTo>
                  <a:pt x="0" y="44"/>
                </a:lnTo>
                <a:lnTo>
                  <a:pt x="12" y="44"/>
                </a:lnTo>
                <a:lnTo>
                  <a:pt x="12" y="44"/>
                </a:lnTo>
                <a:lnTo>
                  <a:pt x="12" y="24"/>
                </a:lnTo>
                <a:lnTo>
                  <a:pt x="22" y="24"/>
                </a:lnTo>
                <a:lnTo>
                  <a:pt x="22" y="24"/>
                </a:lnTo>
                <a:lnTo>
                  <a:pt x="22" y="44"/>
                </a:lnTo>
                <a:lnTo>
                  <a:pt x="22" y="44"/>
                </a:lnTo>
                <a:lnTo>
                  <a:pt x="34" y="44"/>
                </a:lnTo>
                <a:lnTo>
                  <a:pt x="34" y="44"/>
                </a:lnTo>
                <a:lnTo>
                  <a:pt x="34" y="24"/>
                </a:lnTo>
                <a:lnTo>
                  <a:pt x="46" y="24"/>
                </a:lnTo>
                <a:lnTo>
                  <a:pt x="46" y="24"/>
                </a:lnTo>
                <a:lnTo>
                  <a:pt x="46" y="0"/>
                </a:lnTo>
                <a:lnTo>
                  <a:pt x="46" y="0"/>
                </a:lnTo>
                <a:lnTo>
                  <a:pt x="34" y="0"/>
                </a:lnTo>
                <a:lnTo>
                  <a:pt x="34" y="0"/>
                </a:lnTo>
                <a:lnTo>
                  <a:pt x="34" y="24"/>
                </a:lnTo>
                <a:lnTo>
                  <a:pt x="3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31" name="Freeform 1037"/>
          <p:cNvSpPr>
            <a:spLocks/>
          </p:cNvSpPr>
          <p:nvPr userDrawn="1"/>
        </p:nvSpPr>
        <p:spPr bwMode="auto">
          <a:xfrm>
            <a:off x="2748470" y="2544010"/>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32" name="Freeform 1038"/>
          <p:cNvSpPr>
            <a:spLocks/>
          </p:cNvSpPr>
          <p:nvPr userDrawn="1"/>
        </p:nvSpPr>
        <p:spPr bwMode="auto">
          <a:xfrm>
            <a:off x="2814473" y="254401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33" name="Freeform 1039"/>
          <p:cNvSpPr>
            <a:spLocks/>
          </p:cNvSpPr>
          <p:nvPr userDrawn="1"/>
        </p:nvSpPr>
        <p:spPr bwMode="auto">
          <a:xfrm>
            <a:off x="2835217" y="2544010"/>
            <a:ext cx="13201" cy="41488"/>
          </a:xfrm>
          <a:custGeom>
            <a:avLst/>
            <a:gdLst/>
            <a:ahLst/>
            <a:cxnLst>
              <a:cxn ang="0">
                <a:pos x="0" y="44"/>
              </a:cxn>
              <a:cxn ang="0">
                <a:pos x="0" y="44"/>
              </a:cxn>
              <a:cxn ang="0">
                <a:pos x="14" y="44"/>
              </a:cxn>
              <a:cxn ang="0">
                <a:pos x="14" y="44"/>
              </a:cxn>
              <a:cxn ang="0">
                <a:pos x="14" y="0"/>
              </a:cxn>
              <a:cxn ang="0">
                <a:pos x="14" y="0"/>
              </a:cxn>
              <a:cxn ang="0">
                <a:pos x="0" y="0"/>
              </a:cxn>
              <a:cxn ang="0">
                <a:pos x="0" y="0"/>
              </a:cxn>
              <a:cxn ang="0">
                <a:pos x="0" y="44"/>
              </a:cxn>
              <a:cxn ang="0">
                <a:pos x="0" y="44"/>
              </a:cxn>
            </a:cxnLst>
            <a:rect l="0" t="0" r="r" b="b"/>
            <a:pathLst>
              <a:path w="14" h="44">
                <a:moveTo>
                  <a:pt x="0" y="44"/>
                </a:moveTo>
                <a:lnTo>
                  <a:pt x="0" y="44"/>
                </a:lnTo>
                <a:lnTo>
                  <a:pt x="14" y="44"/>
                </a:lnTo>
                <a:lnTo>
                  <a:pt x="14" y="44"/>
                </a:lnTo>
                <a:lnTo>
                  <a:pt x="14" y="0"/>
                </a:lnTo>
                <a:lnTo>
                  <a:pt x="14"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34" name="Freeform 1040"/>
          <p:cNvSpPr>
            <a:spLocks/>
          </p:cNvSpPr>
          <p:nvPr userDrawn="1"/>
        </p:nvSpPr>
        <p:spPr bwMode="auto">
          <a:xfrm>
            <a:off x="2857847" y="254401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35" name="Freeform 1041"/>
          <p:cNvSpPr>
            <a:spLocks/>
          </p:cNvSpPr>
          <p:nvPr userDrawn="1"/>
        </p:nvSpPr>
        <p:spPr bwMode="auto">
          <a:xfrm>
            <a:off x="2880477" y="254401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36" name="Freeform 1042"/>
          <p:cNvSpPr>
            <a:spLocks/>
          </p:cNvSpPr>
          <p:nvPr userDrawn="1"/>
        </p:nvSpPr>
        <p:spPr bwMode="auto">
          <a:xfrm>
            <a:off x="2901221" y="2544010"/>
            <a:ext cx="33945" cy="39602"/>
          </a:xfrm>
          <a:custGeom>
            <a:avLst/>
            <a:gdLst/>
            <a:ahLst/>
            <a:cxnLst>
              <a:cxn ang="0">
                <a:pos x="0" y="42"/>
              </a:cxn>
              <a:cxn ang="0">
                <a:pos x="0" y="42"/>
              </a:cxn>
              <a:cxn ang="0">
                <a:pos x="14" y="42"/>
              </a:cxn>
              <a:cxn ang="0">
                <a:pos x="14" y="24"/>
              </a:cxn>
              <a:cxn ang="0">
                <a:pos x="24" y="24"/>
              </a:cxn>
              <a:cxn ang="0">
                <a:pos x="24" y="42"/>
              </a:cxn>
              <a:cxn ang="0">
                <a:pos x="36" y="42"/>
              </a:cxn>
              <a:cxn ang="0">
                <a:pos x="36" y="0"/>
              </a:cxn>
              <a:cxn ang="0">
                <a:pos x="36" y="0"/>
              </a:cxn>
              <a:cxn ang="0">
                <a:pos x="0" y="0"/>
              </a:cxn>
              <a:cxn ang="0">
                <a:pos x="0" y="42"/>
              </a:cxn>
            </a:cxnLst>
            <a:rect l="0" t="0" r="r" b="b"/>
            <a:pathLst>
              <a:path w="36" h="42">
                <a:moveTo>
                  <a:pt x="0" y="42"/>
                </a:moveTo>
                <a:lnTo>
                  <a:pt x="0" y="42"/>
                </a:lnTo>
                <a:lnTo>
                  <a:pt x="14" y="42"/>
                </a:lnTo>
                <a:lnTo>
                  <a:pt x="14" y="24"/>
                </a:lnTo>
                <a:lnTo>
                  <a:pt x="24" y="24"/>
                </a:lnTo>
                <a:lnTo>
                  <a:pt x="24" y="42"/>
                </a:lnTo>
                <a:lnTo>
                  <a:pt x="36" y="42"/>
                </a:lnTo>
                <a:lnTo>
                  <a:pt x="36" y="0"/>
                </a:lnTo>
                <a:lnTo>
                  <a:pt x="36" y="0"/>
                </a:lnTo>
                <a:lnTo>
                  <a:pt x="0" y="0"/>
                </a:lnTo>
                <a:lnTo>
                  <a:pt x="0"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37" name="Freeform 1043"/>
          <p:cNvSpPr>
            <a:spLocks/>
          </p:cNvSpPr>
          <p:nvPr userDrawn="1"/>
        </p:nvSpPr>
        <p:spPr bwMode="auto">
          <a:xfrm>
            <a:off x="2733383" y="1212624"/>
            <a:ext cx="30173" cy="28287"/>
          </a:xfrm>
          <a:custGeom>
            <a:avLst/>
            <a:gdLst/>
            <a:ahLst/>
            <a:cxnLst>
              <a:cxn ang="0">
                <a:pos x="22" y="24"/>
              </a:cxn>
              <a:cxn ang="0">
                <a:pos x="16" y="24"/>
              </a:cxn>
              <a:cxn ang="0">
                <a:pos x="10" y="24"/>
              </a:cxn>
              <a:cxn ang="0">
                <a:pos x="0" y="20"/>
              </a:cxn>
              <a:cxn ang="0">
                <a:pos x="2" y="24"/>
              </a:cxn>
              <a:cxn ang="0">
                <a:pos x="4" y="28"/>
              </a:cxn>
              <a:cxn ang="0">
                <a:pos x="16" y="30"/>
              </a:cxn>
              <a:cxn ang="0">
                <a:pos x="24" y="28"/>
              </a:cxn>
              <a:cxn ang="0">
                <a:pos x="30" y="26"/>
              </a:cxn>
              <a:cxn ang="0">
                <a:pos x="32" y="20"/>
              </a:cxn>
              <a:cxn ang="0">
                <a:pos x="30" y="16"/>
              </a:cxn>
              <a:cxn ang="0">
                <a:pos x="26" y="12"/>
              </a:cxn>
              <a:cxn ang="0">
                <a:pos x="18" y="10"/>
              </a:cxn>
              <a:cxn ang="0">
                <a:pos x="10" y="8"/>
              </a:cxn>
              <a:cxn ang="0">
                <a:pos x="8" y="8"/>
              </a:cxn>
              <a:cxn ang="0">
                <a:pos x="10" y="6"/>
              </a:cxn>
              <a:cxn ang="0">
                <a:pos x="16" y="4"/>
              </a:cxn>
              <a:cxn ang="0">
                <a:pos x="20" y="6"/>
              </a:cxn>
              <a:cxn ang="0">
                <a:pos x="22" y="8"/>
              </a:cxn>
              <a:cxn ang="0">
                <a:pos x="32" y="8"/>
              </a:cxn>
              <a:cxn ang="0">
                <a:pos x="28" y="2"/>
              </a:cxn>
              <a:cxn ang="0">
                <a:pos x="22" y="0"/>
              </a:cxn>
              <a:cxn ang="0">
                <a:pos x="16" y="0"/>
              </a:cxn>
              <a:cxn ang="0">
                <a:pos x="8" y="0"/>
              </a:cxn>
              <a:cxn ang="0">
                <a:pos x="2" y="4"/>
              </a:cxn>
              <a:cxn ang="0">
                <a:pos x="2" y="8"/>
              </a:cxn>
              <a:cxn ang="0">
                <a:pos x="4" y="14"/>
              </a:cxn>
              <a:cxn ang="0">
                <a:pos x="14" y="16"/>
              </a:cxn>
              <a:cxn ang="0">
                <a:pos x="20" y="18"/>
              </a:cxn>
              <a:cxn ang="0">
                <a:pos x="24" y="18"/>
              </a:cxn>
              <a:cxn ang="0">
                <a:pos x="24" y="20"/>
              </a:cxn>
              <a:cxn ang="0">
                <a:pos x="22" y="24"/>
              </a:cxn>
            </a:cxnLst>
            <a:rect l="0" t="0" r="r" b="b"/>
            <a:pathLst>
              <a:path w="32" h="30">
                <a:moveTo>
                  <a:pt x="22" y="24"/>
                </a:moveTo>
                <a:lnTo>
                  <a:pt x="22" y="24"/>
                </a:lnTo>
                <a:lnTo>
                  <a:pt x="16" y="24"/>
                </a:lnTo>
                <a:lnTo>
                  <a:pt x="16" y="24"/>
                </a:lnTo>
                <a:lnTo>
                  <a:pt x="10" y="24"/>
                </a:lnTo>
                <a:lnTo>
                  <a:pt x="10" y="24"/>
                </a:lnTo>
                <a:lnTo>
                  <a:pt x="8" y="20"/>
                </a:lnTo>
                <a:lnTo>
                  <a:pt x="0" y="20"/>
                </a:lnTo>
                <a:lnTo>
                  <a:pt x="0" y="20"/>
                </a:lnTo>
                <a:lnTo>
                  <a:pt x="2" y="24"/>
                </a:lnTo>
                <a:lnTo>
                  <a:pt x="4" y="28"/>
                </a:lnTo>
                <a:lnTo>
                  <a:pt x="4" y="28"/>
                </a:lnTo>
                <a:lnTo>
                  <a:pt x="10" y="30"/>
                </a:lnTo>
                <a:lnTo>
                  <a:pt x="16" y="30"/>
                </a:lnTo>
                <a:lnTo>
                  <a:pt x="16" y="30"/>
                </a:lnTo>
                <a:lnTo>
                  <a:pt x="24" y="28"/>
                </a:lnTo>
                <a:lnTo>
                  <a:pt x="24" y="28"/>
                </a:lnTo>
                <a:lnTo>
                  <a:pt x="30" y="26"/>
                </a:lnTo>
                <a:lnTo>
                  <a:pt x="30" y="26"/>
                </a:lnTo>
                <a:lnTo>
                  <a:pt x="32" y="20"/>
                </a:lnTo>
                <a:lnTo>
                  <a:pt x="32" y="20"/>
                </a:lnTo>
                <a:lnTo>
                  <a:pt x="30" y="16"/>
                </a:lnTo>
                <a:lnTo>
                  <a:pt x="30" y="16"/>
                </a:lnTo>
                <a:lnTo>
                  <a:pt x="26" y="12"/>
                </a:lnTo>
                <a:lnTo>
                  <a:pt x="26" y="12"/>
                </a:lnTo>
                <a:lnTo>
                  <a:pt x="18" y="10"/>
                </a:lnTo>
                <a:lnTo>
                  <a:pt x="18" y="10"/>
                </a:lnTo>
                <a:lnTo>
                  <a:pt x="10" y="8"/>
                </a:lnTo>
                <a:lnTo>
                  <a:pt x="10" y="8"/>
                </a:lnTo>
                <a:lnTo>
                  <a:pt x="8" y="8"/>
                </a:lnTo>
                <a:lnTo>
                  <a:pt x="8" y="8"/>
                </a:lnTo>
                <a:lnTo>
                  <a:pt x="10" y="6"/>
                </a:lnTo>
                <a:lnTo>
                  <a:pt x="10" y="6"/>
                </a:lnTo>
                <a:lnTo>
                  <a:pt x="16" y="4"/>
                </a:lnTo>
                <a:lnTo>
                  <a:pt x="16" y="4"/>
                </a:lnTo>
                <a:lnTo>
                  <a:pt x="20" y="6"/>
                </a:lnTo>
                <a:lnTo>
                  <a:pt x="20" y="6"/>
                </a:lnTo>
                <a:lnTo>
                  <a:pt x="22" y="8"/>
                </a:lnTo>
                <a:lnTo>
                  <a:pt x="32" y="8"/>
                </a:lnTo>
                <a:lnTo>
                  <a:pt x="32" y="8"/>
                </a:lnTo>
                <a:lnTo>
                  <a:pt x="30" y="4"/>
                </a:lnTo>
                <a:lnTo>
                  <a:pt x="28" y="2"/>
                </a:lnTo>
                <a:lnTo>
                  <a:pt x="28" y="2"/>
                </a:lnTo>
                <a:lnTo>
                  <a:pt x="22" y="0"/>
                </a:lnTo>
                <a:lnTo>
                  <a:pt x="16" y="0"/>
                </a:lnTo>
                <a:lnTo>
                  <a:pt x="16" y="0"/>
                </a:lnTo>
                <a:lnTo>
                  <a:pt x="8" y="0"/>
                </a:lnTo>
                <a:lnTo>
                  <a:pt x="8" y="0"/>
                </a:lnTo>
                <a:lnTo>
                  <a:pt x="2" y="4"/>
                </a:lnTo>
                <a:lnTo>
                  <a:pt x="2" y="4"/>
                </a:lnTo>
                <a:lnTo>
                  <a:pt x="2" y="8"/>
                </a:lnTo>
                <a:lnTo>
                  <a:pt x="2" y="8"/>
                </a:lnTo>
                <a:lnTo>
                  <a:pt x="2" y="10"/>
                </a:lnTo>
                <a:lnTo>
                  <a:pt x="4" y="14"/>
                </a:lnTo>
                <a:lnTo>
                  <a:pt x="4" y="14"/>
                </a:lnTo>
                <a:lnTo>
                  <a:pt x="14" y="16"/>
                </a:lnTo>
                <a:lnTo>
                  <a:pt x="14" y="16"/>
                </a:lnTo>
                <a:lnTo>
                  <a:pt x="20" y="18"/>
                </a:lnTo>
                <a:lnTo>
                  <a:pt x="20" y="18"/>
                </a:lnTo>
                <a:lnTo>
                  <a:pt x="24" y="18"/>
                </a:lnTo>
                <a:lnTo>
                  <a:pt x="24" y="18"/>
                </a:lnTo>
                <a:lnTo>
                  <a:pt x="24" y="20"/>
                </a:lnTo>
                <a:lnTo>
                  <a:pt x="24" y="20"/>
                </a:lnTo>
                <a:lnTo>
                  <a:pt x="22" y="24"/>
                </a:lnTo>
                <a:lnTo>
                  <a:pt x="22"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38" name="Freeform 1044"/>
          <p:cNvSpPr>
            <a:spLocks/>
          </p:cNvSpPr>
          <p:nvPr userDrawn="1"/>
        </p:nvSpPr>
        <p:spPr bwMode="auto">
          <a:xfrm>
            <a:off x="2412795" y="1212624"/>
            <a:ext cx="9429" cy="18858"/>
          </a:xfrm>
          <a:custGeom>
            <a:avLst/>
            <a:gdLst/>
            <a:ahLst/>
            <a:cxnLst>
              <a:cxn ang="0">
                <a:pos x="2" y="20"/>
              </a:cxn>
              <a:cxn ang="0">
                <a:pos x="2" y="20"/>
              </a:cxn>
              <a:cxn ang="0">
                <a:pos x="4" y="20"/>
              </a:cxn>
              <a:cxn ang="0">
                <a:pos x="4" y="20"/>
              </a:cxn>
              <a:cxn ang="0">
                <a:pos x="8" y="20"/>
              </a:cxn>
              <a:cxn ang="0">
                <a:pos x="8" y="20"/>
              </a:cxn>
              <a:cxn ang="0">
                <a:pos x="10" y="18"/>
              </a:cxn>
              <a:cxn ang="0">
                <a:pos x="10" y="18"/>
              </a:cxn>
              <a:cxn ang="0">
                <a:pos x="10" y="10"/>
              </a:cxn>
              <a:cxn ang="0">
                <a:pos x="10" y="10"/>
              </a:cxn>
              <a:cxn ang="0">
                <a:pos x="10" y="2"/>
              </a:cxn>
              <a:cxn ang="0">
                <a:pos x="10" y="2"/>
              </a:cxn>
              <a:cxn ang="0">
                <a:pos x="8" y="0"/>
              </a:cxn>
              <a:cxn ang="0">
                <a:pos x="8" y="0"/>
              </a:cxn>
              <a:cxn ang="0">
                <a:pos x="4" y="0"/>
              </a:cxn>
              <a:cxn ang="0">
                <a:pos x="4" y="0"/>
              </a:cxn>
              <a:cxn ang="0">
                <a:pos x="2" y="0"/>
              </a:cxn>
              <a:cxn ang="0">
                <a:pos x="2" y="0"/>
              </a:cxn>
              <a:cxn ang="0">
                <a:pos x="0" y="2"/>
              </a:cxn>
              <a:cxn ang="0">
                <a:pos x="0" y="2"/>
              </a:cxn>
              <a:cxn ang="0">
                <a:pos x="0" y="10"/>
              </a:cxn>
              <a:cxn ang="0">
                <a:pos x="0" y="10"/>
              </a:cxn>
              <a:cxn ang="0">
                <a:pos x="0" y="16"/>
              </a:cxn>
              <a:cxn ang="0">
                <a:pos x="0" y="16"/>
              </a:cxn>
              <a:cxn ang="0">
                <a:pos x="2" y="20"/>
              </a:cxn>
              <a:cxn ang="0">
                <a:pos x="2" y="20"/>
              </a:cxn>
            </a:cxnLst>
            <a:rect l="0" t="0" r="r" b="b"/>
            <a:pathLst>
              <a:path w="10" h="20">
                <a:moveTo>
                  <a:pt x="2" y="20"/>
                </a:moveTo>
                <a:lnTo>
                  <a:pt x="2" y="20"/>
                </a:lnTo>
                <a:lnTo>
                  <a:pt x="4" y="20"/>
                </a:lnTo>
                <a:lnTo>
                  <a:pt x="4" y="20"/>
                </a:lnTo>
                <a:lnTo>
                  <a:pt x="8" y="20"/>
                </a:lnTo>
                <a:lnTo>
                  <a:pt x="8" y="20"/>
                </a:lnTo>
                <a:lnTo>
                  <a:pt x="10" y="18"/>
                </a:lnTo>
                <a:lnTo>
                  <a:pt x="10" y="18"/>
                </a:lnTo>
                <a:lnTo>
                  <a:pt x="10" y="10"/>
                </a:lnTo>
                <a:lnTo>
                  <a:pt x="10" y="10"/>
                </a:lnTo>
                <a:lnTo>
                  <a:pt x="10" y="2"/>
                </a:lnTo>
                <a:lnTo>
                  <a:pt x="10" y="2"/>
                </a:lnTo>
                <a:lnTo>
                  <a:pt x="8" y="0"/>
                </a:lnTo>
                <a:lnTo>
                  <a:pt x="8" y="0"/>
                </a:lnTo>
                <a:lnTo>
                  <a:pt x="4" y="0"/>
                </a:lnTo>
                <a:lnTo>
                  <a:pt x="4" y="0"/>
                </a:lnTo>
                <a:lnTo>
                  <a:pt x="2" y="0"/>
                </a:lnTo>
                <a:lnTo>
                  <a:pt x="2" y="0"/>
                </a:lnTo>
                <a:lnTo>
                  <a:pt x="0" y="2"/>
                </a:lnTo>
                <a:lnTo>
                  <a:pt x="0" y="2"/>
                </a:lnTo>
                <a:lnTo>
                  <a:pt x="0" y="10"/>
                </a:lnTo>
                <a:lnTo>
                  <a:pt x="0" y="10"/>
                </a:lnTo>
                <a:lnTo>
                  <a:pt x="0" y="16"/>
                </a:lnTo>
                <a:lnTo>
                  <a:pt x="0" y="16"/>
                </a:lnTo>
                <a:lnTo>
                  <a:pt x="2" y="20"/>
                </a:lnTo>
                <a:lnTo>
                  <a:pt x="2"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39" name="Freeform 1045"/>
          <p:cNvSpPr>
            <a:spLocks/>
          </p:cNvSpPr>
          <p:nvPr userDrawn="1"/>
        </p:nvSpPr>
        <p:spPr bwMode="auto">
          <a:xfrm>
            <a:off x="2690010" y="1216396"/>
            <a:ext cx="9429" cy="18858"/>
          </a:xfrm>
          <a:custGeom>
            <a:avLst/>
            <a:gdLst/>
            <a:ahLst/>
            <a:cxnLst>
              <a:cxn ang="0">
                <a:pos x="4" y="20"/>
              </a:cxn>
              <a:cxn ang="0">
                <a:pos x="4" y="20"/>
              </a:cxn>
              <a:cxn ang="0">
                <a:pos x="6" y="20"/>
              </a:cxn>
              <a:cxn ang="0">
                <a:pos x="6" y="20"/>
              </a:cxn>
              <a:cxn ang="0">
                <a:pos x="8" y="20"/>
              </a:cxn>
              <a:cxn ang="0">
                <a:pos x="8" y="20"/>
              </a:cxn>
              <a:cxn ang="0">
                <a:pos x="10" y="16"/>
              </a:cxn>
              <a:cxn ang="0">
                <a:pos x="10" y="16"/>
              </a:cxn>
              <a:cxn ang="0">
                <a:pos x="10" y="10"/>
              </a:cxn>
              <a:cxn ang="0">
                <a:pos x="10" y="10"/>
              </a:cxn>
              <a:cxn ang="0">
                <a:pos x="10" y="2"/>
              </a:cxn>
              <a:cxn ang="0">
                <a:pos x="10" y="2"/>
              </a:cxn>
              <a:cxn ang="0">
                <a:pos x="8" y="0"/>
              </a:cxn>
              <a:cxn ang="0">
                <a:pos x="8" y="0"/>
              </a:cxn>
              <a:cxn ang="0">
                <a:pos x="6" y="0"/>
              </a:cxn>
              <a:cxn ang="0">
                <a:pos x="6" y="0"/>
              </a:cxn>
              <a:cxn ang="0">
                <a:pos x="4" y="0"/>
              </a:cxn>
              <a:cxn ang="0">
                <a:pos x="4" y="0"/>
              </a:cxn>
              <a:cxn ang="0">
                <a:pos x="2" y="2"/>
              </a:cxn>
              <a:cxn ang="0">
                <a:pos x="2" y="2"/>
              </a:cxn>
              <a:cxn ang="0">
                <a:pos x="0" y="10"/>
              </a:cxn>
              <a:cxn ang="0">
                <a:pos x="0" y="10"/>
              </a:cxn>
              <a:cxn ang="0">
                <a:pos x="2" y="16"/>
              </a:cxn>
              <a:cxn ang="0">
                <a:pos x="2" y="16"/>
              </a:cxn>
              <a:cxn ang="0">
                <a:pos x="4" y="20"/>
              </a:cxn>
              <a:cxn ang="0">
                <a:pos x="4" y="20"/>
              </a:cxn>
            </a:cxnLst>
            <a:rect l="0" t="0" r="r" b="b"/>
            <a:pathLst>
              <a:path w="10" h="20">
                <a:moveTo>
                  <a:pt x="4" y="20"/>
                </a:moveTo>
                <a:lnTo>
                  <a:pt x="4" y="20"/>
                </a:lnTo>
                <a:lnTo>
                  <a:pt x="6" y="20"/>
                </a:lnTo>
                <a:lnTo>
                  <a:pt x="6" y="20"/>
                </a:lnTo>
                <a:lnTo>
                  <a:pt x="8" y="20"/>
                </a:lnTo>
                <a:lnTo>
                  <a:pt x="8" y="20"/>
                </a:lnTo>
                <a:lnTo>
                  <a:pt x="10" y="16"/>
                </a:lnTo>
                <a:lnTo>
                  <a:pt x="10" y="16"/>
                </a:lnTo>
                <a:lnTo>
                  <a:pt x="10" y="10"/>
                </a:lnTo>
                <a:lnTo>
                  <a:pt x="10" y="10"/>
                </a:lnTo>
                <a:lnTo>
                  <a:pt x="10" y="2"/>
                </a:lnTo>
                <a:lnTo>
                  <a:pt x="10" y="2"/>
                </a:lnTo>
                <a:lnTo>
                  <a:pt x="8" y="0"/>
                </a:lnTo>
                <a:lnTo>
                  <a:pt x="8" y="0"/>
                </a:lnTo>
                <a:lnTo>
                  <a:pt x="6" y="0"/>
                </a:lnTo>
                <a:lnTo>
                  <a:pt x="6" y="0"/>
                </a:lnTo>
                <a:lnTo>
                  <a:pt x="4" y="0"/>
                </a:lnTo>
                <a:lnTo>
                  <a:pt x="4" y="0"/>
                </a:lnTo>
                <a:lnTo>
                  <a:pt x="2" y="2"/>
                </a:lnTo>
                <a:lnTo>
                  <a:pt x="2" y="2"/>
                </a:lnTo>
                <a:lnTo>
                  <a:pt x="0" y="10"/>
                </a:lnTo>
                <a:lnTo>
                  <a:pt x="0" y="10"/>
                </a:lnTo>
                <a:lnTo>
                  <a:pt x="2" y="16"/>
                </a:lnTo>
                <a:lnTo>
                  <a:pt x="2" y="16"/>
                </a:lnTo>
                <a:lnTo>
                  <a:pt x="4" y="20"/>
                </a:lnTo>
                <a:lnTo>
                  <a:pt x="4"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40" name="Freeform 1046"/>
          <p:cNvSpPr>
            <a:spLocks/>
          </p:cNvSpPr>
          <p:nvPr userDrawn="1"/>
        </p:nvSpPr>
        <p:spPr bwMode="auto">
          <a:xfrm>
            <a:off x="2661722" y="1216396"/>
            <a:ext cx="9429" cy="18858"/>
          </a:xfrm>
          <a:custGeom>
            <a:avLst/>
            <a:gdLst/>
            <a:ahLst/>
            <a:cxnLst>
              <a:cxn ang="0">
                <a:pos x="2" y="20"/>
              </a:cxn>
              <a:cxn ang="0">
                <a:pos x="2" y="20"/>
              </a:cxn>
              <a:cxn ang="0">
                <a:pos x="4" y="20"/>
              </a:cxn>
              <a:cxn ang="0">
                <a:pos x="4" y="20"/>
              </a:cxn>
              <a:cxn ang="0">
                <a:pos x="8" y="20"/>
              </a:cxn>
              <a:cxn ang="0">
                <a:pos x="8" y="20"/>
              </a:cxn>
              <a:cxn ang="0">
                <a:pos x="8" y="16"/>
              </a:cxn>
              <a:cxn ang="0">
                <a:pos x="8" y="16"/>
              </a:cxn>
              <a:cxn ang="0">
                <a:pos x="10" y="10"/>
              </a:cxn>
              <a:cxn ang="0">
                <a:pos x="10" y="10"/>
              </a:cxn>
              <a:cxn ang="0">
                <a:pos x="8" y="2"/>
              </a:cxn>
              <a:cxn ang="0">
                <a:pos x="8" y="2"/>
              </a:cxn>
              <a:cxn ang="0">
                <a:pos x="8" y="0"/>
              </a:cxn>
              <a:cxn ang="0">
                <a:pos x="8" y="0"/>
              </a:cxn>
              <a:cxn ang="0">
                <a:pos x="4" y="0"/>
              </a:cxn>
              <a:cxn ang="0">
                <a:pos x="4" y="0"/>
              </a:cxn>
              <a:cxn ang="0">
                <a:pos x="2" y="0"/>
              </a:cxn>
              <a:cxn ang="0">
                <a:pos x="2" y="0"/>
              </a:cxn>
              <a:cxn ang="0">
                <a:pos x="0" y="2"/>
              </a:cxn>
              <a:cxn ang="0">
                <a:pos x="0" y="2"/>
              </a:cxn>
              <a:cxn ang="0">
                <a:pos x="0" y="10"/>
              </a:cxn>
              <a:cxn ang="0">
                <a:pos x="0" y="10"/>
              </a:cxn>
              <a:cxn ang="0">
                <a:pos x="0" y="16"/>
              </a:cxn>
              <a:cxn ang="0">
                <a:pos x="0" y="16"/>
              </a:cxn>
              <a:cxn ang="0">
                <a:pos x="2" y="20"/>
              </a:cxn>
              <a:cxn ang="0">
                <a:pos x="2" y="20"/>
              </a:cxn>
            </a:cxnLst>
            <a:rect l="0" t="0" r="r" b="b"/>
            <a:pathLst>
              <a:path w="10" h="20">
                <a:moveTo>
                  <a:pt x="2" y="20"/>
                </a:moveTo>
                <a:lnTo>
                  <a:pt x="2" y="20"/>
                </a:lnTo>
                <a:lnTo>
                  <a:pt x="4" y="20"/>
                </a:lnTo>
                <a:lnTo>
                  <a:pt x="4" y="20"/>
                </a:lnTo>
                <a:lnTo>
                  <a:pt x="8" y="20"/>
                </a:lnTo>
                <a:lnTo>
                  <a:pt x="8" y="20"/>
                </a:lnTo>
                <a:lnTo>
                  <a:pt x="8" y="16"/>
                </a:lnTo>
                <a:lnTo>
                  <a:pt x="8" y="16"/>
                </a:lnTo>
                <a:lnTo>
                  <a:pt x="10" y="10"/>
                </a:lnTo>
                <a:lnTo>
                  <a:pt x="10" y="10"/>
                </a:lnTo>
                <a:lnTo>
                  <a:pt x="8" y="2"/>
                </a:lnTo>
                <a:lnTo>
                  <a:pt x="8" y="2"/>
                </a:lnTo>
                <a:lnTo>
                  <a:pt x="8" y="0"/>
                </a:lnTo>
                <a:lnTo>
                  <a:pt x="8" y="0"/>
                </a:lnTo>
                <a:lnTo>
                  <a:pt x="4" y="0"/>
                </a:lnTo>
                <a:lnTo>
                  <a:pt x="4" y="0"/>
                </a:lnTo>
                <a:lnTo>
                  <a:pt x="2" y="0"/>
                </a:lnTo>
                <a:lnTo>
                  <a:pt x="2" y="0"/>
                </a:lnTo>
                <a:lnTo>
                  <a:pt x="0" y="2"/>
                </a:lnTo>
                <a:lnTo>
                  <a:pt x="0" y="2"/>
                </a:lnTo>
                <a:lnTo>
                  <a:pt x="0" y="10"/>
                </a:lnTo>
                <a:lnTo>
                  <a:pt x="0" y="10"/>
                </a:lnTo>
                <a:lnTo>
                  <a:pt x="0" y="16"/>
                </a:lnTo>
                <a:lnTo>
                  <a:pt x="0" y="16"/>
                </a:lnTo>
                <a:lnTo>
                  <a:pt x="2" y="20"/>
                </a:lnTo>
                <a:lnTo>
                  <a:pt x="2"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41" name="Freeform 1047"/>
          <p:cNvSpPr>
            <a:spLocks/>
          </p:cNvSpPr>
          <p:nvPr userDrawn="1"/>
        </p:nvSpPr>
        <p:spPr bwMode="auto">
          <a:xfrm>
            <a:off x="2220440" y="1208852"/>
            <a:ext cx="24516" cy="41488"/>
          </a:xfrm>
          <a:custGeom>
            <a:avLst/>
            <a:gdLst/>
            <a:ahLst/>
            <a:cxnLst>
              <a:cxn ang="0">
                <a:pos x="6" y="42"/>
              </a:cxn>
              <a:cxn ang="0">
                <a:pos x="14" y="44"/>
              </a:cxn>
              <a:cxn ang="0">
                <a:pos x="20" y="42"/>
              </a:cxn>
              <a:cxn ang="0">
                <a:pos x="24" y="38"/>
              </a:cxn>
              <a:cxn ang="0">
                <a:pos x="26" y="30"/>
              </a:cxn>
              <a:cxn ang="0">
                <a:pos x="24" y="22"/>
              </a:cxn>
              <a:cxn ang="0">
                <a:pos x="20" y="20"/>
              </a:cxn>
              <a:cxn ang="0">
                <a:pos x="24" y="16"/>
              </a:cxn>
              <a:cxn ang="0">
                <a:pos x="24" y="12"/>
              </a:cxn>
              <a:cxn ang="0">
                <a:pos x="22" y="4"/>
              </a:cxn>
              <a:cxn ang="0">
                <a:pos x="18" y="2"/>
              </a:cxn>
              <a:cxn ang="0">
                <a:pos x="12" y="0"/>
              </a:cxn>
              <a:cxn ang="0">
                <a:pos x="4" y="2"/>
              </a:cxn>
              <a:cxn ang="0">
                <a:pos x="2" y="6"/>
              </a:cxn>
              <a:cxn ang="0">
                <a:pos x="0" y="14"/>
              </a:cxn>
              <a:cxn ang="0">
                <a:pos x="12" y="10"/>
              </a:cxn>
              <a:cxn ang="0">
                <a:pos x="12" y="8"/>
              </a:cxn>
              <a:cxn ang="0">
                <a:pos x="14" y="6"/>
              </a:cxn>
              <a:cxn ang="0">
                <a:pos x="14" y="8"/>
              </a:cxn>
              <a:cxn ang="0">
                <a:pos x="16" y="10"/>
              </a:cxn>
              <a:cxn ang="0">
                <a:pos x="16" y="12"/>
              </a:cxn>
              <a:cxn ang="0">
                <a:pos x="14" y="16"/>
              </a:cxn>
              <a:cxn ang="0">
                <a:pos x="14" y="16"/>
              </a:cxn>
              <a:cxn ang="0">
                <a:pos x="8" y="24"/>
              </a:cxn>
              <a:cxn ang="0">
                <a:pos x="12" y="24"/>
              </a:cxn>
              <a:cxn ang="0">
                <a:pos x="14" y="24"/>
              </a:cxn>
              <a:cxn ang="0">
                <a:pos x="16" y="28"/>
              </a:cxn>
              <a:cxn ang="0">
                <a:pos x="16" y="32"/>
              </a:cxn>
              <a:cxn ang="0">
                <a:pos x="14" y="36"/>
              </a:cxn>
              <a:cxn ang="0">
                <a:pos x="14" y="38"/>
              </a:cxn>
              <a:cxn ang="0">
                <a:pos x="12" y="36"/>
              </a:cxn>
              <a:cxn ang="0">
                <a:pos x="12" y="26"/>
              </a:cxn>
              <a:cxn ang="0">
                <a:pos x="0" y="30"/>
              </a:cxn>
              <a:cxn ang="0">
                <a:pos x="2" y="38"/>
              </a:cxn>
              <a:cxn ang="0">
                <a:pos x="6" y="42"/>
              </a:cxn>
            </a:cxnLst>
            <a:rect l="0" t="0" r="r" b="b"/>
            <a:pathLst>
              <a:path w="26" h="44">
                <a:moveTo>
                  <a:pt x="6" y="42"/>
                </a:moveTo>
                <a:lnTo>
                  <a:pt x="6" y="42"/>
                </a:lnTo>
                <a:lnTo>
                  <a:pt x="14" y="44"/>
                </a:lnTo>
                <a:lnTo>
                  <a:pt x="14" y="44"/>
                </a:lnTo>
                <a:lnTo>
                  <a:pt x="20" y="42"/>
                </a:lnTo>
                <a:lnTo>
                  <a:pt x="20" y="42"/>
                </a:lnTo>
                <a:lnTo>
                  <a:pt x="24" y="38"/>
                </a:lnTo>
                <a:lnTo>
                  <a:pt x="24" y="38"/>
                </a:lnTo>
                <a:lnTo>
                  <a:pt x="26" y="30"/>
                </a:lnTo>
                <a:lnTo>
                  <a:pt x="26" y="30"/>
                </a:lnTo>
                <a:lnTo>
                  <a:pt x="24" y="22"/>
                </a:lnTo>
                <a:lnTo>
                  <a:pt x="24" y="22"/>
                </a:lnTo>
                <a:lnTo>
                  <a:pt x="20" y="20"/>
                </a:lnTo>
                <a:lnTo>
                  <a:pt x="20" y="20"/>
                </a:lnTo>
                <a:lnTo>
                  <a:pt x="24" y="16"/>
                </a:lnTo>
                <a:lnTo>
                  <a:pt x="24" y="16"/>
                </a:lnTo>
                <a:lnTo>
                  <a:pt x="24" y="12"/>
                </a:lnTo>
                <a:lnTo>
                  <a:pt x="24" y="12"/>
                </a:lnTo>
                <a:lnTo>
                  <a:pt x="24" y="6"/>
                </a:lnTo>
                <a:lnTo>
                  <a:pt x="22" y="4"/>
                </a:lnTo>
                <a:lnTo>
                  <a:pt x="22" y="4"/>
                </a:lnTo>
                <a:lnTo>
                  <a:pt x="18" y="2"/>
                </a:lnTo>
                <a:lnTo>
                  <a:pt x="12" y="0"/>
                </a:lnTo>
                <a:lnTo>
                  <a:pt x="12" y="0"/>
                </a:lnTo>
                <a:lnTo>
                  <a:pt x="8" y="0"/>
                </a:lnTo>
                <a:lnTo>
                  <a:pt x="4" y="2"/>
                </a:lnTo>
                <a:lnTo>
                  <a:pt x="4" y="2"/>
                </a:lnTo>
                <a:lnTo>
                  <a:pt x="2" y="6"/>
                </a:lnTo>
                <a:lnTo>
                  <a:pt x="0" y="10"/>
                </a:lnTo>
                <a:lnTo>
                  <a:pt x="0" y="14"/>
                </a:lnTo>
                <a:lnTo>
                  <a:pt x="12" y="14"/>
                </a:lnTo>
                <a:lnTo>
                  <a:pt x="12" y="10"/>
                </a:lnTo>
                <a:lnTo>
                  <a:pt x="12" y="10"/>
                </a:lnTo>
                <a:lnTo>
                  <a:pt x="12" y="8"/>
                </a:lnTo>
                <a:lnTo>
                  <a:pt x="12" y="8"/>
                </a:lnTo>
                <a:lnTo>
                  <a:pt x="14" y="6"/>
                </a:lnTo>
                <a:lnTo>
                  <a:pt x="14" y="6"/>
                </a:lnTo>
                <a:lnTo>
                  <a:pt x="14" y="8"/>
                </a:lnTo>
                <a:lnTo>
                  <a:pt x="14" y="8"/>
                </a:lnTo>
                <a:lnTo>
                  <a:pt x="16" y="10"/>
                </a:lnTo>
                <a:lnTo>
                  <a:pt x="16" y="12"/>
                </a:lnTo>
                <a:lnTo>
                  <a:pt x="16" y="12"/>
                </a:lnTo>
                <a:lnTo>
                  <a:pt x="14" y="16"/>
                </a:lnTo>
                <a:lnTo>
                  <a:pt x="14" y="16"/>
                </a:lnTo>
                <a:lnTo>
                  <a:pt x="14" y="16"/>
                </a:lnTo>
                <a:lnTo>
                  <a:pt x="14" y="16"/>
                </a:lnTo>
                <a:lnTo>
                  <a:pt x="8" y="18"/>
                </a:lnTo>
                <a:lnTo>
                  <a:pt x="8" y="24"/>
                </a:lnTo>
                <a:lnTo>
                  <a:pt x="8" y="24"/>
                </a:lnTo>
                <a:lnTo>
                  <a:pt x="12" y="24"/>
                </a:lnTo>
                <a:lnTo>
                  <a:pt x="12" y="24"/>
                </a:lnTo>
                <a:lnTo>
                  <a:pt x="14" y="24"/>
                </a:lnTo>
                <a:lnTo>
                  <a:pt x="14" y="24"/>
                </a:lnTo>
                <a:lnTo>
                  <a:pt x="16" y="28"/>
                </a:lnTo>
                <a:lnTo>
                  <a:pt x="16" y="32"/>
                </a:lnTo>
                <a:lnTo>
                  <a:pt x="16" y="32"/>
                </a:lnTo>
                <a:lnTo>
                  <a:pt x="14" y="36"/>
                </a:lnTo>
                <a:lnTo>
                  <a:pt x="14" y="36"/>
                </a:lnTo>
                <a:lnTo>
                  <a:pt x="14" y="38"/>
                </a:lnTo>
                <a:lnTo>
                  <a:pt x="14" y="38"/>
                </a:lnTo>
                <a:lnTo>
                  <a:pt x="12" y="36"/>
                </a:lnTo>
                <a:lnTo>
                  <a:pt x="12" y="36"/>
                </a:lnTo>
                <a:lnTo>
                  <a:pt x="12" y="32"/>
                </a:lnTo>
                <a:lnTo>
                  <a:pt x="12" y="26"/>
                </a:lnTo>
                <a:lnTo>
                  <a:pt x="0" y="26"/>
                </a:lnTo>
                <a:lnTo>
                  <a:pt x="0" y="30"/>
                </a:lnTo>
                <a:lnTo>
                  <a:pt x="0" y="30"/>
                </a:lnTo>
                <a:lnTo>
                  <a:pt x="2" y="38"/>
                </a:lnTo>
                <a:lnTo>
                  <a:pt x="2" y="38"/>
                </a:lnTo>
                <a:lnTo>
                  <a:pt x="6" y="42"/>
                </a:lnTo>
                <a:lnTo>
                  <a:pt x="6"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42" name="Freeform 1048"/>
          <p:cNvSpPr>
            <a:spLocks/>
          </p:cNvSpPr>
          <p:nvPr userDrawn="1"/>
        </p:nvSpPr>
        <p:spPr bwMode="auto">
          <a:xfrm>
            <a:off x="2625891" y="1210739"/>
            <a:ext cx="16972" cy="28287"/>
          </a:xfrm>
          <a:custGeom>
            <a:avLst/>
            <a:gdLst/>
            <a:ahLst/>
            <a:cxnLst>
              <a:cxn ang="0">
                <a:pos x="10" y="30"/>
              </a:cxn>
              <a:cxn ang="0">
                <a:pos x="18" y="30"/>
              </a:cxn>
              <a:cxn ang="0">
                <a:pos x="18" y="0"/>
              </a:cxn>
              <a:cxn ang="0">
                <a:pos x="12" y="0"/>
              </a:cxn>
              <a:cxn ang="0">
                <a:pos x="12" y="0"/>
              </a:cxn>
              <a:cxn ang="0">
                <a:pos x="8" y="6"/>
              </a:cxn>
              <a:cxn ang="0">
                <a:pos x="8" y="6"/>
              </a:cxn>
              <a:cxn ang="0">
                <a:pos x="0" y="8"/>
              </a:cxn>
              <a:cxn ang="0">
                <a:pos x="0" y="14"/>
              </a:cxn>
              <a:cxn ang="0">
                <a:pos x="0" y="14"/>
              </a:cxn>
              <a:cxn ang="0">
                <a:pos x="10" y="8"/>
              </a:cxn>
              <a:cxn ang="0">
                <a:pos x="10" y="30"/>
              </a:cxn>
            </a:cxnLst>
            <a:rect l="0" t="0" r="r" b="b"/>
            <a:pathLst>
              <a:path w="18" h="30">
                <a:moveTo>
                  <a:pt x="10" y="30"/>
                </a:moveTo>
                <a:lnTo>
                  <a:pt x="18" y="30"/>
                </a:lnTo>
                <a:lnTo>
                  <a:pt x="18" y="0"/>
                </a:lnTo>
                <a:lnTo>
                  <a:pt x="12" y="0"/>
                </a:lnTo>
                <a:lnTo>
                  <a:pt x="12" y="0"/>
                </a:lnTo>
                <a:lnTo>
                  <a:pt x="8" y="6"/>
                </a:lnTo>
                <a:lnTo>
                  <a:pt x="8" y="6"/>
                </a:lnTo>
                <a:lnTo>
                  <a:pt x="0" y="8"/>
                </a:lnTo>
                <a:lnTo>
                  <a:pt x="0" y="14"/>
                </a:lnTo>
                <a:lnTo>
                  <a:pt x="0" y="14"/>
                </a:lnTo>
                <a:lnTo>
                  <a:pt x="10" y="8"/>
                </a:lnTo>
                <a:lnTo>
                  <a:pt x="10" y="3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43" name="Freeform 1049"/>
          <p:cNvSpPr>
            <a:spLocks noEditPoints="1"/>
          </p:cNvSpPr>
          <p:nvPr userDrawn="1"/>
        </p:nvSpPr>
        <p:spPr bwMode="auto">
          <a:xfrm>
            <a:off x="2654178" y="1210739"/>
            <a:ext cx="24516" cy="28287"/>
          </a:xfrm>
          <a:custGeom>
            <a:avLst/>
            <a:gdLst/>
            <a:ahLst/>
            <a:cxnLst>
              <a:cxn ang="0">
                <a:pos x="12" y="30"/>
              </a:cxn>
              <a:cxn ang="0">
                <a:pos x="12" y="30"/>
              </a:cxn>
              <a:cxn ang="0">
                <a:pos x="18" y="30"/>
              </a:cxn>
              <a:cxn ang="0">
                <a:pos x="22" y="28"/>
              </a:cxn>
              <a:cxn ang="0">
                <a:pos x="22" y="28"/>
              </a:cxn>
              <a:cxn ang="0">
                <a:pos x="24" y="22"/>
              </a:cxn>
              <a:cxn ang="0">
                <a:pos x="26" y="16"/>
              </a:cxn>
              <a:cxn ang="0">
                <a:pos x="26" y="16"/>
              </a:cxn>
              <a:cxn ang="0">
                <a:pos x="24" y="8"/>
              </a:cxn>
              <a:cxn ang="0">
                <a:pos x="22" y="4"/>
              </a:cxn>
              <a:cxn ang="0">
                <a:pos x="22" y="4"/>
              </a:cxn>
              <a:cxn ang="0">
                <a:pos x="18" y="2"/>
              </a:cxn>
              <a:cxn ang="0">
                <a:pos x="12" y="0"/>
              </a:cxn>
              <a:cxn ang="0">
                <a:pos x="12" y="0"/>
              </a:cxn>
              <a:cxn ang="0">
                <a:pos x="8" y="2"/>
              </a:cxn>
              <a:cxn ang="0">
                <a:pos x="4" y="4"/>
              </a:cxn>
              <a:cxn ang="0">
                <a:pos x="4" y="4"/>
              </a:cxn>
              <a:cxn ang="0">
                <a:pos x="0" y="8"/>
              </a:cxn>
              <a:cxn ang="0">
                <a:pos x="0" y="16"/>
              </a:cxn>
              <a:cxn ang="0">
                <a:pos x="0" y="16"/>
              </a:cxn>
              <a:cxn ang="0">
                <a:pos x="0" y="22"/>
              </a:cxn>
              <a:cxn ang="0">
                <a:pos x="4" y="28"/>
              </a:cxn>
              <a:cxn ang="0">
                <a:pos x="4" y="28"/>
              </a:cxn>
              <a:cxn ang="0">
                <a:pos x="8" y="30"/>
              </a:cxn>
              <a:cxn ang="0">
                <a:pos x="12" y="30"/>
              </a:cxn>
              <a:cxn ang="0">
                <a:pos x="12" y="30"/>
              </a:cxn>
              <a:cxn ang="0">
                <a:pos x="8" y="8"/>
              </a:cxn>
              <a:cxn ang="0">
                <a:pos x="8" y="8"/>
              </a:cxn>
              <a:cxn ang="0">
                <a:pos x="10" y="6"/>
              </a:cxn>
              <a:cxn ang="0">
                <a:pos x="10" y="6"/>
              </a:cxn>
              <a:cxn ang="0">
                <a:pos x="12" y="6"/>
              </a:cxn>
              <a:cxn ang="0">
                <a:pos x="12" y="6"/>
              </a:cxn>
              <a:cxn ang="0">
                <a:pos x="16" y="6"/>
              </a:cxn>
              <a:cxn ang="0">
                <a:pos x="16" y="6"/>
              </a:cxn>
              <a:cxn ang="0">
                <a:pos x="16" y="8"/>
              </a:cxn>
              <a:cxn ang="0">
                <a:pos x="16" y="8"/>
              </a:cxn>
              <a:cxn ang="0">
                <a:pos x="18" y="16"/>
              </a:cxn>
              <a:cxn ang="0">
                <a:pos x="18" y="16"/>
              </a:cxn>
              <a:cxn ang="0">
                <a:pos x="16" y="22"/>
              </a:cxn>
              <a:cxn ang="0">
                <a:pos x="16" y="22"/>
              </a:cxn>
              <a:cxn ang="0">
                <a:pos x="16" y="26"/>
              </a:cxn>
              <a:cxn ang="0">
                <a:pos x="16" y="26"/>
              </a:cxn>
              <a:cxn ang="0">
                <a:pos x="12" y="26"/>
              </a:cxn>
              <a:cxn ang="0">
                <a:pos x="12" y="26"/>
              </a:cxn>
              <a:cxn ang="0">
                <a:pos x="10" y="26"/>
              </a:cxn>
              <a:cxn ang="0">
                <a:pos x="10" y="26"/>
              </a:cxn>
              <a:cxn ang="0">
                <a:pos x="8" y="22"/>
              </a:cxn>
              <a:cxn ang="0">
                <a:pos x="8" y="22"/>
              </a:cxn>
              <a:cxn ang="0">
                <a:pos x="8" y="16"/>
              </a:cxn>
              <a:cxn ang="0">
                <a:pos x="8" y="16"/>
              </a:cxn>
              <a:cxn ang="0">
                <a:pos x="8" y="8"/>
              </a:cxn>
              <a:cxn ang="0">
                <a:pos x="8" y="8"/>
              </a:cxn>
            </a:cxnLst>
            <a:rect l="0" t="0" r="r" b="b"/>
            <a:pathLst>
              <a:path w="26" h="30">
                <a:moveTo>
                  <a:pt x="12" y="30"/>
                </a:moveTo>
                <a:lnTo>
                  <a:pt x="12" y="30"/>
                </a:lnTo>
                <a:lnTo>
                  <a:pt x="18" y="30"/>
                </a:lnTo>
                <a:lnTo>
                  <a:pt x="22" y="28"/>
                </a:lnTo>
                <a:lnTo>
                  <a:pt x="22" y="28"/>
                </a:lnTo>
                <a:lnTo>
                  <a:pt x="24" y="22"/>
                </a:lnTo>
                <a:lnTo>
                  <a:pt x="26" y="16"/>
                </a:lnTo>
                <a:lnTo>
                  <a:pt x="26" y="16"/>
                </a:lnTo>
                <a:lnTo>
                  <a:pt x="24" y="8"/>
                </a:lnTo>
                <a:lnTo>
                  <a:pt x="22" y="4"/>
                </a:lnTo>
                <a:lnTo>
                  <a:pt x="22" y="4"/>
                </a:lnTo>
                <a:lnTo>
                  <a:pt x="18" y="2"/>
                </a:lnTo>
                <a:lnTo>
                  <a:pt x="12" y="0"/>
                </a:lnTo>
                <a:lnTo>
                  <a:pt x="12" y="0"/>
                </a:lnTo>
                <a:lnTo>
                  <a:pt x="8" y="2"/>
                </a:lnTo>
                <a:lnTo>
                  <a:pt x="4" y="4"/>
                </a:lnTo>
                <a:lnTo>
                  <a:pt x="4" y="4"/>
                </a:lnTo>
                <a:lnTo>
                  <a:pt x="0" y="8"/>
                </a:lnTo>
                <a:lnTo>
                  <a:pt x="0" y="16"/>
                </a:lnTo>
                <a:lnTo>
                  <a:pt x="0" y="16"/>
                </a:lnTo>
                <a:lnTo>
                  <a:pt x="0" y="22"/>
                </a:lnTo>
                <a:lnTo>
                  <a:pt x="4" y="28"/>
                </a:lnTo>
                <a:lnTo>
                  <a:pt x="4" y="28"/>
                </a:lnTo>
                <a:lnTo>
                  <a:pt x="8" y="30"/>
                </a:lnTo>
                <a:lnTo>
                  <a:pt x="12" y="30"/>
                </a:lnTo>
                <a:lnTo>
                  <a:pt x="12" y="30"/>
                </a:lnTo>
                <a:close/>
                <a:moveTo>
                  <a:pt x="8" y="8"/>
                </a:moveTo>
                <a:lnTo>
                  <a:pt x="8" y="8"/>
                </a:lnTo>
                <a:lnTo>
                  <a:pt x="10" y="6"/>
                </a:lnTo>
                <a:lnTo>
                  <a:pt x="10" y="6"/>
                </a:lnTo>
                <a:lnTo>
                  <a:pt x="12" y="6"/>
                </a:lnTo>
                <a:lnTo>
                  <a:pt x="12" y="6"/>
                </a:lnTo>
                <a:lnTo>
                  <a:pt x="16" y="6"/>
                </a:lnTo>
                <a:lnTo>
                  <a:pt x="16" y="6"/>
                </a:lnTo>
                <a:lnTo>
                  <a:pt x="16" y="8"/>
                </a:lnTo>
                <a:lnTo>
                  <a:pt x="16" y="8"/>
                </a:lnTo>
                <a:lnTo>
                  <a:pt x="18" y="16"/>
                </a:lnTo>
                <a:lnTo>
                  <a:pt x="18" y="16"/>
                </a:lnTo>
                <a:lnTo>
                  <a:pt x="16" y="22"/>
                </a:lnTo>
                <a:lnTo>
                  <a:pt x="16" y="22"/>
                </a:lnTo>
                <a:lnTo>
                  <a:pt x="16" y="26"/>
                </a:lnTo>
                <a:lnTo>
                  <a:pt x="16" y="26"/>
                </a:lnTo>
                <a:lnTo>
                  <a:pt x="12" y="26"/>
                </a:lnTo>
                <a:lnTo>
                  <a:pt x="12" y="26"/>
                </a:lnTo>
                <a:lnTo>
                  <a:pt x="10" y="26"/>
                </a:lnTo>
                <a:lnTo>
                  <a:pt x="10" y="26"/>
                </a:lnTo>
                <a:lnTo>
                  <a:pt x="8" y="22"/>
                </a:lnTo>
                <a:lnTo>
                  <a:pt x="8" y="22"/>
                </a:lnTo>
                <a:lnTo>
                  <a:pt x="8" y="16"/>
                </a:lnTo>
                <a:lnTo>
                  <a:pt x="8" y="16"/>
                </a:lnTo>
                <a:lnTo>
                  <a:pt x="8" y="8"/>
                </a:lnTo>
                <a:lnTo>
                  <a:pt x="8"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44" name="Freeform 1050"/>
          <p:cNvSpPr>
            <a:spLocks noEditPoints="1"/>
          </p:cNvSpPr>
          <p:nvPr userDrawn="1"/>
        </p:nvSpPr>
        <p:spPr bwMode="auto">
          <a:xfrm>
            <a:off x="2682465" y="1210739"/>
            <a:ext cx="24516" cy="28287"/>
          </a:xfrm>
          <a:custGeom>
            <a:avLst/>
            <a:gdLst/>
            <a:ahLst/>
            <a:cxnLst>
              <a:cxn ang="0">
                <a:pos x="14" y="30"/>
              </a:cxn>
              <a:cxn ang="0">
                <a:pos x="14" y="30"/>
              </a:cxn>
              <a:cxn ang="0">
                <a:pos x="18" y="30"/>
              </a:cxn>
              <a:cxn ang="0">
                <a:pos x="22" y="28"/>
              </a:cxn>
              <a:cxn ang="0">
                <a:pos x="22" y="28"/>
              </a:cxn>
              <a:cxn ang="0">
                <a:pos x="26" y="22"/>
              </a:cxn>
              <a:cxn ang="0">
                <a:pos x="26" y="16"/>
              </a:cxn>
              <a:cxn ang="0">
                <a:pos x="26" y="16"/>
              </a:cxn>
              <a:cxn ang="0">
                <a:pos x="26" y="8"/>
              </a:cxn>
              <a:cxn ang="0">
                <a:pos x="22" y="4"/>
              </a:cxn>
              <a:cxn ang="0">
                <a:pos x="22" y="4"/>
              </a:cxn>
              <a:cxn ang="0">
                <a:pos x="18" y="2"/>
              </a:cxn>
              <a:cxn ang="0">
                <a:pos x="14" y="0"/>
              </a:cxn>
              <a:cxn ang="0">
                <a:pos x="14" y="0"/>
              </a:cxn>
              <a:cxn ang="0">
                <a:pos x="8" y="2"/>
              </a:cxn>
              <a:cxn ang="0">
                <a:pos x="4" y="4"/>
              </a:cxn>
              <a:cxn ang="0">
                <a:pos x="4" y="4"/>
              </a:cxn>
              <a:cxn ang="0">
                <a:pos x="2" y="8"/>
              </a:cxn>
              <a:cxn ang="0">
                <a:pos x="0" y="16"/>
              </a:cxn>
              <a:cxn ang="0">
                <a:pos x="0" y="16"/>
              </a:cxn>
              <a:cxn ang="0">
                <a:pos x="2" y="22"/>
              </a:cxn>
              <a:cxn ang="0">
                <a:pos x="4" y="28"/>
              </a:cxn>
              <a:cxn ang="0">
                <a:pos x="4" y="28"/>
              </a:cxn>
              <a:cxn ang="0">
                <a:pos x="8" y="30"/>
              </a:cxn>
              <a:cxn ang="0">
                <a:pos x="14" y="30"/>
              </a:cxn>
              <a:cxn ang="0">
                <a:pos x="14" y="30"/>
              </a:cxn>
              <a:cxn ang="0">
                <a:pos x="10" y="8"/>
              </a:cxn>
              <a:cxn ang="0">
                <a:pos x="10" y="8"/>
              </a:cxn>
              <a:cxn ang="0">
                <a:pos x="12" y="6"/>
              </a:cxn>
              <a:cxn ang="0">
                <a:pos x="12" y="6"/>
              </a:cxn>
              <a:cxn ang="0">
                <a:pos x="14" y="6"/>
              </a:cxn>
              <a:cxn ang="0">
                <a:pos x="14" y="6"/>
              </a:cxn>
              <a:cxn ang="0">
                <a:pos x="16" y="6"/>
              </a:cxn>
              <a:cxn ang="0">
                <a:pos x="16" y="6"/>
              </a:cxn>
              <a:cxn ang="0">
                <a:pos x="18" y="8"/>
              </a:cxn>
              <a:cxn ang="0">
                <a:pos x="18" y="8"/>
              </a:cxn>
              <a:cxn ang="0">
                <a:pos x="18" y="16"/>
              </a:cxn>
              <a:cxn ang="0">
                <a:pos x="18" y="16"/>
              </a:cxn>
              <a:cxn ang="0">
                <a:pos x="18" y="22"/>
              </a:cxn>
              <a:cxn ang="0">
                <a:pos x="18" y="22"/>
              </a:cxn>
              <a:cxn ang="0">
                <a:pos x="16" y="26"/>
              </a:cxn>
              <a:cxn ang="0">
                <a:pos x="16" y="26"/>
              </a:cxn>
              <a:cxn ang="0">
                <a:pos x="14" y="26"/>
              </a:cxn>
              <a:cxn ang="0">
                <a:pos x="14" y="26"/>
              </a:cxn>
              <a:cxn ang="0">
                <a:pos x="12" y="26"/>
              </a:cxn>
              <a:cxn ang="0">
                <a:pos x="12" y="26"/>
              </a:cxn>
              <a:cxn ang="0">
                <a:pos x="10" y="22"/>
              </a:cxn>
              <a:cxn ang="0">
                <a:pos x="10" y="22"/>
              </a:cxn>
              <a:cxn ang="0">
                <a:pos x="8" y="16"/>
              </a:cxn>
              <a:cxn ang="0">
                <a:pos x="8" y="16"/>
              </a:cxn>
              <a:cxn ang="0">
                <a:pos x="10" y="8"/>
              </a:cxn>
              <a:cxn ang="0">
                <a:pos x="10" y="8"/>
              </a:cxn>
            </a:cxnLst>
            <a:rect l="0" t="0" r="r" b="b"/>
            <a:pathLst>
              <a:path w="26" h="30">
                <a:moveTo>
                  <a:pt x="14" y="30"/>
                </a:moveTo>
                <a:lnTo>
                  <a:pt x="14" y="30"/>
                </a:lnTo>
                <a:lnTo>
                  <a:pt x="18" y="30"/>
                </a:lnTo>
                <a:lnTo>
                  <a:pt x="22" y="28"/>
                </a:lnTo>
                <a:lnTo>
                  <a:pt x="22" y="28"/>
                </a:lnTo>
                <a:lnTo>
                  <a:pt x="26" y="22"/>
                </a:lnTo>
                <a:lnTo>
                  <a:pt x="26" y="16"/>
                </a:lnTo>
                <a:lnTo>
                  <a:pt x="26" y="16"/>
                </a:lnTo>
                <a:lnTo>
                  <a:pt x="26" y="8"/>
                </a:lnTo>
                <a:lnTo>
                  <a:pt x="22" y="4"/>
                </a:lnTo>
                <a:lnTo>
                  <a:pt x="22" y="4"/>
                </a:lnTo>
                <a:lnTo>
                  <a:pt x="18" y="2"/>
                </a:lnTo>
                <a:lnTo>
                  <a:pt x="14" y="0"/>
                </a:lnTo>
                <a:lnTo>
                  <a:pt x="14" y="0"/>
                </a:lnTo>
                <a:lnTo>
                  <a:pt x="8" y="2"/>
                </a:lnTo>
                <a:lnTo>
                  <a:pt x="4" y="4"/>
                </a:lnTo>
                <a:lnTo>
                  <a:pt x="4" y="4"/>
                </a:lnTo>
                <a:lnTo>
                  <a:pt x="2" y="8"/>
                </a:lnTo>
                <a:lnTo>
                  <a:pt x="0" y="16"/>
                </a:lnTo>
                <a:lnTo>
                  <a:pt x="0" y="16"/>
                </a:lnTo>
                <a:lnTo>
                  <a:pt x="2" y="22"/>
                </a:lnTo>
                <a:lnTo>
                  <a:pt x="4" y="28"/>
                </a:lnTo>
                <a:lnTo>
                  <a:pt x="4" y="28"/>
                </a:lnTo>
                <a:lnTo>
                  <a:pt x="8" y="30"/>
                </a:lnTo>
                <a:lnTo>
                  <a:pt x="14" y="30"/>
                </a:lnTo>
                <a:lnTo>
                  <a:pt x="14" y="30"/>
                </a:lnTo>
                <a:close/>
                <a:moveTo>
                  <a:pt x="10" y="8"/>
                </a:moveTo>
                <a:lnTo>
                  <a:pt x="10" y="8"/>
                </a:lnTo>
                <a:lnTo>
                  <a:pt x="12" y="6"/>
                </a:lnTo>
                <a:lnTo>
                  <a:pt x="12" y="6"/>
                </a:lnTo>
                <a:lnTo>
                  <a:pt x="14" y="6"/>
                </a:lnTo>
                <a:lnTo>
                  <a:pt x="14" y="6"/>
                </a:lnTo>
                <a:lnTo>
                  <a:pt x="16" y="6"/>
                </a:lnTo>
                <a:lnTo>
                  <a:pt x="16" y="6"/>
                </a:lnTo>
                <a:lnTo>
                  <a:pt x="18" y="8"/>
                </a:lnTo>
                <a:lnTo>
                  <a:pt x="18" y="8"/>
                </a:lnTo>
                <a:lnTo>
                  <a:pt x="18" y="16"/>
                </a:lnTo>
                <a:lnTo>
                  <a:pt x="18" y="16"/>
                </a:lnTo>
                <a:lnTo>
                  <a:pt x="18" y="22"/>
                </a:lnTo>
                <a:lnTo>
                  <a:pt x="18" y="22"/>
                </a:lnTo>
                <a:lnTo>
                  <a:pt x="16" y="26"/>
                </a:lnTo>
                <a:lnTo>
                  <a:pt x="16" y="26"/>
                </a:lnTo>
                <a:lnTo>
                  <a:pt x="14" y="26"/>
                </a:lnTo>
                <a:lnTo>
                  <a:pt x="14" y="26"/>
                </a:lnTo>
                <a:lnTo>
                  <a:pt x="12" y="26"/>
                </a:lnTo>
                <a:lnTo>
                  <a:pt x="12" y="26"/>
                </a:lnTo>
                <a:lnTo>
                  <a:pt x="10" y="22"/>
                </a:lnTo>
                <a:lnTo>
                  <a:pt x="10" y="22"/>
                </a:lnTo>
                <a:lnTo>
                  <a:pt x="8" y="16"/>
                </a:lnTo>
                <a:lnTo>
                  <a:pt x="8" y="16"/>
                </a:lnTo>
                <a:lnTo>
                  <a:pt x="10" y="8"/>
                </a:lnTo>
                <a:lnTo>
                  <a:pt x="10"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45" name="Rectangle 1051"/>
          <p:cNvSpPr>
            <a:spLocks noChangeArrowheads="1"/>
          </p:cNvSpPr>
          <p:nvPr userDrawn="1"/>
        </p:nvSpPr>
        <p:spPr bwMode="auto">
          <a:xfrm>
            <a:off x="2712639" y="1225825"/>
            <a:ext cx="15087" cy="5657"/>
          </a:xfrm>
          <a:prstGeom prst="rect">
            <a:avLst/>
          </a:prstGeom>
          <a:solidFill>
            <a:srgbClr val="FFFFFF"/>
          </a:solidFill>
          <a:ln w="9525">
            <a:noFill/>
            <a:miter lim="800000"/>
            <a:headEnd/>
            <a:tailEnd/>
          </a:ln>
        </p:spPr>
        <p:txBody>
          <a:bodyPr wrap="square" lIns="91429" tIns="91429" rIns="91429" bIns="91429">
            <a:noAutofit/>
          </a:bodyPr>
          <a:lstStyle/>
          <a:p>
            <a:pPr>
              <a:defRPr/>
            </a:pPr>
            <a:endParaRPr lang="da-DK">
              <a:ea typeface="ＭＳ Ｐゴシック" pitchFamily="-97" charset="-128"/>
            </a:endParaRPr>
          </a:p>
        </p:txBody>
      </p:sp>
      <p:sp>
        <p:nvSpPr>
          <p:cNvPr id="146" name="Freeform 1052"/>
          <p:cNvSpPr>
            <a:spLocks/>
          </p:cNvSpPr>
          <p:nvPr userDrawn="1"/>
        </p:nvSpPr>
        <p:spPr bwMode="auto">
          <a:xfrm>
            <a:off x="1831962" y="1210739"/>
            <a:ext cx="26401" cy="28287"/>
          </a:xfrm>
          <a:custGeom>
            <a:avLst/>
            <a:gdLst/>
            <a:ahLst/>
            <a:cxnLst>
              <a:cxn ang="0">
                <a:pos x="28" y="24"/>
              </a:cxn>
              <a:cxn ang="0">
                <a:pos x="8" y="24"/>
              </a:cxn>
              <a:cxn ang="0">
                <a:pos x="8" y="0"/>
              </a:cxn>
              <a:cxn ang="0">
                <a:pos x="0" y="0"/>
              </a:cxn>
              <a:cxn ang="0">
                <a:pos x="0" y="30"/>
              </a:cxn>
              <a:cxn ang="0">
                <a:pos x="28" y="30"/>
              </a:cxn>
              <a:cxn ang="0">
                <a:pos x="28" y="24"/>
              </a:cxn>
            </a:cxnLst>
            <a:rect l="0" t="0" r="r" b="b"/>
            <a:pathLst>
              <a:path w="28" h="30">
                <a:moveTo>
                  <a:pt x="28" y="24"/>
                </a:moveTo>
                <a:lnTo>
                  <a:pt x="8" y="24"/>
                </a:lnTo>
                <a:lnTo>
                  <a:pt x="8" y="0"/>
                </a:lnTo>
                <a:lnTo>
                  <a:pt x="0" y="0"/>
                </a:lnTo>
                <a:lnTo>
                  <a:pt x="0" y="30"/>
                </a:lnTo>
                <a:lnTo>
                  <a:pt x="28" y="30"/>
                </a:lnTo>
                <a:lnTo>
                  <a:pt x="28"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47" name="Freeform 1053"/>
          <p:cNvSpPr>
            <a:spLocks/>
          </p:cNvSpPr>
          <p:nvPr userDrawn="1"/>
        </p:nvSpPr>
        <p:spPr bwMode="auto">
          <a:xfrm>
            <a:off x="1864022" y="1210739"/>
            <a:ext cx="37716" cy="28287"/>
          </a:xfrm>
          <a:custGeom>
            <a:avLst/>
            <a:gdLst/>
            <a:ahLst/>
            <a:cxnLst>
              <a:cxn ang="0">
                <a:pos x="8" y="6"/>
              </a:cxn>
              <a:cxn ang="0">
                <a:pos x="16" y="30"/>
              </a:cxn>
              <a:cxn ang="0">
                <a:pos x="24" y="30"/>
              </a:cxn>
              <a:cxn ang="0">
                <a:pos x="32" y="6"/>
              </a:cxn>
              <a:cxn ang="0">
                <a:pos x="32" y="30"/>
              </a:cxn>
              <a:cxn ang="0">
                <a:pos x="40" y="30"/>
              </a:cxn>
              <a:cxn ang="0">
                <a:pos x="40" y="0"/>
              </a:cxn>
              <a:cxn ang="0">
                <a:pos x="26" y="0"/>
              </a:cxn>
              <a:cxn ang="0">
                <a:pos x="20" y="20"/>
              </a:cxn>
              <a:cxn ang="0">
                <a:pos x="12" y="0"/>
              </a:cxn>
              <a:cxn ang="0">
                <a:pos x="0" y="0"/>
              </a:cxn>
              <a:cxn ang="0">
                <a:pos x="0" y="30"/>
              </a:cxn>
              <a:cxn ang="0">
                <a:pos x="8" y="30"/>
              </a:cxn>
              <a:cxn ang="0">
                <a:pos x="8" y="6"/>
              </a:cxn>
            </a:cxnLst>
            <a:rect l="0" t="0" r="r" b="b"/>
            <a:pathLst>
              <a:path w="40" h="30">
                <a:moveTo>
                  <a:pt x="8" y="6"/>
                </a:moveTo>
                <a:lnTo>
                  <a:pt x="16" y="30"/>
                </a:lnTo>
                <a:lnTo>
                  <a:pt x="24" y="30"/>
                </a:lnTo>
                <a:lnTo>
                  <a:pt x="32" y="6"/>
                </a:lnTo>
                <a:lnTo>
                  <a:pt x="32" y="30"/>
                </a:lnTo>
                <a:lnTo>
                  <a:pt x="40" y="30"/>
                </a:lnTo>
                <a:lnTo>
                  <a:pt x="40" y="0"/>
                </a:lnTo>
                <a:lnTo>
                  <a:pt x="26" y="0"/>
                </a:lnTo>
                <a:lnTo>
                  <a:pt x="20" y="20"/>
                </a:lnTo>
                <a:lnTo>
                  <a:pt x="12" y="0"/>
                </a:lnTo>
                <a:lnTo>
                  <a:pt x="0" y="0"/>
                </a:lnTo>
                <a:lnTo>
                  <a:pt x="0" y="30"/>
                </a:lnTo>
                <a:lnTo>
                  <a:pt x="8" y="30"/>
                </a:lnTo>
                <a:lnTo>
                  <a:pt x="8" y="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48" name="Rectangle 1054"/>
          <p:cNvSpPr>
            <a:spLocks noChangeArrowheads="1"/>
          </p:cNvSpPr>
          <p:nvPr userDrawn="1"/>
        </p:nvSpPr>
        <p:spPr bwMode="auto">
          <a:xfrm>
            <a:off x="1816877" y="1210739"/>
            <a:ext cx="7543" cy="28287"/>
          </a:xfrm>
          <a:prstGeom prst="rect">
            <a:avLst/>
          </a:prstGeom>
          <a:solidFill>
            <a:srgbClr val="FFFFFF"/>
          </a:solidFill>
          <a:ln w="9525">
            <a:noFill/>
            <a:miter lim="800000"/>
            <a:headEnd/>
            <a:tailEnd/>
          </a:ln>
        </p:spPr>
        <p:txBody>
          <a:bodyPr wrap="square" lIns="91429" tIns="91429" rIns="91429" bIns="91429">
            <a:noAutofit/>
          </a:bodyPr>
          <a:lstStyle/>
          <a:p>
            <a:pPr>
              <a:defRPr/>
            </a:pPr>
            <a:endParaRPr lang="da-DK">
              <a:ea typeface="ＭＳ Ｐゴシック" pitchFamily="-97" charset="-128"/>
            </a:endParaRPr>
          </a:p>
        </p:txBody>
      </p:sp>
      <p:sp>
        <p:nvSpPr>
          <p:cNvPr id="149" name="Freeform 1055"/>
          <p:cNvSpPr>
            <a:spLocks/>
          </p:cNvSpPr>
          <p:nvPr userDrawn="1"/>
        </p:nvSpPr>
        <p:spPr bwMode="auto">
          <a:xfrm>
            <a:off x="1784818" y="1210739"/>
            <a:ext cx="26401" cy="28287"/>
          </a:xfrm>
          <a:custGeom>
            <a:avLst/>
            <a:gdLst/>
            <a:ahLst/>
            <a:cxnLst>
              <a:cxn ang="0">
                <a:pos x="8" y="16"/>
              </a:cxn>
              <a:cxn ang="0">
                <a:pos x="26" y="16"/>
              </a:cxn>
              <a:cxn ang="0">
                <a:pos x="26" y="12"/>
              </a:cxn>
              <a:cxn ang="0">
                <a:pos x="8" y="12"/>
              </a:cxn>
              <a:cxn ang="0">
                <a:pos x="8" y="4"/>
              </a:cxn>
              <a:cxn ang="0">
                <a:pos x="28" y="4"/>
              </a:cxn>
              <a:cxn ang="0">
                <a:pos x="28" y="0"/>
              </a:cxn>
              <a:cxn ang="0">
                <a:pos x="0" y="0"/>
              </a:cxn>
              <a:cxn ang="0">
                <a:pos x="0" y="30"/>
              </a:cxn>
              <a:cxn ang="0">
                <a:pos x="8" y="30"/>
              </a:cxn>
              <a:cxn ang="0">
                <a:pos x="8" y="16"/>
              </a:cxn>
            </a:cxnLst>
            <a:rect l="0" t="0" r="r" b="b"/>
            <a:pathLst>
              <a:path w="28" h="30">
                <a:moveTo>
                  <a:pt x="8" y="16"/>
                </a:moveTo>
                <a:lnTo>
                  <a:pt x="26" y="16"/>
                </a:lnTo>
                <a:lnTo>
                  <a:pt x="26" y="12"/>
                </a:lnTo>
                <a:lnTo>
                  <a:pt x="8" y="12"/>
                </a:lnTo>
                <a:lnTo>
                  <a:pt x="8" y="4"/>
                </a:lnTo>
                <a:lnTo>
                  <a:pt x="28" y="4"/>
                </a:lnTo>
                <a:lnTo>
                  <a:pt x="28" y="0"/>
                </a:lnTo>
                <a:lnTo>
                  <a:pt x="0" y="0"/>
                </a:lnTo>
                <a:lnTo>
                  <a:pt x="0" y="30"/>
                </a:lnTo>
                <a:lnTo>
                  <a:pt x="8" y="30"/>
                </a:lnTo>
                <a:lnTo>
                  <a:pt x="8" y="1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50" name="Freeform 1056"/>
          <p:cNvSpPr>
            <a:spLocks/>
          </p:cNvSpPr>
          <p:nvPr userDrawn="1"/>
        </p:nvSpPr>
        <p:spPr bwMode="auto">
          <a:xfrm>
            <a:off x="2495770" y="1206967"/>
            <a:ext cx="15087" cy="28287"/>
          </a:xfrm>
          <a:custGeom>
            <a:avLst/>
            <a:gdLst/>
            <a:ahLst/>
            <a:cxnLst>
              <a:cxn ang="0">
                <a:pos x="10" y="30"/>
              </a:cxn>
              <a:cxn ang="0">
                <a:pos x="16" y="30"/>
              </a:cxn>
              <a:cxn ang="0">
                <a:pos x="16" y="0"/>
              </a:cxn>
              <a:cxn ang="0">
                <a:pos x="10" y="0"/>
              </a:cxn>
              <a:cxn ang="0">
                <a:pos x="10" y="0"/>
              </a:cxn>
              <a:cxn ang="0">
                <a:pos x="6" y="6"/>
              </a:cxn>
              <a:cxn ang="0">
                <a:pos x="6" y="6"/>
              </a:cxn>
              <a:cxn ang="0">
                <a:pos x="0" y="8"/>
              </a:cxn>
              <a:cxn ang="0">
                <a:pos x="0" y="14"/>
              </a:cxn>
              <a:cxn ang="0">
                <a:pos x="0" y="14"/>
              </a:cxn>
              <a:cxn ang="0">
                <a:pos x="10" y="10"/>
              </a:cxn>
              <a:cxn ang="0">
                <a:pos x="10" y="30"/>
              </a:cxn>
            </a:cxnLst>
            <a:rect l="0" t="0" r="r" b="b"/>
            <a:pathLst>
              <a:path w="16" h="30">
                <a:moveTo>
                  <a:pt x="10" y="30"/>
                </a:moveTo>
                <a:lnTo>
                  <a:pt x="16" y="30"/>
                </a:lnTo>
                <a:lnTo>
                  <a:pt x="16" y="0"/>
                </a:lnTo>
                <a:lnTo>
                  <a:pt x="10" y="0"/>
                </a:lnTo>
                <a:lnTo>
                  <a:pt x="10" y="0"/>
                </a:lnTo>
                <a:lnTo>
                  <a:pt x="6" y="6"/>
                </a:lnTo>
                <a:lnTo>
                  <a:pt x="6" y="6"/>
                </a:lnTo>
                <a:lnTo>
                  <a:pt x="0" y="8"/>
                </a:lnTo>
                <a:lnTo>
                  <a:pt x="0" y="14"/>
                </a:lnTo>
                <a:lnTo>
                  <a:pt x="0" y="14"/>
                </a:lnTo>
                <a:lnTo>
                  <a:pt x="10" y="10"/>
                </a:lnTo>
                <a:lnTo>
                  <a:pt x="10" y="3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51" name="Freeform 1057"/>
          <p:cNvSpPr>
            <a:spLocks noEditPoints="1"/>
          </p:cNvSpPr>
          <p:nvPr userDrawn="1"/>
        </p:nvSpPr>
        <p:spPr bwMode="auto">
          <a:xfrm>
            <a:off x="2405250" y="1206967"/>
            <a:ext cx="24516" cy="28287"/>
          </a:xfrm>
          <a:custGeom>
            <a:avLst/>
            <a:gdLst/>
            <a:ahLst/>
            <a:cxnLst>
              <a:cxn ang="0">
                <a:pos x="12" y="30"/>
              </a:cxn>
              <a:cxn ang="0">
                <a:pos x="12" y="30"/>
              </a:cxn>
              <a:cxn ang="0">
                <a:pos x="18" y="30"/>
              </a:cxn>
              <a:cxn ang="0">
                <a:pos x="22" y="28"/>
              </a:cxn>
              <a:cxn ang="0">
                <a:pos x="22" y="28"/>
              </a:cxn>
              <a:cxn ang="0">
                <a:pos x="24" y="22"/>
              </a:cxn>
              <a:cxn ang="0">
                <a:pos x="26" y="16"/>
              </a:cxn>
              <a:cxn ang="0">
                <a:pos x="26" y="16"/>
              </a:cxn>
              <a:cxn ang="0">
                <a:pos x="24" y="8"/>
              </a:cxn>
              <a:cxn ang="0">
                <a:pos x="22" y="4"/>
              </a:cxn>
              <a:cxn ang="0">
                <a:pos x="22" y="4"/>
              </a:cxn>
              <a:cxn ang="0">
                <a:pos x="18" y="2"/>
              </a:cxn>
              <a:cxn ang="0">
                <a:pos x="12" y="0"/>
              </a:cxn>
              <a:cxn ang="0">
                <a:pos x="12" y="0"/>
              </a:cxn>
              <a:cxn ang="0">
                <a:pos x="8" y="2"/>
              </a:cxn>
              <a:cxn ang="0">
                <a:pos x="4" y="4"/>
              </a:cxn>
              <a:cxn ang="0">
                <a:pos x="4" y="4"/>
              </a:cxn>
              <a:cxn ang="0">
                <a:pos x="0" y="8"/>
              </a:cxn>
              <a:cxn ang="0">
                <a:pos x="0" y="16"/>
              </a:cxn>
              <a:cxn ang="0">
                <a:pos x="0" y="16"/>
              </a:cxn>
              <a:cxn ang="0">
                <a:pos x="0" y="22"/>
              </a:cxn>
              <a:cxn ang="0">
                <a:pos x="4" y="28"/>
              </a:cxn>
              <a:cxn ang="0">
                <a:pos x="4" y="28"/>
              </a:cxn>
              <a:cxn ang="0">
                <a:pos x="8" y="30"/>
              </a:cxn>
              <a:cxn ang="0">
                <a:pos x="12" y="30"/>
              </a:cxn>
              <a:cxn ang="0">
                <a:pos x="12" y="30"/>
              </a:cxn>
              <a:cxn ang="0">
                <a:pos x="8" y="8"/>
              </a:cxn>
              <a:cxn ang="0">
                <a:pos x="8" y="8"/>
              </a:cxn>
              <a:cxn ang="0">
                <a:pos x="10" y="6"/>
              </a:cxn>
              <a:cxn ang="0">
                <a:pos x="10" y="6"/>
              </a:cxn>
              <a:cxn ang="0">
                <a:pos x="12" y="6"/>
              </a:cxn>
              <a:cxn ang="0">
                <a:pos x="12" y="6"/>
              </a:cxn>
              <a:cxn ang="0">
                <a:pos x="16" y="6"/>
              </a:cxn>
              <a:cxn ang="0">
                <a:pos x="16" y="6"/>
              </a:cxn>
              <a:cxn ang="0">
                <a:pos x="18" y="8"/>
              </a:cxn>
              <a:cxn ang="0">
                <a:pos x="18" y="8"/>
              </a:cxn>
              <a:cxn ang="0">
                <a:pos x="18" y="16"/>
              </a:cxn>
              <a:cxn ang="0">
                <a:pos x="18" y="16"/>
              </a:cxn>
              <a:cxn ang="0">
                <a:pos x="18" y="24"/>
              </a:cxn>
              <a:cxn ang="0">
                <a:pos x="18" y="24"/>
              </a:cxn>
              <a:cxn ang="0">
                <a:pos x="16" y="26"/>
              </a:cxn>
              <a:cxn ang="0">
                <a:pos x="16" y="26"/>
              </a:cxn>
              <a:cxn ang="0">
                <a:pos x="12" y="26"/>
              </a:cxn>
              <a:cxn ang="0">
                <a:pos x="12" y="26"/>
              </a:cxn>
              <a:cxn ang="0">
                <a:pos x="10" y="26"/>
              </a:cxn>
              <a:cxn ang="0">
                <a:pos x="10" y="26"/>
              </a:cxn>
              <a:cxn ang="0">
                <a:pos x="8" y="22"/>
              </a:cxn>
              <a:cxn ang="0">
                <a:pos x="8" y="22"/>
              </a:cxn>
              <a:cxn ang="0">
                <a:pos x="8" y="16"/>
              </a:cxn>
              <a:cxn ang="0">
                <a:pos x="8" y="16"/>
              </a:cxn>
              <a:cxn ang="0">
                <a:pos x="8" y="8"/>
              </a:cxn>
              <a:cxn ang="0">
                <a:pos x="8" y="8"/>
              </a:cxn>
            </a:cxnLst>
            <a:rect l="0" t="0" r="r" b="b"/>
            <a:pathLst>
              <a:path w="26" h="30">
                <a:moveTo>
                  <a:pt x="12" y="30"/>
                </a:moveTo>
                <a:lnTo>
                  <a:pt x="12" y="30"/>
                </a:lnTo>
                <a:lnTo>
                  <a:pt x="18" y="30"/>
                </a:lnTo>
                <a:lnTo>
                  <a:pt x="22" y="28"/>
                </a:lnTo>
                <a:lnTo>
                  <a:pt x="22" y="28"/>
                </a:lnTo>
                <a:lnTo>
                  <a:pt x="24" y="22"/>
                </a:lnTo>
                <a:lnTo>
                  <a:pt x="26" y="16"/>
                </a:lnTo>
                <a:lnTo>
                  <a:pt x="26" y="16"/>
                </a:lnTo>
                <a:lnTo>
                  <a:pt x="24" y="8"/>
                </a:lnTo>
                <a:lnTo>
                  <a:pt x="22" y="4"/>
                </a:lnTo>
                <a:lnTo>
                  <a:pt x="22" y="4"/>
                </a:lnTo>
                <a:lnTo>
                  <a:pt x="18" y="2"/>
                </a:lnTo>
                <a:lnTo>
                  <a:pt x="12" y="0"/>
                </a:lnTo>
                <a:lnTo>
                  <a:pt x="12" y="0"/>
                </a:lnTo>
                <a:lnTo>
                  <a:pt x="8" y="2"/>
                </a:lnTo>
                <a:lnTo>
                  <a:pt x="4" y="4"/>
                </a:lnTo>
                <a:lnTo>
                  <a:pt x="4" y="4"/>
                </a:lnTo>
                <a:lnTo>
                  <a:pt x="0" y="8"/>
                </a:lnTo>
                <a:lnTo>
                  <a:pt x="0" y="16"/>
                </a:lnTo>
                <a:lnTo>
                  <a:pt x="0" y="16"/>
                </a:lnTo>
                <a:lnTo>
                  <a:pt x="0" y="22"/>
                </a:lnTo>
                <a:lnTo>
                  <a:pt x="4" y="28"/>
                </a:lnTo>
                <a:lnTo>
                  <a:pt x="4" y="28"/>
                </a:lnTo>
                <a:lnTo>
                  <a:pt x="8" y="30"/>
                </a:lnTo>
                <a:lnTo>
                  <a:pt x="12" y="30"/>
                </a:lnTo>
                <a:lnTo>
                  <a:pt x="12" y="30"/>
                </a:lnTo>
                <a:close/>
                <a:moveTo>
                  <a:pt x="8" y="8"/>
                </a:moveTo>
                <a:lnTo>
                  <a:pt x="8" y="8"/>
                </a:lnTo>
                <a:lnTo>
                  <a:pt x="10" y="6"/>
                </a:lnTo>
                <a:lnTo>
                  <a:pt x="10" y="6"/>
                </a:lnTo>
                <a:lnTo>
                  <a:pt x="12" y="6"/>
                </a:lnTo>
                <a:lnTo>
                  <a:pt x="12" y="6"/>
                </a:lnTo>
                <a:lnTo>
                  <a:pt x="16" y="6"/>
                </a:lnTo>
                <a:lnTo>
                  <a:pt x="16" y="6"/>
                </a:lnTo>
                <a:lnTo>
                  <a:pt x="18" y="8"/>
                </a:lnTo>
                <a:lnTo>
                  <a:pt x="18" y="8"/>
                </a:lnTo>
                <a:lnTo>
                  <a:pt x="18" y="16"/>
                </a:lnTo>
                <a:lnTo>
                  <a:pt x="18" y="16"/>
                </a:lnTo>
                <a:lnTo>
                  <a:pt x="18" y="24"/>
                </a:lnTo>
                <a:lnTo>
                  <a:pt x="18" y="24"/>
                </a:lnTo>
                <a:lnTo>
                  <a:pt x="16" y="26"/>
                </a:lnTo>
                <a:lnTo>
                  <a:pt x="16" y="26"/>
                </a:lnTo>
                <a:lnTo>
                  <a:pt x="12" y="26"/>
                </a:lnTo>
                <a:lnTo>
                  <a:pt x="12" y="26"/>
                </a:lnTo>
                <a:lnTo>
                  <a:pt x="10" y="26"/>
                </a:lnTo>
                <a:lnTo>
                  <a:pt x="10" y="26"/>
                </a:lnTo>
                <a:lnTo>
                  <a:pt x="8" y="22"/>
                </a:lnTo>
                <a:lnTo>
                  <a:pt x="8" y="22"/>
                </a:lnTo>
                <a:lnTo>
                  <a:pt x="8" y="16"/>
                </a:lnTo>
                <a:lnTo>
                  <a:pt x="8" y="16"/>
                </a:lnTo>
                <a:lnTo>
                  <a:pt x="8" y="8"/>
                </a:lnTo>
                <a:lnTo>
                  <a:pt x="8"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52" name="Freeform 1058"/>
          <p:cNvSpPr>
            <a:spLocks/>
          </p:cNvSpPr>
          <p:nvPr userDrawn="1"/>
        </p:nvSpPr>
        <p:spPr bwMode="auto">
          <a:xfrm>
            <a:off x="2463712" y="1208853"/>
            <a:ext cx="26401" cy="26401"/>
          </a:xfrm>
          <a:custGeom>
            <a:avLst/>
            <a:gdLst/>
            <a:ahLst/>
            <a:cxnLst>
              <a:cxn ang="0">
                <a:pos x="14" y="24"/>
              </a:cxn>
              <a:cxn ang="0">
                <a:pos x="14" y="24"/>
              </a:cxn>
              <a:cxn ang="0">
                <a:pos x="10" y="24"/>
              </a:cxn>
              <a:cxn ang="0">
                <a:pos x="10" y="24"/>
              </a:cxn>
              <a:cxn ang="0">
                <a:pos x="8" y="20"/>
              </a:cxn>
              <a:cxn ang="0">
                <a:pos x="0" y="20"/>
              </a:cxn>
              <a:cxn ang="0">
                <a:pos x="0" y="20"/>
              </a:cxn>
              <a:cxn ang="0">
                <a:pos x="2" y="24"/>
              </a:cxn>
              <a:cxn ang="0">
                <a:pos x="4" y="26"/>
              </a:cxn>
              <a:cxn ang="0">
                <a:pos x="4" y="26"/>
              </a:cxn>
              <a:cxn ang="0">
                <a:pos x="8" y="28"/>
              </a:cxn>
              <a:cxn ang="0">
                <a:pos x="14" y="28"/>
              </a:cxn>
              <a:cxn ang="0">
                <a:pos x="14" y="28"/>
              </a:cxn>
              <a:cxn ang="0">
                <a:pos x="20" y="28"/>
              </a:cxn>
              <a:cxn ang="0">
                <a:pos x="24" y="24"/>
              </a:cxn>
              <a:cxn ang="0">
                <a:pos x="24" y="24"/>
              </a:cxn>
              <a:cxn ang="0">
                <a:pos x="26" y="22"/>
              </a:cxn>
              <a:cxn ang="0">
                <a:pos x="28" y="18"/>
              </a:cxn>
              <a:cxn ang="0">
                <a:pos x="28" y="18"/>
              </a:cxn>
              <a:cxn ang="0">
                <a:pos x="26" y="14"/>
              </a:cxn>
              <a:cxn ang="0">
                <a:pos x="24" y="12"/>
              </a:cxn>
              <a:cxn ang="0">
                <a:pos x="24" y="12"/>
              </a:cxn>
              <a:cxn ang="0">
                <a:pos x="20" y="10"/>
              </a:cxn>
              <a:cxn ang="0">
                <a:pos x="14" y="8"/>
              </a:cxn>
              <a:cxn ang="0">
                <a:pos x="14" y="8"/>
              </a:cxn>
              <a:cxn ang="0">
                <a:pos x="10" y="10"/>
              </a:cxn>
              <a:cxn ang="0">
                <a:pos x="10" y="4"/>
              </a:cxn>
              <a:cxn ang="0">
                <a:pos x="26" y="4"/>
              </a:cxn>
              <a:cxn ang="0">
                <a:pos x="26" y="0"/>
              </a:cxn>
              <a:cxn ang="0">
                <a:pos x="6" y="0"/>
              </a:cxn>
              <a:cxn ang="0">
                <a:pos x="2" y="14"/>
              </a:cxn>
              <a:cxn ang="0">
                <a:pos x="8" y="16"/>
              </a:cxn>
              <a:cxn ang="0">
                <a:pos x="8" y="16"/>
              </a:cxn>
              <a:cxn ang="0">
                <a:pos x="14" y="14"/>
              </a:cxn>
              <a:cxn ang="0">
                <a:pos x="14" y="14"/>
              </a:cxn>
              <a:cxn ang="0">
                <a:pos x="18" y="14"/>
              </a:cxn>
              <a:cxn ang="0">
                <a:pos x="18" y="14"/>
              </a:cxn>
              <a:cxn ang="0">
                <a:pos x="20" y="18"/>
              </a:cxn>
              <a:cxn ang="0">
                <a:pos x="20" y="18"/>
              </a:cxn>
              <a:cxn ang="0">
                <a:pos x="18" y="22"/>
              </a:cxn>
              <a:cxn ang="0">
                <a:pos x="18" y="22"/>
              </a:cxn>
              <a:cxn ang="0">
                <a:pos x="14" y="24"/>
              </a:cxn>
              <a:cxn ang="0">
                <a:pos x="14" y="24"/>
              </a:cxn>
            </a:cxnLst>
            <a:rect l="0" t="0" r="r" b="b"/>
            <a:pathLst>
              <a:path w="28" h="28">
                <a:moveTo>
                  <a:pt x="14" y="24"/>
                </a:moveTo>
                <a:lnTo>
                  <a:pt x="14" y="24"/>
                </a:lnTo>
                <a:lnTo>
                  <a:pt x="10" y="24"/>
                </a:lnTo>
                <a:lnTo>
                  <a:pt x="10" y="24"/>
                </a:lnTo>
                <a:lnTo>
                  <a:pt x="8" y="20"/>
                </a:lnTo>
                <a:lnTo>
                  <a:pt x="0" y="20"/>
                </a:lnTo>
                <a:lnTo>
                  <a:pt x="0" y="20"/>
                </a:lnTo>
                <a:lnTo>
                  <a:pt x="2" y="24"/>
                </a:lnTo>
                <a:lnTo>
                  <a:pt x="4" y="26"/>
                </a:lnTo>
                <a:lnTo>
                  <a:pt x="4" y="26"/>
                </a:lnTo>
                <a:lnTo>
                  <a:pt x="8" y="28"/>
                </a:lnTo>
                <a:lnTo>
                  <a:pt x="14" y="28"/>
                </a:lnTo>
                <a:lnTo>
                  <a:pt x="14" y="28"/>
                </a:lnTo>
                <a:lnTo>
                  <a:pt x="20" y="28"/>
                </a:lnTo>
                <a:lnTo>
                  <a:pt x="24" y="24"/>
                </a:lnTo>
                <a:lnTo>
                  <a:pt x="24" y="24"/>
                </a:lnTo>
                <a:lnTo>
                  <a:pt x="26" y="22"/>
                </a:lnTo>
                <a:lnTo>
                  <a:pt x="28" y="18"/>
                </a:lnTo>
                <a:lnTo>
                  <a:pt x="28" y="18"/>
                </a:lnTo>
                <a:lnTo>
                  <a:pt x="26" y="14"/>
                </a:lnTo>
                <a:lnTo>
                  <a:pt x="24" y="12"/>
                </a:lnTo>
                <a:lnTo>
                  <a:pt x="24" y="12"/>
                </a:lnTo>
                <a:lnTo>
                  <a:pt x="20" y="10"/>
                </a:lnTo>
                <a:lnTo>
                  <a:pt x="14" y="8"/>
                </a:lnTo>
                <a:lnTo>
                  <a:pt x="14" y="8"/>
                </a:lnTo>
                <a:lnTo>
                  <a:pt x="10" y="10"/>
                </a:lnTo>
                <a:lnTo>
                  <a:pt x="10" y="4"/>
                </a:lnTo>
                <a:lnTo>
                  <a:pt x="26" y="4"/>
                </a:lnTo>
                <a:lnTo>
                  <a:pt x="26" y="0"/>
                </a:lnTo>
                <a:lnTo>
                  <a:pt x="6" y="0"/>
                </a:lnTo>
                <a:lnTo>
                  <a:pt x="2" y="14"/>
                </a:lnTo>
                <a:lnTo>
                  <a:pt x="8" y="16"/>
                </a:lnTo>
                <a:lnTo>
                  <a:pt x="8" y="16"/>
                </a:lnTo>
                <a:lnTo>
                  <a:pt x="14" y="14"/>
                </a:lnTo>
                <a:lnTo>
                  <a:pt x="14" y="14"/>
                </a:lnTo>
                <a:lnTo>
                  <a:pt x="18" y="14"/>
                </a:lnTo>
                <a:lnTo>
                  <a:pt x="18" y="14"/>
                </a:lnTo>
                <a:lnTo>
                  <a:pt x="20" y="18"/>
                </a:lnTo>
                <a:lnTo>
                  <a:pt x="20" y="18"/>
                </a:lnTo>
                <a:lnTo>
                  <a:pt x="18" y="22"/>
                </a:lnTo>
                <a:lnTo>
                  <a:pt x="18" y="22"/>
                </a:lnTo>
                <a:lnTo>
                  <a:pt x="14" y="24"/>
                </a:lnTo>
                <a:lnTo>
                  <a:pt x="1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53" name="Freeform 1059"/>
          <p:cNvSpPr>
            <a:spLocks/>
          </p:cNvSpPr>
          <p:nvPr userDrawn="1"/>
        </p:nvSpPr>
        <p:spPr bwMode="auto">
          <a:xfrm>
            <a:off x="2433538" y="1206967"/>
            <a:ext cx="24516" cy="28287"/>
          </a:xfrm>
          <a:custGeom>
            <a:avLst/>
            <a:gdLst/>
            <a:ahLst/>
            <a:cxnLst>
              <a:cxn ang="0">
                <a:pos x="12" y="18"/>
              </a:cxn>
              <a:cxn ang="0">
                <a:pos x="12" y="18"/>
              </a:cxn>
              <a:cxn ang="0">
                <a:pos x="2" y="24"/>
              </a:cxn>
              <a:cxn ang="0">
                <a:pos x="2" y="24"/>
              </a:cxn>
              <a:cxn ang="0">
                <a:pos x="0" y="30"/>
              </a:cxn>
              <a:cxn ang="0">
                <a:pos x="26" y="30"/>
              </a:cxn>
              <a:cxn ang="0">
                <a:pos x="26" y="26"/>
              </a:cxn>
              <a:cxn ang="0">
                <a:pos x="12" y="26"/>
              </a:cxn>
              <a:cxn ang="0">
                <a:pos x="12" y="26"/>
              </a:cxn>
              <a:cxn ang="0">
                <a:pos x="14" y="24"/>
              </a:cxn>
              <a:cxn ang="0">
                <a:pos x="14" y="24"/>
              </a:cxn>
              <a:cxn ang="0">
                <a:pos x="18" y="20"/>
              </a:cxn>
              <a:cxn ang="0">
                <a:pos x="18" y="20"/>
              </a:cxn>
              <a:cxn ang="0">
                <a:pos x="22" y="16"/>
              </a:cxn>
              <a:cxn ang="0">
                <a:pos x="22" y="16"/>
              </a:cxn>
              <a:cxn ang="0">
                <a:pos x="26" y="12"/>
              </a:cxn>
              <a:cxn ang="0">
                <a:pos x="26" y="12"/>
              </a:cxn>
              <a:cxn ang="0">
                <a:pos x="26" y="8"/>
              </a:cxn>
              <a:cxn ang="0">
                <a:pos x="26" y="8"/>
              </a:cxn>
              <a:cxn ang="0">
                <a:pos x="26" y="6"/>
              </a:cxn>
              <a:cxn ang="0">
                <a:pos x="24" y="4"/>
              </a:cxn>
              <a:cxn ang="0">
                <a:pos x="24" y="4"/>
              </a:cxn>
              <a:cxn ang="0">
                <a:pos x="20" y="2"/>
              </a:cxn>
              <a:cxn ang="0">
                <a:pos x="14" y="0"/>
              </a:cxn>
              <a:cxn ang="0">
                <a:pos x="14" y="0"/>
              </a:cxn>
              <a:cxn ang="0">
                <a:pos x="6" y="2"/>
              </a:cxn>
              <a:cxn ang="0">
                <a:pos x="6" y="2"/>
              </a:cxn>
              <a:cxn ang="0">
                <a:pos x="2" y="6"/>
              </a:cxn>
              <a:cxn ang="0">
                <a:pos x="0" y="10"/>
              </a:cxn>
              <a:cxn ang="0">
                <a:pos x="8" y="10"/>
              </a:cxn>
              <a:cxn ang="0">
                <a:pos x="8" y="10"/>
              </a:cxn>
              <a:cxn ang="0">
                <a:pos x="10" y="6"/>
              </a:cxn>
              <a:cxn ang="0">
                <a:pos x="10" y="6"/>
              </a:cxn>
              <a:cxn ang="0">
                <a:pos x="14" y="6"/>
              </a:cxn>
              <a:cxn ang="0">
                <a:pos x="14" y="6"/>
              </a:cxn>
              <a:cxn ang="0">
                <a:pos x="18" y="6"/>
              </a:cxn>
              <a:cxn ang="0">
                <a:pos x="18" y="6"/>
              </a:cxn>
              <a:cxn ang="0">
                <a:pos x="20" y="10"/>
              </a:cxn>
              <a:cxn ang="0">
                <a:pos x="20" y="10"/>
              </a:cxn>
              <a:cxn ang="0">
                <a:pos x="18" y="12"/>
              </a:cxn>
              <a:cxn ang="0">
                <a:pos x="18" y="12"/>
              </a:cxn>
              <a:cxn ang="0">
                <a:pos x="12" y="18"/>
              </a:cxn>
              <a:cxn ang="0">
                <a:pos x="12" y="18"/>
              </a:cxn>
            </a:cxnLst>
            <a:rect l="0" t="0" r="r" b="b"/>
            <a:pathLst>
              <a:path w="26" h="30">
                <a:moveTo>
                  <a:pt x="12" y="18"/>
                </a:moveTo>
                <a:lnTo>
                  <a:pt x="12" y="18"/>
                </a:lnTo>
                <a:lnTo>
                  <a:pt x="2" y="24"/>
                </a:lnTo>
                <a:lnTo>
                  <a:pt x="2" y="24"/>
                </a:lnTo>
                <a:lnTo>
                  <a:pt x="0" y="30"/>
                </a:lnTo>
                <a:lnTo>
                  <a:pt x="26" y="30"/>
                </a:lnTo>
                <a:lnTo>
                  <a:pt x="26" y="26"/>
                </a:lnTo>
                <a:lnTo>
                  <a:pt x="12" y="26"/>
                </a:lnTo>
                <a:lnTo>
                  <a:pt x="12" y="26"/>
                </a:lnTo>
                <a:lnTo>
                  <a:pt x="14" y="24"/>
                </a:lnTo>
                <a:lnTo>
                  <a:pt x="14" y="24"/>
                </a:lnTo>
                <a:lnTo>
                  <a:pt x="18" y="20"/>
                </a:lnTo>
                <a:lnTo>
                  <a:pt x="18" y="20"/>
                </a:lnTo>
                <a:lnTo>
                  <a:pt x="22" y="16"/>
                </a:lnTo>
                <a:lnTo>
                  <a:pt x="22" y="16"/>
                </a:lnTo>
                <a:lnTo>
                  <a:pt x="26" y="12"/>
                </a:lnTo>
                <a:lnTo>
                  <a:pt x="26" y="12"/>
                </a:lnTo>
                <a:lnTo>
                  <a:pt x="26" y="8"/>
                </a:lnTo>
                <a:lnTo>
                  <a:pt x="26" y="8"/>
                </a:lnTo>
                <a:lnTo>
                  <a:pt x="26" y="6"/>
                </a:lnTo>
                <a:lnTo>
                  <a:pt x="24" y="4"/>
                </a:lnTo>
                <a:lnTo>
                  <a:pt x="24" y="4"/>
                </a:lnTo>
                <a:lnTo>
                  <a:pt x="20" y="2"/>
                </a:lnTo>
                <a:lnTo>
                  <a:pt x="14" y="0"/>
                </a:lnTo>
                <a:lnTo>
                  <a:pt x="14" y="0"/>
                </a:lnTo>
                <a:lnTo>
                  <a:pt x="6" y="2"/>
                </a:lnTo>
                <a:lnTo>
                  <a:pt x="6" y="2"/>
                </a:lnTo>
                <a:lnTo>
                  <a:pt x="2" y="6"/>
                </a:lnTo>
                <a:lnTo>
                  <a:pt x="0" y="10"/>
                </a:lnTo>
                <a:lnTo>
                  <a:pt x="8" y="10"/>
                </a:lnTo>
                <a:lnTo>
                  <a:pt x="8" y="10"/>
                </a:lnTo>
                <a:lnTo>
                  <a:pt x="10" y="6"/>
                </a:lnTo>
                <a:lnTo>
                  <a:pt x="10" y="6"/>
                </a:lnTo>
                <a:lnTo>
                  <a:pt x="14" y="6"/>
                </a:lnTo>
                <a:lnTo>
                  <a:pt x="14" y="6"/>
                </a:lnTo>
                <a:lnTo>
                  <a:pt x="18" y="6"/>
                </a:lnTo>
                <a:lnTo>
                  <a:pt x="18" y="6"/>
                </a:lnTo>
                <a:lnTo>
                  <a:pt x="20" y="10"/>
                </a:lnTo>
                <a:lnTo>
                  <a:pt x="20" y="10"/>
                </a:lnTo>
                <a:lnTo>
                  <a:pt x="18" y="12"/>
                </a:lnTo>
                <a:lnTo>
                  <a:pt x="18" y="12"/>
                </a:lnTo>
                <a:lnTo>
                  <a:pt x="12" y="18"/>
                </a:lnTo>
                <a:lnTo>
                  <a:pt x="12" y="1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54" name="Freeform 1060"/>
          <p:cNvSpPr>
            <a:spLocks/>
          </p:cNvSpPr>
          <p:nvPr userDrawn="1"/>
        </p:nvSpPr>
        <p:spPr bwMode="auto">
          <a:xfrm>
            <a:off x="1939454" y="2564756"/>
            <a:ext cx="49031" cy="28287"/>
          </a:xfrm>
          <a:custGeom>
            <a:avLst/>
            <a:gdLst/>
            <a:ahLst/>
            <a:cxnLst>
              <a:cxn ang="0">
                <a:pos x="0" y="0"/>
              </a:cxn>
              <a:cxn ang="0">
                <a:pos x="0" y="14"/>
              </a:cxn>
              <a:cxn ang="0">
                <a:pos x="0" y="30"/>
              </a:cxn>
              <a:cxn ang="0">
                <a:pos x="26" y="22"/>
              </a:cxn>
              <a:cxn ang="0">
                <a:pos x="52" y="14"/>
              </a:cxn>
              <a:cxn ang="0">
                <a:pos x="26" y="8"/>
              </a:cxn>
              <a:cxn ang="0">
                <a:pos x="0" y="0"/>
              </a:cxn>
            </a:cxnLst>
            <a:rect l="0" t="0" r="r" b="b"/>
            <a:pathLst>
              <a:path w="52" h="30">
                <a:moveTo>
                  <a:pt x="0" y="0"/>
                </a:moveTo>
                <a:lnTo>
                  <a:pt x="0" y="14"/>
                </a:lnTo>
                <a:lnTo>
                  <a:pt x="0" y="30"/>
                </a:lnTo>
                <a:lnTo>
                  <a:pt x="26" y="22"/>
                </a:lnTo>
                <a:lnTo>
                  <a:pt x="52" y="14"/>
                </a:lnTo>
                <a:lnTo>
                  <a:pt x="26" y="8"/>
                </a:lnTo>
                <a:lnTo>
                  <a:pt x="0"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55" name="Freeform 1061"/>
          <p:cNvSpPr>
            <a:spLocks/>
          </p:cNvSpPr>
          <p:nvPr userDrawn="1"/>
        </p:nvSpPr>
        <p:spPr bwMode="auto">
          <a:xfrm>
            <a:off x="1977170" y="2544012"/>
            <a:ext cx="18858" cy="28287"/>
          </a:xfrm>
          <a:custGeom>
            <a:avLst/>
            <a:gdLst/>
            <a:ahLst/>
            <a:cxnLst>
              <a:cxn ang="0">
                <a:pos x="14" y="14"/>
              </a:cxn>
              <a:cxn ang="0">
                <a:pos x="14" y="14"/>
              </a:cxn>
              <a:cxn ang="0">
                <a:pos x="16" y="10"/>
              </a:cxn>
              <a:cxn ang="0">
                <a:pos x="18" y="8"/>
              </a:cxn>
              <a:cxn ang="0">
                <a:pos x="18" y="8"/>
              </a:cxn>
              <a:cxn ang="0">
                <a:pos x="16" y="2"/>
              </a:cxn>
              <a:cxn ang="0">
                <a:pos x="16" y="2"/>
              </a:cxn>
              <a:cxn ang="0">
                <a:pos x="14" y="0"/>
              </a:cxn>
              <a:cxn ang="0">
                <a:pos x="10" y="0"/>
              </a:cxn>
              <a:cxn ang="0">
                <a:pos x="10" y="0"/>
              </a:cxn>
              <a:cxn ang="0">
                <a:pos x="6" y="2"/>
              </a:cxn>
              <a:cxn ang="0">
                <a:pos x="6" y="2"/>
              </a:cxn>
              <a:cxn ang="0">
                <a:pos x="2" y="4"/>
              </a:cxn>
              <a:cxn ang="0">
                <a:pos x="2" y="4"/>
              </a:cxn>
              <a:cxn ang="0">
                <a:pos x="0" y="8"/>
              </a:cxn>
              <a:cxn ang="0">
                <a:pos x="6" y="8"/>
              </a:cxn>
              <a:cxn ang="0">
                <a:pos x="6" y="8"/>
              </a:cxn>
              <a:cxn ang="0">
                <a:pos x="8" y="6"/>
              </a:cxn>
              <a:cxn ang="0">
                <a:pos x="8" y="6"/>
              </a:cxn>
              <a:cxn ang="0">
                <a:pos x="10" y="4"/>
              </a:cxn>
              <a:cxn ang="0">
                <a:pos x="10" y="4"/>
              </a:cxn>
              <a:cxn ang="0">
                <a:pos x="12" y="6"/>
              </a:cxn>
              <a:cxn ang="0">
                <a:pos x="12" y="6"/>
              </a:cxn>
              <a:cxn ang="0">
                <a:pos x="12" y="8"/>
              </a:cxn>
              <a:cxn ang="0">
                <a:pos x="12" y="8"/>
              </a:cxn>
              <a:cxn ang="0">
                <a:pos x="12" y="10"/>
              </a:cxn>
              <a:cxn ang="0">
                <a:pos x="12" y="10"/>
              </a:cxn>
              <a:cxn ang="0">
                <a:pos x="8" y="12"/>
              </a:cxn>
              <a:cxn ang="0">
                <a:pos x="8" y="16"/>
              </a:cxn>
              <a:cxn ang="0">
                <a:pos x="8" y="16"/>
              </a:cxn>
              <a:cxn ang="0">
                <a:pos x="10" y="16"/>
              </a:cxn>
              <a:cxn ang="0">
                <a:pos x="10" y="16"/>
              </a:cxn>
              <a:cxn ang="0">
                <a:pos x="12" y="16"/>
              </a:cxn>
              <a:cxn ang="0">
                <a:pos x="12" y="16"/>
              </a:cxn>
              <a:cxn ang="0">
                <a:pos x="14" y="20"/>
              </a:cxn>
              <a:cxn ang="0">
                <a:pos x="14" y="20"/>
              </a:cxn>
              <a:cxn ang="0">
                <a:pos x="12" y="24"/>
              </a:cxn>
              <a:cxn ang="0">
                <a:pos x="12" y="24"/>
              </a:cxn>
              <a:cxn ang="0">
                <a:pos x="10" y="24"/>
              </a:cxn>
              <a:cxn ang="0">
                <a:pos x="10" y="24"/>
              </a:cxn>
              <a:cxn ang="0">
                <a:pos x="8" y="24"/>
              </a:cxn>
              <a:cxn ang="0">
                <a:pos x="8" y="24"/>
              </a:cxn>
              <a:cxn ang="0">
                <a:pos x="6" y="20"/>
              </a:cxn>
              <a:cxn ang="0">
                <a:pos x="0" y="22"/>
              </a:cxn>
              <a:cxn ang="0">
                <a:pos x="0" y="22"/>
              </a:cxn>
              <a:cxn ang="0">
                <a:pos x="2" y="24"/>
              </a:cxn>
              <a:cxn ang="0">
                <a:pos x="4" y="28"/>
              </a:cxn>
              <a:cxn ang="0">
                <a:pos x="4" y="28"/>
              </a:cxn>
              <a:cxn ang="0">
                <a:pos x="6" y="28"/>
              </a:cxn>
              <a:cxn ang="0">
                <a:pos x="10" y="30"/>
              </a:cxn>
              <a:cxn ang="0">
                <a:pos x="10" y="30"/>
              </a:cxn>
              <a:cxn ang="0">
                <a:pos x="14" y="28"/>
              </a:cxn>
              <a:cxn ang="0">
                <a:pos x="16" y="26"/>
              </a:cxn>
              <a:cxn ang="0">
                <a:pos x="16" y="26"/>
              </a:cxn>
              <a:cxn ang="0">
                <a:pos x="18" y="24"/>
              </a:cxn>
              <a:cxn ang="0">
                <a:pos x="20" y="20"/>
              </a:cxn>
              <a:cxn ang="0">
                <a:pos x="20" y="20"/>
              </a:cxn>
              <a:cxn ang="0">
                <a:pos x="18" y="16"/>
              </a:cxn>
              <a:cxn ang="0">
                <a:pos x="18" y="16"/>
              </a:cxn>
              <a:cxn ang="0">
                <a:pos x="14" y="14"/>
              </a:cxn>
              <a:cxn ang="0">
                <a:pos x="14" y="14"/>
              </a:cxn>
            </a:cxnLst>
            <a:rect l="0" t="0" r="r" b="b"/>
            <a:pathLst>
              <a:path w="20" h="30">
                <a:moveTo>
                  <a:pt x="14" y="14"/>
                </a:moveTo>
                <a:lnTo>
                  <a:pt x="14" y="14"/>
                </a:lnTo>
                <a:lnTo>
                  <a:pt x="16" y="10"/>
                </a:lnTo>
                <a:lnTo>
                  <a:pt x="18" y="8"/>
                </a:lnTo>
                <a:lnTo>
                  <a:pt x="18" y="8"/>
                </a:lnTo>
                <a:lnTo>
                  <a:pt x="16" y="2"/>
                </a:lnTo>
                <a:lnTo>
                  <a:pt x="16" y="2"/>
                </a:lnTo>
                <a:lnTo>
                  <a:pt x="14" y="0"/>
                </a:lnTo>
                <a:lnTo>
                  <a:pt x="10" y="0"/>
                </a:lnTo>
                <a:lnTo>
                  <a:pt x="10" y="0"/>
                </a:lnTo>
                <a:lnTo>
                  <a:pt x="6" y="2"/>
                </a:lnTo>
                <a:lnTo>
                  <a:pt x="6" y="2"/>
                </a:lnTo>
                <a:lnTo>
                  <a:pt x="2" y="4"/>
                </a:lnTo>
                <a:lnTo>
                  <a:pt x="2" y="4"/>
                </a:lnTo>
                <a:lnTo>
                  <a:pt x="0" y="8"/>
                </a:lnTo>
                <a:lnTo>
                  <a:pt x="6" y="8"/>
                </a:lnTo>
                <a:lnTo>
                  <a:pt x="6" y="8"/>
                </a:lnTo>
                <a:lnTo>
                  <a:pt x="8" y="6"/>
                </a:lnTo>
                <a:lnTo>
                  <a:pt x="8" y="6"/>
                </a:lnTo>
                <a:lnTo>
                  <a:pt x="10" y="4"/>
                </a:lnTo>
                <a:lnTo>
                  <a:pt x="10" y="4"/>
                </a:lnTo>
                <a:lnTo>
                  <a:pt x="12" y="6"/>
                </a:lnTo>
                <a:lnTo>
                  <a:pt x="12" y="6"/>
                </a:lnTo>
                <a:lnTo>
                  <a:pt x="12" y="8"/>
                </a:lnTo>
                <a:lnTo>
                  <a:pt x="12" y="8"/>
                </a:lnTo>
                <a:lnTo>
                  <a:pt x="12" y="10"/>
                </a:lnTo>
                <a:lnTo>
                  <a:pt x="12" y="10"/>
                </a:lnTo>
                <a:lnTo>
                  <a:pt x="8" y="12"/>
                </a:lnTo>
                <a:lnTo>
                  <a:pt x="8" y="16"/>
                </a:lnTo>
                <a:lnTo>
                  <a:pt x="8" y="16"/>
                </a:lnTo>
                <a:lnTo>
                  <a:pt x="10" y="16"/>
                </a:lnTo>
                <a:lnTo>
                  <a:pt x="10" y="16"/>
                </a:lnTo>
                <a:lnTo>
                  <a:pt x="12" y="16"/>
                </a:lnTo>
                <a:lnTo>
                  <a:pt x="12" y="16"/>
                </a:lnTo>
                <a:lnTo>
                  <a:pt x="14" y="20"/>
                </a:lnTo>
                <a:lnTo>
                  <a:pt x="14" y="20"/>
                </a:lnTo>
                <a:lnTo>
                  <a:pt x="12" y="24"/>
                </a:lnTo>
                <a:lnTo>
                  <a:pt x="12" y="24"/>
                </a:lnTo>
                <a:lnTo>
                  <a:pt x="10" y="24"/>
                </a:lnTo>
                <a:lnTo>
                  <a:pt x="10" y="24"/>
                </a:lnTo>
                <a:lnTo>
                  <a:pt x="8" y="24"/>
                </a:lnTo>
                <a:lnTo>
                  <a:pt x="8" y="24"/>
                </a:lnTo>
                <a:lnTo>
                  <a:pt x="6" y="20"/>
                </a:lnTo>
                <a:lnTo>
                  <a:pt x="0" y="22"/>
                </a:lnTo>
                <a:lnTo>
                  <a:pt x="0" y="22"/>
                </a:lnTo>
                <a:lnTo>
                  <a:pt x="2" y="24"/>
                </a:lnTo>
                <a:lnTo>
                  <a:pt x="4" y="28"/>
                </a:lnTo>
                <a:lnTo>
                  <a:pt x="4" y="28"/>
                </a:lnTo>
                <a:lnTo>
                  <a:pt x="6" y="28"/>
                </a:lnTo>
                <a:lnTo>
                  <a:pt x="10" y="30"/>
                </a:lnTo>
                <a:lnTo>
                  <a:pt x="10" y="30"/>
                </a:lnTo>
                <a:lnTo>
                  <a:pt x="14" y="28"/>
                </a:lnTo>
                <a:lnTo>
                  <a:pt x="16" y="26"/>
                </a:lnTo>
                <a:lnTo>
                  <a:pt x="16" y="26"/>
                </a:lnTo>
                <a:lnTo>
                  <a:pt x="18" y="24"/>
                </a:lnTo>
                <a:lnTo>
                  <a:pt x="20" y="20"/>
                </a:lnTo>
                <a:lnTo>
                  <a:pt x="20" y="20"/>
                </a:lnTo>
                <a:lnTo>
                  <a:pt x="18" y="16"/>
                </a:lnTo>
                <a:lnTo>
                  <a:pt x="18" y="16"/>
                </a:lnTo>
                <a:lnTo>
                  <a:pt x="14" y="14"/>
                </a:lnTo>
                <a:lnTo>
                  <a:pt x="14" y="1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56" name="Freeform 1062"/>
          <p:cNvSpPr>
            <a:spLocks/>
          </p:cNvSpPr>
          <p:nvPr userDrawn="1"/>
        </p:nvSpPr>
        <p:spPr bwMode="auto">
          <a:xfrm>
            <a:off x="1486857" y="2544011"/>
            <a:ext cx="22630" cy="41488"/>
          </a:xfrm>
          <a:custGeom>
            <a:avLst/>
            <a:gdLst/>
            <a:ahLst/>
            <a:cxnLst>
              <a:cxn ang="0">
                <a:pos x="20" y="20"/>
              </a:cxn>
              <a:cxn ang="0">
                <a:pos x="22" y="16"/>
              </a:cxn>
              <a:cxn ang="0">
                <a:pos x="24" y="12"/>
              </a:cxn>
              <a:cxn ang="0">
                <a:pos x="20" y="4"/>
              </a:cxn>
              <a:cxn ang="0">
                <a:pos x="16" y="2"/>
              </a:cxn>
              <a:cxn ang="0">
                <a:pos x="10" y="0"/>
              </a:cxn>
              <a:cxn ang="0">
                <a:pos x="2" y="2"/>
              </a:cxn>
              <a:cxn ang="0">
                <a:pos x="0" y="6"/>
              </a:cxn>
              <a:cxn ang="0">
                <a:pos x="0" y="14"/>
              </a:cxn>
              <a:cxn ang="0">
                <a:pos x="10" y="10"/>
              </a:cxn>
              <a:cxn ang="0">
                <a:pos x="10" y="8"/>
              </a:cxn>
              <a:cxn ang="0">
                <a:pos x="12" y="6"/>
              </a:cxn>
              <a:cxn ang="0">
                <a:pos x="12" y="8"/>
              </a:cxn>
              <a:cxn ang="0">
                <a:pos x="14" y="10"/>
              </a:cxn>
              <a:cxn ang="0">
                <a:pos x="14" y="12"/>
              </a:cxn>
              <a:cxn ang="0">
                <a:pos x="12" y="16"/>
              </a:cxn>
              <a:cxn ang="0">
                <a:pos x="12" y="18"/>
              </a:cxn>
              <a:cxn ang="0">
                <a:pos x="8" y="24"/>
              </a:cxn>
              <a:cxn ang="0">
                <a:pos x="12" y="24"/>
              </a:cxn>
              <a:cxn ang="0">
                <a:pos x="12" y="26"/>
              </a:cxn>
              <a:cxn ang="0">
                <a:pos x="14" y="28"/>
              </a:cxn>
              <a:cxn ang="0">
                <a:pos x="14" y="32"/>
              </a:cxn>
              <a:cxn ang="0">
                <a:pos x="12" y="36"/>
              </a:cxn>
              <a:cxn ang="0">
                <a:pos x="12" y="38"/>
              </a:cxn>
              <a:cxn ang="0">
                <a:pos x="10" y="36"/>
              </a:cxn>
              <a:cxn ang="0">
                <a:pos x="10" y="26"/>
              </a:cxn>
              <a:cxn ang="0">
                <a:pos x="0" y="30"/>
              </a:cxn>
              <a:cxn ang="0">
                <a:pos x="0" y="38"/>
              </a:cxn>
              <a:cxn ang="0">
                <a:pos x="4" y="42"/>
              </a:cxn>
              <a:cxn ang="0">
                <a:pos x="12" y="44"/>
              </a:cxn>
              <a:cxn ang="0">
                <a:pos x="18" y="42"/>
              </a:cxn>
              <a:cxn ang="0">
                <a:pos x="22" y="38"/>
              </a:cxn>
              <a:cxn ang="0">
                <a:pos x="24" y="30"/>
              </a:cxn>
              <a:cxn ang="0">
                <a:pos x="22" y="22"/>
              </a:cxn>
              <a:cxn ang="0">
                <a:pos x="20" y="20"/>
              </a:cxn>
            </a:cxnLst>
            <a:rect l="0" t="0" r="r" b="b"/>
            <a:pathLst>
              <a:path w="24" h="44">
                <a:moveTo>
                  <a:pt x="20" y="20"/>
                </a:moveTo>
                <a:lnTo>
                  <a:pt x="20" y="20"/>
                </a:lnTo>
                <a:lnTo>
                  <a:pt x="22" y="16"/>
                </a:lnTo>
                <a:lnTo>
                  <a:pt x="22" y="16"/>
                </a:lnTo>
                <a:lnTo>
                  <a:pt x="24" y="12"/>
                </a:lnTo>
                <a:lnTo>
                  <a:pt x="24" y="12"/>
                </a:lnTo>
                <a:lnTo>
                  <a:pt x="22" y="6"/>
                </a:lnTo>
                <a:lnTo>
                  <a:pt x="20" y="4"/>
                </a:lnTo>
                <a:lnTo>
                  <a:pt x="20" y="4"/>
                </a:lnTo>
                <a:lnTo>
                  <a:pt x="16" y="2"/>
                </a:lnTo>
                <a:lnTo>
                  <a:pt x="10" y="0"/>
                </a:lnTo>
                <a:lnTo>
                  <a:pt x="10" y="0"/>
                </a:lnTo>
                <a:lnTo>
                  <a:pt x="6" y="2"/>
                </a:lnTo>
                <a:lnTo>
                  <a:pt x="2" y="2"/>
                </a:lnTo>
                <a:lnTo>
                  <a:pt x="2" y="2"/>
                </a:lnTo>
                <a:lnTo>
                  <a:pt x="0" y="6"/>
                </a:lnTo>
                <a:lnTo>
                  <a:pt x="0" y="10"/>
                </a:lnTo>
                <a:lnTo>
                  <a:pt x="0" y="14"/>
                </a:lnTo>
                <a:lnTo>
                  <a:pt x="10" y="14"/>
                </a:lnTo>
                <a:lnTo>
                  <a:pt x="10" y="10"/>
                </a:lnTo>
                <a:lnTo>
                  <a:pt x="10" y="10"/>
                </a:lnTo>
                <a:lnTo>
                  <a:pt x="10" y="8"/>
                </a:lnTo>
                <a:lnTo>
                  <a:pt x="10" y="8"/>
                </a:lnTo>
                <a:lnTo>
                  <a:pt x="12" y="6"/>
                </a:lnTo>
                <a:lnTo>
                  <a:pt x="12" y="6"/>
                </a:lnTo>
                <a:lnTo>
                  <a:pt x="12" y="8"/>
                </a:lnTo>
                <a:lnTo>
                  <a:pt x="12" y="8"/>
                </a:lnTo>
                <a:lnTo>
                  <a:pt x="14" y="10"/>
                </a:lnTo>
                <a:lnTo>
                  <a:pt x="14" y="12"/>
                </a:lnTo>
                <a:lnTo>
                  <a:pt x="14" y="12"/>
                </a:lnTo>
                <a:lnTo>
                  <a:pt x="12" y="16"/>
                </a:lnTo>
                <a:lnTo>
                  <a:pt x="12" y="16"/>
                </a:lnTo>
                <a:lnTo>
                  <a:pt x="12" y="18"/>
                </a:lnTo>
                <a:lnTo>
                  <a:pt x="12" y="18"/>
                </a:lnTo>
                <a:lnTo>
                  <a:pt x="8" y="18"/>
                </a:lnTo>
                <a:lnTo>
                  <a:pt x="8" y="24"/>
                </a:lnTo>
                <a:lnTo>
                  <a:pt x="8" y="24"/>
                </a:lnTo>
                <a:lnTo>
                  <a:pt x="12" y="24"/>
                </a:lnTo>
                <a:lnTo>
                  <a:pt x="12" y="24"/>
                </a:lnTo>
                <a:lnTo>
                  <a:pt x="12" y="26"/>
                </a:lnTo>
                <a:lnTo>
                  <a:pt x="12" y="26"/>
                </a:lnTo>
                <a:lnTo>
                  <a:pt x="14" y="28"/>
                </a:lnTo>
                <a:lnTo>
                  <a:pt x="14" y="32"/>
                </a:lnTo>
                <a:lnTo>
                  <a:pt x="14" y="32"/>
                </a:lnTo>
                <a:lnTo>
                  <a:pt x="12" y="36"/>
                </a:lnTo>
                <a:lnTo>
                  <a:pt x="12" y="36"/>
                </a:lnTo>
                <a:lnTo>
                  <a:pt x="12" y="38"/>
                </a:lnTo>
                <a:lnTo>
                  <a:pt x="12" y="38"/>
                </a:lnTo>
                <a:lnTo>
                  <a:pt x="10" y="36"/>
                </a:lnTo>
                <a:lnTo>
                  <a:pt x="10" y="36"/>
                </a:lnTo>
                <a:lnTo>
                  <a:pt x="10" y="34"/>
                </a:lnTo>
                <a:lnTo>
                  <a:pt x="10" y="26"/>
                </a:lnTo>
                <a:lnTo>
                  <a:pt x="0" y="26"/>
                </a:lnTo>
                <a:lnTo>
                  <a:pt x="0" y="30"/>
                </a:lnTo>
                <a:lnTo>
                  <a:pt x="0" y="30"/>
                </a:lnTo>
                <a:lnTo>
                  <a:pt x="0" y="38"/>
                </a:lnTo>
                <a:lnTo>
                  <a:pt x="0" y="38"/>
                </a:lnTo>
                <a:lnTo>
                  <a:pt x="4" y="42"/>
                </a:lnTo>
                <a:lnTo>
                  <a:pt x="4" y="42"/>
                </a:lnTo>
                <a:lnTo>
                  <a:pt x="12" y="44"/>
                </a:lnTo>
                <a:lnTo>
                  <a:pt x="12" y="44"/>
                </a:lnTo>
                <a:lnTo>
                  <a:pt x="18" y="42"/>
                </a:lnTo>
                <a:lnTo>
                  <a:pt x="18" y="42"/>
                </a:lnTo>
                <a:lnTo>
                  <a:pt x="22" y="38"/>
                </a:lnTo>
                <a:lnTo>
                  <a:pt x="22" y="38"/>
                </a:lnTo>
                <a:lnTo>
                  <a:pt x="24" y="30"/>
                </a:lnTo>
                <a:lnTo>
                  <a:pt x="24" y="30"/>
                </a:lnTo>
                <a:lnTo>
                  <a:pt x="22" y="22"/>
                </a:lnTo>
                <a:lnTo>
                  <a:pt x="22" y="22"/>
                </a:lnTo>
                <a:lnTo>
                  <a:pt x="20" y="20"/>
                </a:lnTo>
                <a:lnTo>
                  <a:pt x="20"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57" name="Freeform 1063"/>
          <p:cNvSpPr>
            <a:spLocks/>
          </p:cNvSpPr>
          <p:nvPr userDrawn="1"/>
        </p:nvSpPr>
        <p:spPr bwMode="auto">
          <a:xfrm>
            <a:off x="1573605" y="2545897"/>
            <a:ext cx="56574" cy="41488"/>
          </a:xfrm>
          <a:custGeom>
            <a:avLst/>
            <a:gdLst/>
            <a:ahLst/>
            <a:cxnLst>
              <a:cxn ang="0">
                <a:pos x="0" y="44"/>
              </a:cxn>
              <a:cxn ang="0">
                <a:pos x="12" y="44"/>
              </a:cxn>
              <a:cxn ang="0">
                <a:pos x="12" y="24"/>
              </a:cxn>
              <a:cxn ang="0">
                <a:pos x="24" y="24"/>
              </a:cxn>
              <a:cxn ang="0">
                <a:pos x="24" y="44"/>
              </a:cxn>
              <a:cxn ang="0">
                <a:pos x="24" y="44"/>
              </a:cxn>
              <a:cxn ang="0">
                <a:pos x="36" y="44"/>
              </a:cxn>
              <a:cxn ang="0">
                <a:pos x="36" y="24"/>
              </a:cxn>
              <a:cxn ang="0">
                <a:pos x="46" y="24"/>
              </a:cxn>
              <a:cxn ang="0">
                <a:pos x="46" y="44"/>
              </a:cxn>
              <a:cxn ang="0">
                <a:pos x="46" y="44"/>
              </a:cxn>
              <a:cxn ang="0">
                <a:pos x="60" y="44"/>
              </a:cxn>
              <a:cxn ang="0">
                <a:pos x="60" y="0"/>
              </a:cxn>
              <a:cxn ang="0">
                <a:pos x="60" y="0"/>
              </a:cxn>
              <a:cxn ang="0">
                <a:pos x="0" y="2"/>
              </a:cxn>
              <a:cxn ang="0">
                <a:pos x="0" y="44"/>
              </a:cxn>
            </a:cxnLst>
            <a:rect l="0" t="0" r="r" b="b"/>
            <a:pathLst>
              <a:path w="60" h="44">
                <a:moveTo>
                  <a:pt x="0" y="44"/>
                </a:moveTo>
                <a:lnTo>
                  <a:pt x="12" y="44"/>
                </a:lnTo>
                <a:lnTo>
                  <a:pt x="12" y="24"/>
                </a:lnTo>
                <a:lnTo>
                  <a:pt x="24" y="24"/>
                </a:lnTo>
                <a:lnTo>
                  <a:pt x="24" y="44"/>
                </a:lnTo>
                <a:lnTo>
                  <a:pt x="24" y="44"/>
                </a:lnTo>
                <a:lnTo>
                  <a:pt x="36" y="44"/>
                </a:lnTo>
                <a:lnTo>
                  <a:pt x="36" y="24"/>
                </a:lnTo>
                <a:lnTo>
                  <a:pt x="46" y="24"/>
                </a:lnTo>
                <a:lnTo>
                  <a:pt x="46" y="44"/>
                </a:lnTo>
                <a:lnTo>
                  <a:pt x="46" y="44"/>
                </a:lnTo>
                <a:lnTo>
                  <a:pt x="60" y="44"/>
                </a:lnTo>
                <a:lnTo>
                  <a:pt x="60" y="0"/>
                </a:lnTo>
                <a:lnTo>
                  <a:pt x="60" y="0"/>
                </a:lnTo>
                <a:lnTo>
                  <a:pt x="0" y="2"/>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58" name="Freeform 1064"/>
          <p:cNvSpPr>
            <a:spLocks/>
          </p:cNvSpPr>
          <p:nvPr userDrawn="1"/>
        </p:nvSpPr>
        <p:spPr bwMode="auto">
          <a:xfrm>
            <a:off x="1639609" y="2545898"/>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59" name="Freeform 1065"/>
          <p:cNvSpPr>
            <a:spLocks/>
          </p:cNvSpPr>
          <p:nvPr userDrawn="1"/>
        </p:nvSpPr>
        <p:spPr bwMode="auto">
          <a:xfrm>
            <a:off x="1662239" y="2545897"/>
            <a:ext cx="33945" cy="41488"/>
          </a:xfrm>
          <a:custGeom>
            <a:avLst/>
            <a:gdLst/>
            <a:ahLst/>
            <a:cxnLst>
              <a:cxn ang="0">
                <a:pos x="22" y="24"/>
              </a:cxn>
              <a:cxn ang="0">
                <a:pos x="12" y="24"/>
              </a:cxn>
              <a:cxn ang="0">
                <a:pos x="12" y="0"/>
              </a:cxn>
              <a:cxn ang="0">
                <a:pos x="12" y="0"/>
              </a:cxn>
              <a:cxn ang="0">
                <a:pos x="0" y="0"/>
              </a:cxn>
              <a:cxn ang="0">
                <a:pos x="0" y="44"/>
              </a:cxn>
              <a:cxn ang="0">
                <a:pos x="36" y="44"/>
              </a:cxn>
              <a:cxn ang="0">
                <a:pos x="36" y="0"/>
              </a:cxn>
              <a:cxn ang="0">
                <a:pos x="36" y="0"/>
              </a:cxn>
              <a:cxn ang="0">
                <a:pos x="22" y="0"/>
              </a:cxn>
              <a:cxn ang="0">
                <a:pos x="22" y="24"/>
              </a:cxn>
            </a:cxnLst>
            <a:rect l="0" t="0" r="r" b="b"/>
            <a:pathLst>
              <a:path w="36" h="44">
                <a:moveTo>
                  <a:pt x="22" y="24"/>
                </a:moveTo>
                <a:lnTo>
                  <a:pt x="12" y="24"/>
                </a:lnTo>
                <a:lnTo>
                  <a:pt x="12" y="0"/>
                </a:lnTo>
                <a:lnTo>
                  <a:pt x="12" y="0"/>
                </a:lnTo>
                <a:lnTo>
                  <a:pt x="0" y="0"/>
                </a:lnTo>
                <a:lnTo>
                  <a:pt x="0" y="44"/>
                </a:lnTo>
                <a:lnTo>
                  <a:pt x="36" y="44"/>
                </a:lnTo>
                <a:lnTo>
                  <a:pt x="36" y="0"/>
                </a:lnTo>
                <a:lnTo>
                  <a:pt x="36" y="0"/>
                </a:lnTo>
                <a:lnTo>
                  <a:pt x="22" y="0"/>
                </a:lnTo>
                <a:lnTo>
                  <a:pt x="22"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60" name="Freeform 1066"/>
          <p:cNvSpPr>
            <a:spLocks/>
          </p:cNvSpPr>
          <p:nvPr userDrawn="1"/>
        </p:nvSpPr>
        <p:spPr bwMode="auto">
          <a:xfrm>
            <a:off x="1705613" y="2545898"/>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61" name="Freeform 1067"/>
          <p:cNvSpPr>
            <a:spLocks/>
          </p:cNvSpPr>
          <p:nvPr userDrawn="1"/>
        </p:nvSpPr>
        <p:spPr bwMode="auto">
          <a:xfrm>
            <a:off x="1739556" y="2545897"/>
            <a:ext cx="43374" cy="41488"/>
          </a:xfrm>
          <a:custGeom>
            <a:avLst/>
            <a:gdLst/>
            <a:ahLst/>
            <a:cxnLst>
              <a:cxn ang="0">
                <a:pos x="34" y="24"/>
              </a:cxn>
              <a:cxn ang="0">
                <a:pos x="24" y="24"/>
              </a:cxn>
              <a:cxn ang="0">
                <a:pos x="24" y="24"/>
              </a:cxn>
              <a:cxn ang="0">
                <a:pos x="24" y="0"/>
              </a:cxn>
              <a:cxn ang="0">
                <a:pos x="24" y="0"/>
              </a:cxn>
              <a:cxn ang="0">
                <a:pos x="10" y="0"/>
              </a:cxn>
              <a:cxn ang="0">
                <a:pos x="10" y="0"/>
              </a:cxn>
              <a:cxn ang="0">
                <a:pos x="10" y="24"/>
              </a:cxn>
              <a:cxn ang="0">
                <a:pos x="0" y="24"/>
              </a:cxn>
              <a:cxn ang="0">
                <a:pos x="0" y="24"/>
              </a:cxn>
              <a:cxn ang="0">
                <a:pos x="0" y="44"/>
              </a:cxn>
              <a:cxn ang="0">
                <a:pos x="0" y="44"/>
              </a:cxn>
              <a:cxn ang="0">
                <a:pos x="12" y="44"/>
              </a:cxn>
              <a:cxn ang="0">
                <a:pos x="12" y="44"/>
              </a:cxn>
              <a:cxn ang="0">
                <a:pos x="12" y="24"/>
              </a:cxn>
              <a:cxn ang="0">
                <a:pos x="22" y="24"/>
              </a:cxn>
              <a:cxn ang="0">
                <a:pos x="22" y="24"/>
              </a:cxn>
              <a:cxn ang="0">
                <a:pos x="22" y="44"/>
              </a:cxn>
              <a:cxn ang="0">
                <a:pos x="22" y="44"/>
              </a:cxn>
              <a:cxn ang="0">
                <a:pos x="34" y="44"/>
              </a:cxn>
              <a:cxn ang="0">
                <a:pos x="34" y="44"/>
              </a:cxn>
              <a:cxn ang="0">
                <a:pos x="34" y="24"/>
              </a:cxn>
              <a:cxn ang="0">
                <a:pos x="46" y="24"/>
              </a:cxn>
              <a:cxn ang="0">
                <a:pos x="46" y="24"/>
              </a:cxn>
              <a:cxn ang="0">
                <a:pos x="46" y="0"/>
              </a:cxn>
              <a:cxn ang="0">
                <a:pos x="46" y="0"/>
              </a:cxn>
              <a:cxn ang="0">
                <a:pos x="34" y="0"/>
              </a:cxn>
              <a:cxn ang="0">
                <a:pos x="34" y="0"/>
              </a:cxn>
              <a:cxn ang="0">
                <a:pos x="34" y="24"/>
              </a:cxn>
              <a:cxn ang="0">
                <a:pos x="34" y="24"/>
              </a:cxn>
            </a:cxnLst>
            <a:rect l="0" t="0" r="r" b="b"/>
            <a:pathLst>
              <a:path w="46" h="44">
                <a:moveTo>
                  <a:pt x="34" y="24"/>
                </a:moveTo>
                <a:lnTo>
                  <a:pt x="24" y="24"/>
                </a:lnTo>
                <a:lnTo>
                  <a:pt x="24" y="24"/>
                </a:lnTo>
                <a:lnTo>
                  <a:pt x="24" y="0"/>
                </a:lnTo>
                <a:lnTo>
                  <a:pt x="24" y="0"/>
                </a:lnTo>
                <a:lnTo>
                  <a:pt x="10" y="0"/>
                </a:lnTo>
                <a:lnTo>
                  <a:pt x="10" y="0"/>
                </a:lnTo>
                <a:lnTo>
                  <a:pt x="10" y="24"/>
                </a:lnTo>
                <a:lnTo>
                  <a:pt x="0" y="24"/>
                </a:lnTo>
                <a:lnTo>
                  <a:pt x="0" y="24"/>
                </a:lnTo>
                <a:lnTo>
                  <a:pt x="0" y="44"/>
                </a:lnTo>
                <a:lnTo>
                  <a:pt x="0" y="44"/>
                </a:lnTo>
                <a:lnTo>
                  <a:pt x="12" y="44"/>
                </a:lnTo>
                <a:lnTo>
                  <a:pt x="12" y="44"/>
                </a:lnTo>
                <a:lnTo>
                  <a:pt x="12" y="24"/>
                </a:lnTo>
                <a:lnTo>
                  <a:pt x="22" y="24"/>
                </a:lnTo>
                <a:lnTo>
                  <a:pt x="22" y="24"/>
                </a:lnTo>
                <a:lnTo>
                  <a:pt x="22" y="44"/>
                </a:lnTo>
                <a:lnTo>
                  <a:pt x="22" y="44"/>
                </a:lnTo>
                <a:lnTo>
                  <a:pt x="34" y="44"/>
                </a:lnTo>
                <a:lnTo>
                  <a:pt x="34" y="44"/>
                </a:lnTo>
                <a:lnTo>
                  <a:pt x="34" y="24"/>
                </a:lnTo>
                <a:lnTo>
                  <a:pt x="46" y="24"/>
                </a:lnTo>
                <a:lnTo>
                  <a:pt x="46" y="24"/>
                </a:lnTo>
                <a:lnTo>
                  <a:pt x="46" y="0"/>
                </a:lnTo>
                <a:lnTo>
                  <a:pt x="46" y="0"/>
                </a:lnTo>
                <a:lnTo>
                  <a:pt x="34" y="0"/>
                </a:lnTo>
                <a:lnTo>
                  <a:pt x="34" y="0"/>
                </a:lnTo>
                <a:lnTo>
                  <a:pt x="34" y="24"/>
                </a:lnTo>
                <a:lnTo>
                  <a:pt x="3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62" name="Freeform 1068"/>
          <p:cNvSpPr>
            <a:spLocks/>
          </p:cNvSpPr>
          <p:nvPr userDrawn="1"/>
        </p:nvSpPr>
        <p:spPr bwMode="auto">
          <a:xfrm>
            <a:off x="1728242" y="2545898"/>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63" name="Freeform 1069"/>
          <p:cNvSpPr>
            <a:spLocks/>
          </p:cNvSpPr>
          <p:nvPr userDrawn="1"/>
        </p:nvSpPr>
        <p:spPr bwMode="auto">
          <a:xfrm>
            <a:off x="1794246" y="2545898"/>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64" name="Freeform 1070"/>
          <p:cNvSpPr>
            <a:spLocks/>
          </p:cNvSpPr>
          <p:nvPr userDrawn="1"/>
        </p:nvSpPr>
        <p:spPr bwMode="auto">
          <a:xfrm>
            <a:off x="1814990" y="2545897"/>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65" name="Freeform 1071"/>
          <p:cNvSpPr>
            <a:spLocks/>
          </p:cNvSpPr>
          <p:nvPr userDrawn="1"/>
        </p:nvSpPr>
        <p:spPr bwMode="auto">
          <a:xfrm>
            <a:off x="1837620" y="2545897"/>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66" name="Freeform 1072"/>
          <p:cNvSpPr>
            <a:spLocks/>
          </p:cNvSpPr>
          <p:nvPr userDrawn="1"/>
        </p:nvSpPr>
        <p:spPr bwMode="auto">
          <a:xfrm>
            <a:off x="1860250" y="2545897"/>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67" name="Freeform 1073"/>
          <p:cNvSpPr>
            <a:spLocks/>
          </p:cNvSpPr>
          <p:nvPr userDrawn="1"/>
        </p:nvSpPr>
        <p:spPr bwMode="auto">
          <a:xfrm>
            <a:off x="1880994" y="2545897"/>
            <a:ext cx="33945" cy="41488"/>
          </a:xfrm>
          <a:custGeom>
            <a:avLst/>
            <a:gdLst/>
            <a:ahLst/>
            <a:cxnLst>
              <a:cxn ang="0">
                <a:pos x="0" y="44"/>
              </a:cxn>
              <a:cxn ang="0">
                <a:pos x="0" y="44"/>
              </a:cxn>
              <a:cxn ang="0">
                <a:pos x="12" y="44"/>
              </a:cxn>
              <a:cxn ang="0">
                <a:pos x="12" y="24"/>
              </a:cxn>
              <a:cxn ang="0">
                <a:pos x="24" y="24"/>
              </a:cxn>
              <a:cxn ang="0">
                <a:pos x="24" y="42"/>
              </a:cxn>
              <a:cxn ang="0">
                <a:pos x="36" y="42"/>
              </a:cxn>
              <a:cxn ang="0">
                <a:pos x="36" y="0"/>
              </a:cxn>
              <a:cxn ang="0">
                <a:pos x="36" y="0"/>
              </a:cxn>
              <a:cxn ang="0">
                <a:pos x="0" y="0"/>
              </a:cxn>
              <a:cxn ang="0">
                <a:pos x="0" y="44"/>
              </a:cxn>
            </a:cxnLst>
            <a:rect l="0" t="0" r="r" b="b"/>
            <a:pathLst>
              <a:path w="36" h="44">
                <a:moveTo>
                  <a:pt x="0" y="44"/>
                </a:moveTo>
                <a:lnTo>
                  <a:pt x="0" y="44"/>
                </a:lnTo>
                <a:lnTo>
                  <a:pt x="12" y="44"/>
                </a:lnTo>
                <a:lnTo>
                  <a:pt x="12" y="24"/>
                </a:lnTo>
                <a:lnTo>
                  <a:pt x="24" y="24"/>
                </a:lnTo>
                <a:lnTo>
                  <a:pt x="24" y="42"/>
                </a:lnTo>
                <a:lnTo>
                  <a:pt x="36" y="42"/>
                </a:lnTo>
                <a:lnTo>
                  <a:pt x="36" y="0"/>
                </a:lnTo>
                <a:lnTo>
                  <a:pt x="36"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68" name="Freeform 1075"/>
          <p:cNvSpPr>
            <a:spLocks/>
          </p:cNvSpPr>
          <p:nvPr userDrawn="1"/>
        </p:nvSpPr>
        <p:spPr bwMode="auto">
          <a:xfrm>
            <a:off x="1537776" y="1404978"/>
            <a:ext cx="1436992" cy="982510"/>
          </a:xfrm>
          <a:custGeom>
            <a:avLst/>
            <a:gdLst/>
            <a:ahLst/>
            <a:cxnLst>
              <a:cxn ang="0">
                <a:pos x="1524" y="1020"/>
              </a:cxn>
              <a:cxn ang="0">
                <a:pos x="1524" y="1032"/>
              </a:cxn>
              <a:cxn ang="0">
                <a:pos x="1524" y="1032"/>
              </a:cxn>
              <a:cxn ang="0">
                <a:pos x="1524" y="1036"/>
              </a:cxn>
              <a:cxn ang="0">
                <a:pos x="1522" y="1040"/>
              </a:cxn>
              <a:cxn ang="0">
                <a:pos x="1518" y="1042"/>
              </a:cxn>
              <a:cxn ang="0">
                <a:pos x="1514" y="1042"/>
              </a:cxn>
              <a:cxn ang="0">
                <a:pos x="8" y="1042"/>
              </a:cxn>
              <a:cxn ang="0">
                <a:pos x="8" y="1042"/>
              </a:cxn>
              <a:cxn ang="0">
                <a:pos x="6" y="1042"/>
              </a:cxn>
              <a:cxn ang="0">
                <a:pos x="2" y="1040"/>
              </a:cxn>
              <a:cxn ang="0">
                <a:pos x="0" y="1036"/>
              </a:cxn>
              <a:cxn ang="0">
                <a:pos x="0" y="1032"/>
              </a:cxn>
              <a:cxn ang="0">
                <a:pos x="0" y="1020"/>
              </a:cxn>
              <a:cxn ang="0">
                <a:pos x="0" y="10"/>
              </a:cxn>
              <a:cxn ang="0">
                <a:pos x="0" y="10"/>
              </a:cxn>
              <a:cxn ang="0">
                <a:pos x="0" y="10"/>
              </a:cxn>
              <a:cxn ang="0">
                <a:pos x="0" y="6"/>
              </a:cxn>
              <a:cxn ang="0">
                <a:pos x="2" y="4"/>
              </a:cxn>
              <a:cxn ang="0">
                <a:pos x="2" y="4"/>
              </a:cxn>
              <a:cxn ang="0">
                <a:pos x="4" y="0"/>
              </a:cxn>
              <a:cxn ang="0">
                <a:pos x="8" y="0"/>
              </a:cxn>
              <a:cxn ang="0">
                <a:pos x="1514" y="0"/>
              </a:cxn>
              <a:cxn ang="0">
                <a:pos x="1514" y="0"/>
              </a:cxn>
              <a:cxn ang="0">
                <a:pos x="1518" y="0"/>
              </a:cxn>
              <a:cxn ang="0">
                <a:pos x="1522" y="4"/>
              </a:cxn>
              <a:cxn ang="0">
                <a:pos x="1522" y="4"/>
              </a:cxn>
              <a:cxn ang="0">
                <a:pos x="1524" y="6"/>
              </a:cxn>
              <a:cxn ang="0">
                <a:pos x="1524" y="10"/>
              </a:cxn>
              <a:cxn ang="0">
                <a:pos x="1524" y="10"/>
              </a:cxn>
              <a:cxn ang="0">
                <a:pos x="1524" y="1020"/>
              </a:cxn>
            </a:cxnLst>
            <a:rect l="0" t="0" r="r" b="b"/>
            <a:pathLst>
              <a:path w="1524" h="1042">
                <a:moveTo>
                  <a:pt x="1524" y="1020"/>
                </a:moveTo>
                <a:lnTo>
                  <a:pt x="1524" y="1032"/>
                </a:lnTo>
                <a:lnTo>
                  <a:pt x="1524" y="1032"/>
                </a:lnTo>
                <a:lnTo>
                  <a:pt x="1524" y="1036"/>
                </a:lnTo>
                <a:lnTo>
                  <a:pt x="1522" y="1040"/>
                </a:lnTo>
                <a:lnTo>
                  <a:pt x="1518" y="1042"/>
                </a:lnTo>
                <a:lnTo>
                  <a:pt x="1514" y="1042"/>
                </a:lnTo>
                <a:lnTo>
                  <a:pt x="8" y="1042"/>
                </a:lnTo>
                <a:lnTo>
                  <a:pt x="8" y="1042"/>
                </a:lnTo>
                <a:lnTo>
                  <a:pt x="6" y="1042"/>
                </a:lnTo>
                <a:lnTo>
                  <a:pt x="2" y="1040"/>
                </a:lnTo>
                <a:lnTo>
                  <a:pt x="0" y="1036"/>
                </a:lnTo>
                <a:lnTo>
                  <a:pt x="0" y="1032"/>
                </a:lnTo>
                <a:lnTo>
                  <a:pt x="0" y="1020"/>
                </a:lnTo>
                <a:lnTo>
                  <a:pt x="0" y="10"/>
                </a:lnTo>
                <a:lnTo>
                  <a:pt x="0" y="10"/>
                </a:lnTo>
                <a:lnTo>
                  <a:pt x="0" y="10"/>
                </a:lnTo>
                <a:lnTo>
                  <a:pt x="0" y="6"/>
                </a:lnTo>
                <a:lnTo>
                  <a:pt x="2" y="4"/>
                </a:lnTo>
                <a:lnTo>
                  <a:pt x="2" y="4"/>
                </a:lnTo>
                <a:lnTo>
                  <a:pt x="4" y="0"/>
                </a:lnTo>
                <a:lnTo>
                  <a:pt x="8" y="0"/>
                </a:lnTo>
                <a:lnTo>
                  <a:pt x="1514" y="0"/>
                </a:lnTo>
                <a:lnTo>
                  <a:pt x="1514" y="0"/>
                </a:lnTo>
                <a:lnTo>
                  <a:pt x="1518" y="0"/>
                </a:lnTo>
                <a:lnTo>
                  <a:pt x="1522" y="4"/>
                </a:lnTo>
                <a:lnTo>
                  <a:pt x="1522" y="4"/>
                </a:lnTo>
                <a:lnTo>
                  <a:pt x="1524" y="6"/>
                </a:lnTo>
                <a:lnTo>
                  <a:pt x="1524" y="10"/>
                </a:lnTo>
                <a:lnTo>
                  <a:pt x="1524" y="10"/>
                </a:lnTo>
                <a:lnTo>
                  <a:pt x="1524" y="1020"/>
                </a:lnTo>
                <a:close/>
              </a:path>
            </a:pathLst>
          </a:custGeom>
          <a:solidFill>
            <a:schemeClr val="bg1">
              <a:lumMod val="95000"/>
            </a:schemeClr>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70" name="Freeform 1013"/>
          <p:cNvSpPr>
            <a:spLocks noEditPoints="1"/>
          </p:cNvSpPr>
          <p:nvPr/>
        </p:nvSpPr>
        <p:spPr bwMode="auto">
          <a:xfrm>
            <a:off x="4133110" y="1195648"/>
            <a:ext cx="1578428" cy="1406819"/>
          </a:xfrm>
          <a:custGeom>
            <a:avLst/>
            <a:gdLst/>
            <a:ahLst/>
            <a:cxnLst>
              <a:cxn ang="0">
                <a:pos x="1504" y="96"/>
              </a:cxn>
              <a:cxn ang="0">
                <a:pos x="1574" y="76"/>
              </a:cxn>
              <a:cxn ang="0">
                <a:pos x="1582" y="192"/>
              </a:cxn>
              <a:cxn ang="0">
                <a:pos x="1506" y="186"/>
              </a:cxn>
              <a:cxn ang="0">
                <a:pos x="1316" y="76"/>
              </a:cxn>
              <a:cxn ang="0">
                <a:pos x="1388" y="96"/>
              </a:cxn>
              <a:cxn ang="0">
                <a:pos x="1324" y="198"/>
              </a:cxn>
              <a:cxn ang="0">
                <a:pos x="1102" y="96"/>
              </a:cxn>
              <a:cxn ang="0">
                <a:pos x="1166" y="74"/>
              </a:cxn>
              <a:cxn ang="0">
                <a:pos x="1186" y="186"/>
              </a:cxn>
              <a:cxn ang="0">
                <a:pos x="1108" y="192"/>
              </a:cxn>
              <a:cxn ang="0">
                <a:pos x="908" y="82"/>
              </a:cxn>
              <a:cxn ang="0">
                <a:pos x="984" y="88"/>
              </a:cxn>
              <a:cxn ang="0">
                <a:pos x="966" y="198"/>
              </a:cxn>
              <a:cxn ang="0">
                <a:pos x="902" y="96"/>
              </a:cxn>
              <a:cxn ang="0">
                <a:pos x="764" y="74"/>
              </a:cxn>
              <a:cxn ang="0">
                <a:pos x="786" y="176"/>
              </a:cxn>
              <a:cxn ang="0">
                <a:pos x="714" y="196"/>
              </a:cxn>
              <a:cxn ang="0">
                <a:pos x="502" y="88"/>
              </a:cxn>
              <a:cxn ang="0">
                <a:pos x="580" y="82"/>
              </a:cxn>
              <a:cxn ang="0">
                <a:pos x="572" y="196"/>
              </a:cxn>
              <a:cxn ang="0">
                <a:pos x="500" y="176"/>
              </a:cxn>
              <a:cxn ang="0">
                <a:pos x="322" y="74"/>
              </a:cxn>
              <a:cxn ang="0">
                <a:pos x="386" y="176"/>
              </a:cxn>
              <a:cxn ang="0">
                <a:pos x="322" y="198"/>
              </a:cxn>
              <a:cxn ang="0">
                <a:pos x="100" y="96"/>
              </a:cxn>
              <a:cxn ang="0">
                <a:pos x="172" y="76"/>
              </a:cxn>
              <a:cxn ang="0">
                <a:pos x="178" y="192"/>
              </a:cxn>
              <a:cxn ang="0">
                <a:pos x="102" y="186"/>
              </a:cxn>
              <a:cxn ang="0">
                <a:pos x="172" y="1402"/>
              </a:cxn>
              <a:cxn ang="0">
                <a:pos x="100" y="1382"/>
              </a:cxn>
              <a:cxn ang="0">
                <a:pos x="164" y="1280"/>
              </a:cxn>
              <a:cxn ang="0">
                <a:pos x="386" y="1382"/>
              </a:cxn>
              <a:cxn ang="0">
                <a:pos x="322" y="1404"/>
              </a:cxn>
              <a:cxn ang="0">
                <a:pos x="302" y="1292"/>
              </a:cxn>
              <a:cxn ang="0">
                <a:pos x="378" y="1286"/>
              </a:cxn>
              <a:cxn ang="0">
                <a:pos x="580" y="1396"/>
              </a:cxn>
              <a:cxn ang="0">
                <a:pos x="502" y="1390"/>
              </a:cxn>
              <a:cxn ang="0">
                <a:pos x="522" y="1280"/>
              </a:cxn>
              <a:cxn ang="0">
                <a:pos x="586" y="1382"/>
              </a:cxn>
              <a:cxn ang="0">
                <a:pos x="724" y="1404"/>
              </a:cxn>
              <a:cxn ang="0">
                <a:pos x="702" y="1302"/>
              </a:cxn>
              <a:cxn ang="0">
                <a:pos x="772" y="1282"/>
              </a:cxn>
              <a:cxn ang="0">
                <a:pos x="984" y="1390"/>
              </a:cxn>
              <a:cxn ang="0">
                <a:pos x="908" y="1396"/>
              </a:cxn>
              <a:cxn ang="0">
                <a:pos x="916" y="1282"/>
              </a:cxn>
              <a:cxn ang="0">
                <a:pos x="986" y="1302"/>
              </a:cxn>
              <a:cxn ang="0">
                <a:pos x="1166" y="1404"/>
              </a:cxn>
              <a:cxn ang="0">
                <a:pos x="1102" y="1302"/>
              </a:cxn>
              <a:cxn ang="0">
                <a:pos x="1166" y="1280"/>
              </a:cxn>
              <a:cxn ang="0">
                <a:pos x="1388" y="1382"/>
              </a:cxn>
              <a:cxn ang="0">
                <a:pos x="1316" y="1402"/>
              </a:cxn>
              <a:cxn ang="0">
                <a:pos x="1310" y="1286"/>
              </a:cxn>
              <a:cxn ang="0">
                <a:pos x="1386" y="1292"/>
              </a:cxn>
              <a:cxn ang="0">
                <a:pos x="1574" y="1402"/>
              </a:cxn>
              <a:cxn ang="0">
                <a:pos x="1504" y="1382"/>
              </a:cxn>
              <a:cxn ang="0">
                <a:pos x="1566" y="1280"/>
              </a:cxn>
              <a:cxn ang="0">
                <a:pos x="1600" y="1246"/>
              </a:cxn>
              <a:cxn ang="0">
                <a:pos x="84" y="1268"/>
              </a:cxn>
              <a:cxn ang="0">
                <a:pos x="74" y="234"/>
              </a:cxn>
              <a:cxn ang="0">
                <a:pos x="84" y="224"/>
              </a:cxn>
              <a:cxn ang="0">
                <a:pos x="1600" y="234"/>
              </a:cxn>
            </a:cxnLst>
            <a:rect l="0" t="0" r="r" b="b"/>
            <a:pathLst>
              <a:path w="1674" h="1492">
                <a:moveTo>
                  <a:pt x="0" y="0"/>
                </a:moveTo>
                <a:lnTo>
                  <a:pt x="0" y="1492"/>
                </a:lnTo>
                <a:lnTo>
                  <a:pt x="1674" y="1492"/>
                </a:lnTo>
                <a:lnTo>
                  <a:pt x="1674" y="0"/>
                </a:lnTo>
                <a:lnTo>
                  <a:pt x="0" y="0"/>
                </a:lnTo>
                <a:close/>
                <a:moveTo>
                  <a:pt x="1504" y="96"/>
                </a:moveTo>
                <a:lnTo>
                  <a:pt x="1504" y="96"/>
                </a:lnTo>
                <a:lnTo>
                  <a:pt x="1506" y="88"/>
                </a:lnTo>
                <a:lnTo>
                  <a:pt x="1510" y="82"/>
                </a:lnTo>
                <a:lnTo>
                  <a:pt x="1516" y="76"/>
                </a:lnTo>
                <a:lnTo>
                  <a:pt x="1526" y="74"/>
                </a:lnTo>
                <a:lnTo>
                  <a:pt x="1566" y="74"/>
                </a:lnTo>
                <a:lnTo>
                  <a:pt x="1566" y="74"/>
                </a:lnTo>
                <a:lnTo>
                  <a:pt x="1574" y="76"/>
                </a:lnTo>
                <a:lnTo>
                  <a:pt x="1582" y="82"/>
                </a:lnTo>
                <a:lnTo>
                  <a:pt x="1586" y="88"/>
                </a:lnTo>
                <a:lnTo>
                  <a:pt x="1588" y="96"/>
                </a:lnTo>
                <a:lnTo>
                  <a:pt x="1588" y="176"/>
                </a:lnTo>
                <a:lnTo>
                  <a:pt x="1588" y="176"/>
                </a:lnTo>
                <a:lnTo>
                  <a:pt x="1586" y="186"/>
                </a:lnTo>
                <a:lnTo>
                  <a:pt x="1582" y="192"/>
                </a:lnTo>
                <a:lnTo>
                  <a:pt x="1574" y="196"/>
                </a:lnTo>
                <a:lnTo>
                  <a:pt x="1566" y="198"/>
                </a:lnTo>
                <a:lnTo>
                  <a:pt x="1526" y="198"/>
                </a:lnTo>
                <a:lnTo>
                  <a:pt x="1526" y="198"/>
                </a:lnTo>
                <a:lnTo>
                  <a:pt x="1516" y="196"/>
                </a:lnTo>
                <a:lnTo>
                  <a:pt x="1510" y="192"/>
                </a:lnTo>
                <a:lnTo>
                  <a:pt x="1506" y="186"/>
                </a:lnTo>
                <a:lnTo>
                  <a:pt x="1504" y="176"/>
                </a:lnTo>
                <a:lnTo>
                  <a:pt x="1504" y="96"/>
                </a:lnTo>
                <a:close/>
                <a:moveTo>
                  <a:pt x="1302" y="96"/>
                </a:moveTo>
                <a:lnTo>
                  <a:pt x="1302" y="96"/>
                </a:lnTo>
                <a:lnTo>
                  <a:pt x="1304" y="88"/>
                </a:lnTo>
                <a:lnTo>
                  <a:pt x="1310" y="82"/>
                </a:lnTo>
                <a:lnTo>
                  <a:pt x="1316" y="76"/>
                </a:lnTo>
                <a:lnTo>
                  <a:pt x="1324" y="74"/>
                </a:lnTo>
                <a:lnTo>
                  <a:pt x="1366" y="74"/>
                </a:lnTo>
                <a:lnTo>
                  <a:pt x="1366" y="74"/>
                </a:lnTo>
                <a:lnTo>
                  <a:pt x="1374" y="76"/>
                </a:lnTo>
                <a:lnTo>
                  <a:pt x="1382" y="82"/>
                </a:lnTo>
                <a:lnTo>
                  <a:pt x="1386" y="88"/>
                </a:lnTo>
                <a:lnTo>
                  <a:pt x="1388" y="96"/>
                </a:lnTo>
                <a:lnTo>
                  <a:pt x="1388" y="176"/>
                </a:lnTo>
                <a:lnTo>
                  <a:pt x="1388" y="176"/>
                </a:lnTo>
                <a:lnTo>
                  <a:pt x="1386" y="186"/>
                </a:lnTo>
                <a:lnTo>
                  <a:pt x="1382" y="192"/>
                </a:lnTo>
                <a:lnTo>
                  <a:pt x="1374" y="196"/>
                </a:lnTo>
                <a:lnTo>
                  <a:pt x="1366" y="198"/>
                </a:lnTo>
                <a:lnTo>
                  <a:pt x="1324" y="198"/>
                </a:lnTo>
                <a:lnTo>
                  <a:pt x="1324" y="198"/>
                </a:lnTo>
                <a:lnTo>
                  <a:pt x="1316" y="196"/>
                </a:lnTo>
                <a:lnTo>
                  <a:pt x="1310" y="192"/>
                </a:lnTo>
                <a:lnTo>
                  <a:pt x="1304" y="186"/>
                </a:lnTo>
                <a:lnTo>
                  <a:pt x="1302" y="176"/>
                </a:lnTo>
                <a:lnTo>
                  <a:pt x="1302" y="96"/>
                </a:lnTo>
                <a:close/>
                <a:moveTo>
                  <a:pt x="1102" y="96"/>
                </a:moveTo>
                <a:lnTo>
                  <a:pt x="1102" y="96"/>
                </a:lnTo>
                <a:lnTo>
                  <a:pt x="1104" y="88"/>
                </a:lnTo>
                <a:lnTo>
                  <a:pt x="1108" y="82"/>
                </a:lnTo>
                <a:lnTo>
                  <a:pt x="1116" y="76"/>
                </a:lnTo>
                <a:lnTo>
                  <a:pt x="1124" y="74"/>
                </a:lnTo>
                <a:lnTo>
                  <a:pt x="1166" y="74"/>
                </a:lnTo>
                <a:lnTo>
                  <a:pt x="1166" y="74"/>
                </a:lnTo>
                <a:lnTo>
                  <a:pt x="1174" y="76"/>
                </a:lnTo>
                <a:lnTo>
                  <a:pt x="1180" y="82"/>
                </a:lnTo>
                <a:lnTo>
                  <a:pt x="1186" y="88"/>
                </a:lnTo>
                <a:lnTo>
                  <a:pt x="1188" y="96"/>
                </a:lnTo>
                <a:lnTo>
                  <a:pt x="1188" y="176"/>
                </a:lnTo>
                <a:lnTo>
                  <a:pt x="1188" y="176"/>
                </a:lnTo>
                <a:lnTo>
                  <a:pt x="1186" y="186"/>
                </a:lnTo>
                <a:lnTo>
                  <a:pt x="1180" y="192"/>
                </a:lnTo>
                <a:lnTo>
                  <a:pt x="1174" y="196"/>
                </a:lnTo>
                <a:lnTo>
                  <a:pt x="1166" y="198"/>
                </a:lnTo>
                <a:lnTo>
                  <a:pt x="1124" y="198"/>
                </a:lnTo>
                <a:lnTo>
                  <a:pt x="1124" y="198"/>
                </a:lnTo>
                <a:lnTo>
                  <a:pt x="1116" y="196"/>
                </a:lnTo>
                <a:lnTo>
                  <a:pt x="1108" y="192"/>
                </a:lnTo>
                <a:lnTo>
                  <a:pt x="1104" y="186"/>
                </a:lnTo>
                <a:lnTo>
                  <a:pt x="1102" y="176"/>
                </a:lnTo>
                <a:lnTo>
                  <a:pt x="1102" y="96"/>
                </a:lnTo>
                <a:close/>
                <a:moveTo>
                  <a:pt x="902" y="96"/>
                </a:moveTo>
                <a:lnTo>
                  <a:pt x="902" y="96"/>
                </a:lnTo>
                <a:lnTo>
                  <a:pt x="904" y="88"/>
                </a:lnTo>
                <a:lnTo>
                  <a:pt x="908" y="82"/>
                </a:lnTo>
                <a:lnTo>
                  <a:pt x="916" y="76"/>
                </a:lnTo>
                <a:lnTo>
                  <a:pt x="924" y="74"/>
                </a:lnTo>
                <a:lnTo>
                  <a:pt x="966" y="74"/>
                </a:lnTo>
                <a:lnTo>
                  <a:pt x="966" y="74"/>
                </a:lnTo>
                <a:lnTo>
                  <a:pt x="974" y="76"/>
                </a:lnTo>
                <a:lnTo>
                  <a:pt x="980" y="82"/>
                </a:lnTo>
                <a:lnTo>
                  <a:pt x="984" y="88"/>
                </a:lnTo>
                <a:lnTo>
                  <a:pt x="986" y="96"/>
                </a:lnTo>
                <a:lnTo>
                  <a:pt x="986" y="176"/>
                </a:lnTo>
                <a:lnTo>
                  <a:pt x="986" y="176"/>
                </a:lnTo>
                <a:lnTo>
                  <a:pt x="984" y="186"/>
                </a:lnTo>
                <a:lnTo>
                  <a:pt x="980" y="192"/>
                </a:lnTo>
                <a:lnTo>
                  <a:pt x="974" y="196"/>
                </a:lnTo>
                <a:lnTo>
                  <a:pt x="966" y="198"/>
                </a:lnTo>
                <a:lnTo>
                  <a:pt x="924" y="198"/>
                </a:lnTo>
                <a:lnTo>
                  <a:pt x="924" y="198"/>
                </a:lnTo>
                <a:lnTo>
                  <a:pt x="916" y="196"/>
                </a:lnTo>
                <a:lnTo>
                  <a:pt x="908" y="192"/>
                </a:lnTo>
                <a:lnTo>
                  <a:pt x="904" y="186"/>
                </a:lnTo>
                <a:lnTo>
                  <a:pt x="902" y="176"/>
                </a:lnTo>
                <a:lnTo>
                  <a:pt x="902" y="96"/>
                </a:lnTo>
                <a:close/>
                <a:moveTo>
                  <a:pt x="702" y="96"/>
                </a:moveTo>
                <a:lnTo>
                  <a:pt x="702" y="96"/>
                </a:lnTo>
                <a:lnTo>
                  <a:pt x="704" y="88"/>
                </a:lnTo>
                <a:lnTo>
                  <a:pt x="708" y="82"/>
                </a:lnTo>
                <a:lnTo>
                  <a:pt x="714" y="76"/>
                </a:lnTo>
                <a:lnTo>
                  <a:pt x="724" y="74"/>
                </a:lnTo>
                <a:lnTo>
                  <a:pt x="764" y="74"/>
                </a:lnTo>
                <a:lnTo>
                  <a:pt x="764" y="74"/>
                </a:lnTo>
                <a:lnTo>
                  <a:pt x="772" y="76"/>
                </a:lnTo>
                <a:lnTo>
                  <a:pt x="780" y="82"/>
                </a:lnTo>
                <a:lnTo>
                  <a:pt x="784" y="88"/>
                </a:lnTo>
                <a:lnTo>
                  <a:pt x="786" y="96"/>
                </a:lnTo>
                <a:lnTo>
                  <a:pt x="786" y="176"/>
                </a:lnTo>
                <a:lnTo>
                  <a:pt x="786" y="176"/>
                </a:lnTo>
                <a:lnTo>
                  <a:pt x="784" y="186"/>
                </a:lnTo>
                <a:lnTo>
                  <a:pt x="780" y="192"/>
                </a:lnTo>
                <a:lnTo>
                  <a:pt x="772" y="196"/>
                </a:lnTo>
                <a:lnTo>
                  <a:pt x="764" y="198"/>
                </a:lnTo>
                <a:lnTo>
                  <a:pt x="724" y="198"/>
                </a:lnTo>
                <a:lnTo>
                  <a:pt x="724" y="198"/>
                </a:lnTo>
                <a:lnTo>
                  <a:pt x="714" y="196"/>
                </a:lnTo>
                <a:lnTo>
                  <a:pt x="708" y="192"/>
                </a:lnTo>
                <a:lnTo>
                  <a:pt x="704" y="186"/>
                </a:lnTo>
                <a:lnTo>
                  <a:pt x="702" y="176"/>
                </a:lnTo>
                <a:lnTo>
                  <a:pt x="702" y="96"/>
                </a:lnTo>
                <a:close/>
                <a:moveTo>
                  <a:pt x="500" y="96"/>
                </a:moveTo>
                <a:lnTo>
                  <a:pt x="500" y="96"/>
                </a:lnTo>
                <a:lnTo>
                  <a:pt x="502" y="88"/>
                </a:lnTo>
                <a:lnTo>
                  <a:pt x="508" y="82"/>
                </a:lnTo>
                <a:lnTo>
                  <a:pt x="514" y="76"/>
                </a:lnTo>
                <a:lnTo>
                  <a:pt x="522" y="74"/>
                </a:lnTo>
                <a:lnTo>
                  <a:pt x="564" y="74"/>
                </a:lnTo>
                <a:lnTo>
                  <a:pt x="564" y="74"/>
                </a:lnTo>
                <a:lnTo>
                  <a:pt x="572" y="76"/>
                </a:lnTo>
                <a:lnTo>
                  <a:pt x="580" y="82"/>
                </a:lnTo>
                <a:lnTo>
                  <a:pt x="584" y="88"/>
                </a:lnTo>
                <a:lnTo>
                  <a:pt x="586" y="96"/>
                </a:lnTo>
                <a:lnTo>
                  <a:pt x="586" y="176"/>
                </a:lnTo>
                <a:lnTo>
                  <a:pt x="586" y="176"/>
                </a:lnTo>
                <a:lnTo>
                  <a:pt x="584" y="186"/>
                </a:lnTo>
                <a:lnTo>
                  <a:pt x="580" y="192"/>
                </a:lnTo>
                <a:lnTo>
                  <a:pt x="572" y="196"/>
                </a:lnTo>
                <a:lnTo>
                  <a:pt x="564" y="198"/>
                </a:lnTo>
                <a:lnTo>
                  <a:pt x="522" y="198"/>
                </a:lnTo>
                <a:lnTo>
                  <a:pt x="522" y="198"/>
                </a:lnTo>
                <a:lnTo>
                  <a:pt x="514" y="196"/>
                </a:lnTo>
                <a:lnTo>
                  <a:pt x="508" y="192"/>
                </a:lnTo>
                <a:lnTo>
                  <a:pt x="502" y="186"/>
                </a:lnTo>
                <a:lnTo>
                  <a:pt x="500" y="176"/>
                </a:lnTo>
                <a:lnTo>
                  <a:pt x="500" y="96"/>
                </a:lnTo>
                <a:close/>
                <a:moveTo>
                  <a:pt x="300" y="96"/>
                </a:moveTo>
                <a:lnTo>
                  <a:pt x="300" y="96"/>
                </a:lnTo>
                <a:lnTo>
                  <a:pt x="302" y="88"/>
                </a:lnTo>
                <a:lnTo>
                  <a:pt x="306" y="82"/>
                </a:lnTo>
                <a:lnTo>
                  <a:pt x="314" y="76"/>
                </a:lnTo>
                <a:lnTo>
                  <a:pt x="322" y="74"/>
                </a:lnTo>
                <a:lnTo>
                  <a:pt x="364" y="74"/>
                </a:lnTo>
                <a:lnTo>
                  <a:pt x="364" y="74"/>
                </a:lnTo>
                <a:lnTo>
                  <a:pt x="372" y="76"/>
                </a:lnTo>
                <a:lnTo>
                  <a:pt x="378" y="82"/>
                </a:lnTo>
                <a:lnTo>
                  <a:pt x="384" y="88"/>
                </a:lnTo>
                <a:lnTo>
                  <a:pt x="386" y="96"/>
                </a:lnTo>
                <a:lnTo>
                  <a:pt x="386" y="176"/>
                </a:lnTo>
                <a:lnTo>
                  <a:pt x="386" y="176"/>
                </a:lnTo>
                <a:lnTo>
                  <a:pt x="384" y="186"/>
                </a:lnTo>
                <a:lnTo>
                  <a:pt x="378" y="192"/>
                </a:lnTo>
                <a:lnTo>
                  <a:pt x="372" y="196"/>
                </a:lnTo>
                <a:lnTo>
                  <a:pt x="364" y="198"/>
                </a:lnTo>
                <a:lnTo>
                  <a:pt x="322" y="198"/>
                </a:lnTo>
                <a:lnTo>
                  <a:pt x="322" y="198"/>
                </a:lnTo>
                <a:lnTo>
                  <a:pt x="314" y="196"/>
                </a:lnTo>
                <a:lnTo>
                  <a:pt x="306" y="192"/>
                </a:lnTo>
                <a:lnTo>
                  <a:pt x="302" y="186"/>
                </a:lnTo>
                <a:lnTo>
                  <a:pt x="300" y="176"/>
                </a:lnTo>
                <a:lnTo>
                  <a:pt x="300" y="96"/>
                </a:lnTo>
                <a:close/>
                <a:moveTo>
                  <a:pt x="100" y="96"/>
                </a:moveTo>
                <a:lnTo>
                  <a:pt x="100" y="96"/>
                </a:lnTo>
                <a:lnTo>
                  <a:pt x="102" y="88"/>
                </a:lnTo>
                <a:lnTo>
                  <a:pt x="106" y="82"/>
                </a:lnTo>
                <a:lnTo>
                  <a:pt x="114" y="76"/>
                </a:lnTo>
                <a:lnTo>
                  <a:pt x="122" y="74"/>
                </a:lnTo>
                <a:lnTo>
                  <a:pt x="164" y="74"/>
                </a:lnTo>
                <a:lnTo>
                  <a:pt x="164" y="74"/>
                </a:lnTo>
                <a:lnTo>
                  <a:pt x="172" y="76"/>
                </a:lnTo>
                <a:lnTo>
                  <a:pt x="178" y="82"/>
                </a:lnTo>
                <a:lnTo>
                  <a:pt x="182" y="88"/>
                </a:lnTo>
                <a:lnTo>
                  <a:pt x="184" y="96"/>
                </a:lnTo>
                <a:lnTo>
                  <a:pt x="184" y="176"/>
                </a:lnTo>
                <a:lnTo>
                  <a:pt x="184" y="176"/>
                </a:lnTo>
                <a:lnTo>
                  <a:pt x="182" y="186"/>
                </a:lnTo>
                <a:lnTo>
                  <a:pt x="178" y="192"/>
                </a:lnTo>
                <a:lnTo>
                  <a:pt x="172" y="196"/>
                </a:lnTo>
                <a:lnTo>
                  <a:pt x="164" y="198"/>
                </a:lnTo>
                <a:lnTo>
                  <a:pt x="122" y="198"/>
                </a:lnTo>
                <a:lnTo>
                  <a:pt x="122" y="198"/>
                </a:lnTo>
                <a:lnTo>
                  <a:pt x="114" y="196"/>
                </a:lnTo>
                <a:lnTo>
                  <a:pt x="106" y="192"/>
                </a:lnTo>
                <a:lnTo>
                  <a:pt x="102" y="186"/>
                </a:lnTo>
                <a:lnTo>
                  <a:pt x="100" y="176"/>
                </a:lnTo>
                <a:lnTo>
                  <a:pt x="100" y="96"/>
                </a:lnTo>
                <a:close/>
                <a:moveTo>
                  <a:pt x="184" y="1382"/>
                </a:moveTo>
                <a:lnTo>
                  <a:pt x="184" y="1382"/>
                </a:lnTo>
                <a:lnTo>
                  <a:pt x="182" y="1390"/>
                </a:lnTo>
                <a:lnTo>
                  <a:pt x="178" y="1396"/>
                </a:lnTo>
                <a:lnTo>
                  <a:pt x="172" y="1402"/>
                </a:lnTo>
                <a:lnTo>
                  <a:pt x="164" y="1404"/>
                </a:lnTo>
                <a:lnTo>
                  <a:pt x="122" y="1404"/>
                </a:lnTo>
                <a:lnTo>
                  <a:pt x="122" y="1404"/>
                </a:lnTo>
                <a:lnTo>
                  <a:pt x="114" y="1402"/>
                </a:lnTo>
                <a:lnTo>
                  <a:pt x="106" y="1396"/>
                </a:lnTo>
                <a:lnTo>
                  <a:pt x="102" y="1390"/>
                </a:lnTo>
                <a:lnTo>
                  <a:pt x="100" y="1382"/>
                </a:lnTo>
                <a:lnTo>
                  <a:pt x="100" y="1302"/>
                </a:lnTo>
                <a:lnTo>
                  <a:pt x="100" y="1302"/>
                </a:lnTo>
                <a:lnTo>
                  <a:pt x="102" y="1292"/>
                </a:lnTo>
                <a:lnTo>
                  <a:pt x="106" y="1286"/>
                </a:lnTo>
                <a:lnTo>
                  <a:pt x="114" y="1282"/>
                </a:lnTo>
                <a:lnTo>
                  <a:pt x="122" y="1280"/>
                </a:lnTo>
                <a:lnTo>
                  <a:pt x="164" y="1280"/>
                </a:lnTo>
                <a:lnTo>
                  <a:pt x="164" y="1280"/>
                </a:lnTo>
                <a:lnTo>
                  <a:pt x="172" y="1282"/>
                </a:lnTo>
                <a:lnTo>
                  <a:pt x="178" y="1286"/>
                </a:lnTo>
                <a:lnTo>
                  <a:pt x="182" y="1292"/>
                </a:lnTo>
                <a:lnTo>
                  <a:pt x="184" y="1302"/>
                </a:lnTo>
                <a:lnTo>
                  <a:pt x="184" y="1382"/>
                </a:lnTo>
                <a:close/>
                <a:moveTo>
                  <a:pt x="386" y="1382"/>
                </a:moveTo>
                <a:lnTo>
                  <a:pt x="386" y="1382"/>
                </a:lnTo>
                <a:lnTo>
                  <a:pt x="384" y="1390"/>
                </a:lnTo>
                <a:lnTo>
                  <a:pt x="378" y="1396"/>
                </a:lnTo>
                <a:lnTo>
                  <a:pt x="372" y="1402"/>
                </a:lnTo>
                <a:lnTo>
                  <a:pt x="364" y="1404"/>
                </a:lnTo>
                <a:lnTo>
                  <a:pt x="322" y="1404"/>
                </a:lnTo>
                <a:lnTo>
                  <a:pt x="322" y="1404"/>
                </a:lnTo>
                <a:lnTo>
                  <a:pt x="314" y="1402"/>
                </a:lnTo>
                <a:lnTo>
                  <a:pt x="306" y="1396"/>
                </a:lnTo>
                <a:lnTo>
                  <a:pt x="302" y="1390"/>
                </a:lnTo>
                <a:lnTo>
                  <a:pt x="300" y="1382"/>
                </a:lnTo>
                <a:lnTo>
                  <a:pt x="300" y="1302"/>
                </a:lnTo>
                <a:lnTo>
                  <a:pt x="300" y="1302"/>
                </a:lnTo>
                <a:lnTo>
                  <a:pt x="302" y="1292"/>
                </a:lnTo>
                <a:lnTo>
                  <a:pt x="306" y="1286"/>
                </a:lnTo>
                <a:lnTo>
                  <a:pt x="314" y="1282"/>
                </a:lnTo>
                <a:lnTo>
                  <a:pt x="322" y="1280"/>
                </a:lnTo>
                <a:lnTo>
                  <a:pt x="364" y="1280"/>
                </a:lnTo>
                <a:lnTo>
                  <a:pt x="364" y="1280"/>
                </a:lnTo>
                <a:lnTo>
                  <a:pt x="372" y="1282"/>
                </a:lnTo>
                <a:lnTo>
                  <a:pt x="378" y="1286"/>
                </a:lnTo>
                <a:lnTo>
                  <a:pt x="384" y="1292"/>
                </a:lnTo>
                <a:lnTo>
                  <a:pt x="386" y="1302"/>
                </a:lnTo>
                <a:lnTo>
                  <a:pt x="386" y="1382"/>
                </a:lnTo>
                <a:close/>
                <a:moveTo>
                  <a:pt x="586" y="1382"/>
                </a:moveTo>
                <a:lnTo>
                  <a:pt x="586" y="1382"/>
                </a:lnTo>
                <a:lnTo>
                  <a:pt x="584" y="1390"/>
                </a:lnTo>
                <a:lnTo>
                  <a:pt x="580" y="1396"/>
                </a:lnTo>
                <a:lnTo>
                  <a:pt x="572" y="1402"/>
                </a:lnTo>
                <a:lnTo>
                  <a:pt x="564" y="1404"/>
                </a:lnTo>
                <a:lnTo>
                  <a:pt x="522" y="1404"/>
                </a:lnTo>
                <a:lnTo>
                  <a:pt x="522" y="1404"/>
                </a:lnTo>
                <a:lnTo>
                  <a:pt x="514" y="1402"/>
                </a:lnTo>
                <a:lnTo>
                  <a:pt x="508" y="1396"/>
                </a:lnTo>
                <a:lnTo>
                  <a:pt x="502" y="1390"/>
                </a:lnTo>
                <a:lnTo>
                  <a:pt x="500" y="1382"/>
                </a:lnTo>
                <a:lnTo>
                  <a:pt x="500" y="1302"/>
                </a:lnTo>
                <a:lnTo>
                  <a:pt x="500" y="1302"/>
                </a:lnTo>
                <a:lnTo>
                  <a:pt x="502" y="1292"/>
                </a:lnTo>
                <a:lnTo>
                  <a:pt x="508" y="1286"/>
                </a:lnTo>
                <a:lnTo>
                  <a:pt x="514" y="1282"/>
                </a:lnTo>
                <a:lnTo>
                  <a:pt x="522" y="1280"/>
                </a:lnTo>
                <a:lnTo>
                  <a:pt x="564" y="1280"/>
                </a:lnTo>
                <a:lnTo>
                  <a:pt x="564" y="1280"/>
                </a:lnTo>
                <a:lnTo>
                  <a:pt x="572" y="1282"/>
                </a:lnTo>
                <a:lnTo>
                  <a:pt x="580" y="1286"/>
                </a:lnTo>
                <a:lnTo>
                  <a:pt x="584" y="1292"/>
                </a:lnTo>
                <a:lnTo>
                  <a:pt x="586" y="1302"/>
                </a:lnTo>
                <a:lnTo>
                  <a:pt x="586" y="1382"/>
                </a:lnTo>
                <a:close/>
                <a:moveTo>
                  <a:pt x="786" y="1382"/>
                </a:moveTo>
                <a:lnTo>
                  <a:pt x="786" y="1382"/>
                </a:lnTo>
                <a:lnTo>
                  <a:pt x="784" y="1390"/>
                </a:lnTo>
                <a:lnTo>
                  <a:pt x="780" y="1396"/>
                </a:lnTo>
                <a:lnTo>
                  <a:pt x="772" y="1402"/>
                </a:lnTo>
                <a:lnTo>
                  <a:pt x="764" y="1404"/>
                </a:lnTo>
                <a:lnTo>
                  <a:pt x="724" y="1404"/>
                </a:lnTo>
                <a:lnTo>
                  <a:pt x="724" y="1404"/>
                </a:lnTo>
                <a:lnTo>
                  <a:pt x="714" y="1402"/>
                </a:lnTo>
                <a:lnTo>
                  <a:pt x="708" y="1396"/>
                </a:lnTo>
                <a:lnTo>
                  <a:pt x="704" y="1390"/>
                </a:lnTo>
                <a:lnTo>
                  <a:pt x="702" y="1382"/>
                </a:lnTo>
                <a:lnTo>
                  <a:pt x="702" y="1302"/>
                </a:lnTo>
                <a:lnTo>
                  <a:pt x="702" y="1302"/>
                </a:lnTo>
                <a:lnTo>
                  <a:pt x="704" y="1292"/>
                </a:lnTo>
                <a:lnTo>
                  <a:pt x="708" y="1286"/>
                </a:lnTo>
                <a:lnTo>
                  <a:pt x="714" y="1282"/>
                </a:lnTo>
                <a:lnTo>
                  <a:pt x="724" y="1280"/>
                </a:lnTo>
                <a:lnTo>
                  <a:pt x="764" y="1280"/>
                </a:lnTo>
                <a:lnTo>
                  <a:pt x="764" y="1280"/>
                </a:lnTo>
                <a:lnTo>
                  <a:pt x="772" y="1282"/>
                </a:lnTo>
                <a:lnTo>
                  <a:pt x="780" y="1286"/>
                </a:lnTo>
                <a:lnTo>
                  <a:pt x="784" y="1292"/>
                </a:lnTo>
                <a:lnTo>
                  <a:pt x="786" y="1302"/>
                </a:lnTo>
                <a:lnTo>
                  <a:pt x="786" y="1382"/>
                </a:lnTo>
                <a:close/>
                <a:moveTo>
                  <a:pt x="986" y="1382"/>
                </a:moveTo>
                <a:lnTo>
                  <a:pt x="986" y="1382"/>
                </a:lnTo>
                <a:lnTo>
                  <a:pt x="984" y="1390"/>
                </a:lnTo>
                <a:lnTo>
                  <a:pt x="980" y="1396"/>
                </a:lnTo>
                <a:lnTo>
                  <a:pt x="974" y="1402"/>
                </a:lnTo>
                <a:lnTo>
                  <a:pt x="966" y="1404"/>
                </a:lnTo>
                <a:lnTo>
                  <a:pt x="924" y="1404"/>
                </a:lnTo>
                <a:lnTo>
                  <a:pt x="924" y="1404"/>
                </a:lnTo>
                <a:lnTo>
                  <a:pt x="916" y="1402"/>
                </a:lnTo>
                <a:lnTo>
                  <a:pt x="908" y="1396"/>
                </a:lnTo>
                <a:lnTo>
                  <a:pt x="904" y="1390"/>
                </a:lnTo>
                <a:lnTo>
                  <a:pt x="902" y="1382"/>
                </a:lnTo>
                <a:lnTo>
                  <a:pt x="902" y="1302"/>
                </a:lnTo>
                <a:lnTo>
                  <a:pt x="902" y="1302"/>
                </a:lnTo>
                <a:lnTo>
                  <a:pt x="904" y="1292"/>
                </a:lnTo>
                <a:lnTo>
                  <a:pt x="908" y="1286"/>
                </a:lnTo>
                <a:lnTo>
                  <a:pt x="916" y="1282"/>
                </a:lnTo>
                <a:lnTo>
                  <a:pt x="924" y="1280"/>
                </a:lnTo>
                <a:lnTo>
                  <a:pt x="966" y="1280"/>
                </a:lnTo>
                <a:lnTo>
                  <a:pt x="966" y="1280"/>
                </a:lnTo>
                <a:lnTo>
                  <a:pt x="974" y="1282"/>
                </a:lnTo>
                <a:lnTo>
                  <a:pt x="980" y="1286"/>
                </a:lnTo>
                <a:lnTo>
                  <a:pt x="984" y="1292"/>
                </a:lnTo>
                <a:lnTo>
                  <a:pt x="986" y="1302"/>
                </a:lnTo>
                <a:lnTo>
                  <a:pt x="986" y="1382"/>
                </a:lnTo>
                <a:close/>
                <a:moveTo>
                  <a:pt x="1188" y="1382"/>
                </a:moveTo>
                <a:lnTo>
                  <a:pt x="1188" y="1382"/>
                </a:lnTo>
                <a:lnTo>
                  <a:pt x="1186" y="1390"/>
                </a:lnTo>
                <a:lnTo>
                  <a:pt x="1180" y="1396"/>
                </a:lnTo>
                <a:lnTo>
                  <a:pt x="1174" y="1402"/>
                </a:lnTo>
                <a:lnTo>
                  <a:pt x="1166" y="1404"/>
                </a:lnTo>
                <a:lnTo>
                  <a:pt x="1124" y="1404"/>
                </a:lnTo>
                <a:lnTo>
                  <a:pt x="1124" y="1404"/>
                </a:lnTo>
                <a:lnTo>
                  <a:pt x="1116" y="1402"/>
                </a:lnTo>
                <a:lnTo>
                  <a:pt x="1108" y="1396"/>
                </a:lnTo>
                <a:lnTo>
                  <a:pt x="1104" y="1390"/>
                </a:lnTo>
                <a:lnTo>
                  <a:pt x="1102" y="1382"/>
                </a:lnTo>
                <a:lnTo>
                  <a:pt x="1102" y="1302"/>
                </a:lnTo>
                <a:lnTo>
                  <a:pt x="1102" y="1302"/>
                </a:lnTo>
                <a:lnTo>
                  <a:pt x="1104" y="1292"/>
                </a:lnTo>
                <a:lnTo>
                  <a:pt x="1108" y="1286"/>
                </a:lnTo>
                <a:lnTo>
                  <a:pt x="1116" y="1282"/>
                </a:lnTo>
                <a:lnTo>
                  <a:pt x="1124" y="1280"/>
                </a:lnTo>
                <a:lnTo>
                  <a:pt x="1166" y="1280"/>
                </a:lnTo>
                <a:lnTo>
                  <a:pt x="1166" y="1280"/>
                </a:lnTo>
                <a:lnTo>
                  <a:pt x="1174" y="1282"/>
                </a:lnTo>
                <a:lnTo>
                  <a:pt x="1180" y="1286"/>
                </a:lnTo>
                <a:lnTo>
                  <a:pt x="1186" y="1292"/>
                </a:lnTo>
                <a:lnTo>
                  <a:pt x="1188" y="1302"/>
                </a:lnTo>
                <a:lnTo>
                  <a:pt x="1188" y="1382"/>
                </a:lnTo>
                <a:close/>
                <a:moveTo>
                  <a:pt x="1388" y="1382"/>
                </a:moveTo>
                <a:lnTo>
                  <a:pt x="1388" y="1382"/>
                </a:lnTo>
                <a:lnTo>
                  <a:pt x="1386" y="1390"/>
                </a:lnTo>
                <a:lnTo>
                  <a:pt x="1382" y="1396"/>
                </a:lnTo>
                <a:lnTo>
                  <a:pt x="1374" y="1402"/>
                </a:lnTo>
                <a:lnTo>
                  <a:pt x="1366" y="1404"/>
                </a:lnTo>
                <a:lnTo>
                  <a:pt x="1324" y="1404"/>
                </a:lnTo>
                <a:lnTo>
                  <a:pt x="1324" y="1404"/>
                </a:lnTo>
                <a:lnTo>
                  <a:pt x="1316" y="1402"/>
                </a:lnTo>
                <a:lnTo>
                  <a:pt x="1310" y="1396"/>
                </a:lnTo>
                <a:lnTo>
                  <a:pt x="1304" y="1390"/>
                </a:lnTo>
                <a:lnTo>
                  <a:pt x="1302" y="1382"/>
                </a:lnTo>
                <a:lnTo>
                  <a:pt x="1302" y="1302"/>
                </a:lnTo>
                <a:lnTo>
                  <a:pt x="1302" y="1302"/>
                </a:lnTo>
                <a:lnTo>
                  <a:pt x="1304" y="1292"/>
                </a:lnTo>
                <a:lnTo>
                  <a:pt x="1310" y="1286"/>
                </a:lnTo>
                <a:lnTo>
                  <a:pt x="1316" y="1282"/>
                </a:lnTo>
                <a:lnTo>
                  <a:pt x="1324" y="1280"/>
                </a:lnTo>
                <a:lnTo>
                  <a:pt x="1366" y="1280"/>
                </a:lnTo>
                <a:lnTo>
                  <a:pt x="1366" y="1280"/>
                </a:lnTo>
                <a:lnTo>
                  <a:pt x="1374" y="1282"/>
                </a:lnTo>
                <a:lnTo>
                  <a:pt x="1382" y="1286"/>
                </a:lnTo>
                <a:lnTo>
                  <a:pt x="1386" y="1292"/>
                </a:lnTo>
                <a:lnTo>
                  <a:pt x="1388" y="1302"/>
                </a:lnTo>
                <a:lnTo>
                  <a:pt x="1388" y="1382"/>
                </a:lnTo>
                <a:close/>
                <a:moveTo>
                  <a:pt x="1588" y="1382"/>
                </a:moveTo>
                <a:lnTo>
                  <a:pt x="1588" y="1382"/>
                </a:lnTo>
                <a:lnTo>
                  <a:pt x="1586" y="1390"/>
                </a:lnTo>
                <a:lnTo>
                  <a:pt x="1582" y="1396"/>
                </a:lnTo>
                <a:lnTo>
                  <a:pt x="1574" y="1402"/>
                </a:lnTo>
                <a:lnTo>
                  <a:pt x="1566" y="1404"/>
                </a:lnTo>
                <a:lnTo>
                  <a:pt x="1526" y="1404"/>
                </a:lnTo>
                <a:lnTo>
                  <a:pt x="1526" y="1404"/>
                </a:lnTo>
                <a:lnTo>
                  <a:pt x="1516" y="1402"/>
                </a:lnTo>
                <a:lnTo>
                  <a:pt x="1510" y="1396"/>
                </a:lnTo>
                <a:lnTo>
                  <a:pt x="1506" y="1390"/>
                </a:lnTo>
                <a:lnTo>
                  <a:pt x="1504" y="1382"/>
                </a:lnTo>
                <a:lnTo>
                  <a:pt x="1504" y="1302"/>
                </a:lnTo>
                <a:lnTo>
                  <a:pt x="1504" y="1302"/>
                </a:lnTo>
                <a:lnTo>
                  <a:pt x="1506" y="1292"/>
                </a:lnTo>
                <a:lnTo>
                  <a:pt x="1510" y="1286"/>
                </a:lnTo>
                <a:lnTo>
                  <a:pt x="1516" y="1282"/>
                </a:lnTo>
                <a:lnTo>
                  <a:pt x="1526" y="1280"/>
                </a:lnTo>
                <a:lnTo>
                  <a:pt x="1566" y="1280"/>
                </a:lnTo>
                <a:lnTo>
                  <a:pt x="1566" y="1280"/>
                </a:lnTo>
                <a:lnTo>
                  <a:pt x="1574" y="1282"/>
                </a:lnTo>
                <a:lnTo>
                  <a:pt x="1582" y="1286"/>
                </a:lnTo>
                <a:lnTo>
                  <a:pt x="1586" y="1292"/>
                </a:lnTo>
                <a:lnTo>
                  <a:pt x="1588" y="1302"/>
                </a:lnTo>
                <a:lnTo>
                  <a:pt x="1588" y="1382"/>
                </a:lnTo>
                <a:close/>
                <a:moveTo>
                  <a:pt x="1600" y="1246"/>
                </a:moveTo>
                <a:lnTo>
                  <a:pt x="1600" y="1258"/>
                </a:lnTo>
                <a:lnTo>
                  <a:pt x="1600" y="1258"/>
                </a:lnTo>
                <a:lnTo>
                  <a:pt x="1598" y="1262"/>
                </a:lnTo>
                <a:lnTo>
                  <a:pt x="1596" y="1264"/>
                </a:lnTo>
                <a:lnTo>
                  <a:pt x="1594" y="1266"/>
                </a:lnTo>
                <a:lnTo>
                  <a:pt x="1590" y="1268"/>
                </a:lnTo>
                <a:lnTo>
                  <a:pt x="84" y="1268"/>
                </a:lnTo>
                <a:lnTo>
                  <a:pt x="84" y="1268"/>
                </a:lnTo>
                <a:lnTo>
                  <a:pt x="80" y="1266"/>
                </a:lnTo>
                <a:lnTo>
                  <a:pt x="78" y="1264"/>
                </a:lnTo>
                <a:lnTo>
                  <a:pt x="76" y="1262"/>
                </a:lnTo>
                <a:lnTo>
                  <a:pt x="74" y="1258"/>
                </a:lnTo>
                <a:lnTo>
                  <a:pt x="74" y="1246"/>
                </a:lnTo>
                <a:lnTo>
                  <a:pt x="74" y="234"/>
                </a:lnTo>
                <a:lnTo>
                  <a:pt x="74" y="234"/>
                </a:lnTo>
                <a:lnTo>
                  <a:pt x="74" y="234"/>
                </a:lnTo>
                <a:lnTo>
                  <a:pt x="76" y="230"/>
                </a:lnTo>
                <a:lnTo>
                  <a:pt x="76" y="228"/>
                </a:lnTo>
                <a:lnTo>
                  <a:pt x="76" y="228"/>
                </a:lnTo>
                <a:lnTo>
                  <a:pt x="80" y="226"/>
                </a:lnTo>
                <a:lnTo>
                  <a:pt x="84" y="224"/>
                </a:lnTo>
                <a:lnTo>
                  <a:pt x="1590" y="224"/>
                </a:lnTo>
                <a:lnTo>
                  <a:pt x="1590" y="224"/>
                </a:lnTo>
                <a:lnTo>
                  <a:pt x="1594" y="226"/>
                </a:lnTo>
                <a:lnTo>
                  <a:pt x="1596" y="228"/>
                </a:lnTo>
                <a:lnTo>
                  <a:pt x="1596" y="228"/>
                </a:lnTo>
                <a:lnTo>
                  <a:pt x="1598" y="230"/>
                </a:lnTo>
                <a:lnTo>
                  <a:pt x="1600" y="234"/>
                </a:lnTo>
                <a:lnTo>
                  <a:pt x="1600" y="234"/>
                </a:lnTo>
                <a:lnTo>
                  <a:pt x="1600" y="1246"/>
                </a:lnTo>
                <a:close/>
              </a:path>
            </a:pathLst>
          </a:custGeom>
          <a:solidFill>
            <a:schemeClr val="accent6">
              <a:lumMod val="75000"/>
            </a:schemeClr>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71" name="Freeform 1014"/>
          <p:cNvSpPr>
            <a:spLocks/>
          </p:cNvSpPr>
          <p:nvPr/>
        </p:nvSpPr>
        <p:spPr bwMode="auto">
          <a:xfrm>
            <a:off x="4721486" y="2547778"/>
            <a:ext cx="7543" cy="11315"/>
          </a:xfrm>
          <a:custGeom>
            <a:avLst/>
            <a:gdLst/>
            <a:ahLst/>
            <a:cxnLst>
              <a:cxn ang="0">
                <a:pos x="0" y="12"/>
              </a:cxn>
              <a:cxn ang="0">
                <a:pos x="8" y="12"/>
              </a:cxn>
              <a:cxn ang="0">
                <a:pos x="4" y="0"/>
              </a:cxn>
              <a:cxn ang="0">
                <a:pos x="0" y="12"/>
              </a:cxn>
            </a:cxnLst>
            <a:rect l="0" t="0" r="r" b="b"/>
            <a:pathLst>
              <a:path w="8" h="12">
                <a:moveTo>
                  <a:pt x="0" y="12"/>
                </a:moveTo>
                <a:lnTo>
                  <a:pt x="8" y="12"/>
                </a:lnTo>
                <a:lnTo>
                  <a:pt x="4" y="0"/>
                </a:lnTo>
                <a:lnTo>
                  <a:pt x="0" y="12"/>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72" name="Freeform 1015"/>
          <p:cNvSpPr>
            <a:spLocks/>
          </p:cNvSpPr>
          <p:nvPr/>
        </p:nvSpPr>
        <p:spPr bwMode="auto">
          <a:xfrm>
            <a:off x="4674340" y="2568521"/>
            <a:ext cx="30173" cy="16972"/>
          </a:xfrm>
          <a:custGeom>
            <a:avLst/>
            <a:gdLst/>
            <a:ahLst/>
            <a:cxnLst>
              <a:cxn ang="0">
                <a:pos x="4" y="16"/>
              </a:cxn>
              <a:cxn ang="0">
                <a:pos x="32" y="8"/>
              </a:cxn>
              <a:cxn ang="0">
                <a:pos x="4" y="2"/>
              </a:cxn>
              <a:cxn ang="0">
                <a:pos x="0" y="0"/>
              </a:cxn>
              <a:cxn ang="0">
                <a:pos x="0" y="18"/>
              </a:cxn>
              <a:cxn ang="0">
                <a:pos x="4" y="16"/>
              </a:cxn>
            </a:cxnLst>
            <a:rect l="0" t="0" r="r" b="b"/>
            <a:pathLst>
              <a:path w="32" h="18">
                <a:moveTo>
                  <a:pt x="4" y="16"/>
                </a:moveTo>
                <a:lnTo>
                  <a:pt x="32" y="8"/>
                </a:lnTo>
                <a:lnTo>
                  <a:pt x="4" y="2"/>
                </a:lnTo>
                <a:lnTo>
                  <a:pt x="0" y="0"/>
                </a:lnTo>
                <a:lnTo>
                  <a:pt x="0" y="18"/>
                </a:lnTo>
                <a:lnTo>
                  <a:pt x="4" y="1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73" name="Freeform 1016"/>
          <p:cNvSpPr>
            <a:spLocks/>
          </p:cNvSpPr>
          <p:nvPr/>
        </p:nvSpPr>
        <p:spPr bwMode="auto">
          <a:xfrm>
            <a:off x="4691312" y="2542121"/>
            <a:ext cx="18858" cy="26401"/>
          </a:xfrm>
          <a:custGeom>
            <a:avLst/>
            <a:gdLst/>
            <a:ahLst/>
            <a:cxnLst>
              <a:cxn ang="0">
                <a:pos x="14" y="20"/>
              </a:cxn>
              <a:cxn ang="0">
                <a:pos x="14" y="20"/>
              </a:cxn>
              <a:cxn ang="0">
                <a:pos x="16" y="16"/>
              </a:cxn>
              <a:cxn ang="0">
                <a:pos x="16" y="16"/>
              </a:cxn>
              <a:cxn ang="0">
                <a:pos x="18" y="12"/>
              </a:cxn>
              <a:cxn ang="0">
                <a:pos x="18" y="12"/>
              </a:cxn>
              <a:cxn ang="0">
                <a:pos x="20" y="8"/>
              </a:cxn>
              <a:cxn ang="0">
                <a:pos x="20" y="8"/>
              </a:cxn>
              <a:cxn ang="0">
                <a:pos x="18" y="4"/>
              </a:cxn>
              <a:cxn ang="0">
                <a:pos x="18" y="2"/>
              </a:cxn>
              <a:cxn ang="0">
                <a:pos x="18" y="2"/>
              </a:cxn>
              <a:cxn ang="0">
                <a:pos x="14" y="0"/>
              </a:cxn>
              <a:cxn ang="0">
                <a:pos x="10" y="0"/>
              </a:cxn>
              <a:cxn ang="0">
                <a:pos x="10" y="0"/>
              </a:cxn>
              <a:cxn ang="0">
                <a:pos x="4" y="2"/>
              </a:cxn>
              <a:cxn ang="0">
                <a:pos x="4" y="2"/>
              </a:cxn>
              <a:cxn ang="0">
                <a:pos x="2" y="4"/>
              </a:cxn>
              <a:cxn ang="0">
                <a:pos x="2" y="8"/>
              </a:cxn>
              <a:cxn ang="0">
                <a:pos x="6" y="10"/>
              </a:cxn>
              <a:cxn ang="0">
                <a:pos x="6" y="10"/>
              </a:cxn>
              <a:cxn ang="0">
                <a:pos x="8" y="6"/>
              </a:cxn>
              <a:cxn ang="0">
                <a:pos x="8" y="6"/>
              </a:cxn>
              <a:cxn ang="0">
                <a:pos x="10" y="4"/>
              </a:cxn>
              <a:cxn ang="0">
                <a:pos x="10" y="4"/>
              </a:cxn>
              <a:cxn ang="0">
                <a:pos x="14" y="6"/>
              </a:cxn>
              <a:cxn ang="0">
                <a:pos x="14" y="6"/>
              </a:cxn>
              <a:cxn ang="0">
                <a:pos x="14" y="8"/>
              </a:cxn>
              <a:cxn ang="0">
                <a:pos x="14" y="8"/>
              </a:cxn>
              <a:cxn ang="0">
                <a:pos x="12" y="12"/>
              </a:cxn>
              <a:cxn ang="0">
                <a:pos x="12" y="12"/>
              </a:cxn>
              <a:cxn ang="0">
                <a:pos x="8" y="16"/>
              </a:cxn>
              <a:cxn ang="0">
                <a:pos x="8" y="16"/>
              </a:cxn>
              <a:cxn ang="0">
                <a:pos x="2" y="24"/>
              </a:cxn>
              <a:cxn ang="0">
                <a:pos x="2" y="24"/>
              </a:cxn>
              <a:cxn ang="0">
                <a:pos x="0" y="28"/>
              </a:cxn>
              <a:cxn ang="0">
                <a:pos x="20" y="28"/>
              </a:cxn>
              <a:cxn ang="0">
                <a:pos x="20" y="24"/>
              </a:cxn>
              <a:cxn ang="0">
                <a:pos x="8" y="24"/>
              </a:cxn>
              <a:cxn ang="0">
                <a:pos x="8" y="24"/>
              </a:cxn>
              <a:cxn ang="0">
                <a:pos x="10" y="22"/>
              </a:cxn>
              <a:cxn ang="0">
                <a:pos x="10" y="22"/>
              </a:cxn>
              <a:cxn ang="0">
                <a:pos x="14" y="20"/>
              </a:cxn>
              <a:cxn ang="0">
                <a:pos x="14" y="20"/>
              </a:cxn>
            </a:cxnLst>
            <a:rect l="0" t="0" r="r" b="b"/>
            <a:pathLst>
              <a:path w="20" h="28">
                <a:moveTo>
                  <a:pt x="14" y="20"/>
                </a:moveTo>
                <a:lnTo>
                  <a:pt x="14" y="20"/>
                </a:lnTo>
                <a:lnTo>
                  <a:pt x="16" y="16"/>
                </a:lnTo>
                <a:lnTo>
                  <a:pt x="16" y="16"/>
                </a:lnTo>
                <a:lnTo>
                  <a:pt x="18" y="12"/>
                </a:lnTo>
                <a:lnTo>
                  <a:pt x="18" y="12"/>
                </a:lnTo>
                <a:lnTo>
                  <a:pt x="20" y="8"/>
                </a:lnTo>
                <a:lnTo>
                  <a:pt x="20" y="8"/>
                </a:lnTo>
                <a:lnTo>
                  <a:pt x="18" y="4"/>
                </a:lnTo>
                <a:lnTo>
                  <a:pt x="18" y="2"/>
                </a:lnTo>
                <a:lnTo>
                  <a:pt x="18" y="2"/>
                </a:lnTo>
                <a:lnTo>
                  <a:pt x="14" y="0"/>
                </a:lnTo>
                <a:lnTo>
                  <a:pt x="10" y="0"/>
                </a:lnTo>
                <a:lnTo>
                  <a:pt x="10" y="0"/>
                </a:lnTo>
                <a:lnTo>
                  <a:pt x="4" y="2"/>
                </a:lnTo>
                <a:lnTo>
                  <a:pt x="4" y="2"/>
                </a:lnTo>
                <a:lnTo>
                  <a:pt x="2" y="4"/>
                </a:lnTo>
                <a:lnTo>
                  <a:pt x="2" y="8"/>
                </a:lnTo>
                <a:lnTo>
                  <a:pt x="6" y="10"/>
                </a:lnTo>
                <a:lnTo>
                  <a:pt x="6" y="10"/>
                </a:lnTo>
                <a:lnTo>
                  <a:pt x="8" y="6"/>
                </a:lnTo>
                <a:lnTo>
                  <a:pt x="8" y="6"/>
                </a:lnTo>
                <a:lnTo>
                  <a:pt x="10" y="4"/>
                </a:lnTo>
                <a:lnTo>
                  <a:pt x="10" y="4"/>
                </a:lnTo>
                <a:lnTo>
                  <a:pt x="14" y="6"/>
                </a:lnTo>
                <a:lnTo>
                  <a:pt x="14" y="6"/>
                </a:lnTo>
                <a:lnTo>
                  <a:pt x="14" y="8"/>
                </a:lnTo>
                <a:lnTo>
                  <a:pt x="14" y="8"/>
                </a:lnTo>
                <a:lnTo>
                  <a:pt x="12" y="12"/>
                </a:lnTo>
                <a:lnTo>
                  <a:pt x="12" y="12"/>
                </a:lnTo>
                <a:lnTo>
                  <a:pt x="8" y="16"/>
                </a:lnTo>
                <a:lnTo>
                  <a:pt x="8" y="16"/>
                </a:lnTo>
                <a:lnTo>
                  <a:pt x="2" y="24"/>
                </a:lnTo>
                <a:lnTo>
                  <a:pt x="2" y="24"/>
                </a:lnTo>
                <a:lnTo>
                  <a:pt x="0" y="28"/>
                </a:lnTo>
                <a:lnTo>
                  <a:pt x="20" y="28"/>
                </a:lnTo>
                <a:lnTo>
                  <a:pt x="20" y="24"/>
                </a:lnTo>
                <a:lnTo>
                  <a:pt x="8" y="24"/>
                </a:lnTo>
                <a:lnTo>
                  <a:pt x="8" y="24"/>
                </a:lnTo>
                <a:lnTo>
                  <a:pt x="10" y="22"/>
                </a:lnTo>
                <a:lnTo>
                  <a:pt x="10" y="22"/>
                </a:lnTo>
                <a:lnTo>
                  <a:pt x="14" y="20"/>
                </a:lnTo>
                <a:lnTo>
                  <a:pt x="14"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74" name="Freeform 1017"/>
          <p:cNvSpPr>
            <a:spLocks noEditPoints="1"/>
          </p:cNvSpPr>
          <p:nvPr/>
        </p:nvSpPr>
        <p:spPr bwMode="auto">
          <a:xfrm>
            <a:off x="4712057" y="2542121"/>
            <a:ext cx="26401" cy="26401"/>
          </a:xfrm>
          <a:custGeom>
            <a:avLst/>
            <a:gdLst/>
            <a:ahLst/>
            <a:cxnLst>
              <a:cxn ang="0">
                <a:pos x="10" y="0"/>
              </a:cxn>
              <a:cxn ang="0">
                <a:pos x="0" y="28"/>
              </a:cxn>
              <a:cxn ang="0">
                <a:pos x="6" y="28"/>
              </a:cxn>
              <a:cxn ang="0">
                <a:pos x="8" y="22"/>
              </a:cxn>
              <a:cxn ang="0">
                <a:pos x="18" y="22"/>
              </a:cxn>
              <a:cxn ang="0">
                <a:pos x="22" y="28"/>
              </a:cxn>
              <a:cxn ang="0">
                <a:pos x="28" y="28"/>
              </a:cxn>
              <a:cxn ang="0">
                <a:pos x="16" y="0"/>
              </a:cxn>
              <a:cxn ang="0">
                <a:pos x="10" y="0"/>
              </a:cxn>
              <a:cxn ang="0">
                <a:pos x="10" y="18"/>
              </a:cxn>
              <a:cxn ang="0">
                <a:pos x="14" y="6"/>
              </a:cxn>
              <a:cxn ang="0">
                <a:pos x="18" y="18"/>
              </a:cxn>
              <a:cxn ang="0">
                <a:pos x="10" y="18"/>
              </a:cxn>
            </a:cxnLst>
            <a:rect l="0" t="0" r="r" b="b"/>
            <a:pathLst>
              <a:path w="28" h="28">
                <a:moveTo>
                  <a:pt x="10" y="0"/>
                </a:moveTo>
                <a:lnTo>
                  <a:pt x="0" y="28"/>
                </a:lnTo>
                <a:lnTo>
                  <a:pt x="6" y="28"/>
                </a:lnTo>
                <a:lnTo>
                  <a:pt x="8" y="22"/>
                </a:lnTo>
                <a:lnTo>
                  <a:pt x="18" y="22"/>
                </a:lnTo>
                <a:lnTo>
                  <a:pt x="22" y="28"/>
                </a:lnTo>
                <a:lnTo>
                  <a:pt x="28" y="28"/>
                </a:lnTo>
                <a:lnTo>
                  <a:pt x="16" y="0"/>
                </a:lnTo>
                <a:lnTo>
                  <a:pt x="10" y="0"/>
                </a:lnTo>
                <a:close/>
                <a:moveTo>
                  <a:pt x="10" y="18"/>
                </a:moveTo>
                <a:lnTo>
                  <a:pt x="14" y="6"/>
                </a:lnTo>
                <a:lnTo>
                  <a:pt x="18" y="18"/>
                </a:lnTo>
                <a:lnTo>
                  <a:pt x="10" y="1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75" name="Freeform 1018"/>
          <p:cNvSpPr>
            <a:spLocks/>
          </p:cNvSpPr>
          <p:nvPr/>
        </p:nvSpPr>
        <p:spPr bwMode="auto">
          <a:xfrm>
            <a:off x="5626676" y="2562865"/>
            <a:ext cx="49031" cy="28287"/>
          </a:xfrm>
          <a:custGeom>
            <a:avLst/>
            <a:gdLst/>
            <a:ahLst/>
            <a:cxnLst>
              <a:cxn ang="0">
                <a:pos x="0" y="0"/>
              </a:cxn>
              <a:cxn ang="0">
                <a:pos x="0" y="14"/>
              </a:cxn>
              <a:cxn ang="0">
                <a:pos x="0" y="30"/>
              </a:cxn>
              <a:cxn ang="0">
                <a:pos x="26" y="22"/>
              </a:cxn>
              <a:cxn ang="0">
                <a:pos x="52" y="14"/>
              </a:cxn>
              <a:cxn ang="0">
                <a:pos x="26" y="8"/>
              </a:cxn>
              <a:cxn ang="0">
                <a:pos x="0" y="0"/>
              </a:cxn>
            </a:cxnLst>
            <a:rect l="0" t="0" r="r" b="b"/>
            <a:pathLst>
              <a:path w="52" h="30">
                <a:moveTo>
                  <a:pt x="0" y="0"/>
                </a:moveTo>
                <a:lnTo>
                  <a:pt x="0" y="14"/>
                </a:lnTo>
                <a:lnTo>
                  <a:pt x="0" y="30"/>
                </a:lnTo>
                <a:lnTo>
                  <a:pt x="26" y="22"/>
                </a:lnTo>
                <a:lnTo>
                  <a:pt x="52" y="14"/>
                </a:lnTo>
                <a:lnTo>
                  <a:pt x="26" y="8"/>
                </a:lnTo>
                <a:lnTo>
                  <a:pt x="0"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76" name="Freeform 1019"/>
          <p:cNvSpPr>
            <a:spLocks/>
          </p:cNvSpPr>
          <p:nvPr/>
        </p:nvSpPr>
        <p:spPr bwMode="auto">
          <a:xfrm>
            <a:off x="5664393" y="2542121"/>
            <a:ext cx="18858" cy="28287"/>
          </a:xfrm>
          <a:custGeom>
            <a:avLst/>
            <a:gdLst/>
            <a:ahLst/>
            <a:cxnLst>
              <a:cxn ang="0">
                <a:pos x="14" y="14"/>
              </a:cxn>
              <a:cxn ang="0">
                <a:pos x="14" y="14"/>
              </a:cxn>
              <a:cxn ang="0">
                <a:pos x="18" y="10"/>
              </a:cxn>
              <a:cxn ang="0">
                <a:pos x="18" y="8"/>
              </a:cxn>
              <a:cxn ang="0">
                <a:pos x="18" y="8"/>
              </a:cxn>
              <a:cxn ang="0">
                <a:pos x="16" y="2"/>
              </a:cxn>
              <a:cxn ang="0">
                <a:pos x="16" y="2"/>
              </a:cxn>
              <a:cxn ang="0">
                <a:pos x="14" y="0"/>
              </a:cxn>
              <a:cxn ang="0">
                <a:pos x="10" y="0"/>
              </a:cxn>
              <a:cxn ang="0">
                <a:pos x="10" y="0"/>
              </a:cxn>
              <a:cxn ang="0">
                <a:pos x="6" y="2"/>
              </a:cxn>
              <a:cxn ang="0">
                <a:pos x="6" y="2"/>
              </a:cxn>
              <a:cxn ang="0">
                <a:pos x="2" y="4"/>
              </a:cxn>
              <a:cxn ang="0">
                <a:pos x="2" y="4"/>
              </a:cxn>
              <a:cxn ang="0">
                <a:pos x="2" y="8"/>
              </a:cxn>
              <a:cxn ang="0">
                <a:pos x="6" y="8"/>
              </a:cxn>
              <a:cxn ang="0">
                <a:pos x="6" y="8"/>
              </a:cxn>
              <a:cxn ang="0">
                <a:pos x="8" y="6"/>
              </a:cxn>
              <a:cxn ang="0">
                <a:pos x="8" y="6"/>
              </a:cxn>
              <a:cxn ang="0">
                <a:pos x="10" y="4"/>
              </a:cxn>
              <a:cxn ang="0">
                <a:pos x="10" y="4"/>
              </a:cxn>
              <a:cxn ang="0">
                <a:pos x="12" y="6"/>
              </a:cxn>
              <a:cxn ang="0">
                <a:pos x="12" y="6"/>
              </a:cxn>
              <a:cxn ang="0">
                <a:pos x="12" y="8"/>
              </a:cxn>
              <a:cxn ang="0">
                <a:pos x="12" y="8"/>
              </a:cxn>
              <a:cxn ang="0">
                <a:pos x="12" y="10"/>
              </a:cxn>
              <a:cxn ang="0">
                <a:pos x="12" y="10"/>
              </a:cxn>
              <a:cxn ang="0">
                <a:pos x="8" y="12"/>
              </a:cxn>
              <a:cxn ang="0">
                <a:pos x="8" y="16"/>
              </a:cxn>
              <a:cxn ang="0">
                <a:pos x="8" y="16"/>
              </a:cxn>
              <a:cxn ang="0">
                <a:pos x="10" y="16"/>
              </a:cxn>
              <a:cxn ang="0">
                <a:pos x="10" y="16"/>
              </a:cxn>
              <a:cxn ang="0">
                <a:pos x="12" y="16"/>
              </a:cxn>
              <a:cxn ang="0">
                <a:pos x="12" y="16"/>
              </a:cxn>
              <a:cxn ang="0">
                <a:pos x="14" y="20"/>
              </a:cxn>
              <a:cxn ang="0">
                <a:pos x="14" y="20"/>
              </a:cxn>
              <a:cxn ang="0">
                <a:pos x="12" y="24"/>
              </a:cxn>
              <a:cxn ang="0">
                <a:pos x="12" y="24"/>
              </a:cxn>
              <a:cxn ang="0">
                <a:pos x="10" y="24"/>
              </a:cxn>
              <a:cxn ang="0">
                <a:pos x="10" y="24"/>
              </a:cxn>
              <a:cxn ang="0">
                <a:pos x="8" y="24"/>
              </a:cxn>
              <a:cxn ang="0">
                <a:pos x="8" y="24"/>
              </a:cxn>
              <a:cxn ang="0">
                <a:pos x="6" y="20"/>
              </a:cxn>
              <a:cxn ang="0">
                <a:pos x="0" y="22"/>
              </a:cxn>
              <a:cxn ang="0">
                <a:pos x="0" y="22"/>
              </a:cxn>
              <a:cxn ang="0">
                <a:pos x="2" y="24"/>
              </a:cxn>
              <a:cxn ang="0">
                <a:pos x="4" y="28"/>
              </a:cxn>
              <a:cxn ang="0">
                <a:pos x="4" y="28"/>
              </a:cxn>
              <a:cxn ang="0">
                <a:pos x="6" y="28"/>
              </a:cxn>
              <a:cxn ang="0">
                <a:pos x="10" y="30"/>
              </a:cxn>
              <a:cxn ang="0">
                <a:pos x="10" y="30"/>
              </a:cxn>
              <a:cxn ang="0">
                <a:pos x="14" y="28"/>
              </a:cxn>
              <a:cxn ang="0">
                <a:pos x="16" y="26"/>
              </a:cxn>
              <a:cxn ang="0">
                <a:pos x="16" y="26"/>
              </a:cxn>
              <a:cxn ang="0">
                <a:pos x="18" y="24"/>
              </a:cxn>
              <a:cxn ang="0">
                <a:pos x="20" y="20"/>
              </a:cxn>
              <a:cxn ang="0">
                <a:pos x="20" y="20"/>
              </a:cxn>
              <a:cxn ang="0">
                <a:pos x="18" y="16"/>
              </a:cxn>
              <a:cxn ang="0">
                <a:pos x="18" y="16"/>
              </a:cxn>
              <a:cxn ang="0">
                <a:pos x="14" y="14"/>
              </a:cxn>
              <a:cxn ang="0">
                <a:pos x="14" y="14"/>
              </a:cxn>
            </a:cxnLst>
            <a:rect l="0" t="0" r="r" b="b"/>
            <a:pathLst>
              <a:path w="20" h="30">
                <a:moveTo>
                  <a:pt x="14" y="14"/>
                </a:moveTo>
                <a:lnTo>
                  <a:pt x="14" y="14"/>
                </a:lnTo>
                <a:lnTo>
                  <a:pt x="18" y="10"/>
                </a:lnTo>
                <a:lnTo>
                  <a:pt x="18" y="8"/>
                </a:lnTo>
                <a:lnTo>
                  <a:pt x="18" y="8"/>
                </a:lnTo>
                <a:lnTo>
                  <a:pt x="16" y="2"/>
                </a:lnTo>
                <a:lnTo>
                  <a:pt x="16" y="2"/>
                </a:lnTo>
                <a:lnTo>
                  <a:pt x="14" y="0"/>
                </a:lnTo>
                <a:lnTo>
                  <a:pt x="10" y="0"/>
                </a:lnTo>
                <a:lnTo>
                  <a:pt x="10" y="0"/>
                </a:lnTo>
                <a:lnTo>
                  <a:pt x="6" y="2"/>
                </a:lnTo>
                <a:lnTo>
                  <a:pt x="6" y="2"/>
                </a:lnTo>
                <a:lnTo>
                  <a:pt x="2" y="4"/>
                </a:lnTo>
                <a:lnTo>
                  <a:pt x="2" y="4"/>
                </a:lnTo>
                <a:lnTo>
                  <a:pt x="2" y="8"/>
                </a:lnTo>
                <a:lnTo>
                  <a:pt x="6" y="8"/>
                </a:lnTo>
                <a:lnTo>
                  <a:pt x="6" y="8"/>
                </a:lnTo>
                <a:lnTo>
                  <a:pt x="8" y="6"/>
                </a:lnTo>
                <a:lnTo>
                  <a:pt x="8" y="6"/>
                </a:lnTo>
                <a:lnTo>
                  <a:pt x="10" y="4"/>
                </a:lnTo>
                <a:lnTo>
                  <a:pt x="10" y="4"/>
                </a:lnTo>
                <a:lnTo>
                  <a:pt x="12" y="6"/>
                </a:lnTo>
                <a:lnTo>
                  <a:pt x="12" y="6"/>
                </a:lnTo>
                <a:lnTo>
                  <a:pt x="12" y="8"/>
                </a:lnTo>
                <a:lnTo>
                  <a:pt x="12" y="8"/>
                </a:lnTo>
                <a:lnTo>
                  <a:pt x="12" y="10"/>
                </a:lnTo>
                <a:lnTo>
                  <a:pt x="12" y="10"/>
                </a:lnTo>
                <a:lnTo>
                  <a:pt x="8" y="12"/>
                </a:lnTo>
                <a:lnTo>
                  <a:pt x="8" y="16"/>
                </a:lnTo>
                <a:lnTo>
                  <a:pt x="8" y="16"/>
                </a:lnTo>
                <a:lnTo>
                  <a:pt x="10" y="16"/>
                </a:lnTo>
                <a:lnTo>
                  <a:pt x="10" y="16"/>
                </a:lnTo>
                <a:lnTo>
                  <a:pt x="12" y="16"/>
                </a:lnTo>
                <a:lnTo>
                  <a:pt x="12" y="16"/>
                </a:lnTo>
                <a:lnTo>
                  <a:pt x="14" y="20"/>
                </a:lnTo>
                <a:lnTo>
                  <a:pt x="14" y="20"/>
                </a:lnTo>
                <a:lnTo>
                  <a:pt x="12" y="24"/>
                </a:lnTo>
                <a:lnTo>
                  <a:pt x="12" y="24"/>
                </a:lnTo>
                <a:lnTo>
                  <a:pt x="10" y="24"/>
                </a:lnTo>
                <a:lnTo>
                  <a:pt x="10" y="24"/>
                </a:lnTo>
                <a:lnTo>
                  <a:pt x="8" y="24"/>
                </a:lnTo>
                <a:lnTo>
                  <a:pt x="8" y="24"/>
                </a:lnTo>
                <a:lnTo>
                  <a:pt x="6" y="20"/>
                </a:lnTo>
                <a:lnTo>
                  <a:pt x="0" y="22"/>
                </a:lnTo>
                <a:lnTo>
                  <a:pt x="0" y="22"/>
                </a:lnTo>
                <a:lnTo>
                  <a:pt x="2" y="24"/>
                </a:lnTo>
                <a:lnTo>
                  <a:pt x="4" y="28"/>
                </a:lnTo>
                <a:lnTo>
                  <a:pt x="4" y="28"/>
                </a:lnTo>
                <a:lnTo>
                  <a:pt x="6" y="28"/>
                </a:lnTo>
                <a:lnTo>
                  <a:pt x="10" y="30"/>
                </a:lnTo>
                <a:lnTo>
                  <a:pt x="10" y="30"/>
                </a:lnTo>
                <a:lnTo>
                  <a:pt x="14" y="28"/>
                </a:lnTo>
                <a:lnTo>
                  <a:pt x="16" y="26"/>
                </a:lnTo>
                <a:lnTo>
                  <a:pt x="16" y="26"/>
                </a:lnTo>
                <a:lnTo>
                  <a:pt x="18" y="24"/>
                </a:lnTo>
                <a:lnTo>
                  <a:pt x="20" y="20"/>
                </a:lnTo>
                <a:lnTo>
                  <a:pt x="20" y="20"/>
                </a:lnTo>
                <a:lnTo>
                  <a:pt x="18" y="16"/>
                </a:lnTo>
                <a:lnTo>
                  <a:pt x="18" y="16"/>
                </a:lnTo>
                <a:lnTo>
                  <a:pt x="14" y="14"/>
                </a:lnTo>
                <a:lnTo>
                  <a:pt x="14" y="1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77" name="Freeform 1020"/>
          <p:cNvSpPr>
            <a:spLocks/>
          </p:cNvSpPr>
          <p:nvPr/>
        </p:nvSpPr>
        <p:spPr bwMode="auto">
          <a:xfrm>
            <a:off x="5174080" y="2542120"/>
            <a:ext cx="22630" cy="41488"/>
          </a:xfrm>
          <a:custGeom>
            <a:avLst/>
            <a:gdLst/>
            <a:ahLst/>
            <a:cxnLst>
              <a:cxn ang="0">
                <a:pos x="20" y="20"/>
              </a:cxn>
              <a:cxn ang="0">
                <a:pos x="22" y="16"/>
              </a:cxn>
              <a:cxn ang="0">
                <a:pos x="24" y="12"/>
              </a:cxn>
              <a:cxn ang="0">
                <a:pos x="20" y="4"/>
              </a:cxn>
              <a:cxn ang="0">
                <a:pos x="18" y="2"/>
              </a:cxn>
              <a:cxn ang="0">
                <a:pos x="10" y="0"/>
              </a:cxn>
              <a:cxn ang="0">
                <a:pos x="2" y="2"/>
              </a:cxn>
              <a:cxn ang="0">
                <a:pos x="0" y="6"/>
              </a:cxn>
              <a:cxn ang="0">
                <a:pos x="0" y="14"/>
              </a:cxn>
              <a:cxn ang="0">
                <a:pos x="10" y="10"/>
              </a:cxn>
              <a:cxn ang="0">
                <a:pos x="10" y="8"/>
              </a:cxn>
              <a:cxn ang="0">
                <a:pos x="12" y="6"/>
              </a:cxn>
              <a:cxn ang="0">
                <a:pos x="14" y="8"/>
              </a:cxn>
              <a:cxn ang="0">
                <a:pos x="14" y="10"/>
              </a:cxn>
              <a:cxn ang="0">
                <a:pos x="14" y="12"/>
              </a:cxn>
              <a:cxn ang="0">
                <a:pos x="14" y="16"/>
              </a:cxn>
              <a:cxn ang="0">
                <a:pos x="12" y="16"/>
              </a:cxn>
              <a:cxn ang="0">
                <a:pos x="8" y="24"/>
              </a:cxn>
              <a:cxn ang="0">
                <a:pos x="12" y="24"/>
              </a:cxn>
              <a:cxn ang="0">
                <a:pos x="14" y="26"/>
              </a:cxn>
              <a:cxn ang="0">
                <a:pos x="14" y="28"/>
              </a:cxn>
              <a:cxn ang="0">
                <a:pos x="14" y="32"/>
              </a:cxn>
              <a:cxn ang="0">
                <a:pos x="14" y="36"/>
              </a:cxn>
              <a:cxn ang="0">
                <a:pos x="12" y="38"/>
              </a:cxn>
              <a:cxn ang="0">
                <a:pos x="10" y="36"/>
              </a:cxn>
              <a:cxn ang="0">
                <a:pos x="10" y="26"/>
              </a:cxn>
              <a:cxn ang="0">
                <a:pos x="0" y="30"/>
              </a:cxn>
              <a:cxn ang="0">
                <a:pos x="0" y="38"/>
              </a:cxn>
              <a:cxn ang="0">
                <a:pos x="4" y="42"/>
              </a:cxn>
              <a:cxn ang="0">
                <a:pos x="12" y="44"/>
              </a:cxn>
              <a:cxn ang="0">
                <a:pos x="18" y="42"/>
              </a:cxn>
              <a:cxn ang="0">
                <a:pos x="22" y="38"/>
              </a:cxn>
              <a:cxn ang="0">
                <a:pos x="24" y="30"/>
              </a:cxn>
              <a:cxn ang="0">
                <a:pos x="22" y="22"/>
              </a:cxn>
              <a:cxn ang="0">
                <a:pos x="20" y="20"/>
              </a:cxn>
            </a:cxnLst>
            <a:rect l="0" t="0" r="r" b="b"/>
            <a:pathLst>
              <a:path w="24" h="44">
                <a:moveTo>
                  <a:pt x="20" y="20"/>
                </a:moveTo>
                <a:lnTo>
                  <a:pt x="20" y="20"/>
                </a:lnTo>
                <a:lnTo>
                  <a:pt x="22" y="16"/>
                </a:lnTo>
                <a:lnTo>
                  <a:pt x="22" y="16"/>
                </a:lnTo>
                <a:lnTo>
                  <a:pt x="24" y="12"/>
                </a:lnTo>
                <a:lnTo>
                  <a:pt x="24" y="12"/>
                </a:lnTo>
                <a:lnTo>
                  <a:pt x="22" y="6"/>
                </a:lnTo>
                <a:lnTo>
                  <a:pt x="20" y="4"/>
                </a:lnTo>
                <a:lnTo>
                  <a:pt x="20" y="4"/>
                </a:lnTo>
                <a:lnTo>
                  <a:pt x="18" y="2"/>
                </a:lnTo>
                <a:lnTo>
                  <a:pt x="10" y="0"/>
                </a:lnTo>
                <a:lnTo>
                  <a:pt x="10" y="0"/>
                </a:lnTo>
                <a:lnTo>
                  <a:pt x="6" y="0"/>
                </a:lnTo>
                <a:lnTo>
                  <a:pt x="2" y="2"/>
                </a:lnTo>
                <a:lnTo>
                  <a:pt x="2" y="2"/>
                </a:lnTo>
                <a:lnTo>
                  <a:pt x="0" y="6"/>
                </a:lnTo>
                <a:lnTo>
                  <a:pt x="0" y="10"/>
                </a:lnTo>
                <a:lnTo>
                  <a:pt x="0" y="14"/>
                </a:lnTo>
                <a:lnTo>
                  <a:pt x="10" y="14"/>
                </a:lnTo>
                <a:lnTo>
                  <a:pt x="10" y="10"/>
                </a:lnTo>
                <a:lnTo>
                  <a:pt x="10" y="10"/>
                </a:lnTo>
                <a:lnTo>
                  <a:pt x="10" y="8"/>
                </a:lnTo>
                <a:lnTo>
                  <a:pt x="10" y="8"/>
                </a:lnTo>
                <a:lnTo>
                  <a:pt x="12" y="6"/>
                </a:lnTo>
                <a:lnTo>
                  <a:pt x="12" y="6"/>
                </a:lnTo>
                <a:lnTo>
                  <a:pt x="14" y="8"/>
                </a:lnTo>
                <a:lnTo>
                  <a:pt x="14" y="8"/>
                </a:lnTo>
                <a:lnTo>
                  <a:pt x="14" y="10"/>
                </a:lnTo>
                <a:lnTo>
                  <a:pt x="14" y="12"/>
                </a:lnTo>
                <a:lnTo>
                  <a:pt x="14" y="12"/>
                </a:lnTo>
                <a:lnTo>
                  <a:pt x="14" y="16"/>
                </a:lnTo>
                <a:lnTo>
                  <a:pt x="14" y="16"/>
                </a:lnTo>
                <a:lnTo>
                  <a:pt x="12" y="16"/>
                </a:lnTo>
                <a:lnTo>
                  <a:pt x="12" y="16"/>
                </a:lnTo>
                <a:lnTo>
                  <a:pt x="8" y="18"/>
                </a:lnTo>
                <a:lnTo>
                  <a:pt x="8" y="24"/>
                </a:lnTo>
                <a:lnTo>
                  <a:pt x="8" y="24"/>
                </a:lnTo>
                <a:lnTo>
                  <a:pt x="12" y="24"/>
                </a:lnTo>
                <a:lnTo>
                  <a:pt x="12" y="24"/>
                </a:lnTo>
                <a:lnTo>
                  <a:pt x="14" y="26"/>
                </a:lnTo>
                <a:lnTo>
                  <a:pt x="14" y="26"/>
                </a:lnTo>
                <a:lnTo>
                  <a:pt x="14" y="28"/>
                </a:lnTo>
                <a:lnTo>
                  <a:pt x="14" y="32"/>
                </a:lnTo>
                <a:lnTo>
                  <a:pt x="14" y="32"/>
                </a:lnTo>
                <a:lnTo>
                  <a:pt x="14" y="36"/>
                </a:lnTo>
                <a:lnTo>
                  <a:pt x="14" y="36"/>
                </a:lnTo>
                <a:lnTo>
                  <a:pt x="12" y="38"/>
                </a:lnTo>
                <a:lnTo>
                  <a:pt x="12" y="38"/>
                </a:lnTo>
                <a:lnTo>
                  <a:pt x="10" y="36"/>
                </a:lnTo>
                <a:lnTo>
                  <a:pt x="10" y="36"/>
                </a:lnTo>
                <a:lnTo>
                  <a:pt x="10" y="34"/>
                </a:lnTo>
                <a:lnTo>
                  <a:pt x="10" y="26"/>
                </a:lnTo>
                <a:lnTo>
                  <a:pt x="0" y="26"/>
                </a:lnTo>
                <a:lnTo>
                  <a:pt x="0" y="30"/>
                </a:lnTo>
                <a:lnTo>
                  <a:pt x="0" y="30"/>
                </a:lnTo>
                <a:lnTo>
                  <a:pt x="0" y="38"/>
                </a:lnTo>
                <a:lnTo>
                  <a:pt x="0" y="38"/>
                </a:lnTo>
                <a:lnTo>
                  <a:pt x="4" y="42"/>
                </a:lnTo>
                <a:lnTo>
                  <a:pt x="4" y="42"/>
                </a:lnTo>
                <a:lnTo>
                  <a:pt x="12" y="44"/>
                </a:lnTo>
                <a:lnTo>
                  <a:pt x="12" y="44"/>
                </a:lnTo>
                <a:lnTo>
                  <a:pt x="18" y="42"/>
                </a:lnTo>
                <a:lnTo>
                  <a:pt x="18" y="42"/>
                </a:lnTo>
                <a:lnTo>
                  <a:pt x="22" y="38"/>
                </a:lnTo>
                <a:lnTo>
                  <a:pt x="22" y="38"/>
                </a:lnTo>
                <a:lnTo>
                  <a:pt x="24" y="30"/>
                </a:lnTo>
                <a:lnTo>
                  <a:pt x="24" y="30"/>
                </a:lnTo>
                <a:lnTo>
                  <a:pt x="22" y="22"/>
                </a:lnTo>
                <a:lnTo>
                  <a:pt x="22" y="22"/>
                </a:lnTo>
                <a:lnTo>
                  <a:pt x="20" y="20"/>
                </a:lnTo>
                <a:lnTo>
                  <a:pt x="20"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78" name="Freeform 1021"/>
          <p:cNvSpPr>
            <a:spLocks/>
          </p:cNvSpPr>
          <p:nvPr/>
        </p:nvSpPr>
        <p:spPr bwMode="auto">
          <a:xfrm>
            <a:off x="4770517" y="2544006"/>
            <a:ext cx="54689" cy="41488"/>
          </a:xfrm>
          <a:custGeom>
            <a:avLst/>
            <a:gdLst/>
            <a:ahLst/>
            <a:cxnLst>
              <a:cxn ang="0">
                <a:pos x="0" y="44"/>
              </a:cxn>
              <a:cxn ang="0">
                <a:pos x="12" y="44"/>
              </a:cxn>
              <a:cxn ang="0">
                <a:pos x="12" y="24"/>
              </a:cxn>
              <a:cxn ang="0">
                <a:pos x="22" y="24"/>
              </a:cxn>
              <a:cxn ang="0">
                <a:pos x="22" y="44"/>
              </a:cxn>
              <a:cxn ang="0">
                <a:pos x="22" y="44"/>
              </a:cxn>
              <a:cxn ang="0">
                <a:pos x="36" y="44"/>
              </a:cxn>
              <a:cxn ang="0">
                <a:pos x="36" y="24"/>
              </a:cxn>
              <a:cxn ang="0">
                <a:pos x="46" y="24"/>
              </a:cxn>
              <a:cxn ang="0">
                <a:pos x="46" y="44"/>
              </a:cxn>
              <a:cxn ang="0">
                <a:pos x="46" y="44"/>
              </a:cxn>
              <a:cxn ang="0">
                <a:pos x="58" y="44"/>
              </a:cxn>
              <a:cxn ang="0">
                <a:pos x="58" y="0"/>
              </a:cxn>
              <a:cxn ang="0">
                <a:pos x="58" y="0"/>
              </a:cxn>
              <a:cxn ang="0">
                <a:pos x="0" y="0"/>
              </a:cxn>
              <a:cxn ang="0">
                <a:pos x="0" y="44"/>
              </a:cxn>
            </a:cxnLst>
            <a:rect l="0" t="0" r="r" b="b"/>
            <a:pathLst>
              <a:path w="58" h="44">
                <a:moveTo>
                  <a:pt x="0" y="44"/>
                </a:moveTo>
                <a:lnTo>
                  <a:pt x="12" y="44"/>
                </a:lnTo>
                <a:lnTo>
                  <a:pt x="12" y="24"/>
                </a:lnTo>
                <a:lnTo>
                  <a:pt x="22" y="24"/>
                </a:lnTo>
                <a:lnTo>
                  <a:pt x="22" y="44"/>
                </a:lnTo>
                <a:lnTo>
                  <a:pt x="22" y="44"/>
                </a:lnTo>
                <a:lnTo>
                  <a:pt x="36" y="44"/>
                </a:lnTo>
                <a:lnTo>
                  <a:pt x="36" y="24"/>
                </a:lnTo>
                <a:lnTo>
                  <a:pt x="46" y="24"/>
                </a:lnTo>
                <a:lnTo>
                  <a:pt x="46" y="44"/>
                </a:lnTo>
                <a:lnTo>
                  <a:pt x="46" y="44"/>
                </a:lnTo>
                <a:lnTo>
                  <a:pt x="58" y="44"/>
                </a:lnTo>
                <a:lnTo>
                  <a:pt x="58" y="0"/>
                </a:lnTo>
                <a:lnTo>
                  <a:pt x="58"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79" name="Freeform 1022"/>
          <p:cNvSpPr>
            <a:spLocks/>
          </p:cNvSpPr>
          <p:nvPr/>
        </p:nvSpPr>
        <p:spPr bwMode="auto">
          <a:xfrm>
            <a:off x="4836520" y="2544006"/>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80" name="Freeform 1023"/>
          <p:cNvSpPr>
            <a:spLocks/>
          </p:cNvSpPr>
          <p:nvPr/>
        </p:nvSpPr>
        <p:spPr bwMode="auto">
          <a:xfrm>
            <a:off x="4857264" y="2544006"/>
            <a:ext cx="33945" cy="41488"/>
          </a:xfrm>
          <a:custGeom>
            <a:avLst/>
            <a:gdLst/>
            <a:ahLst/>
            <a:cxnLst>
              <a:cxn ang="0">
                <a:pos x="24" y="24"/>
              </a:cxn>
              <a:cxn ang="0">
                <a:pos x="14" y="24"/>
              </a:cxn>
              <a:cxn ang="0">
                <a:pos x="14" y="0"/>
              </a:cxn>
              <a:cxn ang="0">
                <a:pos x="14" y="0"/>
              </a:cxn>
              <a:cxn ang="0">
                <a:pos x="0" y="0"/>
              </a:cxn>
              <a:cxn ang="0">
                <a:pos x="0" y="44"/>
              </a:cxn>
              <a:cxn ang="0">
                <a:pos x="36" y="44"/>
              </a:cxn>
              <a:cxn ang="0">
                <a:pos x="36" y="0"/>
              </a:cxn>
              <a:cxn ang="0">
                <a:pos x="36" y="0"/>
              </a:cxn>
              <a:cxn ang="0">
                <a:pos x="24" y="0"/>
              </a:cxn>
              <a:cxn ang="0">
                <a:pos x="24" y="24"/>
              </a:cxn>
            </a:cxnLst>
            <a:rect l="0" t="0" r="r" b="b"/>
            <a:pathLst>
              <a:path w="36" h="44">
                <a:moveTo>
                  <a:pt x="24" y="24"/>
                </a:moveTo>
                <a:lnTo>
                  <a:pt x="14" y="24"/>
                </a:lnTo>
                <a:lnTo>
                  <a:pt x="14" y="0"/>
                </a:lnTo>
                <a:lnTo>
                  <a:pt x="14" y="0"/>
                </a:lnTo>
                <a:lnTo>
                  <a:pt x="0" y="0"/>
                </a:lnTo>
                <a:lnTo>
                  <a:pt x="0" y="44"/>
                </a:lnTo>
                <a:lnTo>
                  <a:pt x="36" y="44"/>
                </a:lnTo>
                <a:lnTo>
                  <a:pt x="36" y="0"/>
                </a:lnTo>
                <a:lnTo>
                  <a:pt x="36" y="0"/>
                </a:lnTo>
                <a:lnTo>
                  <a:pt x="24" y="0"/>
                </a:lnTo>
                <a:lnTo>
                  <a:pt x="2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81" name="Freeform 1024"/>
          <p:cNvSpPr>
            <a:spLocks/>
          </p:cNvSpPr>
          <p:nvPr/>
        </p:nvSpPr>
        <p:spPr bwMode="auto">
          <a:xfrm>
            <a:off x="4902524" y="2544006"/>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82" name="Freeform 1025"/>
          <p:cNvSpPr>
            <a:spLocks/>
          </p:cNvSpPr>
          <p:nvPr/>
        </p:nvSpPr>
        <p:spPr bwMode="auto">
          <a:xfrm>
            <a:off x="4934582" y="2544006"/>
            <a:ext cx="45260" cy="41488"/>
          </a:xfrm>
          <a:custGeom>
            <a:avLst/>
            <a:gdLst/>
            <a:ahLst/>
            <a:cxnLst>
              <a:cxn ang="0">
                <a:pos x="36" y="24"/>
              </a:cxn>
              <a:cxn ang="0">
                <a:pos x="24" y="24"/>
              </a:cxn>
              <a:cxn ang="0">
                <a:pos x="24" y="24"/>
              </a:cxn>
              <a:cxn ang="0">
                <a:pos x="24" y="0"/>
              </a:cxn>
              <a:cxn ang="0">
                <a:pos x="24" y="0"/>
              </a:cxn>
              <a:cxn ang="0">
                <a:pos x="12" y="0"/>
              </a:cxn>
              <a:cxn ang="0">
                <a:pos x="12" y="0"/>
              </a:cxn>
              <a:cxn ang="0">
                <a:pos x="12" y="24"/>
              </a:cxn>
              <a:cxn ang="0">
                <a:pos x="0" y="24"/>
              </a:cxn>
              <a:cxn ang="0">
                <a:pos x="0" y="24"/>
              </a:cxn>
              <a:cxn ang="0">
                <a:pos x="0" y="44"/>
              </a:cxn>
              <a:cxn ang="0">
                <a:pos x="0" y="44"/>
              </a:cxn>
              <a:cxn ang="0">
                <a:pos x="14" y="44"/>
              </a:cxn>
              <a:cxn ang="0">
                <a:pos x="14" y="44"/>
              </a:cxn>
              <a:cxn ang="0">
                <a:pos x="14" y="24"/>
              </a:cxn>
              <a:cxn ang="0">
                <a:pos x="24" y="24"/>
              </a:cxn>
              <a:cxn ang="0">
                <a:pos x="24" y="24"/>
              </a:cxn>
              <a:cxn ang="0">
                <a:pos x="24" y="44"/>
              </a:cxn>
              <a:cxn ang="0">
                <a:pos x="24" y="44"/>
              </a:cxn>
              <a:cxn ang="0">
                <a:pos x="36" y="44"/>
              </a:cxn>
              <a:cxn ang="0">
                <a:pos x="36" y="44"/>
              </a:cxn>
              <a:cxn ang="0">
                <a:pos x="36" y="24"/>
              </a:cxn>
              <a:cxn ang="0">
                <a:pos x="48" y="24"/>
              </a:cxn>
              <a:cxn ang="0">
                <a:pos x="48" y="24"/>
              </a:cxn>
              <a:cxn ang="0">
                <a:pos x="48" y="0"/>
              </a:cxn>
              <a:cxn ang="0">
                <a:pos x="48" y="0"/>
              </a:cxn>
              <a:cxn ang="0">
                <a:pos x="36" y="0"/>
              </a:cxn>
              <a:cxn ang="0">
                <a:pos x="36" y="0"/>
              </a:cxn>
              <a:cxn ang="0">
                <a:pos x="36" y="24"/>
              </a:cxn>
              <a:cxn ang="0">
                <a:pos x="36" y="24"/>
              </a:cxn>
            </a:cxnLst>
            <a:rect l="0" t="0" r="r" b="b"/>
            <a:pathLst>
              <a:path w="48" h="44">
                <a:moveTo>
                  <a:pt x="36" y="24"/>
                </a:moveTo>
                <a:lnTo>
                  <a:pt x="24" y="24"/>
                </a:lnTo>
                <a:lnTo>
                  <a:pt x="24" y="24"/>
                </a:lnTo>
                <a:lnTo>
                  <a:pt x="24" y="0"/>
                </a:lnTo>
                <a:lnTo>
                  <a:pt x="24" y="0"/>
                </a:lnTo>
                <a:lnTo>
                  <a:pt x="12" y="0"/>
                </a:lnTo>
                <a:lnTo>
                  <a:pt x="12" y="0"/>
                </a:lnTo>
                <a:lnTo>
                  <a:pt x="12" y="24"/>
                </a:lnTo>
                <a:lnTo>
                  <a:pt x="0" y="24"/>
                </a:lnTo>
                <a:lnTo>
                  <a:pt x="0" y="24"/>
                </a:lnTo>
                <a:lnTo>
                  <a:pt x="0" y="44"/>
                </a:lnTo>
                <a:lnTo>
                  <a:pt x="0" y="44"/>
                </a:lnTo>
                <a:lnTo>
                  <a:pt x="14" y="44"/>
                </a:lnTo>
                <a:lnTo>
                  <a:pt x="14" y="44"/>
                </a:lnTo>
                <a:lnTo>
                  <a:pt x="14" y="24"/>
                </a:lnTo>
                <a:lnTo>
                  <a:pt x="24" y="24"/>
                </a:lnTo>
                <a:lnTo>
                  <a:pt x="24" y="24"/>
                </a:lnTo>
                <a:lnTo>
                  <a:pt x="24" y="44"/>
                </a:lnTo>
                <a:lnTo>
                  <a:pt x="24" y="44"/>
                </a:lnTo>
                <a:lnTo>
                  <a:pt x="36" y="44"/>
                </a:lnTo>
                <a:lnTo>
                  <a:pt x="36" y="44"/>
                </a:lnTo>
                <a:lnTo>
                  <a:pt x="36" y="24"/>
                </a:lnTo>
                <a:lnTo>
                  <a:pt x="48" y="24"/>
                </a:lnTo>
                <a:lnTo>
                  <a:pt x="48" y="24"/>
                </a:lnTo>
                <a:lnTo>
                  <a:pt x="48" y="0"/>
                </a:lnTo>
                <a:lnTo>
                  <a:pt x="48" y="0"/>
                </a:lnTo>
                <a:lnTo>
                  <a:pt x="36" y="0"/>
                </a:lnTo>
                <a:lnTo>
                  <a:pt x="36" y="0"/>
                </a:lnTo>
                <a:lnTo>
                  <a:pt x="36" y="24"/>
                </a:lnTo>
                <a:lnTo>
                  <a:pt x="36"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83" name="Freeform 1026"/>
          <p:cNvSpPr>
            <a:spLocks/>
          </p:cNvSpPr>
          <p:nvPr/>
        </p:nvSpPr>
        <p:spPr bwMode="auto">
          <a:xfrm>
            <a:off x="4923268" y="2544006"/>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84" name="Freeform 1027"/>
          <p:cNvSpPr>
            <a:spLocks/>
          </p:cNvSpPr>
          <p:nvPr/>
        </p:nvSpPr>
        <p:spPr bwMode="auto">
          <a:xfrm>
            <a:off x="4989271" y="2544006"/>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85" name="Freeform 1028"/>
          <p:cNvSpPr>
            <a:spLocks/>
          </p:cNvSpPr>
          <p:nvPr/>
        </p:nvSpPr>
        <p:spPr bwMode="auto">
          <a:xfrm>
            <a:off x="5011901" y="2544006"/>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86" name="Freeform 1029"/>
          <p:cNvSpPr>
            <a:spLocks/>
          </p:cNvSpPr>
          <p:nvPr/>
        </p:nvSpPr>
        <p:spPr bwMode="auto">
          <a:xfrm>
            <a:off x="5034531" y="2544006"/>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87" name="Freeform 1030"/>
          <p:cNvSpPr>
            <a:spLocks/>
          </p:cNvSpPr>
          <p:nvPr/>
        </p:nvSpPr>
        <p:spPr bwMode="auto">
          <a:xfrm>
            <a:off x="5055275" y="2544006"/>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88" name="Freeform 1031"/>
          <p:cNvSpPr>
            <a:spLocks/>
          </p:cNvSpPr>
          <p:nvPr/>
        </p:nvSpPr>
        <p:spPr bwMode="auto">
          <a:xfrm>
            <a:off x="5077905" y="2544006"/>
            <a:ext cx="33945" cy="39602"/>
          </a:xfrm>
          <a:custGeom>
            <a:avLst/>
            <a:gdLst/>
            <a:ahLst/>
            <a:cxnLst>
              <a:cxn ang="0">
                <a:pos x="0" y="42"/>
              </a:cxn>
              <a:cxn ang="0">
                <a:pos x="0" y="42"/>
              </a:cxn>
              <a:cxn ang="0">
                <a:pos x="12" y="42"/>
              </a:cxn>
              <a:cxn ang="0">
                <a:pos x="12" y="24"/>
              </a:cxn>
              <a:cxn ang="0">
                <a:pos x="24" y="24"/>
              </a:cxn>
              <a:cxn ang="0">
                <a:pos x="24" y="42"/>
              </a:cxn>
              <a:cxn ang="0">
                <a:pos x="36" y="42"/>
              </a:cxn>
              <a:cxn ang="0">
                <a:pos x="36" y="0"/>
              </a:cxn>
              <a:cxn ang="0">
                <a:pos x="36" y="0"/>
              </a:cxn>
              <a:cxn ang="0">
                <a:pos x="0" y="0"/>
              </a:cxn>
              <a:cxn ang="0">
                <a:pos x="0" y="42"/>
              </a:cxn>
            </a:cxnLst>
            <a:rect l="0" t="0" r="r" b="b"/>
            <a:pathLst>
              <a:path w="36" h="42">
                <a:moveTo>
                  <a:pt x="0" y="42"/>
                </a:moveTo>
                <a:lnTo>
                  <a:pt x="0" y="42"/>
                </a:lnTo>
                <a:lnTo>
                  <a:pt x="12" y="42"/>
                </a:lnTo>
                <a:lnTo>
                  <a:pt x="12" y="24"/>
                </a:lnTo>
                <a:lnTo>
                  <a:pt x="24" y="24"/>
                </a:lnTo>
                <a:lnTo>
                  <a:pt x="24" y="42"/>
                </a:lnTo>
                <a:lnTo>
                  <a:pt x="36" y="42"/>
                </a:lnTo>
                <a:lnTo>
                  <a:pt x="36" y="0"/>
                </a:lnTo>
                <a:lnTo>
                  <a:pt x="36" y="0"/>
                </a:lnTo>
                <a:lnTo>
                  <a:pt x="0" y="0"/>
                </a:lnTo>
                <a:lnTo>
                  <a:pt x="0"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89" name="Freeform 1032"/>
          <p:cNvSpPr>
            <a:spLocks/>
          </p:cNvSpPr>
          <p:nvPr/>
        </p:nvSpPr>
        <p:spPr bwMode="auto">
          <a:xfrm>
            <a:off x="5260829" y="2544006"/>
            <a:ext cx="56574" cy="41488"/>
          </a:xfrm>
          <a:custGeom>
            <a:avLst/>
            <a:gdLst/>
            <a:ahLst/>
            <a:cxnLst>
              <a:cxn ang="0">
                <a:pos x="0" y="44"/>
              </a:cxn>
              <a:cxn ang="0">
                <a:pos x="12" y="44"/>
              </a:cxn>
              <a:cxn ang="0">
                <a:pos x="12" y="24"/>
              </a:cxn>
              <a:cxn ang="0">
                <a:pos x="24" y="24"/>
              </a:cxn>
              <a:cxn ang="0">
                <a:pos x="24" y="44"/>
              </a:cxn>
              <a:cxn ang="0">
                <a:pos x="24" y="44"/>
              </a:cxn>
              <a:cxn ang="0">
                <a:pos x="36" y="44"/>
              </a:cxn>
              <a:cxn ang="0">
                <a:pos x="36" y="24"/>
              </a:cxn>
              <a:cxn ang="0">
                <a:pos x="48" y="24"/>
              </a:cxn>
              <a:cxn ang="0">
                <a:pos x="48" y="44"/>
              </a:cxn>
              <a:cxn ang="0">
                <a:pos x="48" y="44"/>
              </a:cxn>
              <a:cxn ang="0">
                <a:pos x="60" y="44"/>
              </a:cxn>
              <a:cxn ang="0">
                <a:pos x="60" y="0"/>
              </a:cxn>
              <a:cxn ang="0">
                <a:pos x="60" y="0"/>
              </a:cxn>
              <a:cxn ang="0">
                <a:pos x="0" y="0"/>
              </a:cxn>
              <a:cxn ang="0">
                <a:pos x="0" y="44"/>
              </a:cxn>
            </a:cxnLst>
            <a:rect l="0" t="0" r="r" b="b"/>
            <a:pathLst>
              <a:path w="60" h="44">
                <a:moveTo>
                  <a:pt x="0" y="44"/>
                </a:moveTo>
                <a:lnTo>
                  <a:pt x="12" y="44"/>
                </a:lnTo>
                <a:lnTo>
                  <a:pt x="12" y="24"/>
                </a:lnTo>
                <a:lnTo>
                  <a:pt x="24" y="24"/>
                </a:lnTo>
                <a:lnTo>
                  <a:pt x="24" y="44"/>
                </a:lnTo>
                <a:lnTo>
                  <a:pt x="24" y="44"/>
                </a:lnTo>
                <a:lnTo>
                  <a:pt x="36" y="44"/>
                </a:lnTo>
                <a:lnTo>
                  <a:pt x="36" y="24"/>
                </a:lnTo>
                <a:lnTo>
                  <a:pt x="48" y="24"/>
                </a:lnTo>
                <a:lnTo>
                  <a:pt x="48" y="44"/>
                </a:lnTo>
                <a:lnTo>
                  <a:pt x="48" y="44"/>
                </a:lnTo>
                <a:lnTo>
                  <a:pt x="60" y="44"/>
                </a:lnTo>
                <a:lnTo>
                  <a:pt x="60" y="0"/>
                </a:lnTo>
                <a:lnTo>
                  <a:pt x="60"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90" name="Freeform 1033"/>
          <p:cNvSpPr>
            <a:spLocks/>
          </p:cNvSpPr>
          <p:nvPr/>
        </p:nvSpPr>
        <p:spPr bwMode="auto">
          <a:xfrm>
            <a:off x="5326833" y="2544006"/>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91" name="Freeform 1034"/>
          <p:cNvSpPr>
            <a:spLocks/>
          </p:cNvSpPr>
          <p:nvPr/>
        </p:nvSpPr>
        <p:spPr bwMode="auto">
          <a:xfrm>
            <a:off x="5349462" y="2544006"/>
            <a:ext cx="33945" cy="41488"/>
          </a:xfrm>
          <a:custGeom>
            <a:avLst/>
            <a:gdLst/>
            <a:ahLst/>
            <a:cxnLst>
              <a:cxn ang="0">
                <a:pos x="24" y="24"/>
              </a:cxn>
              <a:cxn ang="0">
                <a:pos x="12" y="24"/>
              </a:cxn>
              <a:cxn ang="0">
                <a:pos x="12" y="0"/>
              </a:cxn>
              <a:cxn ang="0">
                <a:pos x="12" y="0"/>
              </a:cxn>
              <a:cxn ang="0">
                <a:pos x="0" y="0"/>
              </a:cxn>
              <a:cxn ang="0">
                <a:pos x="0" y="44"/>
              </a:cxn>
              <a:cxn ang="0">
                <a:pos x="36" y="44"/>
              </a:cxn>
              <a:cxn ang="0">
                <a:pos x="36" y="0"/>
              </a:cxn>
              <a:cxn ang="0">
                <a:pos x="36" y="0"/>
              </a:cxn>
              <a:cxn ang="0">
                <a:pos x="24" y="0"/>
              </a:cxn>
              <a:cxn ang="0">
                <a:pos x="24" y="24"/>
              </a:cxn>
            </a:cxnLst>
            <a:rect l="0" t="0" r="r" b="b"/>
            <a:pathLst>
              <a:path w="36" h="44">
                <a:moveTo>
                  <a:pt x="24" y="24"/>
                </a:moveTo>
                <a:lnTo>
                  <a:pt x="12" y="24"/>
                </a:lnTo>
                <a:lnTo>
                  <a:pt x="12" y="0"/>
                </a:lnTo>
                <a:lnTo>
                  <a:pt x="12" y="0"/>
                </a:lnTo>
                <a:lnTo>
                  <a:pt x="0" y="0"/>
                </a:lnTo>
                <a:lnTo>
                  <a:pt x="0" y="44"/>
                </a:lnTo>
                <a:lnTo>
                  <a:pt x="36" y="44"/>
                </a:lnTo>
                <a:lnTo>
                  <a:pt x="36" y="0"/>
                </a:lnTo>
                <a:lnTo>
                  <a:pt x="36" y="0"/>
                </a:lnTo>
                <a:lnTo>
                  <a:pt x="24" y="0"/>
                </a:lnTo>
                <a:lnTo>
                  <a:pt x="2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92" name="Freeform 1035"/>
          <p:cNvSpPr>
            <a:spLocks/>
          </p:cNvSpPr>
          <p:nvPr/>
        </p:nvSpPr>
        <p:spPr bwMode="auto">
          <a:xfrm>
            <a:off x="5392836" y="2544006"/>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93" name="Freeform 1036"/>
          <p:cNvSpPr>
            <a:spLocks/>
          </p:cNvSpPr>
          <p:nvPr/>
        </p:nvSpPr>
        <p:spPr bwMode="auto">
          <a:xfrm>
            <a:off x="5426780" y="2544006"/>
            <a:ext cx="43374" cy="41488"/>
          </a:xfrm>
          <a:custGeom>
            <a:avLst/>
            <a:gdLst/>
            <a:ahLst/>
            <a:cxnLst>
              <a:cxn ang="0">
                <a:pos x="34" y="24"/>
              </a:cxn>
              <a:cxn ang="0">
                <a:pos x="24" y="24"/>
              </a:cxn>
              <a:cxn ang="0">
                <a:pos x="24" y="24"/>
              </a:cxn>
              <a:cxn ang="0">
                <a:pos x="24" y="0"/>
              </a:cxn>
              <a:cxn ang="0">
                <a:pos x="24" y="0"/>
              </a:cxn>
              <a:cxn ang="0">
                <a:pos x="10" y="0"/>
              </a:cxn>
              <a:cxn ang="0">
                <a:pos x="10" y="0"/>
              </a:cxn>
              <a:cxn ang="0">
                <a:pos x="10" y="24"/>
              </a:cxn>
              <a:cxn ang="0">
                <a:pos x="0" y="24"/>
              </a:cxn>
              <a:cxn ang="0">
                <a:pos x="0" y="24"/>
              </a:cxn>
              <a:cxn ang="0">
                <a:pos x="0" y="44"/>
              </a:cxn>
              <a:cxn ang="0">
                <a:pos x="0" y="44"/>
              </a:cxn>
              <a:cxn ang="0">
                <a:pos x="12" y="44"/>
              </a:cxn>
              <a:cxn ang="0">
                <a:pos x="12" y="44"/>
              </a:cxn>
              <a:cxn ang="0">
                <a:pos x="12" y="24"/>
              </a:cxn>
              <a:cxn ang="0">
                <a:pos x="22" y="24"/>
              </a:cxn>
              <a:cxn ang="0">
                <a:pos x="22" y="24"/>
              </a:cxn>
              <a:cxn ang="0">
                <a:pos x="22" y="44"/>
              </a:cxn>
              <a:cxn ang="0">
                <a:pos x="22" y="44"/>
              </a:cxn>
              <a:cxn ang="0">
                <a:pos x="34" y="44"/>
              </a:cxn>
              <a:cxn ang="0">
                <a:pos x="34" y="44"/>
              </a:cxn>
              <a:cxn ang="0">
                <a:pos x="34" y="24"/>
              </a:cxn>
              <a:cxn ang="0">
                <a:pos x="46" y="24"/>
              </a:cxn>
              <a:cxn ang="0">
                <a:pos x="46" y="24"/>
              </a:cxn>
              <a:cxn ang="0">
                <a:pos x="46" y="0"/>
              </a:cxn>
              <a:cxn ang="0">
                <a:pos x="46" y="0"/>
              </a:cxn>
              <a:cxn ang="0">
                <a:pos x="34" y="0"/>
              </a:cxn>
              <a:cxn ang="0">
                <a:pos x="34" y="0"/>
              </a:cxn>
              <a:cxn ang="0">
                <a:pos x="34" y="24"/>
              </a:cxn>
              <a:cxn ang="0">
                <a:pos x="34" y="24"/>
              </a:cxn>
            </a:cxnLst>
            <a:rect l="0" t="0" r="r" b="b"/>
            <a:pathLst>
              <a:path w="46" h="44">
                <a:moveTo>
                  <a:pt x="34" y="24"/>
                </a:moveTo>
                <a:lnTo>
                  <a:pt x="24" y="24"/>
                </a:lnTo>
                <a:lnTo>
                  <a:pt x="24" y="24"/>
                </a:lnTo>
                <a:lnTo>
                  <a:pt x="24" y="0"/>
                </a:lnTo>
                <a:lnTo>
                  <a:pt x="24" y="0"/>
                </a:lnTo>
                <a:lnTo>
                  <a:pt x="10" y="0"/>
                </a:lnTo>
                <a:lnTo>
                  <a:pt x="10" y="0"/>
                </a:lnTo>
                <a:lnTo>
                  <a:pt x="10" y="24"/>
                </a:lnTo>
                <a:lnTo>
                  <a:pt x="0" y="24"/>
                </a:lnTo>
                <a:lnTo>
                  <a:pt x="0" y="24"/>
                </a:lnTo>
                <a:lnTo>
                  <a:pt x="0" y="44"/>
                </a:lnTo>
                <a:lnTo>
                  <a:pt x="0" y="44"/>
                </a:lnTo>
                <a:lnTo>
                  <a:pt x="12" y="44"/>
                </a:lnTo>
                <a:lnTo>
                  <a:pt x="12" y="44"/>
                </a:lnTo>
                <a:lnTo>
                  <a:pt x="12" y="24"/>
                </a:lnTo>
                <a:lnTo>
                  <a:pt x="22" y="24"/>
                </a:lnTo>
                <a:lnTo>
                  <a:pt x="22" y="24"/>
                </a:lnTo>
                <a:lnTo>
                  <a:pt x="22" y="44"/>
                </a:lnTo>
                <a:lnTo>
                  <a:pt x="22" y="44"/>
                </a:lnTo>
                <a:lnTo>
                  <a:pt x="34" y="44"/>
                </a:lnTo>
                <a:lnTo>
                  <a:pt x="34" y="44"/>
                </a:lnTo>
                <a:lnTo>
                  <a:pt x="34" y="24"/>
                </a:lnTo>
                <a:lnTo>
                  <a:pt x="46" y="24"/>
                </a:lnTo>
                <a:lnTo>
                  <a:pt x="46" y="24"/>
                </a:lnTo>
                <a:lnTo>
                  <a:pt x="46" y="0"/>
                </a:lnTo>
                <a:lnTo>
                  <a:pt x="46" y="0"/>
                </a:lnTo>
                <a:lnTo>
                  <a:pt x="34" y="0"/>
                </a:lnTo>
                <a:lnTo>
                  <a:pt x="34" y="0"/>
                </a:lnTo>
                <a:lnTo>
                  <a:pt x="34" y="24"/>
                </a:lnTo>
                <a:lnTo>
                  <a:pt x="3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94" name="Freeform 1037"/>
          <p:cNvSpPr>
            <a:spLocks/>
          </p:cNvSpPr>
          <p:nvPr/>
        </p:nvSpPr>
        <p:spPr bwMode="auto">
          <a:xfrm>
            <a:off x="5415466" y="2544006"/>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95" name="Freeform 1038"/>
          <p:cNvSpPr>
            <a:spLocks/>
          </p:cNvSpPr>
          <p:nvPr/>
        </p:nvSpPr>
        <p:spPr bwMode="auto">
          <a:xfrm>
            <a:off x="5481469" y="2544006"/>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96" name="Freeform 1039"/>
          <p:cNvSpPr>
            <a:spLocks/>
          </p:cNvSpPr>
          <p:nvPr/>
        </p:nvSpPr>
        <p:spPr bwMode="auto">
          <a:xfrm>
            <a:off x="5502213" y="2544006"/>
            <a:ext cx="13201" cy="41488"/>
          </a:xfrm>
          <a:custGeom>
            <a:avLst/>
            <a:gdLst/>
            <a:ahLst/>
            <a:cxnLst>
              <a:cxn ang="0">
                <a:pos x="0" y="44"/>
              </a:cxn>
              <a:cxn ang="0">
                <a:pos x="0" y="44"/>
              </a:cxn>
              <a:cxn ang="0">
                <a:pos x="14" y="44"/>
              </a:cxn>
              <a:cxn ang="0">
                <a:pos x="14" y="44"/>
              </a:cxn>
              <a:cxn ang="0">
                <a:pos x="14" y="0"/>
              </a:cxn>
              <a:cxn ang="0">
                <a:pos x="14" y="0"/>
              </a:cxn>
              <a:cxn ang="0">
                <a:pos x="0" y="0"/>
              </a:cxn>
              <a:cxn ang="0">
                <a:pos x="0" y="0"/>
              </a:cxn>
              <a:cxn ang="0">
                <a:pos x="0" y="44"/>
              </a:cxn>
              <a:cxn ang="0">
                <a:pos x="0" y="44"/>
              </a:cxn>
            </a:cxnLst>
            <a:rect l="0" t="0" r="r" b="b"/>
            <a:pathLst>
              <a:path w="14" h="44">
                <a:moveTo>
                  <a:pt x="0" y="44"/>
                </a:moveTo>
                <a:lnTo>
                  <a:pt x="0" y="44"/>
                </a:lnTo>
                <a:lnTo>
                  <a:pt x="14" y="44"/>
                </a:lnTo>
                <a:lnTo>
                  <a:pt x="14" y="44"/>
                </a:lnTo>
                <a:lnTo>
                  <a:pt x="14" y="0"/>
                </a:lnTo>
                <a:lnTo>
                  <a:pt x="14"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97" name="Freeform 1040"/>
          <p:cNvSpPr>
            <a:spLocks/>
          </p:cNvSpPr>
          <p:nvPr/>
        </p:nvSpPr>
        <p:spPr bwMode="auto">
          <a:xfrm>
            <a:off x="5524843" y="2544006"/>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98" name="Freeform 1041"/>
          <p:cNvSpPr>
            <a:spLocks/>
          </p:cNvSpPr>
          <p:nvPr/>
        </p:nvSpPr>
        <p:spPr bwMode="auto">
          <a:xfrm>
            <a:off x="5547473" y="2544006"/>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199" name="Freeform 1042"/>
          <p:cNvSpPr>
            <a:spLocks/>
          </p:cNvSpPr>
          <p:nvPr/>
        </p:nvSpPr>
        <p:spPr bwMode="auto">
          <a:xfrm>
            <a:off x="5568217" y="2544006"/>
            <a:ext cx="33945" cy="39602"/>
          </a:xfrm>
          <a:custGeom>
            <a:avLst/>
            <a:gdLst/>
            <a:ahLst/>
            <a:cxnLst>
              <a:cxn ang="0">
                <a:pos x="0" y="42"/>
              </a:cxn>
              <a:cxn ang="0">
                <a:pos x="0" y="42"/>
              </a:cxn>
              <a:cxn ang="0">
                <a:pos x="14" y="42"/>
              </a:cxn>
              <a:cxn ang="0">
                <a:pos x="14" y="24"/>
              </a:cxn>
              <a:cxn ang="0">
                <a:pos x="24" y="24"/>
              </a:cxn>
              <a:cxn ang="0">
                <a:pos x="24" y="42"/>
              </a:cxn>
              <a:cxn ang="0">
                <a:pos x="36" y="42"/>
              </a:cxn>
              <a:cxn ang="0">
                <a:pos x="36" y="0"/>
              </a:cxn>
              <a:cxn ang="0">
                <a:pos x="36" y="0"/>
              </a:cxn>
              <a:cxn ang="0">
                <a:pos x="0" y="0"/>
              </a:cxn>
              <a:cxn ang="0">
                <a:pos x="0" y="42"/>
              </a:cxn>
            </a:cxnLst>
            <a:rect l="0" t="0" r="r" b="b"/>
            <a:pathLst>
              <a:path w="36" h="42">
                <a:moveTo>
                  <a:pt x="0" y="42"/>
                </a:moveTo>
                <a:lnTo>
                  <a:pt x="0" y="42"/>
                </a:lnTo>
                <a:lnTo>
                  <a:pt x="14" y="42"/>
                </a:lnTo>
                <a:lnTo>
                  <a:pt x="14" y="24"/>
                </a:lnTo>
                <a:lnTo>
                  <a:pt x="24" y="24"/>
                </a:lnTo>
                <a:lnTo>
                  <a:pt x="24" y="42"/>
                </a:lnTo>
                <a:lnTo>
                  <a:pt x="36" y="42"/>
                </a:lnTo>
                <a:lnTo>
                  <a:pt x="36" y="0"/>
                </a:lnTo>
                <a:lnTo>
                  <a:pt x="36" y="0"/>
                </a:lnTo>
                <a:lnTo>
                  <a:pt x="0" y="0"/>
                </a:lnTo>
                <a:lnTo>
                  <a:pt x="0"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00" name="Freeform 1043"/>
          <p:cNvSpPr>
            <a:spLocks/>
          </p:cNvSpPr>
          <p:nvPr/>
        </p:nvSpPr>
        <p:spPr bwMode="auto">
          <a:xfrm>
            <a:off x="5400379" y="1212620"/>
            <a:ext cx="30173" cy="28287"/>
          </a:xfrm>
          <a:custGeom>
            <a:avLst/>
            <a:gdLst/>
            <a:ahLst/>
            <a:cxnLst>
              <a:cxn ang="0">
                <a:pos x="22" y="24"/>
              </a:cxn>
              <a:cxn ang="0">
                <a:pos x="16" y="24"/>
              </a:cxn>
              <a:cxn ang="0">
                <a:pos x="10" y="24"/>
              </a:cxn>
              <a:cxn ang="0">
                <a:pos x="0" y="20"/>
              </a:cxn>
              <a:cxn ang="0">
                <a:pos x="2" y="24"/>
              </a:cxn>
              <a:cxn ang="0">
                <a:pos x="4" y="28"/>
              </a:cxn>
              <a:cxn ang="0">
                <a:pos x="16" y="30"/>
              </a:cxn>
              <a:cxn ang="0">
                <a:pos x="24" y="28"/>
              </a:cxn>
              <a:cxn ang="0">
                <a:pos x="30" y="26"/>
              </a:cxn>
              <a:cxn ang="0">
                <a:pos x="32" y="20"/>
              </a:cxn>
              <a:cxn ang="0">
                <a:pos x="30" y="16"/>
              </a:cxn>
              <a:cxn ang="0">
                <a:pos x="26" y="12"/>
              </a:cxn>
              <a:cxn ang="0">
                <a:pos x="18" y="10"/>
              </a:cxn>
              <a:cxn ang="0">
                <a:pos x="10" y="8"/>
              </a:cxn>
              <a:cxn ang="0">
                <a:pos x="8" y="8"/>
              </a:cxn>
              <a:cxn ang="0">
                <a:pos x="10" y="6"/>
              </a:cxn>
              <a:cxn ang="0">
                <a:pos x="16" y="4"/>
              </a:cxn>
              <a:cxn ang="0">
                <a:pos x="20" y="6"/>
              </a:cxn>
              <a:cxn ang="0">
                <a:pos x="22" y="8"/>
              </a:cxn>
              <a:cxn ang="0">
                <a:pos x="32" y="8"/>
              </a:cxn>
              <a:cxn ang="0">
                <a:pos x="28" y="2"/>
              </a:cxn>
              <a:cxn ang="0">
                <a:pos x="22" y="0"/>
              </a:cxn>
              <a:cxn ang="0">
                <a:pos x="16" y="0"/>
              </a:cxn>
              <a:cxn ang="0">
                <a:pos x="8" y="0"/>
              </a:cxn>
              <a:cxn ang="0">
                <a:pos x="2" y="4"/>
              </a:cxn>
              <a:cxn ang="0">
                <a:pos x="2" y="8"/>
              </a:cxn>
              <a:cxn ang="0">
                <a:pos x="4" y="14"/>
              </a:cxn>
              <a:cxn ang="0">
                <a:pos x="14" y="16"/>
              </a:cxn>
              <a:cxn ang="0">
                <a:pos x="20" y="18"/>
              </a:cxn>
              <a:cxn ang="0">
                <a:pos x="24" y="18"/>
              </a:cxn>
              <a:cxn ang="0">
                <a:pos x="24" y="20"/>
              </a:cxn>
              <a:cxn ang="0">
                <a:pos x="22" y="24"/>
              </a:cxn>
            </a:cxnLst>
            <a:rect l="0" t="0" r="r" b="b"/>
            <a:pathLst>
              <a:path w="32" h="30">
                <a:moveTo>
                  <a:pt x="22" y="24"/>
                </a:moveTo>
                <a:lnTo>
                  <a:pt x="22" y="24"/>
                </a:lnTo>
                <a:lnTo>
                  <a:pt x="16" y="24"/>
                </a:lnTo>
                <a:lnTo>
                  <a:pt x="16" y="24"/>
                </a:lnTo>
                <a:lnTo>
                  <a:pt x="10" y="24"/>
                </a:lnTo>
                <a:lnTo>
                  <a:pt x="10" y="24"/>
                </a:lnTo>
                <a:lnTo>
                  <a:pt x="8" y="20"/>
                </a:lnTo>
                <a:lnTo>
                  <a:pt x="0" y="20"/>
                </a:lnTo>
                <a:lnTo>
                  <a:pt x="0" y="20"/>
                </a:lnTo>
                <a:lnTo>
                  <a:pt x="2" y="24"/>
                </a:lnTo>
                <a:lnTo>
                  <a:pt x="4" y="28"/>
                </a:lnTo>
                <a:lnTo>
                  <a:pt x="4" y="28"/>
                </a:lnTo>
                <a:lnTo>
                  <a:pt x="10" y="30"/>
                </a:lnTo>
                <a:lnTo>
                  <a:pt x="16" y="30"/>
                </a:lnTo>
                <a:lnTo>
                  <a:pt x="16" y="30"/>
                </a:lnTo>
                <a:lnTo>
                  <a:pt x="24" y="28"/>
                </a:lnTo>
                <a:lnTo>
                  <a:pt x="24" y="28"/>
                </a:lnTo>
                <a:lnTo>
                  <a:pt x="30" y="26"/>
                </a:lnTo>
                <a:lnTo>
                  <a:pt x="30" y="26"/>
                </a:lnTo>
                <a:lnTo>
                  <a:pt x="32" y="20"/>
                </a:lnTo>
                <a:lnTo>
                  <a:pt x="32" y="20"/>
                </a:lnTo>
                <a:lnTo>
                  <a:pt x="30" y="16"/>
                </a:lnTo>
                <a:lnTo>
                  <a:pt x="30" y="16"/>
                </a:lnTo>
                <a:lnTo>
                  <a:pt x="26" y="12"/>
                </a:lnTo>
                <a:lnTo>
                  <a:pt x="26" y="12"/>
                </a:lnTo>
                <a:lnTo>
                  <a:pt x="18" y="10"/>
                </a:lnTo>
                <a:lnTo>
                  <a:pt x="18" y="10"/>
                </a:lnTo>
                <a:lnTo>
                  <a:pt x="10" y="8"/>
                </a:lnTo>
                <a:lnTo>
                  <a:pt x="10" y="8"/>
                </a:lnTo>
                <a:lnTo>
                  <a:pt x="8" y="8"/>
                </a:lnTo>
                <a:lnTo>
                  <a:pt x="8" y="8"/>
                </a:lnTo>
                <a:lnTo>
                  <a:pt x="10" y="6"/>
                </a:lnTo>
                <a:lnTo>
                  <a:pt x="10" y="6"/>
                </a:lnTo>
                <a:lnTo>
                  <a:pt x="16" y="4"/>
                </a:lnTo>
                <a:lnTo>
                  <a:pt x="16" y="4"/>
                </a:lnTo>
                <a:lnTo>
                  <a:pt x="20" y="6"/>
                </a:lnTo>
                <a:lnTo>
                  <a:pt x="20" y="6"/>
                </a:lnTo>
                <a:lnTo>
                  <a:pt x="22" y="8"/>
                </a:lnTo>
                <a:lnTo>
                  <a:pt x="32" y="8"/>
                </a:lnTo>
                <a:lnTo>
                  <a:pt x="32" y="8"/>
                </a:lnTo>
                <a:lnTo>
                  <a:pt x="30" y="4"/>
                </a:lnTo>
                <a:lnTo>
                  <a:pt x="28" y="2"/>
                </a:lnTo>
                <a:lnTo>
                  <a:pt x="28" y="2"/>
                </a:lnTo>
                <a:lnTo>
                  <a:pt x="22" y="0"/>
                </a:lnTo>
                <a:lnTo>
                  <a:pt x="16" y="0"/>
                </a:lnTo>
                <a:lnTo>
                  <a:pt x="16" y="0"/>
                </a:lnTo>
                <a:lnTo>
                  <a:pt x="8" y="0"/>
                </a:lnTo>
                <a:lnTo>
                  <a:pt x="8" y="0"/>
                </a:lnTo>
                <a:lnTo>
                  <a:pt x="2" y="4"/>
                </a:lnTo>
                <a:lnTo>
                  <a:pt x="2" y="4"/>
                </a:lnTo>
                <a:lnTo>
                  <a:pt x="2" y="8"/>
                </a:lnTo>
                <a:lnTo>
                  <a:pt x="2" y="8"/>
                </a:lnTo>
                <a:lnTo>
                  <a:pt x="2" y="10"/>
                </a:lnTo>
                <a:lnTo>
                  <a:pt x="4" y="14"/>
                </a:lnTo>
                <a:lnTo>
                  <a:pt x="4" y="14"/>
                </a:lnTo>
                <a:lnTo>
                  <a:pt x="14" y="16"/>
                </a:lnTo>
                <a:lnTo>
                  <a:pt x="14" y="16"/>
                </a:lnTo>
                <a:lnTo>
                  <a:pt x="20" y="18"/>
                </a:lnTo>
                <a:lnTo>
                  <a:pt x="20" y="18"/>
                </a:lnTo>
                <a:lnTo>
                  <a:pt x="24" y="18"/>
                </a:lnTo>
                <a:lnTo>
                  <a:pt x="24" y="18"/>
                </a:lnTo>
                <a:lnTo>
                  <a:pt x="24" y="20"/>
                </a:lnTo>
                <a:lnTo>
                  <a:pt x="24" y="20"/>
                </a:lnTo>
                <a:lnTo>
                  <a:pt x="22" y="24"/>
                </a:lnTo>
                <a:lnTo>
                  <a:pt x="22"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01" name="Freeform 1044"/>
          <p:cNvSpPr>
            <a:spLocks/>
          </p:cNvSpPr>
          <p:nvPr/>
        </p:nvSpPr>
        <p:spPr bwMode="auto">
          <a:xfrm>
            <a:off x="5079791" y="1212620"/>
            <a:ext cx="9429" cy="18858"/>
          </a:xfrm>
          <a:custGeom>
            <a:avLst/>
            <a:gdLst/>
            <a:ahLst/>
            <a:cxnLst>
              <a:cxn ang="0">
                <a:pos x="2" y="20"/>
              </a:cxn>
              <a:cxn ang="0">
                <a:pos x="2" y="20"/>
              </a:cxn>
              <a:cxn ang="0">
                <a:pos x="4" y="20"/>
              </a:cxn>
              <a:cxn ang="0">
                <a:pos x="4" y="20"/>
              </a:cxn>
              <a:cxn ang="0">
                <a:pos x="8" y="20"/>
              </a:cxn>
              <a:cxn ang="0">
                <a:pos x="8" y="20"/>
              </a:cxn>
              <a:cxn ang="0">
                <a:pos x="10" y="18"/>
              </a:cxn>
              <a:cxn ang="0">
                <a:pos x="10" y="18"/>
              </a:cxn>
              <a:cxn ang="0">
                <a:pos x="10" y="10"/>
              </a:cxn>
              <a:cxn ang="0">
                <a:pos x="10" y="10"/>
              </a:cxn>
              <a:cxn ang="0">
                <a:pos x="10" y="2"/>
              </a:cxn>
              <a:cxn ang="0">
                <a:pos x="10" y="2"/>
              </a:cxn>
              <a:cxn ang="0">
                <a:pos x="8" y="0"/>
              </a:cxn>
              <a:cxn ang="0">
                <a:pos x="8" y="0"/>
              </a:cxn>
              <a:cxn ang="0">
                <a:pos x="4" y="0"/>
              </a:cxn>
              <a:cxn ang="0">
                <a:pos x="4" y="0"/>
              </a:cxn>
              <a:cxn ang="0">
                <a:pos x="2" y="0"/>
              </a:cxn>
              <a:cxn ang="0">
                <a:pos x="2" y="0"/>
              </a:cxn>
              <a:cxn ang="0">
                <a:pos x="0" y="2"/>
              </a:cxn>
              <a:cxn ang="0">
                <a:pos x="0" y="2"/>
              </a:cxn>
              <a:cxn ang="0">
                <a:pos x="0" y="10"/>
              </a:cxn>
              <a:cxn ang="0">
                <a:pos x="0" y="10"/>
              </a:cxn>
              <a:cxn ang="0">
                <a:pos x="0" y="16"/>
              </a:cxn>
              <a:cxn ang="0">
                <a:pos x="0" y="16"/>
              </a:cxn>
              <a:cxn ang="0">
                <a:pos x="2" y="20"/>
              </a:cxn>
              <a:cxn ang="0">
                <a:pos x="2" y="20"/>
              </a:cxn>
            </a:cxnLst>
            <a:rect l="0" t="0" r="r" b="b"/>
            <a:pathLst>
              <a:path w="10" h="20">
                <a:moveTo>
                  <a:pt x="2" y="20"/>
                </a:moveTo>
                <a:lnTo>
                  <a:pt x="2" y="20"/>
                </a:lnTo>
                <a:lnTo>
                  <a:pt x="4" y="20"/>
                </a:lnTo>
                <a:lnTo>
                  <a:pt x="4" y="20"/>
                </a:lnTo>
                <a:lnTo>
                  <a:pt x="8" y="20"/>
                </a:lnTo>
                <a:lnTo>
                  <a:pt x="8" y="20"/>
                </a:lnTo>
                <a:lnTo>
                  <a:pt x="10" y="18"/>
                </a:lnTo>
                <a:lnTo>
                  <a:pt x="10" y="18"/>
                </a:lnTo>
                <a:lnTo>
                  <a:pt x="10" y="10"/>
                </a:lnTo>
                <a:lnTo>
                  <a:pt x="10" y="10"/>
                </a:lnTo>
                <a:lnTo>
                  <a:pt x="10" y="2"/>
                </a:lnTo>
                <a:lnTo>
                  <a:pt x="10" y="2"/>
                </a:lnTo>
                <a:lnTo>
                  <a:pt x="8" y="0"/>
                </a:lnTo>
                <a:lnTo>
                  <a:pt x="8" y="0"/>
                </a:lnTo>
                <a:lnTo>
                  <a:pt x="4" y="0"/>
                </a:lnTo>
                <a:lnTo>
                  <a:pt x="4" y="0"/>
                </a:lnTo>
                <a:lnTo>
                  <a:pt x="2" y="0"/>
                </a:lnTo>
                <a:lnTo>
                  <a:pt x="2" y="0"/>
                </a:lnTo>
                <a:lnTo>
                  <a:pt x="0" y="2"/>
                </a:lnTo>
                <a:lnTo>
                  <a:pt x="0" y="2"/>
                </a:lnTo>
                <a:lnTo>
                  <a:pt x="0" y="10"/>
                </a:lnTo>
                <a:lnTo>
                  <a:pt x="0" y="10"/>
                </a:lnTo>
                <a:lnTo>
                  <a:pt x="0" y="16"/>
                </a:lnTo>
                <a:lnTo>
                  <a:pt x="0" y="16"/>
                </a:lnTo>
                <a:lnTo>
                  <a:pt x="2" y="20"/>
                </a:lnTo>
                <a:lnTo>
                  <a:pt x="2"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02" name="Freeform 1045"/>
          <p:cNvSpPr>
            <a:spLocks/>
          </p:cNvSpPr>
          <p:nvPr/>
        </p:nvSpPr>
        <p:spPr bwMode="auto">
          <a:xfrm>
            <a:off x="5357006" y="1216392"/>
            <a:ext cx="9429" cy="18858"/>
          </a:xfrm>
          <a:custGeom>
            <a:avLst/>
            <a:gdLst/>
            <a:ahLst/>
            <a:cxnLst>
              <a:cxn ang="0">
                <a:pos x="4" y="20"/>
              </a:cxn>
              <a:cxn ang="0">
                <a:pos x="4" y="20"/>
              </a:cxn>
              <a:cxn ang="0">
                <a:pos x="6" y="20"/>
              </a:cxn>
              <a:cxn ang="0">
                <a:pos x="6" y="20"/>
              </a:cxn>
              <a:cxn ang="0">
                <a:pos x="8" y="20"/>
              </a:cxn>
              <a:cxn ang="0">
                <a:pos x="8" y="20"/>
              </a:cxn>
              <a:cxn ang="0">
                <a:pos x="10" y="16"/>
              </a:cxn>
              <a:cxn ang="0">
                <a:pos x="10" y="16"/>
              </a:cxn>
              <a:cxn ang="0">
                <a:pos x="10" y="10"/>
              </a:cxn>
              <a:cxn ang="0">
                <a:pos x="10" y="10"/>
              </a:cxn>
              <a:cxn ang="0">
                <a:pos x="10" y="2"/>
              </a:cxn>
              <a:cxn ang="0">
                <a:pos x="10" y="2"/>
              </a:cxn>
              <a:cxn ang="0">
                <a:pos x="8" y="0"/>
              </a:cxn>
              <a:cxn ang="0">
                <a:pos x="8" y="0"/>
              </a:cxn>
              <a:cxn ang="0">
                <a:pos x="6" y="0"/>
              </a:cxn>
              <a:cxn ang="0">
                <a:pos x="6" y="0"/>
              </a:cxn>
              <a:cxn ang="0">
                <a:pos x="4" y="0"/>
              </a:cxn>
              <a:cxn ang="0">
                <a:pos x="4" y="0"/>
              </a:cxn>
              <a:cxn ang="0">
                <a:pos x="2" y="2"/>
              </a:cxn>
              <a:cxn ang="0">
                <a:pos x="2" y="2"/>
              </a:cxn>
              <a:cxn ang="0">
                <a:pos x="0" y="10"/>
              </a:cxn>
              <a:cxn ang="0">
                <a:pos x="0" y="10"/>
              </a:cxn>
              <a:cxn ang="0">
                <a:pos x="2" y="16"/>
              </a:cxn>
              <a:cxn ang="0">
                <a:pos x="2" y="16"/>
              </a:cxn>
              <a:cxn ang="0">
                <a:pos x="4" y="20"/>
              </a:cxn>
              <a:cxn ang="0">
                <a:pos x="4" y="20"/>
              </a:cxn>
            </a:cxnLst>
            <a:rect l="0" t="0" r="r" b="b"/>
            <a:pathLst>
              <a:path w="10" h="20">
                <a:moveTo>
                  <a:pt x="4" y="20"/>
                </a:moveTo>
                <a:lnTo>
                  <a:pt x="4" y="20"/>
                </a:lnTo>
                <a:lnTo>
                  <a:pt x="6" y="20"/>
                </a:lnTo>
                <a:lnTo>
                  <a:pt x="6" y="20"/>
                </a:lnTo>
                <a:lnTo>
                  <a:pt x="8" y="20"/>
                </a:lnTo>
                <a:lnTo>
                  <a:pt x="8" y="20"/>
                </a:lnTo>
                <a:lnTo>
                  <a:pt x="10" y="16"/>
                </a:lnTo>
                <a:lnTo>
                  <a:pt x="10" y="16"/>
                </a:lnTo>
                <a:lnTo>
                  <a:pt x="10" y="10"/>
                </a:lnTo>
                <a:lnTo>
                  <a:pt x="10" y="10"/>
                </a:lnTo>
                <a:lnTo>
                  <a:pt x="10" y="2"/>
                </a:lnTo>
                <a:lnTo>
                  <a:pt x="10" y="2"/>
                </a:lnTo>
                <a:lnTo>
                  <a:pt x="8" y="0"/>
                </a:lnTo>
                <a:lnTo>
                  <a:pt x="8" y="0"/>
                </a:lnTo>
                <a:lnTo>
                  <a:pt x="6" y="0"/>
                </a:lnTo>
                <a:lnTo>
                  <a:pt x="6" y="0"/>
                </a:lnTo>
                <a:lnTo>
                  <a:pt x="4" y="0"/>
                </a:lnTo>
                <a:lnTo>
                  <a:pt x="4" y="0"/>
                </a:lnTo>
                <a:lnTo>
                  <a:pt x="2" y="2"/>
                </a:lnTo>
                <a:lnTo>
                  <a:pt x="2" y="2"/>
                </a:lnTo>
                <a:lnTo>
                  <a:pt x="0" y="10"/>
                </a:lnTo>
                <a:lnTo>
                  <a:pt x="0" y="10"/>
                </a:lnTo>
                <a:lnTo>
                  <a:pt x="2" y="16"/>
                </a:lnTo>
                <a:lnTo>
                  <a:pt x="2" y="16"/>
                </a:lnTo>
                <a:lnTo>
                  <a:pt x="4" y="20"/>
                </a:lnTo>
                <a:lnTo>
                  <a:pt x="4"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03" name="Freeform 1046"/>
          <p:cNvSpPr>
            <a:spLocks/>
          </p:cNvSpPr>
          <p:nvPr/>
        </p:nvSpPr>
        <p:spPr bwMode="auto">
          <a:xfrm>
            <a:off x="5328718" y="1216392"/>
            <a:ext cx="9429" cy="18858"/>
          </a:xfrm>
          <a:custGeom>
            <a:avLst/>
            <a:gdLst/>
            <a:ahLst/>
            <a:cxnLst>
              <a:cxn ang="0">
                <a:pos x="2" y="20"/>
              </a:cxn>
              <a:cxn ang="0">
                <a:pos x="2" y="20"/>
              </a:cxn>
              <a:cxn ang="0">
                <a:pos x="4" y="20"/>
              </a:cxn>
              <a:cxn ang="0">
                <a:pos x="4" y="20"/>
              </a:cxn>
              <a:cxn ang="0">
                <a:pos x="8" y="20"/>
              </a:cxn>
              <a:cxn ang="0">
                <a:pos x="8" y="20"/>
              </a:cxn>
              <a:cxn ang="0">
                <a:pos x="8" y="16"/>
              </a:cxn>
              <a:cxn ang="0">
                <a:pos x="8" y="16"/>
              </a:cxn>
              <a:cxn ang="0">
                <a:pos x="10" y="10"/>
              </a:cxn>
              <a:cxn ang="0">
                <a:pos x="10" y="10"/>
              </a:cxn>
              <a:cxn ang="0">
                <a:pos x="8" y="2"/>
              </a:cxn>
              <a:cxn ang="0">
                <a:pos x="8" y="2"/>
              </a:cxn>
              <a:cxn ang="0">
                <a:pos x="8" y="0"/>
              </a:cxn>
              <a:cxn ang="0">
                <a:pos x="8" y="0"/>
              </a:cxn>
              <a:cxn ang="0">
                <a:pos x="4" y="0"/>
              </a:cxn>
              <a:cxn ang="0">
                <a:pos x="4" y="0"/>
              </a:cxn>
              <a:cxn ang="0">
                <a:pos x="2" y="0"/>
              </a:cxn>
              <a:cxn ang="0">
                <a:pos x="2" y="0"/>
              </a:cxn>
              <a:cxn ang="0">
                <a:pos x="0" y="2"/>
              </a:cxn>
              <a:cxn ang="0">
                <a:pos x="0" y="2"/>
              </a:cxn>
              <a:cxn ang="0">
                <a:pos x="0" y="10"/>
              </a:cxn>
              <a:cxn ang="0">
                <a:pos x="0" y="10"/>
              </a:cxn>
              <a:cxn ang="0">
                <a:pos x="0" y="16"/>
              </a:cxn>
              <a:cxn ang="0">
                <a:pos x="0" y="16"/>
              </a:cxn>
              <a:cxn ang="0">
                <a:pos x="2" y="20"/>
              </a:cxn>
              <a:cxn ang="0">
                <a:pos x="2" y="20"/>
              </a:cxn>
            </a:cxnLst>
            <a:rect l="0" t="0" r="r" b="b"/>
            <a:pathLst>
              <a:path w="10" h="20">
                <a:moveTo>
                  <a:pt x="2" y="20"/>
                </a:moveTo>
                <a:lnTo>
                  <a:pt x="2" y="20"/>
                </a:lnTo>
                <a:lnTo>
                  <a:pt x="4" y="20"/>
                </a:lnTo>
                <a:lnTo>
                  <a:pt x="4" y="20"/>
                </a:lnTo>
                <a:lnTo>
                  <a:pt x="8" y="20"/>
                </a:lnTo>
                <a:lnTo>
                  <a:pt x="8" y="20"/>
                </a:lnTo>
                <a:lnTo>
                  <a:pt x="8" y="16"/>
                </a:lnTo>
                <a:lnTo>
                  <a:pt x="8" y="16"/>
                </a:lnTo>
                <a:lnTo>
                  <a:pt x="10" y="10"/>
                </a:lnTo>
                <a:lnTo>
                  <a:pt x="10" y="10"/>
                </a:lnTo>
                <a:lnTo>
                  <a:pt x="8" y="2"/>
                </a:lnTo>
                <a:lnTo>
                  <a:pt x="8" y="2"/>
                </a:lnTo>
                <a:lnTo>
                  <a:pt x="8" y="0"/>
                </a:lnTo>
                <a:lnTo>
                  <a:pt x="8" y="0"/>
                </a:lnTo>
                <a:lnTo>
                  <a:pt x="4" y="0"/>
                </a:lnTo>
                <a:lnTo>
                  <a:pt x="4" y="0"/>
                </a:lnTo>
                <a:lnTo>
                  <a:pt x="2" y="0"/>
                </a:lnTo>
                <a:lnTo>
                  <a:pt x="2" y="0"/>
                </a:lnTo>
                <a:lnTo>
                  <a:pt x="0" y="2"/>
                </a:lnTo>
                <a:lnTo>
                  <a:pt x="0" y="2"/>
                </a:lnTo>
                <a:lnTo>
                  <a:pt x="0" y="10"/>
                </a:lnTo>
                <a:lnTo>
                  <a:pt x="0" y="10"/>
                </a:lnTo>
                <a:lnTo>
                  <a:pt x="0" y="16"/>
                </a:lnTo>
                <a:lnTo>
                  <a:pt x="0" y="16"/>
                </a:lnTo>
                <a:lnTo>
                  <a:pt x="2" y="20"/>
                </a:lnTo>
                <a:lnTo>
                  <a:pt x="2"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04" name="Freeform 1047"/>
          <p:cNvSpPr>
            <a:spLocks/>
          </p:cNvSpPr>
          <p:nvPr/>
        </p:nvSpPr>
        <p:spPr bwMode="auto">
          <a:xfrm>
            <a:off x="4887436" y="1208848"/>
            <a:ext cx="24516" cy="41488"/>
          </a:xfrm>
          <a:custGeom>
            <a:avLst/>
            <a:gdLst/>
            <a:ahLst/>
            <a:cxnLst>
              <a:cxn ang="0">
                <a:pos x="6" y="42"/>
              </a:cxn>
              <a:cxn ang="0">
                <a:pos x="14" y="44"/>
              </a:cxn>
              <a:cxn ang="0">
                <a:pos x="20" y="42"/>
              </a:cxn>
              <a:cxn ang="0">
                <a:pos x="24" y="38"/>
              </a:cxn>
              <a:cxn ang="0">
                <a:pos x="26" y="30"/>
              </a:cxn>
              <a:cxn ang="0">
                <a:pos x="24" y="22"/>
              </a:cxn>
              <a:cxn ang="0">
                <a:pos x="20" y="20"/>
              </a:cxn>
              <a:cxn ang="0">
                <a:pos x="24" y="16"/>
              </a:cxn>
              <a:cxn ang="0">
                <a:pos x="24" y="12"/>
              </a:cxn>
              <a:cxn ang="0">
                <a:pos x="22" y="4"/>
              </a:cxn>
              <a:cxn ang="0">
                <a:pos x="18" y="2"/>
              </a:cxn>
              <a:cxn ang="0">
                <a:pos x="12" y="0"/>
              </a:cxn>
              <a:cxn ang="0">
                <a:pos x="4" y="2"/>
              </a:cxn>
              <a:cxn ang="0">
                <a:pos x="2" y="6"/>
              </a:cxn>
              <a:cxn ang="0">
                <a:pos x="0" y="14"/>
              </a:cxn>
              <a:cxn ang="0">
                <a:pos x="12" y="10"/>
              </a:cxn>
              <a:cxn ang="0">
                <a:pos x="12" y="8"/>
              </a:cxn>
              <a:cxn ang="0">
                <a:pos x="14" y="6"/>
              </a:cxn>
              <a:cxn ang="0">
                <a:pos x="14" y="8"/>
              </a:cxn>
              <a:cxn ang="0">
                <a:pos x="16" y="10"/>
              </a:cxn>
              <a:cxn ang="0">
                <a:pos x="16" y="12"/>
              </a:cxn>
              <a:cxn ang="0">
                <a:pos x="14" y="16"/>
              </a:cxn>
              <a:cxn ang="0">
                <a:pos x="14" y="16"/>
              </a:cxn>
              <a:cxn ang="0">
                <a:pos x="8" y="24"/>
              </a:cxn>
              <a:cxn ang="0">
                <a:pos x="12" y="24"/>
              </a:cxn>
              <a:cxn ang="0">
                <a:pos x="14" y="24"/>
              </a:cxn>
              <a:cxn ang="0">
                <a:pos x="16" y="28"/>
              </a:cxn>
              <a:cxn ang="0">
                <a:pos x="16" y="32"/>
              </a:cxn>
              <a:cxn ang="0">
                <a:pos x="14" y="36"/>
              </a:cxn>
              <a:cxn ang="0">
                <a:pos x="14" y="38"/>
              </a:cxn>
              <a:cxn ang="0">
                <a:pos x="12" y="36"/>
              </a:cxn>
              <a:cxn ang="0">
                <a:pos x="12" y="26"/>
              </a:cxn>
              <a:cxn ang="0">
                <a:pos x="0" y="30"/>
              </a:cxn>
              <a:cxn ang="0">
                <a:pos x="2" y="38"/>
              </a:cxn>
              <a:cxn ang="0">
                <a:pos x="6" y="42"/>
              </a:cxn>
            </a:cxnLst>
            <a:rect l="0" t="0" r="r" b="b"/>
            <a:pathLst>
              <a:path w="26" h="44">
                <a:moveTo>
                  <a:pt x="6" y="42"/>
                </a:moveTo>
                <a:lnTo>
                  <a:pt x="6" y="42"/>
                </a:lnTo>
                <a:lnTo>
                  <a:pt x="14" y="44"/>
                </a:lnTo>
                <a:lnTo>
                  <a:pt x="14" y="44"/>
                </a:lnTo>
                <a:lnTo>
                  <a:pt x="20" y="42"/>
                </a:lnTo>
                <a:lnTo>
                  <a:pt x="20" y="42"/>
                </a:lnTo>
                <a:lnTo>
                  <a:pt x="24" y="38"/>
                </a:lnTo>
                <a:lnTo>
                  <a:pt x="24" y="38"/>
                </a:lnTo>
                <a:lnTo>
                  <a:pt x="26" y="30"/>
                </a:lnTo>
                <a:lnTo>
                  <a:pt x="26" y="30"/>
                </a:lnTo>
                <a:lnTo>
                  <a:pt x="24" y="22"/>
                </a:lnTo>
                <a:lnTo>
                  <a:pt x="24" y="22"/>
                </a:lnTo>
                <a:lnTo>
                  <a:pt x="20" y="20"/>
                </a:lnTo>
                <a:lnTo>
                  <a:pt x="20" y="20"/>
                </a:lnTo>
                <a:lnTo>
                  <a:pt x="24" y="16"/>
                </a:lnTo>
                <a:lnTo>
                  <a:pt x="24" y="16"/>
                </a:lnTo>
                <a:lnTo>
                  <a:pt x="24" y="12"/>
                </a:lnTo>
                <a:lnTo>
                  <a:pt x="24" y="12"/>
                </a:lnTo>
                <a:lnTo>
                  <a:pt x="24" y="6"/>
                </a:lnTo>
                <a:lnTo>
                  <a:pt x="22" y="4"/>
                </a:lnTo>
                <a:lnTo>
                  <a:pt x="22" y="4"/>
                </a:lnTo>
                <a:lnTo>
                  <a:pt x="18" y="2"/>
                </a:lnTo>
                <a:lnTo>
                  <a:pt x="12" y="0"/>
                </a:lnTo>
                <a:lnTo>
                  <a:pt x="12" y="0"/>
                </a:lnTo>
                <a:lnTo>
                  <a:pt x="8" y="0"/>
                </a:lnTo>
                <a:lnTo>
                  <a:pt x="4" y="2"/>
                </a:lnTo>
                <a:lnTo>
                  <a:pt x="4" y="2"/>
                </a:lnTo>
                <a:lnTo>
                  <a:pt x="2" y="6"/>
                </a:lnTo>
                <a:lnTo>
                  <a:pt x="0" y="10"/>
                </a:lnTo>
                <a:lnTo>
                  <a:pt x="0" y="14"/>
                </a:lnTo>
                <a:lnTo>
                  <a:pt x="12" y="14"/>
                </a:lnTo>
                <a:lnTo>
                  <a:pt x="12" y="10"/>
                </a:lnTo>
                <a:lnTo>
                  <a:pt x="12" y="10"/>
                </a:lnTo>
                <a:lnTo>
                  <a:pt x="12" y="8"/>
                </a:lnTo>
                <a:lnTo>
                  <a:pt x="12" y="8"/>
                </a:lnTo>
                <a:lnTo>
                  <a:pt x="14" y="6"/>
                </a:lnTo>
                <a:lnTo>
                  <a:pt x="14" y="6"/>
                </a:lnTo>
                <a:lnTo>
                  <a:pt x="14" y="8"/>
                </a:lnTo>
                <a:lnTo>
                  <a:pt x="14" y="8"/>
                </a:lnTo>
                <a:lnTo>
                  <a:pt x="16" y="10"/>
                </a:lnTo>
                <a:lnTo>
                  <a:pt x="16" y="12"/>
                </a:lnTo>
                <a:lnTo>
                  <a:pt x="16" y="12"/>
                </a:lnTo>
                <a:lnTo>
                  <a:pt x="14" y="16"/>
                </a:lnTo>
                <a:lnTo>
                  <a:pt x="14" y="16"/>
                </a:lnTo>
                <a:lnTo>
                  <a:pt x="14" y="16"/>
                </a:lnTo>
                <a:lnTo>
                  <a:pt x="14" y="16"/>
                </a:lnTo>
                <a:lnTo>
                  <a:pt x="8" y="18"/>
                </a:lnTo>
                <a:lnTo>
                  <a:pt x="8" y="24"/>
                </a:lnTo>
                <a:lnTo>
                  <a:pt x="8" y="24"/>
                </a:lnTo>
                <a:lnTo>
                  <a:pt x="12" y="24"/>
                </a:lnTo>
                <a:lnTo>
                  <a:pt x="12" y="24"/>
                </a:lnTo>
                <a:lnTo>
                  <a:pt x="14" y="24"/>
                </a:lnTo>
                <a:lnTo>
                  <a:pt x="14" y="24"/>
                </a:lnTo>
                <a:lnTo>
                  <a:pt x="16" y="28"/>
                </a:lnTo>
                <a:lnTo>
                  <a:pt x="16" y="32"/>
                </a:lnTo>
                <a:lnTo>
                  <a:pt x="16" y="32"/>
                </a:lnTo>
                <a:lnTo>
                  <a:pt x="14" y="36"/>
                </a:lnTo>
                <a:lnTo>
                  <a:pt x="14" y="36"/>
                </a:lnTo>
                <a:lnTo>
                  <a:pt x="14" y="38"/>
                </a:lnTo>
                <a:lnTo>
                  <a:pt x="14" y="38"/>
                </a:lnTo>
                <a:lnTo>
                  <a:pt x="12" y="36"/>
                </a:lnTo>
                <a:lnTo>
                  <a:pt x="12" y="36"/>
                </a:lnTo>
                <a:lnTo>
                  <a:pt x="12" y="32"/>
                </a:lnTo>
                <a:lnTo>
                  <a:pt x="12" y="26"/>
                </a:lnTo>
                <a:lnTo>
                  <a:pt x="0" y="26"/>
                </a:lnTo>
                <a:lnTo>
                  <a:pt x="0" y="30"/>
                </a:lnTo>
                <a:lnTo>
                  <a:pt x="0" y="30"/>
                </a:lnTo>
                <a:lnTo>
                  <a:pt x="2" y="38"/>
                </a:lnTo>
                <a:lnTo>
                  <a:pt x="2" y="38"/>
                </a:lnTo>
                <a:lnTo>
                  <a:pt x="6" y="42"/>
                </a:lnTo>
                <a:lnTo>
                  <a:pt x="6"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05" name="Freeform 1048"/>
          <p:cNvSpPr>
            <a:spLocks/>
          </p:cNvSpPr>
          <p:nvPr/>
        </p:nvSpPr>
        <p:spPr bwMode="auto">
          <a:xfrm>
            <a:off x="5292887" y="1210735"/>
            <a:ext cx="16972" cy="28287"/>
          </a:xfrm>
          <a:custGeom>
            <a:avLst/>
            <a:gdLst/>
            <a:ahLst/>
            <a:cxnLst>
              <a:cxn ang="0">
                <a:pos x="10" y="30"/>
              </a:cxn>
              <a:cxn ang="0">
                <a:pos x="18" y="30"/>
              </a:cxn>
              <a:cxn ang="0">
                <a:pos x="18" y="0"/>
              </a:cxn>
              <a:cxn ang="0">
                <a:pos x="12" y="0"/>
              </a:cxn>
              <a:cxn ang="0">
                <a:pos x="12" y="0"/>
              </a:cxn>
              <a:cxn ang="0">
                <a:pos x="8" y="6"/>
              </a:cxn>
              <a:cxn ang="0">
                <a:pos x="8" y="6"/>
              </a:cxn>
              <a:cxn ang="0">
                <a:pos x="0" y="8"/>
              </a:cxn>
              <a:cxn ang="0">
                <a:pos x="0" y="14"/>
              </a:cxn>
              <a:cxn ang="0">
                <a:pos x="0" y="14"/>
              </a:cxn>
              <a:cxn ang="0">
                <a:pos x="10" y="8"/>
              </a:cxn>
              <a:cxn ang="0">
                <a:pos x="10" y="30"/>
              </a:cxn>
            </a:cxnLst>
            <a:rect l="0" t="0" r="r" b="b"/>
            <a:pathLst>
              <a:path w="18" h="30">
                <a:moveTo>
                  <a:pt x="10" y="30"/>
                </a:moveTo>
                <a:lnTo>
                  <a:pt x="18" y="30"/>
                </a:lnTo>
                <a:lnTo>
                  <a:pt x="18" y="0"/>
                </a:lnTo>
                <a:lnTo>
                  <a:pt x="12" y="0"/>
                </a:lnTo>
                <a:lnTo>
                  <a:pt x="12" y="0"/>
                </a:lnTo>
                <a:lnTo>
                  <a:pt x="8" y="6"/>
                </a:lnTo>
                <a:lnTo>
                  <a:pt x="8" y="6"/>
                </a:lnTo>
                <a:lnTo>
                  <a:pt x="0" y="8"/>
                </a:lnTo>
                <a:lnTo>
                  <a:pt x="0" y="14"/>
                </a:lnTo>
                <a:lnTo>
                  <a:pt x="0" y="14"/>
                </a:lnTo>
                <a:lnTo>
                  <a:pt x="10" y="8"/>
                </a:lnTo>
                <a:lnTo>
                  <a:pt x="10" y="3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06" name="Freeform 1049"/>
          <p:cNvSpPr>
            <a:spLocks noEditPoints="1"/>
          </p:cNvSpPr>
          <p:nvPr/>
        </p:nvSpPr>
        <p:spPr bwMode="auto">
          <a:xfrm>
            <a:off x="5321174" y="1210735"/>
            <a:ext cx="24516" cy="28287"/>
          </a:xfrm>
          <a:custGeom>
            <a:avLst/>
            <a:gdLst/>
            <a:ahLst/>
            <a:cxnLst>
              <a:cxn ang="0">
                <a:pos x="12" y="30"/>
              </a:cxn>
              <a:cxn ang="0">
                <a:pos x="12" y="30"/>
              </a:cxn>
              <a:cxn ang="0">
                <a:pos x="18" y="30"/>
              </a:cxn>
              <a:cxn ang="0">
                <a:pos x="22" y="28"/>
              </a:cxn>
              <a:cxn ang="0">
                <a:pos x="22" y="28"/>
              </a:cxn>
              <a:cxn ang="0">
                <a:pos x="24" y="22"/>
              </a:cxn>
              <a:cxn ang="0">
                <a:pos x="26" y="16"/>
              </a:cxn>
              <a:cxn ang="0">
                <a:pos x="26" y="16"/>
              </a:cxn>
              <a:cxn ang="0">
                <a:pos x="24" y="8"/>
              </a:cxn>
              <a:cxn ang="0">
                <a:pos x="22" y="4"/>
              </a:cxn>
              <a:cxn ang="0">
                <a:pos x="22" y="4"/>
              </a:cxn>
              <a:cxn ang="0">
                <a:pos x="18" y="2"/>
              </a:cxn>
              <a:cxn ang="0">
                <a:pos x="12" y="0"/>
              </a:cxn>
              <a:cxn ang="0">
                <a:pos x="12" y="0"/>
              </a:cxn>
              <a:cxn ang="0">
                <a:pos x="8" y="2"/>
              </a:cxn>
              <a:cxn ang="0">
                <a:pos x="4" y="4"/>
              </a:cxn>
              <a:cxn ang="0">
                <a:pos x="4" y="4"/>
              </a:cxn>
              <a:cxn ang="0">
                <a:pos x="0" y="8"/>
              </a:cxn>
              <a:cxn ang="0">
                <a:pos x="0" y="16"/>
              </a:cxn>
              <a:cxn ang="0">
                <a:pos x="0" y="16"/>
              </a:cxn>
              <a:cxn ang="0">
                <a:pos x="0" y="22"/>
              </a:cxn>
              <a:cxn ang="0">
                <a:pos x="4" y="28"/>
              </a:cxn>
              <a:cxn ang="0">
                <a:pos x="4" y="28"/>
              </a:cxn>
              <a:cxn ang="0">
                <a:pos x="8" y="30"/>
              </a:cxn>
              <a:cxn ang="0">
                <a:pos x="12" y="30"/>
              </a:cxn>
              <a:cxn ang="0">
                <a:pos x="12" y="30"/>
              </a:cxn>
              <a:cxn ang="0">
                <a:pos x="8" y="8"/>
              </a:cxn>
              <a:cxn ang="0">
                <a:pos x="8" y="8"/>
              </a:cxn>
              <a:cxn ang="0">
                <a:pos x="10" y="6"/>
              </a:cxn>
              <a:cxn ang="0">
                <a:pos x="10" y="6"/>
              </a:cxn>
              <a:cxn ang="0">
                <a:pos x="12" y="6"/>
              </a:cxn>
              <a:cxn ang="0">
                <a:pos x="12" y="6"/>
              </a:cxn>
              <a:cxn ang="0">
                <a:pos x="16" y="6"/>
              </a:cxn>
              <a:cxn ang="0">
                <a:pos x="16" y="6"/>
              </a:cxn>
              <a:cxn ang="0">
                <a:pos x="16" y="8"/>
              </a:cxn>
              <a:cxn ang="0">
                <a:pos x="16" y="8"/>
              </a:cxn>
              <a:cxn ang="0">
                <a:pos x="18" y="16"/>
              </a:cxn>
              <a:cxn ang="0">
                <a:pos x="18" y="16"/>
              </a:cxn>
              <a:cxn ang="0">
                <a:pos x="16" y="22"/>
              </a:cxn>
              <a:cxn ang="0">
                <a:pos x="16" y="22"/>
              </a:cxn>
              <a:cxn ang="0">
                <a:pos x="16" y="26"/>
              </a:cxn>
              <a:cxn ang="0">
                <a:pos x="16" y="26"/>
              </a:cxn>
              <a:cxn ang="0">
                <a:pos x="12" y="26"/>
              </a:cxn>
              <a:cxn ang="0">
                <a:pos x="12" y="26"/>
              </a:cxn>
              <a:cxn ang="0">
                <a:pos x="10" y="26"/>
              </a:cxn>
              <a:cxn ang="0">
                <a:pos x="10" y="26"/>
              </a:cxn>
              <a:cxn ang="0">
                <a:pos x="8" y="22"/>
              </a:cxn>
              <a:cxn ang="0">
                <a:pos x="8" y="22"/>
              </a:cxn>
              <a:cxn ang="0">
                <a:pos x="8" y="16"/>
              </a:cxn>
              <a:cxn ang="0">
                <a:pos x="8" y="16"/>
              </a:cxn>
              <a:cxn ang="0">
                <a:pos x="8" y="8"/>
              </a:cxn>
              <a:cxn ang="0">
                <a:pos x="8" y="8"/>
              </a:cxn>
            </a:cxnLst>
            <a:rect l="0" t="0" r="r" b="b"/>
            <a:pathLst>
              <a:path w="26" h="30">
                <a:moveTo>
                  <a:pt x="12" y="30"/>
                </a:moveTo>
                <a:lnTo>
                  <a:pt x="12" y="30"/>
                </a:lnTo>
                <a:lnTo>
                  <a:pt x="18" y="30"/>
                </a:lnTo>
                <a:lnTo>
                  <a:pt x="22" y="28"/>
                </a:lnTo>
                <a:lnTo>
                  <a:pt x="22" y="28"/>
                </a:lnTo>
                <a:lnTo>
                  <a:pt x="24" y="22"/>
                </a:lnTo>
                <a:lnTo>
                  <a:pt x="26" y="16"/>
                </a:lnTo>
                <a:lnTo>
                  <a:pt x="26" y="16"/>
                </a:lnTo>
                <a:lnTo>
                  <a:pt x="24" y="8"/>
                </a:lnTo>
                <a:lnTo>
                  <a:pt x="22" y="4"/>
                </a:lnTo>
                <a:lnTo>
                  <a:pt x="22" y="4"/>
                </a:lnTo>
                <a:lnTo>
                  <a:pt x="18" y="2"/>
                </a:lnTo>
                <a:lnTo>
                  <a:pt x="12" y="0"/>
                </a:lnTo>
                <a:lnTo>
                  <a:pt x="12" y="0"/>
                </a:lnTo>
                <a:lnTo>
                  <a:pt x="8" y="2"/>
                </a:lnTo>
                <a:lnTo>
                  <a:pt x="4" y="4"/>
                </a:lnTo>
                <a:lnTo>
                  <a:pt x="4" y="4"/>
                </a:lnTo>
                <a:lnTo>
                  <a:pt x="0" y="8"/>
                </a:lnTo>
                <a:lnTo>
                  <a:pt x="0" y="16"/>
                </a:lnTo>
                <a:lnTo>
                  <a:pt x="0" y="16"/>
                </a:lnTo>
                <a:lnTo>
                  <a:pt x="0" y="22"/>
                </a:lnTo>
                <a:lnTo>
                  <a:pt x="4" y="28"/>
                </a:lnTo>
                <a:lnTo>
                  <a:pt x="4" y="28"/>
                </a:lnTo>
                <a:lnTo>
                  <a:pt x="8" y="30"/>
                </a:lnTo>
                <a:lnTo>
                  <a:pt x="12" y="30"/>
                </a:lnTo>
                <a:lnTo>
                  <a:pt x="12" y="30"/>
                </a:lnTo>
                <a:close/>
                <a:moveTo>
                  <a:pt x="8" y="8"/>
                </a:moveTo>
                <a:lnTo>
                  <a:pt x="8" y="8"/>
                </a:lnTo>
                <a:lnTo>
                  <a:pt x="10" y="6"/>
                </a:lnTo>
                <a:lnTo>
                  <a:pt x="10" y="6"/>
                </a:lnTo>
                <a:lnTo>
                  <a:pt x="12" y="6"/>
                </a:lnTo>
                <a:lnTo>
                  <a:pt x="12" y="6"/>
                </a:lnTo>
                <a:lnTo>
                  <a:pt x="16" y="6"/>
                </a:lnTo>
                <a:lnTo>
                  <a:pt x="16" y="6"/>
                </a:lnTo>
                <a:lnTo>
                  <a:pt x="16" y="8"/>
                </a:lnTo>
                <a:lnTo>
                  <a:pt x="16" y="8"/>
                </a:lnTo>
                <a:lnTo>
                  <a:pt x="18" y="16"/>
                </a:lnTo>
                <a:lnTo>
                  <a:pt x="18" y="16"/>
                </a:lnTo>
                <a:lnTo>
                  <a:pt x="16" y="22"/>
                </a:lnTo>
                <a:lnTo>
                  <a:pt x="16" y="22"/>
                </a:lnTo>
                <a:lnTo>
                  <a:pt x="16" y="26"/>
                </a:lnTo>
                <a:lnTo>
                  <a:pt x="16" y="26"/>
                </a:lnTo>
                <a:lnTo>
                  <a:pt x="12" y="26"/>
                </a:lnTo>
                <a:lnTo>
                  <a:pt x="12" y="26"/>
                </a:lnTo>
                <a:lnTo>
                  <a:pt x="10" y="26"/>
                </a:lnTo>
                <a:lnTo>
                  <a:pt x="10" y="26"/>
                </a:lnTo>
                <a:lnTo>
                  <a:pt x="8" y="22"/>
                </a:lnTo>
                <a:lnTo>
                  <a:pt x="8" y="22"/>
                </a:lnTo>
                <a:lnTo>
                  <a:pt x="8" y="16"/>
                </a:lnTo>
                <a:lnTo>
                  <a:pt x="8" y="16"/>
                </a:lnTo>
                <a:lnTo>
                  <a:pt x="8" y="8"/>
                </a:lnTo>
                <a:lnTo>
                  <a:pt x="8"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07" name="Freeform 1050"/>
          <p:cNvSpPr>
            <a:spLocks noEditPoints="1"/>
          </p:cNvSpPr>
          <p:nvPr/>
        </p:nvSpPr>
        <p:spPr bwMode="auto">
          <a:xfrm>
            <a:off x="5349461" y="1210735"/>
            <a:ext cx="24516" cy="28287"/>
          </a:xfrm>
          <a:custGeom>
            <a:avLst/>
            <a:gdLst/>
            <a:ahLst/>
            <a:cxnLst>
              <a:cxn ang="0">
                <a:pos x="14" y="30"/>
              </a:cxn>
              <a:cxn ang="0">
                <a:pos x="14" y="30"/>
              </a:cxn>
              <a:cxn ang="0">
                <a:pos x="18" y="30"/>
              </a:cxn>
              <a:cxn ang="0">
                <a:pos x="22" y="28"/>
              </a:cxn>
              <a:cxn ang="0">
                <a:pos x="22" y="28"/>
              </a:cxn>
              <a:cxn ang="0">
                <a:pos x="26" y="22"/>
              </a:cxn>
              <a:cxn ang="0">
                <a:pos x="26" y="16"/>
              </a:cxn>
              <a:cxn ang="0">
                <a:pos x="26" y="16"/>
              </a:cxn>
              <a:cxn ang="0">
                <a:pos x="26" y="8"/>
              </a:cxn>
              <a:cxn ang="0">
                <a:pos x="22" y="4"/>
              </a:cxn>
              <a:cxn ang="0">
                <a:pos x="22" y="4"/>
              </a:cxn>
              <a:cxn ang="0">
                <a:pos x="18" y="2"/>
              </a:cxn>
              <a:cxn ang="0">
                <a:pos x="14" y="0"/>
              </a:cxn>
              <a:cxn ang="0">
                <a:pos x="14" y="0"/>
              </a:cxn>
              <a:cxn ang="0">
                <a:pos x="8" y="2"/>
              </a:cxn>
              <a:cxn ang="0">
                <a:pos x="4" y="4"/>
              </a:cxn>
              <a:cxn ang="0">
                <a:pos x="4" y="4"/>
              </a:cxn>
              <a:cxn ang="0">
                <a:pos x="2" y="8"/>
              </a:cxn>
              <a:cxn ang="0">
                <a:pos x="0" y="16"/>
              </a:cxn>
              <a:cxn ang="0">
                <a:pos x="0" y="16"/>
              </a:cxn>
              <a:cxn ang="0">
                <a:pos x="2" y="22"/>
              </a:cxn>
              <a:cxn ang="0">
                <a:pos x="4" y="28"/>
              </a:cxn>
              <a:cxn ang="0">
                <a:pos x="4" y="28"/>
              </a:cxn>
              <a:cxn ang="0">
                <a:pos x="8" y="30"/>
              </a:cxn>
              <a:cxn ang="0">
                <a:pos x="14" y="30"/>
              </a:cxn>
              <a:cxn ang="0">
                <a:pos x="14" y="30"/>
              </a:cxn>
              <a:cxn ang="0">
                <a:pos x="10" y="8"/>
              </a:cxn>
              <a:cxn ang="0">
                <a:pos x="10" y="8"/>
              </a:cxn>
              <a:cxn ang="0">
                <a:pos x="12" y="6"/>
              </a:cxn>
              <a:cxn ang="0">
                <a:pos x="12" y="6"/>
              </a:cxn>
              <a:cxn ang="0">
                <a:pos x="14" y="6"/>
              </a:cxn>
              <a:cxn ang="0">
                <a:pos x="14" y="6"/>
              </a:cxn>
              <a:cxn ang="0">
                <a:pos x="16" y="6"/>
              </a:cxn>
              <a:cxn ang="0">
                <a:pos x="16" y="6"/>
              </a:cxn>
              <a:cxn ang="0">
                <a:pos x="18" y="8"/>
              </a:cxn>
              <a:cxn ang="0">
                <a:pos x="18" y="8"/>
              </a:cxn>
              <a:cxn ang="0">
                <a:pos x="18" y="16"/>
              </a:cxn>
              <a:cxn ang="0">
                <a:pos x="18" y="16"/>
              </a:cxn>
              <a:cxn ang="0">
                <a:pos x="18" y="22"/>
              </a:cxn>
              <a:cxn ang="0">
                <a:pos x="18" y="22"/>
              </a:cxn>
              <a:cxn ang="0">
                <a:pos x="16" y="26"/>
              </a:cxn>
              <a:cxn ang="0">
                <a:pos x="16" y="26"/>
              </a:cxn>
              <a:cxn ang="0">
                <a:pos x="14" y="26"/>
              </a:cxn>
              <a:cxn ang="0">
                <a:pos x="14" y="26"/>
              </a:cxn>
              <a:cxn ang="0">
                <a:pos x="12" y="26"/>
              </a:cxn>
              <a:cxn ang="0">
                <a:pos x="12" y="26"/>
              </a:cxn>
              <a:cxn ang="0">
                <a:pos x="10" y="22"/>
              </a:cxn>
              <a:cxn ang="0">
                <a:pos x="10" y="22"/>
              </a:cxn>
              <a:cxn ang="0">
                <a:pos x="8" y="16"/>
              </a:cxn>
              <a:cxn ang="0">
                <a:pos x="8" y="16"/>
              </a:cxn>
              <a:cxn ang="0">
                <a:pos x="10" y="8"/>
              </a:cxn>
              <a:cxn ang="0">
                <a:pos x="10" y="8"/>
              </a:cxn>
            </a:cxnLst>
            <a:rect l="0" t="0" r="r" b="b"/>
            <a:pathLst>
              <a:path w="26" h="30">
                <a:moveTo>
                  <a:pt x="14" y="30"/>
                </a:moveTo>
                <a:lnTo>
                  <a:pt x="14" y="30"/>
                </a:lnTo>
                <a:lnTo>
                  <a:pt x="18" y="30"/>
                </a:lnTo>
                <a:lnTo>
                  <a:pt x="22" y="28"/>
                </a:lnTo>
                <a:lnTo>
                  <a:pt x="22" y="28"/>
                </a:lnTo>
                <a:lnTo>
                  <a:pt x="26" y="22"/>
                </a:lnTo>
                <a:lnTo>
                  <a:pt x="26" y="16"/>
                </a:lnTo>
                <a:lnTo>
                  <a:pt x="26" y="16"/>
                </a:lnTo>
                <a:lnTo>
                  <a:pt x="26" y="8"/>
                </a:lnTo>
                <a:lnTo>
                  <a:pt x="22" y="4"/>
                </a:lnTo>
                <a:lnTo>
                  <a:pt x="22" y="4"/>
                </a:lnTo>
                <a:lnTo>
                  <a:pt x="18" y="2"/>
                </a:lnTo>
                <a:lnTo>
                  <a:pt x="14" y="0"/>
                </a:lnTo>
                <a:lnTo>
                  <a:pt x="14" y="0"/>
                </a:lnTo>
                <a:lnTo>
                  <a:pt x="8" y="2"/>
                </a:lnTo>
                <a:lnTo>
                  <a:pt x="4" y="4"/>
                </a:lnTo>
                <a:lnTo>
                  <a:pt x="4" y="4"/>
                </a:lnTo>
                <a:lnTo>
                  <a:pt x="2" y="8"/>
                </a:lnTo>
                <a:lnTo>
                  <a:pt x="0" y="16"/>
                </a:lnTo>
                <a:lnTo>
                  <a:pt x="0" y="16"/>
                </a:lnTo>
                <a:lnTo>
                  <a:pt x="2" y="22"/>
                </a:lnTo>
                <a:lnTo>
                  <a:pt x="4" y="28"/>
                </a:lnTo>
                <a:lnTo>
                  <a:pt x="4" y="28"/>
                </a:lnTo>
                <a:lnTo>
                  <a:pt x="8" y="30"/>
                </a:lnTo>
                <a:lnTo>
                  <a:pt x="14" y="30"/>
                </a:lnTo>
                <a:lnTo>
                  <a:pt x="14" y="30"/>
                </a:lnTo>
                <a:close/>
                <a:moveTo>
                  <a:pt x="10" y="8"/>
                </a:moveTo>
                <a:lnTo>
                  <a:pt x="10" y="8"/>
                </a:lnTo>
                <a:lnTo>
                  <a:pt x="12" y="6"/>
                </a:lnTo>
                <a:lnTo>
                  <a:pt x="12" y="6"/>
                </a:lnTo>
                <a:lnTo>
                  <a:pt x="14" y="6"/>
                </a:lnTo>
                <a:lnTo>
                  <a:pt x="14" y="6"/>
                </a:lnTo>
                <a:lnTo>
                  <a:pt x="16" y="6"/>
                </a:lnTo>
                <a:lnTo>
                  <a:pt x="16" y="6"/>
                </a:lnTo>
                <a:lnTo>
                  <a:pt x="18" y="8"/>
                </a:lnTo>
                <a:lnTo>
                  <a:pt x="18" y="8"/>
                </a:lnTo>
                <a:lnTo>
                  <a:pt x="18" y="16"/>
                </a:lnTo>
                <a:lnTo>
                  <a:pt x="18" y="16"/>
                </a:lnTo>
                <a:lnTo>
                  <a:pt x="18" y="22"/>
                </a:lnTo>
                <a:lnTo>
                  <a:pt x="18" y="22"/>
                </a:lnTo>
                <a:lnTo>
                  <a:pt x="16" y="26"/>
                </a:lnTo>
                <a:lnTo>
                  <a:pt x="16" y="26"/>
                </a:lnTo>
                <a:lnTo>
                  <a:pt x="14" y="26"/>
                </a:lnTo>
                <a:lnTo>
                  <a:pt x="14" y="26"/>
                </a:lnTo>
                <a:lnTo>
                  <a:pt x="12" y="26"/>
                </a:lnTo>
                <a:lnTo>
                  <a:pt x="12" y="26"/>
                </a:lnTo>
                <a:lnTo>
                  <a:pt x="10" y="22"/>
                </a:lnTo>
                <a:lnTo>
                  <a:pt x="10" y="22"/>
                </a:lnTo>
                <a:lnTo>
                  <a:pt x="8" y="16"/>
                </a:lnTo>
                <a:lnTo>
                  <a:pt x="8" y="16"/>
                </a:lnTo>
                <a:lnTo>
                  <a:pt x="10" y="8"/>
                </a:lnTo>
                <a:lnTo>
                  <a:pt x="10"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08" name="Rectangle 1051"/>
          <p:cNvSpPr>
            <a:spLocks noChangeArrowheads="1"/>
          </p:cNvSpPr>
          <p:nvPr/>
        </p:nvSpPr>
        <p:spPr bwMode="auto">
          <a:xfrm>
            <a:off x="5379635" y="1225821"/>
            <a:ext cx="15087" cy="5657"/>
          </a:xfrm>
          <a:prstGeom prst="rect">
            <a:avLst/>
          </a:prstGeom>
          <a:solidFill>
            <a:srgbClr val="FFFFFF"/>
          </a:solidFill>
          <a:ln w="9525">
            <a:noFill/>
            <a:miter lim="800000"/>
            <a:headEnd/>
            <a:tailEnd/>
          </a:ln>
        </p:spPr>
        <p:txBody>
          <a:bodyPr wrap="square" lIns="91429" tIns="91429" rIns="91429" bIns="91429">
            <a:noAutofit/>
          </a:bodyPr>
          <a:lstStyle/>
          <a:p>
            <a:pPr>
              <a:defRPr/>
            </a:pPr>
            <a:endParaRPr lang="da-DK">
              <a:ea typeface="ＭＳ Ｐゴシック" pitchFamily="-97" charset="-128"/>
            </a:endParaRPr>
          </a:p>
        </p:txBody>
      </p:sp>
      <p:sp>
        <p:nvSpPr>
          <p:cNvPr id="209" name="Freeform 1052"/>
          <p:cNvSpPr>
            <a:spLocks/>
          </p:cNvSpPr>
          <p:nvPr/>
        </p:nvSpPr>
        <p:spPr bwMode="auto">
          <a:xfrm>
            <a:off x="4498959" y="1210735"/>
            <a:ext cx="26401" cy="28287"/>
          </a:xfrm>
          <a:custGeom>
            <a:avLst/>
            <a:gdLst/>
            <a:ahLst/>
            <a:cxnLst>
              <a:cxn ang="0">
                <a:pos x="28" y="24"/>
              </a:cxn>
              <a:cxn ang="0">
                <a:pos x="8" y="24"/>
              </a:cxn>
              <a:cxn ang="0">
                <a:pos x="8" y="0"/>
              </a:cxn>
              <a:cxn ang="0">
                <a:pos x="0" y="0"/>
              </a:cxn>
              <a:cxn ang="0">
                <a:pos x="0" y="30"/>
              </a:cxn>
              <a:cxn ang="0">
                <a:pos x="28" y="30"/>
              </a:cxn>
              <a:cxn ang="0">
                <a:pos x="28" y="24"/>
              </a:cxn>
            </a:cxnLst>
            <a:rect l="0" t="0" r="r" b="b"/>
            <a:pathLst>
              <a:path w="28" h="30">
                <a:moveTo>
                  <a:pt x="28" y="24"/>
                </a:moveTo>
                <a:lnTo>
                  <a:pt x="8" y="24"/>
                </a:lnTo>
                <a:lnTo>
                  <a:pt x="8" y="0"/>
                </a:lnTo>
                <a:lnTo>
                  <a:pt x="0" y="0"/>
                </a:lnTo>
                <a:lnTo>
                  <a:pt x="0" y="30"/>
                </a:lnTo>
                <a:lnTo>
                  <a:pt x="28" y="30"/>
                </a:lnTo>
                <a:lnTo>
                  <a:pt x="28"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10" name="Freeform 1053"/>
          <p:cNvSpPr>
            <a:spLocks/>
          </p:cNvSpPr>
          <p:nvPr/>
        </p:nvSpPr>
        <p:spPr bwMode="auto">
          <a:xfrm>
            <a:off x="4531017" y="1210735"/>
            <a:ext cx="37716" cy="28287"/>
          </a:xfrm>
          <a:custGeom>
            <a:avLst/>
            <a:gdLst/>
            <a:ahLst/>
            <a:cxnLst>
              <a:cxn ang="0">
                <a:pos x="8" y="6"/>
              </a:cxn>
              <a:cxn ang="0">
                <a:pos x="16" y="30"/>
              </a:cxn>
              <a:cxn ang="0">
                <a:pos x="24" y="30"/>
              </a:cxn>
              <a:cxn ang="0">
                <a:pos x="32" y="6"/>
              </a:cxn>
              <a:cxn ang="0">
                <a:pos x="32" y="30"/>
              </a:cxn>
              <a:cxn ang="0">
                <a:pos x="40" y="30"/>
              </a:cxn>
              <a:cxn ang="0">
                <a:pos x="40" y="0"/>
              </a:cxn>
              <a:cxn ang="0">
                <a:pos x="26" y="0"/>
              </a:cxn>
              <a:cxn ang="0">
                <a:pos x="20" y="20"/>
              </a:cxn>
              <a:cxn ang="0">
                <a:pos x="12" y="0"/>
              </a:cxn>
              <a:cxn ang="0">
                <a:pos x="0" y="0"/>
              </a:cxn>
              <a:cxn ang="0">
                <a:pos x="0" y="30"/>
              </a:cxn>
              <a:cxn ang="0">
                <a:pos x="8" y="30"/>
              </a:cxn>
              <a:cxn ang="0">
                <a:pos x="8" y="6"/>
              </a:cxn>
            </a:cxnLst>
            <a:rect l="0" t="0" r="r" b="b"/>
            <a:pathLst>
              <a:path w="40" h="30">
                <a:moveTo>
                  <a:pt x="8" y="6"/>
                </a:moveTo>
                <a:lnTo>
                  <a:pt x="16" y="30"/>
                </a:lnTo>
                <a:lnTo>
                  <a:pt x="24" y="30"/>
                </a:lnTo>
                <a:lnTo>
                  <a:pt x="32" y="6"/>
                </a:lnTo>
                <a:lnTo>
                  <a:pt x="32" y="30"/>
                </a:lnTo>
                <a:lnTo>
                  <a:pt x="40" y="30"/>
                </a:lnTo>
                <a:lnTo>
                  <a:pt x="40" y="0"/>
                </a:lnTo>
                <a:lnTo>
                  <a:pt x="26" y="0"/>
                </a:lnTo>
                <a:lnTo>
                  <a:pt x="20" y="20"/>
                </a:lnTo>
                <a:lnTo>
                  <a:pt x="12" y="0"/>
                </a:lnTo>
                <a:lnTo>
                  <a:pt x="0" y="0"/>
                </a:lnTo>
                <a:lnTo>
                  <a:pt x="0" y="30"/>
                </a:lnTo>
                <a:lnTo>
                  <a:pt x="8" y="30"/>
                </a:lnTo>
                <a:lnTo>
                  <a:pt x="8" y="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11" name="Rectangle 1054"/>
          <p:cNvSpPr>
            <a:spLocks noChangeArrowheads="1"/>
          </p:cNvSpPr>
          <p:nvPr/>
        </p:nvSpPr>
        <p:spPr bwMode="auto">
          <a:xfrm>
            <a:off x="4483873" y="1210735"/>
            <a:ext cx="7543" cy="28287"/>
          </a:xfrm>
          <a:prstGeom prst="rect">
            <a:avLst/>
          </a:prstGeom>
          <a:solidFill>
            <a:srgbClr val="FFFFFF"/>
          </a:solidFill>
          <a:ln w="9525">
            <a:noFill/>
            <a:miter lim="800000"/>
            <a:headEnd/>
            <a:tailEnd/>
          </a:ln>
        </p:spPr>
        <p:txBody>
          <a:bodyPr wrap="square" lIns="91429" tIns="91429" rIns="91429" bIns="91429">
            <a:noAutofit/>
          </a:bodyPr>
          <a:lstStyle/>
          <a:p>
            <a:pPr>
              <a:defRPr/>
            </a:pPr>
            <a:endParaRPr lang="da-DK">
              <a:ea typeface="ＭＳ Ｐゴシック" pitchFamily="-97" charset="-128"/>
            </a:endParaRPr>
          </a:p>
        </p:txBody>
      </p:sp>
      <p:sp>
        <p:nvSpPr>
          <p:cNvPr id="212" name="Freeform 1055"/>
          <p:cNvSpPr>
            <a:spLocks/>
          </p:cNvSpPr>
          <p:nvPr/>
        </p:nvSpPr>
        <p:spPr bwMode="auto">
          <a:xfrm>
            <a:off x="4451814" y="1210735"/>
            <a:ext cx="26401" cy="28287"/>
          </a:xfrm>
          <a:custGeom>
            <a:avLst/>
            <a:gdLst/>
            <a:ahLst/>
            <a:cxnLst>
              <a:cxn ang="0">
                <a:pos x="8" y="16"/>
              </a:cxn>
              <a:cxn ang="0">
                <a:pos x="26" y="16"/>
              </a:cxn>
              <a:cxn ang="0">
                <a:pos x="26" y="12"/>
              </a:cxn>
              <a:cxn ang="0">
                <a:pos x="8" y="12"/>
              </a:cxn>
              <a:cxn ang="0">
                <a:pos x="8" y="4"/>
              </a:cxn>
              <a:cxn ang="0">
                <a:pos x="28" y="4"/>
              </a:cxn>
              <a:cxn ang="0">
                <a:pos x="28" y="0"/>
              </a:cxn>
              <a:cxn ang="0">
                <a:pos x="0" y="0"/>
              </a:cxn>
              <a:cxn ang="0">
                <a:pos x="0" y="30"/>
              </a:cxn>
              <a:cxn ang="0">
                <a:pos x="8" y="30"/>
              </a:cxn>
              <a:cxn ang="0">
                <a:pos x="8" y="16"/>
              </a:cxn>
            </a:cxnLst>
            <a:rect l="0" t="0" r="r" b="b"/>
            <a:pathLst>
              <a:path w="28" h="30">
                <a:moveTo>
                  <a:pt x="8" y="16"/>
                </a:moveTo>
                <a:lnTo>
                  <a:pt x="26" y="16"/>
                </a:lnTo>
                <a:lnTo>
                  <a:pt x="26" y="12"/>
                </a:lnTo>
                <a:lnTo>
                  <a:pt x="8" y="12"/>
                </a:lnTo>
                <a:lnTo>
                  <a:pt x="8" y="4"/>
                </a:lnTo>
                <a:lnTo>
                  <a:pt x="28" y="4"/>
                </a:lnTo>
                <a:lnTo>
                  <a:pt x="28" y="0"/>
                </a:lnTo>
                <a:lnTo>
                  <a:pt x="0" y="0"/>
                </a:lnTo>
                <a:lnTo>
                  <a:pt x="0" y="30"/>
                </a:lnTo>
                <a:lnTo>
                  <a:pt x="8" y="30"/>
                </a:lnTo>
                <a:lnTo>
                  <a:pt x="8" y="1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13" name="Freeform 1056"/>
          <p:cNvSpPr>
            <a:spLocks/>
          </p:cNvSpPr>
          <p:nvPr/>
        </p:nvSpPr>
        <p:spPr bwMode="auto">
          <a:xfrm>
            <a:off x="5162766" y="1206963"/>
            <a:ext cx="15087" cy="28287"/>
          </a:xfrm>
          <a:custGeom>
            <a:avLst/>
            <a:gdLst/>
            <a:ahLst/>
            <a:cxnLst>
              <a:cxn ang="0">
                <a:pos x="10" y="30"/>
              </a:cxn>
              <a:cxn ang="0">
                <a:pos x="16" y="30"/>
              </a:cxn>
              <a:cxn ang="0">
                <a:pos x="16" y="0"/>
              </a:cxn>
              <a:cxn ang="0">
                <a:pos x="10" y="0"/>
              </a:cxn>
              <a:cxn ang="0">
                <a:pos x="10" y="0"/>
              </a:cxn>
              <a:cxn ang="0">
                <a:pos x="6" y="6"/>
              </a:cxn>
              <a:cxn ang="0">
                <a:pos x="6" y="6"/>
              </a:cxn>
              <a:cxn ang="0">
                <a:pos x="0" y="8"/>
              </a:cxn>
              <a:cxn ang="0">
                <a:pos x="0" y="14"/>
              </a:cxn>
              <a:cxn ang="0">
                <a:pos x="0" y="14"/>
              </a:cxn>
              <a:cxn ang="0">
                <a:pos x="10" y="10"/>
              </a:cxn>
              <a:cxn ang="0">
                <a:pos x="10" y="30"/>
              </a:cxn>
            </a:cxnLst>
            <a:rect l="0" t="0" r="r" b="b"/>
            <a:pathLst>
              <a:path w="16" h="30">
                <a:moveTo>
                  <a:pt x="10" y="30"/>
                </a:moveTo>
                <a:lnTo>
                  <a:pt x="16" y="30"/>
                </a:lnTo>
                <a:lnTo>
                  <a:pt x="16" y="0"/>
                </a:lnTo>
                <a:lnTo>
                  <a:pt x="10" y="0"/>
                </a:lnTo>
                <a:lnTo>
                  <a:pt x="10" y="0"/>
                </a:lnTo>
                <a:lnTo>
                  <a:pt x="6" y="6"/>
                </a:lnTo>
                <a:lnTo>
                  <a:pt x="6" y="6"/>
                </a:lnTo>
                <a:lnTo>
                  <a:pt x="0" y="8"/>
                </a:lnTo>
                <a:lnTo>
                  <a:pt x="0" y="14"/>
                </a:lnTo>
                <a:lnTo>
                  <a:pt x="0" y="14"/>
                </a:lnTo>
                <a:lnTo>
                  <a:pt x="10" y="10"/>
                </a:lnTo>
                <a:lnTo>
                  <a:pt x="10" y="3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14" name="Freeform 1057"/>
          <p:cNvSpPr>
            <a:spLocks noEditPoints="1"/>
          </p:cNvSpPr>
          <p:nvPr/>
        </p:nvSpPr>
        <p:spPr bwMode="auto">
          <a:xfrm>
            <a:off x="5072246" y="1206963"/>
            <a:ext cx="24516" cy="28287"/>
          </a:xfrm>
          <a:custGeom>
            <a:avLst/>
            <a:gdLst/>
            <a:ahLst/>
            <a:cxnLst>
              <a:cxn ang="0">
                <a:pos x="12" y="30"/>
              </a:cxn>
              <a:cxn ang="0">
                <a:pos x="12" y="30"/>
              </a:cxn>
              <a:cxn ang="0">
                <a:pos x="18" y="30"/>
              </a:cxn>
              <a:cxn ang="0">
                <a:pos x="22" y="28"/>
              </a:cxn>
              <a:cxn ang="0">
                <a:pos x="22" y="28"/>
              </a:cxn>
              <a:cxn ang="0">
                <a:pos x="24" y="22"/>
              </a:cxn>
              <a:cxn ang="0">
                <a:pos x="26" y="16"/>
              </a:cxn>
              <a:cxn ang="0">
                <a:pos x="26" y="16"/>
              </a:cxn>
              <a:cxn ang="0">
                <a:pos x="24" y="8"/>
              </a:cxn>
              <a:cxn ang="0">
                <a:pos x="22" y="4"/>
              </a:cxn>
              <a:cxn ang="0">
                <a:pos x="22" y="4"/>
              </a:cxn>
              <a:cxn ang="0">
                <a:pos x="18" y="2"/>
              </a:cxn>
              <a:cxn ang="0">
                <a:pos x="12" y="0"/>
              </a:cxn>
              <a:cxn ang="0">
                <a:pos x="12" y="0"/>
              </a:cxn>
              <a:cxn ang="0">
                <a:pos x="8" y="2"/>
              </a:cxn>
              <a:cxn ang="0">
                <a:pos x="4" y="4"/>
              </a:cxn>
              <a:cxn ang="0">
                <a:pos x="4" y="4"/>
              </a:cxn>
              <a:cxn ang="0">
                <a:pos x="0" y="8"/>
              </a:cxn>
              <a:cxn ang="0">
                <a:pos x="0" y="16"/>
              </a:cxn>
              <a:cxn ang="0">
                <a:pos x="0" y="16"/>
              </a:cxn>
              <a:cxn ang="0">
                <a:pos x="0" y="22"/>
              </a:cxn>
              <a:cxn ang="0">
                <a:pos x="4" y="28"/>
              </a:cxn>
              <a:cxn ang="0">
                <a:pos x="4" y="28"/>
              </a:cxn>
              <a:cxn ang="0">
                <a:pos x="8" y="30"/>
              </a:cxn>
              <a:cxn ang="0">
                <a:pos x="12" y="30"/>
              </a:cxn>
              <a:cxn ang="0">
                <a:pos x="12" y="30"/>
              </a:cxn>
              <a:cxn ang="0">
                <a:pos x="8" y="8"/>
              </a:cxn>
              <a:cxn ang="0">
                <a:pos x="8" y="8"/>
              </a:cxn>
              <a:cxn ang="0">
                <a:pos x="10" y="6"/>
              </a:cxn>
              <a:cxn ang="0">
                <a:pos x="10" y="6"/>
              </a:cxn>
              <a:cxn ang="0">
                <a:pos x="12" y="6"/>
              </a:cxn>
              <a:cxn ang="0">
                <a:pos x="12" y="6"/>
              </a:cxn>
              <a:cxn ang="0">
                <a:pos x="16" y="6"/>
              </a:cxn>
              <a:cxn ang="0">
                <a:pos x="16" y="6"/>
              </a:cxn>
              <a:cxn ang="0">
                <a:pos x="18" y="8"/>
              </a:cxn>
              <a:cxn ang="0">
                <a:pos x="18" y="8"/>
              </a:cxn>
              <a:cxn ang="0">
                <a:pos x="18" y="16"/>
              </a:cxn>
              <a:cxn ang="0">
                <a:pos x="18" y="16"/>
              </a:cxn>
              <a:cxn ang="0">
                <a:pos x="18" y="24"/>
              </a:cxn>
              <a:cxn ang="0">
                <a:pos x="18" y="24"/>
              </a:cxn>
              <a:cxn ang="0">
                <a:pos x="16" y="26"/>
              </a:cxn>
              <a:cxn ang="0">
                <a:pos x="16" y="26"/>
              </a:cxn>
              <a:cxn ang="0">
                <a:pos x="12" y="26"/>
              </a:cxn>
              <a:cxn ang="0">
                <a:pos x="12" y="26"/>
              </a:cxn>
              <a:cxn ang="0">
                <a:pos x="10" y="26"/>
              </a:cxn>
              <a:cxn ang="0">
                <a:pos x="10" y="26"/>
              </a:cxn>
              <a:cxn ang="0">
                <a:pos x="8" y="22"/>
              </a:cxn>
              <a:cxn ang="0">
                <a:pos x="8" y="22"/>
              </a:cxn>
              <a:cxn ang="0">
                <a:pos x="8" y="16"/>
              </a:cxn>
              <a:cxn ang="0">
                <a:pos x="8" y="16"/>
              </a:cxn>
              <a:cxn ang="0">
                <a:pos x="8" y="8"/>
              </a:cxn>
              <a:cxn ang="0">
                <a:pos x="8" y="8"/>
              </a:cxn>
            </a:cxnLst>
            <a:rect l="0" t="0" r="r" b="b"/>
            <a:pathLst>
              <a:path w="26" h="30">
                <a:moveTo>
                  <a:pt x="12" y="30"/>
                </a:moveTo>
                <a:lnTo>
                  <a:pt x="12" y="30"/>
                </a:lnTo>
                <a:lnTo>
                  <a:pt x="18" y="30"/>
                </a:lnTo>
                <a:lnTo>
                  <a:pt x="22" y="28"/>
                </a:lnTo>
                <a:lnTo>
                  <a:pt x="22" y="28"/>
                </a:lnTo>
                <a:lnTo>
                  <a:pt x="24" y="22"/>
                </a:lnTo>
                <a:lnTo>
                  <a:pt x="26" y="16"/>
                </a:lnTo>
                <a:lnTo>
                  <a:pt x="26" y="16"/>
                </a:lnTo>
                <a:lnTo>
                  <a:pt x="24" y="8"/>
                </a:lnTo>
                <a:lnTo>
                  <a:pt x="22" y="4"/>
                </a:lnTo>
                <a:lnTo>
                  <a:pt x="22" y="4"/>
                </a:lnTo>
                <a:lnTo>
                  <a:pt x="18" y="2"/>
                </a:lnTo>
                <a:lnTo>
                  <a:pt x="12" y="0"/>
                </a:lnTo>
                <a:lnTo>
                  <a:pt x="12" y="0"/>
                </a:lnTo>
                <a:lnTo>
                  <a:pt x="8" y="2"/>
                </a:lnTo>
                <a:lnTo>
                  <a:pt x="4" y="4"/>
                </a:lnTo>
                <a:lnTo>
                  <a:pt x="4" y="4"/>
                </a:lnTo>
                <a:lnTo>
                  <a:pt x="0" y="8"/>
                </a:lnTo>
                <a:lnTo>
                  <a:pt x="0" y="16"/>
                </a:lnTo>
                <a:lnTo>
                  <a:pt x="0" y="16"/>
                </a:lnTo>
                <a:lnTo>
                  <a:pt x="0" y="22"/>
                </a:lnTo>
                <a:lnTo>
                  <a:pt x="4" y="28"/>
                </a:lnTo>
                <a:lnTo>
                  <a:pt x="4" y="28"/>
                </a:lnTo>
                <a:lnTo>
                  <a:pt x="8" y="30"/>
                </a:lnTo>
                <a:lnTo>
                  <a:pt x="12" y="30"/>
                </a:lnTo>
                <a:lnTo>
                  <a:pt x="12" y="30"/>
                </a:lnTo>
                <a:close/>
                <a:moveTo>
                  <a:pt x="8" y="8"/>
                </a:moveTo>
                <a:lnTo>
                  <a:pt x="8" y="8"/>
                </a:lnTo>
                <a:lnTo>
                  <a:pt x="10" y="6"/>
                </a:lnTo>
                <a:lnTo>
                  <a:pt x="10" y="6"/>
                </a:lnTo>
                <a:lnTo>
                  <a:pt x="12" y="6"/>
                </a:lnTo>
                <a:lnTo>
                  <a:pt x="12" y="6"/>
                </a:lnTo>
                <a:lnTo>
                  <a:pt x="16" y="6"/>
                </a:lnTo>
                <a:lnTo>
                  <a:pt x="16" y="6"/>
                </a:lnTo>
                <a:lnTo>
                  <a:pt x="18" y="8"/>
                </a:lnTo>
                <a:lnTo>
                  <a:pt x="18" y="8"/>
                </a:lnTo>
                <a:lnTo>
                  <a:pt x="18" y="16"/>
                </a:lnTo>
                <a:lnTo>
                  <a:pt x="18" y="16"/>
                </a:lnTo>
                <a:lnTo>
                  <a:pt x="18" y="24"/>
                </a:lnTo>
                <a:lnTo>
                  <a:pt x="18" y="24"/>
                </a:lnTo>
                <a:lnTo>
                  <a:pt x="16" y="26"/>
                </a:lnTo>
                <a:lnTo>
                  <a:pt x="16" y="26"/>
                </a:lnTo>
                <a:lnTo>
                  <a:pt x="12" y="26"/>
                </a:lnTo>
                <a:lnTo>
                  <a:pt x="12" y="26"/>
                </a:lnTo>
                <a:lnTo>
                  <a:pt x="10" y="26"/>
                </a:lnTo>
                <a:lnTo>
                  <a:pt x="10" y="26"/>
                </a:lnTo>
                <a:lnTo>
                  <a:pt x="8" y="22"/>
                </a:lnTo>
                <a:lnTo>
                  <a:pt x="8" y="22"/>
                </a:lnTo>
                <a:lnTo>
                  <a:pt x="8" y="16"/>
                </a:lnTo>
                <a:lnTo>
                  <a:pt x="8" y="16"/>
                </a:lnTo>
                <a:lnTo>
                  <a:pt x="8" y="8"/>
                </a:lnTo>
                <a:lnTo>
                  <a:pt x="8"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15" name="Freeform 1058"/>
          <p:cNvSpPr>
            <a:spLocks/>
          </p:cNvSpPr>
          <p:nvPr/>
        </p:nvSpPr>
        <p:spPr bwMode="auto">
          <a:xfrm>
            <a:off x="5130708" y="1208849"/>
            <a:ext cx="26401" cy="26401"/>
          </a:xfrm>
          <a:custGeom>
            <a:avLst/>
            <a:gdLst/>
            <a:ahLst/>
            <a:cxnLst>
              <a:cxn ang="0">
                <a:pos x="14" y="24"/>
              </a:cxn>
              <a:cxn ang="0">
                <a:pos x="14" y="24"/>
              </a:cxn>
              <a:cxn ang="0">
                <a:pos x="10" y="24"/>
              </a:cxn>
              <a:cxn ang="0">
                <a:pos x="10" y="24"/>
              </a:cxn>
              <a:cxn ang="0">
                <a:pos x="8" y="20"/>
              </a:cxn>
              <a:cxn ang="0">
                <a:pos x="0" y="20"/>
              </a:cxn>
              <a:cxn ang="0">
                <a:pos x="0" y="20"/>
              </a:cxn>
              <a:cxn ang="0">
                <a:pos x="2" y="24"/>
              </a:cxn>
              <a:cxn ang="0">
                <a:pos x="4" y="26"/>
              </a:cxn>
              <a:cxn ang="0">
                <a:pos x="4" y="26"/>
              </a:cxn>
              <a:cxn ang="0">
                <a:pos x="8" y="28"/>
              </a:cxn>
              <a:cxn ang="0">
                <a:pos x="14" y="28"/>
              </a:cxn>
              <a:cxn ang="0">
                <a:pos x="14" y="28"/>
              </a:cxn>
              <a:cxn ang="0">
                <a:pos x="20" y="28"/>
              </a:cxn>
              <a:cxn ang="0">
                <a:pos x="24" y="24"/>
              </a:cxn>
              <a:cxn ang="0">
                <a:pos x="24" y="24"/>
              </a:cxn>
              <a:cxn ang="0">
                <a:pos x="26" y="22"/>
              </a:cxn>
              <a:cxn ang="0">
                <a:pos x="28" y="18"/>
              </a:cxn>
              <a:cxn ang="0">
                <a:pos x="28" y="18"/>
              </a:cxn>
              <a:cxn ang="0">
                <a:pos x="26" y="14"/>
              </a:cxn>
              <a:cxn ang="0">
                <a:pos x="24" y="12"/>
              </a:cxn>
              <a:cxn ang="0">
                <a:pos x="24" y="12"/>
              </a:cxn>
              <a:cxn ang="0">
                <a:pos x="20" y="10"/>
              </a:cxn>
              <a:cxn ang="0">
                <a:pos x="14" y="8"/>
              </a:cxn>
              <a:cxn ang="0">
                <a:pos x="14" y="8"/>
              </a:cxn>
              <a:cxn ang="0">
                <a:pos x="10" y="10"/>
              </a:cxn>
              <a:cxn ang="0">
                <a:pos x="10" y="4"/>
              </a:cxn>
              <a:cxn ang="0">
                <a:pos x="26" y="4"/>
              </a:cxn>
              <a:cxn ang="0">
                <a:pos x="26" y="0"/>
              </a:cxn>
              <a:cxn ang="0">
                <a:pos x="6" y="0"/>
              </a:cxn>
              <a:cxn ang="0">
                <a:pos x="2" y="14"/>
              </a:cxn>
              <a:cxn ang="0">
                <a:pos x="8" y="16"/>
              </a:cxn>
              <a:cxn ang="0">
                <a:pos x="8" y="16"/>
              </a:cxn>
              <a:cxn ang="0">
                <a:pos x="14" y="14"/>
              </a:cxn>
              <a:cxn ang="0">
                <a:pos x="14" y="14"/>
              </a:cxn>
              <a:cxn ang="0">
                <a:pos x="18" y="14"/>
              </a:cxn>
              <a:cxn ang="0">
                <a:pos x="18" y="14"/>
              </a:cxn>
              <a:cxn ang="0">
                <a:pos x="20" y="18"/>
              </a:cxn>
              <a:cxn ang="0">
                <a:pos x="20" y="18"/>
              </a:cxn>
              <a:cxn ang="0">
                <a:pos x="18" y="22"/>
              </a:cxn>
              <a:cxn ang="0">
                <a:pos x="18" y="22"/>
              </a:cxn>
              <a:cxn ang="0">
                <a:pos x="14" y="24"/>
              </a:cxn>
              <a:cxn ang="0">
                <a:pos x="14" y="24"/>
              </a:cxn>
            </a:cxnLst>
            <a:rect l="0" t="0" r="r" b="b"/>
            <a:pathLst>
              <a:path w="28" h="28">
                <a:moveTo>
                  <a:pt x="14" y="24"/>
                </a:moveTo>
                <a:lnTo>
                  <a:pt x="14" y="24"/>
                </a:lnTo>
                <a:lnTo>
                  <a:pt x="10" y="24"/>
                </a:lnTo>
                <a:lnTo>
                  <a:pt x="10" y="24"/>
                </a:lnTo>
                <a:lnTo>
                  <a:pt x="8" y="20"/>
                </a:lnTo>
                <a:lnTo>
                  <a:pt x="0" y="20"/>
                </a:lnTo>
                <a:lnTo>
                  <a:pt x="0" y="20"/>
                </a:lnTo>
                <a:lnTo>
                  <a:pt x="2" y="24"/>
                </a:lnTo>
                <a:lnTo>
                  <a:pt x="4" y="26"/>
                </a:lnTo>
                <a:lnTo>
                  <a:pt x="4" y="26"/>
                </a:lnTo>
                <a:lnTo>
                  <a:pt x="8" y="28"/>
                </a:lnTo>
                <a:lnTo>
                  <a:pt x="14" y="28"/>
                </a:lnTo>
                <a:lnTo>
                  <a:pt x="14" y="28"/>
                </a:lnTo>
                <a:lnTo>
                  <a:pt x="20" y="28"/>
                </a:lnTo>
                <a:lnTo>
                  <a:pt x="24" y="24"/>
                </a:lnTo>
                <a:lnTo>
                  <a:pt x="24" y="24"/>
                </a:lnTo>
                <a:lnTo>
                  <a:pt x="26" y="22"/>
                </a:lnTo>
                <a:lnTo>
                  <a:pt x="28" y="18"/>
                </a:lnTo>
                <a:lnTo>
                  <a:pt x="28" y="18"/>
                </a:lnTo>
                <a:lnTo>
                  <a:pt x="26" y="14"/>
                </a:lnTo>
                <a:lnTo>
                  <a:pt x="24" y="12"/>
                </a:lnTo>
                <a:lnTo>
                  <a:pt x="24" y="12"/>
                </a:lnTo>
                <a:lnTo>
                  <a:pt x="20" y="10"/>
                </a:lnTo>
                <a:lnTo>
                  <a:pt x="14" y="8"/>
                </a:lnTo>
                <a:lnTo>
                  <a:pt x="14" y="8"/>
                </a:lnTo>
                <a:lnTo>
                  <a:pt x="10" y="10"/>
                </a:lnTo>
                <a:lnTo>
                  <a:pt x="10" y="4"/>
                </a:lnTo>
                <a:lnTo>
                  <a:pt x="26" y="4"/>
                </a:lnTo>
                <a:lnTo>
                  <a:pt x="26" y="0"/>
                </a:lnTo>
                <a:lnTo>
                  <a:pt x="6" y="0"/>
                </a:lnTo>
                <a:lnTo>
                  <a:pt x="2" y="14"/>
                </a:lnTo>
                <a:lnTo>
                  <a:pt x="8" y="16"/>
                </a:lnTo>
                <a:lnTo>
                  <a:pt x="8" y="16"/>
                </a:lnTo>
                <a:lnTo>
                  <a:pt x="14" y="14"/>
                </a:lnTo>
                <a:lnTo>
                  <a:pt x="14" y="14"/>
                </a:lnTo>
                <a:lnTo>
                  <a:pt x="18" y="14"/>
                </a:lnTo>
                <a:lnTo>
                  <a:pt x="18" y="14"/>
                </a:lnTo>
                <a:lnTo>
                  <a:pt x="20" y="18"/>
                </a:lnTo>
                <a:lnTo>
                  <a:pt x="20" y="18"/>
                </a:lnTo>
                <a:lnTo>
                  <a:pt x="18" y="22"/>
                </a:lnTo>
                <a:lnTo>
                  <a:pt x="18" y="22"/>
                </a:lnTo>
                <a:lnTo>
                  <a:pt x="14" y="24"/>
                </a:lnTo>
                <a:lnTo>
                  <a:pt x="1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16" name="Freeform 1059"/>
          <p:cNvSpPr>
            <a:spLocks/>
          </p:cNvSpPr>
          <p:nvPr/>
        </p:nvSpPr>
        <p:spPr bwMode="auto">
          <a:xfrm>
            <a:off x="5100534" y="1206963"/>
            <a:ext cx="24516" cy="28287"/>
          </a:xfrm>
          <a:custGeom>
            <a:avLst/>
            <a:gdLst/>
            <a:ahLst/>
            <a:cxnLst>
              <a:cxn ang="0">
                <a:pos x="12" y="18"/>
              </a:cxn>
              <a:cxn ang="0">
                <a:pos x="12" y="18"/>
              </a:cxn>
              <a:cxn ang="0">
                <a:pos x="2" y="24"/>
              </a:cxn>
              <a:cxn ang="0">
                <a:pos x="2" y="24"/>
              </a:cxn>
              <a:cxn ang="0">
                <a:pos x="0" y="30"/>
              </a:cxn>
              <a:cxn ang="0">
                <a:pos x="26" y="30"/>
              </a:cxn>
              <a:cxn ang="0">
                <a:pos x="26" y="26"/>
              </a:cxn>
              <a:cxn ang="0">
                <a:pos x="12" y="26"/>
              </a:cxn>
              <a:cxn ang="0">
                <a:pos x="12" y="26"/>
              </a:cxn>
              <a:cxn ang="0">
                <a:pos x="14" y="24"/>
              </a:cxn>
              <a:cxn ang="0">
                <a:pos x="14" y="24"/>
              </a:cxn>
              <a:cxn ang="0">
                <a:pos x="18" y="20"/>
              </a:cxn>
              <a:cxn ang="0">
                <a:pos x="18" y="20"/>
              </a:cxn>
              <a:cxn ang="0">
                <a:pos x="22" y="16"/>
              </a:cxn>
              <a:cxn ang="0">
                <a:pos x="22" y="16"/>
              </a:cxn>
              <a:cxn ang="0">
                <a:pos x="26" y="12"/>
              </a:cxn>
              <a:cxn ang="0">
                <a:pos x="26" y="12"/>
              </a:cxn>
              <a:cxn ang="0">
                <a:pos x="26" y="8"/>
              </a:cxn>
              <a:cxn ang="0">
                <a:pos x="26" y="8"/>
              </a:cxn>
              <a:cxn ang="0">
                <a:pos x="26" y="6"/>
              </a:cxn>
              <a:cxn ang="0">
                <a:pos x="24" y="4"/>
              </a:cxn>
              <a:cxn ang="0">
                <a:pos x="24" y="4"/>
              </a:cxn>
              <a:cxn ang="0">
                <a:pos x="20" y="2"/>
              </a:cxn>
              <a:cxn ang="0">
                <a:pos x="14" y="0"/>
              </a:cxn>
              <a:cxn ang="0">
                <a:pos x="14" y="0"/>
              </a:cxn>
              <a:cxn ang="0">
                <a:pos x="6" y="2"/>
              </a:cxn>
              <a:cxn ang="0">
                <a:pos x="6" y="2"/>
              </a:cxn>
              <a:cxn ang="0">
                <a:pos x="2" y="6"/>
              </a:cxn>
              <a:cxn ang="0">
                <a:pos x="0" y="10"/>
              </a:cxn>
              <a:cxn ang="0">
                <a:pos x="8" y="10"/>
              </a:cxn>
              <a:cxn ang="0">
                <a:pos x="8" y="10"/>
              </a:cxn>
              <a:cxn ang="0">
                <a:pos x="10" y="6"/>
              </a:cxn>
              <a:cxn ang="0">
                <a:pos x="10" y="6"/>
              </a:cxn>
              <a:cxn ang="0">
                <a:pos x="14" y="6"/>
              </a:cxn>
              <a:cxn ang="0">
                <a:pos x="14" y="6"/>
              </a:cxn>
              <a:cxn ang="0">
                <a:pos x="18" y="6"/>
              </a:cxn>
              <a:cxn ang="0">
                <a:pos x="18" y="6"/>
              </a:cxn>
              <a:cxn ang="0">
                <a:pos x="20" y="10"/>
              </a:cxn>
              <a:cxn ang="0">
                <a:pos x="20" y="10"/>
              </a:cxn>
              <a:cxn ang="0">
                <a:pos x="18" y="12"/>
              </a:cxn>
              <a:cxn ang="0">
                <a:pos x="18" y="12"/>
              </a:cxn>
              <a:cxn ang="0">
                <a:pos x="12" y="18"/>
              </a:cxn>
              <a:cxn ang="0">
                <a:pos x="12" y="18"/>
              </a:cxn>
            </a:cxnLst>
            <a:rect l="0" t="0" r="r" b="b"/>
            <a:pathLst>
              <a:path w="26" h="30">
                <a:moveTo>
                  <a:pt x="12" y="18"/>
                </a:moveTo>
                <a:lnTo>
                  <a:pt x="12" y="18"/>
                </a:lnTo>
                <a:lnTo>
                  <a:pt x="2" y="24"/>
                </a:lnTo>
                <a:lnTo>
                  <a:pt x="2" y="24"/>
                </a:lnTo>
                <a:lnTo>
                  <a:pt x="0" y="30"/>
                </a:lnTo>
                <a:lnTo>
                  <a:pt x="26" y="30"/>
                </a:lnTo>
                <a:lnTo>
                  <a:pt x="26" y="26"/>
                </a:lnTo>
                <a:lnTo>
                  <a:pt x="12" y="26"/>
                </a:lnTo>
                <a:lnTo>
                  <a:pt x="12" y="26"/>
                </a:lnTo>
                <a:lnTo>
                  <a:pt x="14" y="24"/>
                </a:lnTo>
                <a:lnTo>
                  <a:pt x="14" y="24"/>
                </a:lnTo>
                <a:lnTo>
                  <a:pt x="18" y="20"/>
                </a:lnTo>
                <a:lnTo>
                  <a:pt x="18" y="20"/>
                </a:lnTo>
                <a:lnTo>
                  <a:pt x="22" y="16"/>
                </a:lnTo>
                <a:lnTo>
                  <a:pt x="22" y="16"/>
                </a:lnTo>
                <a:lnTo>
                  <a:pt x="26" y="12"/>
                </a:lnTo>
                <a:lnTo>
                  <a:pt x="26" y="12"/>
                </a:lnTo>
                <a:lnTo>
                  <a:pt x="26" y="8"/>
                </a:lnTo>
                <a:lnTo>
                  <a:pt x="26" y="8"/>
                </a:lnTo>
                <a:lnTo>
                  <a:pt x="26" y="6"/>
                </a:lnTo>
                <a:lnTo>
                  <a:pt x="24" y="4"/>
                </a:lnTo>
                <a:lnTo>
                  <a:pt x="24" y="4"/>
                </a:lnTo>
                <a:lnTo>
                  <a:pt x="20" y="2"/>
                </a:lnTo>
                <a:lnTo>
                  <a:pt x="14" y="0"/>
                </a:lnTo>
                <a:lnTo>
                  <a:pt x="14" y="0"/>
                </a:lnTo>
                <a:lnTo>
                  <a:pt x="6" y="2"/>
                </a:lnTo>
                <a:lnTo>
                  <a:pt x="6" y="2"/>
                </a:lnTo>
                <a:lnTo>
                  <a:pt x="2" y="6"/>
                </a:lnTo>
                <a:lnTo>
                  <a:pt x="0" y="10"/>
                </a:lnTo>
                <a:lnTo>
                  <a:pt x="8" y="10"/>
                </a:lnTo>
                <a:lnTo>
                  <a:pt x="8" y="10"/>
                </a:lnTo>
                <a:lnTo>
                  <a:pt x="10" y="6"/>
                </a:lnTo>
                <a:lnTo>
                  <a:pt x="10" y="6"/>
                </a:lnTo>
                <a:lnTo>
                  <a:pt x="14" y="6"/>
                </a:lnTo>
                <a:lnTo>
                  <a:pt x="14" y="6"/>
                </a:lnTo>
                <a:lnTo>
                  <a:pt x="18" y="6"/>
                </a:lnTo>
                <a:lnTo>
                  <a:pt x="18" y="6"/>
                </a:lnTo>
                <a:lnTo>
                  <a:pt x="20" y="10"/>
                </a:lnTo>
                <a:lnTo>
                  <a:pt x="20" y="10"/>
                </a:lnTo>
                <a:lnTo>
                  <a:pt x="18" y="12"/>
                </a:lnTo>
                <a:lnTo>
                  <a:pt x="18" y="12"/>
                </a:lnTo>
                <a:lnTo>
                  <a:pt x="12" y="18"/>
                </a:lnTo>
                <a:lnTo>
                  <a:pt x="12" y="1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17" name="Freeform 1060"/>
          <p:cNvSpPr>
            <a:spLocks/>
          </p:cNvSpPr>
          <p:nvPr/>
        </p:nvSpPr>
        <p:spPr bwMode="auto">
          <a:xfrm>
            <a:off x="4606450" y="2564751"/>
            <a:ext cx="49031" cy="28287"/>
          </a:xfrm>
          <a:custGeom>
            <a:avLst/>
            <a:gdLst/>
            <a:ahLst/>
            <a:cxnLst>
              <a:cxn ang="0">
                <a:pos x="0" y="0"/>
              </a:cxn>
              <a:cxn ang="0">
                <a:pos x="0" y="14"/>
              </a:cxn>
              <a:cxn ang="0">
                <a:pos x="0" y="30"/>
              </a:cxn>
              <a:cxn ang="0">
                <a:pos x="26" y="22"/>
              </a:cxn>
              <a:cxn ang="0">
                <a:pos x="52" y="14"/>
              </a:cxn>
              <a:cxn ang="0">
                <a:pos x="26" y="8"/>
              </a:cxn>
              <a:cxn ang="0">
                <a:pos x="0" y="0"/>
              </a:cxn>
            </a:cxnLst>
            <a:rect l="0" t="0" r="r" b="b"/>
            <a:pathLst>
              <a:path w="52" h="30">
                <a:moveTo>
                  <a:pt x="0" y="0"/>
                </a:moveTo>
                <a:lnTo>
                  <a:pt x="0" y="14"/>
                </a:lnTo>
                <a:lnTo>
                  <a:pt x="0" y="30"/>
                </a:lnTo>
                <a:lnTo>
                  <a:pt x="26" y="22"/>
                </a:lnTo>
                <a:lnTo>
                  <a:pt x="52" y="14"/>
                </a:lnTo>
                <a:lnTo>
                  <a:pt x="26" y="8"/>
                </a:lnTo>
                <a:lnTo>
                  <a:pt x="0"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18" name="Freeform 1061"/>
          <p:cNvSpPr>
            <a:spLocks/>
          </p:cNvSpPr>
          <p:nvPr/>
        </p:nvSpPr>
        <p:spPr bwMode="auto">
          <a:xfrm>
            <a:off x="4644166" y="2544007"/>
            <a:ext cx="18858" cy="28287"/>
          </a:xfrm>
          <a:custGeom>
            <a:avLst/>
            <a:gdLst/>
            <a:ahLst/>
            <a:cxnLst>
              <a:cxn ang="0">
                <a:pos x="14" y="14"/>
              </a:cxn>
              <a:cxn ang="0">
                <a:pos x="14" y="14"/>
              </a:cxn>
              <a:cxn ang="0">
                <a:pos x="16" y="10"/>
              </a:cxn>
              <a:cxn ang="0">
                <a:pos x="18" y="8"/>
              </a:cxn>
              <a:cxn ang="0">
                <a:pos x="18" y="8"/>
              </a:cxn>
              <a:cxn ang="0">
                <a:pos x="16" y="2"/>
              </a:cxn>
              <a:cxn ang="0">
                <a:pos x="16" y="2"/>
              </a:cxn>
              <a:cxn ang="0">
                <a:pos x="14" y="0"/>
              </a:cxn>
              <a:cxn ang="0">
                <a:pos x="10" y="0"/>
              </a:cxn>
              <a:cxn ang="0">
                <a:pos x="10" y="0"/>
              </a:cxn>
              <a:cxn ang="0">
                <a:pos x="6" y="2"/>
              </a:cxn>
              <a:cxn ang="0">
                <a:pos x="6" y="2"/>
              </a:cxn>
              <a:cxn ang="0">
                <a:pos x="2" y="4"/>
              </a:cxn>
              <a:cxn ang="0">
                <a:pos x="2" y="4"/>
              </a:cxn>
              <a:cxn ang="0">
                <a:pos x="0" y="8"/>
              </a:cxn>
              <a:cxn ang="0">
                <a:pos x="6" y="8"/>
              </a:cxn>
              <a:cxn ang="0">
                <a:pos x="6" y="8"/>
              </a:cxn>
              <a:cxn ang="0">
                <a:pos x="8" y="6"/>
              </a:cxn>
              <a:cxn ang="0">
                <a:pos x="8" y="6"/>
              </a:cxn>
              <a:cxn ang="0">
                <a:pos x="10" y="4"/>
              </a:cxn>
              <a:cxn ang="0">
                <a:pos x="10" y="4"/>
              </a:cxn>
              <a:cxn ang="0">
                <a:pos x="12" y="6"/>
              </a:cxn>
              <a:cxn ang="0">
                <a:pos x="12" y="6"/>
              </a:cxn>
              <a:cxn ang="0">
                <a:pos x="12" y="8"/>
              </a:cxn>
              <a:cxn ang="0">
                <a:pos x="12" y="8"/>
              </a:cxn>
              <a:cxn ang="0">
                <a:pos x="12" y="10"/>
              </a:cxn>
              <a:cxn ang="0">
                <a:pos x="12" y="10"/>
              </a:cxn>
              <a:cxn ang="0">
                <a:pos x="8" y="12"/>
              </a:cxn>
              <a:cxn ang="0">
                <a:pos x="8" y="16"/>
              </a:cxn>
              <a:cxn ang="0">
                <a:pos x="8" y="16"/>
              </a:cxn>
              <a:cxn ang="0">
                <a:pos x="10" y="16"/>
              </a:cxn>
              <a:cxn ang="0">
                <a:pos x="10" y="16"/>
              </a:cxn>
              <a:cxn ang="0">
                <a:pos x="12" y="16"/>
              </a:cxn>
              <a:cxn ang="0">
                <a:pos x="12" y="16"/>
              </a:cxn>
              <a:cxn ang="0">
                <a:pos x="14" y="20"/>
              </a:cxn>
              <a:cxn ang="0">
                <a:pos x="14" y="20"/>
              </a:cxn>
              <a:cxn ang="0">
                <a:pos x="12" y="24"/>
              </a:cxn>
              <a:cxn ang="0">
                <a:pos x="12" y="24"/>
              </a:cxn>
              <a:cxn ang="0">
                <a:pos x="10" y="24"/>
              </a:cxn>
              <a:cxn ang="0">
                <a:pos x="10" y="24"/>
              </a:cxn>
              <a:cxn ang="0">
                <a:pos x="8" y="24"/>
              </a:cxn>
              <a:cxn ang="0">
                <a:pos x="8" y="24"/>
              </a:cxn>
              <a:cxn ang="0">
                <a:pos x="6" y="20"/>
              </a:cxn>
              <a:cxn ang="0">
                <a:pos x="0" y="22"/>
              </a:cxn>
              <a:cxn ang="0">
                <a:pos x="0" y="22"/>
              </a:cxn>
              <a:cxn ang="0">
                <a:pos x="2" y="24"/>
              </a:cxn>
              <a:cxn ang="0">
                <a:pos x="4" y="28"/>
              </a:cxn>
              <a:cxn ang="0">
                <a:pos x="4" y="28"/>
              </a:cxn>
              <a:cxn ang="0">
                <a:pos x="6" y="28"/>
              </a:cxn>
              <a:cxn ang="0">
                <a:pos x="10" y="30"/>
              </a:cxn>
              <a:cxn ang="0">
                <a:pos x="10" y="30"/>
              </a:cxn>
              <a:cxn ang="0">
                <a:pos x="14" y="28"/>
              </a:cxn>
              <a:cxn ang="0">
                <a:pos x="16" y="26"/>
              </a:cxn>
              <a:cxn ang="0">
                <a:pos x="16" y="26"/>
              </a:cxn>
              <a:cxn ang="0">
                <a:pos x="18" y="24"/>
              </a:cxn>
              <a:cxn ang="0">
                <a:pos x="20" y="20"/>
              </a:cxn>
              <a:cxn ang="0">
                <a:pos x="20" y="20"/>
              </a:cxn>
              <a:cxn ang="0">
                <a:pos x="18" y="16"/>
              </a:cxn>
              <a:cxn ang="0">
                <a:pos x="18" y="16"/>
              </a:cxn>
              <a:cxn ang="0">
                <a:pos x="14" y="14"/>
              </a:cxn>
              <a:cxn ang="0">
                <a:pos x="14" y="14"/>
              </a:cxn>
            </a:cxnLst>
            <a:rect l="0" t="0" r="r" b="b"/>
            <a:pathLst>
              <a:path w="20" h="30">
                <a:moveTo>
                  <a:pt x="14" y="14"/>
                </a:moveTo>
                <a:lnTo>
                  <a:pt x="14" y="14"/>
                </a:lnTo>
                <a:lnTo>
                  <a:pt x="16" y="10"/>
                </a:lnTo>
                <a:lnTo>
                  <a:pt x="18" y="8"/>
                </a:lnTo>
                <a:lnTo>
                  <a:pt x="18" y="8"/>
                </a:lnTo>
                <a:lnTo>
                  <a:pt x="16" y="2"/>
                </a:lnTo>
                <a:lnTo>
                  <a:pt x="16" y="2"/>
                </a:lnTo>
                <a:lnTo>
                  <a:pt x="14" y="0"/>
                </a:lnTo>
                <a:lnTo>
                  <a:pt x="10" y="0"/>
                </a:lnTo>
                <a:lnTo>
                  <a:pt x="10" y="0"/>
                </a:lnTo>
                <a:lnTo>
                  <a:pt x="6" y="2"/>
                </a:lnTo>
                <a:lnTo>
                  <a:pt x="6" y="2"/>
                </a:lnTo>
                <a:lnTo>
                  <a:pt x="2" y="4"/>
                </a:lnTo>
                <a:lnTo>
                  <a:pt x="2" y="4"/>
                </a:lnTo>
                <a:lnTo>
                  <a:pt x="0" y="8"/>
                </a:lnTo>
                <a:lnTo>
                  <a:pt x="6" y="8"/>
                </a:lnTo>
                <a:lnTo>
                  <a:pt x="6" y="8"/>
                </a:lnTo>
                <a:lnTo>
                  <a:pt x="8" y="6"/>
                </a:lnTo>
                <a:lnTo>
                  <a:pt x="8" y="6"/>
                </a:lnTo>
                <a:lnTo>
                  <a:pt x="10" y="4"/>
                </a:lnTo>
                <a:lnTo>
                  <a:pt x="10" y="4"/>
                </a:lnTo>
                <a:lnTo>
                  <a:pt x="12" y="6"/>
                </a:lnTo>
                <a:lnTo>
                  <a:pt x="12" y="6"/>
                </a:lnTo>
                <a:lnTo>
                  <a:pt x="12" y="8"/>
                </a:lnTo>
                <a:lnTo>
                  <a:pt x="12" y="8"/>
                </a:lnTo>
                <a:lnTo>
                  <a:pt x="12" y="10"/>
                </a:lnTo>
                <a:lnTo>
                  <a:pt x="12" y="10"/>
                </a:lnTo>
                <a:lnTo>
                  <a:pt x="8" y="12"/>
                </a:lnTo>
                <a:lnTo>
                  <a:pt x="8" y="16"/>
                </a:lnTo>
                <a:lnTo>
                  <a:pt x="8" y="16"/>
                </a:lnTo>
                <a:lnTo>
                  <a:pt x="10" y="16"/>
                </a:lnTo>
                <a:lnTo>
                  <a:pt x="10" y="16"/>
                </a:lnTo>
                <a:lnTo>
                  <a:pt x="12" y="16"/>
                </a:lnTo>
                <a:lnTo>
                  <a:pt x="12" y="16"/>
                </a:lnTo>
                <a:lnTo>
                  <a:pt x="14" y="20"/>
                </a:lnTo>
                <a:lnTo>
                  <a:pt x="14" y="20"/>
                </a:lnTo>
                <a:lnTo>
                  <a:pt x="12" y="24"/>
                </a:lnTo>
                <a:lnTo>
                  <a:pt x="12" y="24"/>
                </a:lnTo>
                <a:lnTo>
                  <a:pt x="10" y="24"/>
                </a:lnTo>
                <a:lnTo>
                  <a:pt x="10" y="24"/>
                </a:lnTo>
                <a:lnTo>
                  <a:pt x="8" y="24"/>
                </a:lnTo>
                <a:lnTo>
                  <a:pt x="8" y="24"/>
                </a:lnTo>
                <a:lnTo>
                  <a:pt x="6" y="20"/>
                </a:lnTo>
                <a:lnTo>
                  <a:pt x="0" y="22"/>
                </a:lnTo>
                <a:lnTo>
                  <a:pt x="0" y="22"/>
                </a:lnTo>
                <a:lnTo>
                  <a:pt x="2" y="24"/>
                </a:lnTo>
                <a:lnTo>
                  <a:pt x="4" y="28"/>
                </a:lnTo>
                <a:lnTo>
                  <a:pt x="4" y="28"/>
                </a:lnTo>
                <a:lnTo>
                  <a:pt x="6" y="28"/>
                </a:lnTo>
                <a:lnTo>
                  <a:pt x="10" y="30"/>
                </a:lnTo>
                <a:lnTo>
                  <a:pt x="10" y="30"/>
                </a:lnTo>
                <a:lnTo>
                  <a:pt x="14" y="28"/>
                </a:lnTo>
                <a:lnTo>
                  <a:pt x="16" y="26"/>
                </a:lnTo>
                <a:lnTo>
                  <a:pt x="16" y="26"/>
                </a:lnTo>
                <a:lnTo>
                  <a:pt x="18" y="24"/>
                </a:lnTo>
                <a:lnTo>
                  <a:pt x="20" y="20"/>
                </a:lnTo>
                <a:lnTo>
                  <a:pt x="20" y="20"/>
                </a:lnTo>
                <a:lnTo>
                  <a:pt x="18" y="16"/>
                </a:lnTo>
                <a:lnTo>
                  <a:pt x="18" y="16"/>
                </a:lnTo>
                <a:lnTo>
                  <a:pt x="14" y="14"/>
                </a:lnTo>
                <a:lnTo>
                  <a:pt x="14" y="1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19" name="Freeform 1062"/>
          <p:cNvSpPr>
            <a:spLocks/>
          </p:cNvSpPr>
          <p:nvPr/>
        </p:nvSpPr>
        <p:spPr bwMode="auto">
          <a:xfrm>
            <a:off x="4153854" y="2544006"/>
            <a:ext cx="22630" cy="41488"/>
          </a:xfrm>
          <a:custGeom>
            <a:avLst/>
            <a:gdLst/>
            <a:ahLst/>
            <a:cxnLst>
              <a:cxn ang="0">
                <a:pos x="20" y="20"/>
              </a:cxn>
              <a:cxn ang="0">
                <a:pos x="22" y="16"/>
              </a:cxn>
              <a:cxn ang="0">
                <a:pos x="24" y="12"/>
              </a:cxn>
              <a:cxn ang="0">
                <a:pos x="20" y="4"/>
              </a:cxn>
              <a:cxn ang="0">
                <a:pos x="16" y="2"/>
              </a:cxn>
              <a:cxn ang="0">
                <a:pos x="10" y="0"/>
              </a:cxn>
              <a:cxn ang="0">
                <a:pos x="2" y="2"/>
              </a:cxn>
              <a:cxn ang="0">
                <a:pos x="0" y="6"/>
              </a:cxn>
              <a:cxn ang="0">
                <a:pos x="0" y="14"/>
              </a:cxn>
              <a:cxn ang="0">
                <a:pos x="10" y="10"/>
              </a:cxn>
              <a:cxn ang="0">
                <a:pos x="10" y="8"/>
              </a:cxn>
              <a:cxn ang="0">
                <a:pos x="12" y="6"/>
              </a:cxn>
              <a:cxn ang="0">
                <a:pos x="12" y="8"/>
              </a:cxn>
              <a:cxn ang="0">
                <a:pos x="14" y="10"/>
              </a:cxn>
              <a:cxn ang="0">
                <a:pos x="14" y="12"/>
              </a:cxn>
              <a:cxn ang="0">
                <a:pos x="12" y="16"/>
              </a:cxn>
              <a:cxn ang="0">
                <a:pos x="12" y="18"/>
              </a:cxn>
              <a:cxn ang="0">
                <a:pos x="8" y="24"/>
              </a:cxn>
              <a:cxn ang="0">
                <a:pos x="12" y="24"/>
              </a:cxn>
              <a:cxn ang="0">
                <a:pos x="12" y="26"/>
              </a:cxn>
              <a:cxn ang="0">
                <a:pos x="14" y="28"/>
              </a:cxn>
              <a:cxn ang="0">
                <a:pos x="14" y="32"/>
              </a:cxn>
              <a:cxn ang="0">
                <a:pos x="12" y="36"/>
              </a:cxn>
              <a:cxn ang="0">
                <a:pos x="12" y="38"/>
              </a:cxn>
              <a:cxn ang="0">
                <a:pos x="10" y="36"/>
              </a:cxn>
              <a:cxn ang="0">
                <a:pos x="10" y="26"/>
              </a:cxn>
              <a:cxn ang="0">
                <a:pos x="0" y="30"/>
              </a:cxn>
              <a:cxn ang="0">
                <a:pos x="0" y="38"/>
              </a:cxn>
              <a:cxn ang="0">
                <a:pos x="4" y="42"/>
              </a:cxn>
              <a:cxn ang="0">
                <a:pos x="12" y="44"/>
              </a:cxn>
              <a:cxn ang="0">
                <a:pos x="18" y="42"/>
              </a:cxn>
              <a:cxn ang="0">
                <a:pos x="22" y="38"/>
              </a:cxn>
              <a:cxn ang="0">
                <a:pos x="24" y="30"/>
              </a:cxn>
              <a:cxn ang="0">
                <a:pos x="22" y="22"/>
              </a:cxn>
              <a:cxn ang="0">
                <a:pos x="20" y="20"/>
              </a:cxn>
            </a:cxnLst>
            <a:rect l="0" t="0" r="r" b="b"/>
            <a:pathLst>
              <a:path w="24" h="44">
                <a:moveTo>
                  <a:pt x="20" y="20"/>
                </a:moveTo>
                <a:lnTo>
                  <a:pt x="20" y="20"/>
                </a:lnTo>
                <a:lnTo>
                  <a:pt x="22" y="16"/>
                </a:lnTo>
                <a:lnTo>
                  <a:pt x="22" y="16"/>
                </a:lnTo>
                <a:lnTo>
                  <a:pt x="24" y="12"/>
                </a:lnTo>
                <a:lnTo>
                  <a:pt x="24" y="12"/>
                </a:lnTo>
                <a:lnTo>
                  <a:pt x="22" y="6"/>
                </a:lnTo>
                <a:lnTo>
                  <a:pt x="20" y="4"/>
                </a:lnTo>
                <a:lnTo>
                  <a:pt x="20" y="4"/>
                </a:lnTo>
                <a:lnTo>
                  <a:pt x="16" y="2"/>
                </a:lnTo>
                <a:lnTo>
                  <a:pt x="10" y="0"/>
                </a:lnTo>
                <a:lnTo>
                  <a:pt x="10" y="0"/>
                </a:lnTo>
                <a:lnTo>
                  <a:pt x="6" y="2"/>
                </a:lnTo>
                <a:lnTo>
                  <a:pt x="2" y="2"/>
                </a:lnTo>
                <a:lnTo>
                  <a:pt x="2" y="2"/>
                </a:lnTo>
                <a:lnTo>
                  <a:pt x="0" y="6"/>
                </a:lnTo>
                <a:lnTo>
                  <a:pt x="0" y="10"/>
                </a:lnTo>
                <a:lnTo>
                  <a:pt x="0" y="14"/>
                </a:lnTo>
                <a:lnTo>
                  <a:pt x="10" y="14"/>
                </a:lnTo>
                <a:lnTo>
                  <a:pt x="10" y="10"/>
                </a:lnTo>
                <a:lnTo>
                  <a:pt x="10" y="10"/>
                </a:lnTo>
                <a:lnTo>
                  <a:pt x="10" y="8"/>
                </a:lnTo>
                <a:lnTo>
                  <a:pt x="10" y="8"/>
                </a:lnTo>
                <a:lnTo>
                  <a:pt x="12" y="6"/>
                </a:lnTo>
                <a:lnTo>
                  <a:pt x="12" y="6"/>
                </a:lnTo>
                <a:lnTo>
                  <a:pt x="12" y="8"/>
                </a:lnTo>
                <a:lnTo>
                  <a:pt x="12" y="8"/>
                </a:lnTo>
                <a:lnTo>
                  <a:pt x="14" y="10"/>
                </a:lnTo>
                <a:lnTo>
                  <a:pt x="14" y="12"/>
                </a:lnTo>
                <a:lnTo>
                  <a:pt x="14" y="12"/>
                </a:lnTo>
                <a:lnTo>
                  <a:pt x="12" y="16"/>
                </a:lnTo>
                <a:lnTo>
                  <a:pt x="12" y="16"/>
                </a:lnTo>
                <a:lnTo>
                  <a:pt x="12" y="18"/>
                </a:lnTo>
                <a:lnTo>
                  <a:pt x="12" y="18"/>
                </a:lnTo>
                <a:lnTo>
                  <a:pt x="8" y="18"/>
                </a:lnTo>
                <a:lnTo>
                  <a:pt x="8" y="24"/>
                </a:lnTo>
                <a:lnTo>
                  <a:pt x="8" y="24"/>
                </a:lnTo>
                <a:lnTo>
                  <a:pt x="12" y="24"/>
                </a:lnTo>
                <a:lnTo>
                  <a:pt x="12" y="24"/>
                </a:lnTo>
                <a:lnTo>
                  <a:pt x="12" y="26"/>
                </a:lnTo>
                <a:lnTo>
                  <a:pt x="12" y="26"/>
                </a:lnTo>
                <a:lnTo>
                  <a:pt x="14" y="28"/>
                </a:lnTo>
                <a:lnTo>
                  <a:pt x="14" y="32"/>
                </a:lnTo>
                <a:lnTo>
                  <a:pt x="14" y="32"/>
                </a:lnTo>
                <a:lnTo>
                  <a:pt x="12" y="36"/>
                </a:lnTo>
                <a:lnTo>
                  <a:pt x="12" y="36"/>
                </a:lnTo>
                <a:lnTo>
                  <a:pt x="12" y="38"/>
                </a:lnTo>
                <a:lnTo>
                  <a:pt x="12" y="38"/>
                </a:lnTo>
                <a:lnTo>
                  <a:pt x="10" y="36"/>
                </a:lnTo>
                <a:lnTo>
                  <a:pt x="10" y="36"/>
                </a:lnTo>
                <a:lnTo>
                  <a:pt x="10" y="34"/>
                </a:lnTo>
                <a:lnTo>
                  <a:pt x="10" y="26"/>
                </a:lnTo>
                <a:lnTo>
                  <a:pt x="0" y="26"/>
                </a:lnTo>
                <a:lnTo>
                  <a:pt x="0" y="30"/>
                </a:lnTo>
                <a:lnTo>
                  <a:pt x="0" y="30"/>
                </a:lnTo>
                <a:lnTo>
                  <a:pt x="0" y="38"/>
                </a:lnTo>
                <a:lnTo>
                  <a:pt x="0" y="38"/>
                </a:lnTo>
                <a:lnTo>
                  <a:pt x="4" y="42"/>
                </a:lnTo>
                <a:lnTo>
                  <a:pt x="4" y="42"/>
                </a:lnTo>
                <a:lnTo>
                  <a:pt x="12" y="44"/>
                </a:lnTo>
                <a:lnTo>
                  <a:pt x="12" y="44"/>
                </a:lnTo>
                <a:lnTo>
                  <a:pt x="18" y="42"/>
                </a:lnTo>
                <a:lnTo>
                  <a:pt x="18" y="42"/>
                </a:lnTo>
                <a:lnTo>
                  <a:pt x="22" y="38"/>
                </a:lnTo>
                <a:lnTo>
                  <a:pt x="22" y="38"/>
                </a:lnTo>
                <a:lnTo>
                  <a:pt x="24" y="30"/>
                </a:lnTo>
                <a:lnTo>
                  <a:pt x="24" y="30"/>
                </a:lnTo>
                <a:lnTo>
                  <a:pt x="22" y="22"/>
                </a:lnTo>
                <a:lnTo>
                  <a:pt x="22" y="22"/>
                </a:lnTo>
                <a:lnTo>
                  <a:pt x="20" y="20"/>
                </a:lnTo>
                <a:lnTo>
                  <a:pt x="20"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20" name="Freeform 1063"/>
          <p:cNvSpPr>
            <a:spLocks/>
          </p:cNvSpPr>
          <p:nvPr/>
        </p:nvSpPr>
        <p:spPr bwMode="auto">
          <a:xfrm>
            <a:off x="4240602" y="2545892"/>
            <a:ext cx="56574" cy="41488"/>
          </a:xfrm>
          <a:custGeom>
            <a:avLst/>
            <a:gdLst/>
            <a:ahLst/>
            <a:cxnLst>
              <a:cxn ang="0">
                <a:pos x="0" y="44"/>
              </a:cxn>
              <a:cxn ang="0">
                <a:pos x="12" y="44"/>
              </a:cxn>
              <a:cxn ang="0">
                <a:pos x="12" y="24"/>
              </a:cxn>
              <a:cxn ang="0">
                <a:pos x="24" y="24"/>
              </a:cxn>
              <a:cxn ang="0">
                <a:pos x="24" y="44"/>
              </a:cxn>
              <a:cxn ang="0">
                <a:pos x="24" y="44"/>
              </a:cxn>
              <a:cxn ang="0">
                <a:pos x="36" y="44"/>
              </a:cxn>
              <a:cxn ang="0">
                <a:pos x="36" y="24"/>
              </a:cxn>
              <a:cxn ang="0">
                <a:pos x="46" y="24"/>
              </a:cxn>
              <a:cxn ang="0">
                <a:pos x="46" y="44"/>
              </a:cxn>
              <a:cxn ang="0">
                <a:pos x="46" y="44"/>
              </a:cxn>
              <a:cxn ang="0">
                <a:pos x="60" y="44"/>
              </a:cxn>
              <a:cxn ang="0">
                <a:pos x="60" y="0"/>
              </a:cxn>
              <a:cxn ang="0">
                <a:pos x="60" y="0"/>
              </a:cxn>
              <a:cxn ang="0">
                <a:pos x="0" y="2"/>
              </a:cxn>
              <a:cxn ang="0">
                <a:pos x="0" y="44"/>
              </a:cxn>
            </a:cxnLst>
            <a:rect l="0" t="0" r="r" b="b"/>
            <a:pathLst>
              <a:path w="60" h="44">
                <a:moveTo>
                  <a:pt x="0" y="44"/>
                </a:moveTo>
                <a:lnTo>
                  <a:pt x="12" y="44"/>
                </a:lnTo>
                <a:lnTo>
                  <a:pt x="12" y="24"/>
                </a:lnTo>
                <a:lnTo>
                  <a:pt x="24" y="24"/>
                </a:lnTo>
                <a:lnTo>
                  <a:pt x="24" y="44"/>
                </a:lnTo>
                <a:lnTo>
                  <a:pt x="24" y="44"/>
                </a:lnTo>
                <a:lnTo>
                  <a:pt x="36" y="44"/>
                </a:lnTo>
                <a:lnTo>
                  <a:pt x="36" y="24"/>
                </a:lnTo>
                <a:lnTo>
                  <a:pt x="46" y="24"/>
                </a:lnTo>
                <a:lnTo>
                  <a:pt x="46" y="44"/>
                </a:lnTo>
                <a:lnTo>
                  <a:pt x="46" y="44"/>
                </a:lnTo>
                <a:lnTo>
                  <a:pt x="60" y="44"/>
                </a:lnTo>
                <a:lnTo>
                  <a:pt x="60" y="0"/>
                </a:lnTo>
                <a:lnTo>
                  <a:pt x="60" y="0"/>
                </a:lnTo>
                <a:lnTo>
                  <a:pt x="0" y="2"/>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21" name="Freeform 1064"/>
          <p:cNvSpPr>
            <a:spLocks/>
          </p:cNvSpPr>
          <p:nvPr/>
        </p:nvSpPr>
        <p:spPr bwMode="auto">
          <a:xfrm>
            <a:off x="4306606" y="2545892"/>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22" name="Freeform 1065"/>
          <p:cNvSpPr>
            <a:spLocks/>
          </p:cNvSpPr>
          <p:nvPr/>
        </p:nvSpPr>
        <p:spPr bwMode="auto">
          <a:xfrm>
            <a:off x="4329236" y="2545892"/>
            <a:ext cx="33945" cy="41488"/>
          </a:xfrm>
          <a:custGeom>
            <a:avLst/>
            <a:gdLst/>
            <a:ahLst/>
            <a:cxnLst>
              <a:cxn ang="0">
                <a:pos x="22" y="24"/>
              </a:cxn>
              <a:cxn ang="0">
                <a:pos x="12" y="24"/>
              </a:cxn>
              <a:cxn ang="0">
                <a:pos x="12" y="0"/>
              </a:cxn>
              <a:cxn ang="0">
                <a:pos x="12" y="0"/>
              </a:cxn>
              <a:cxn ang="0">
                <a:pos x="0" y="0"/>
              </a:cxn>
              <a:cxn ang="0">
                <a:pos x="0" y="44"/>
              </a:cxn>
              <a:cxn ang="0">
                <a:pos x="36" y="44"/>
              </a:cxn>
              <a:cxn ang="0">
                <a:pos x="36" y="0"/>
              </a:cxn>
              <a:cxn ang="0">
                <a:pos x="36" y="0"/>
              </a:cxn>
              <a:cxn ang="0">
                <a:pos x="22" y="0"/>
              </a:cxn>
              <a:cxn ang="0">
                <a:pos x="22" y="24"/>
              </a:cxn>
            </a:cxnLst>
            <a:rect l="0" t="0" r="r" b="b"/>
            <a:pathLst>
              <a:path w="36" h="44">
                <a:moveTo>
                  <a:pt x="22" y="24"/>
                </a:moveTo>
                <a:lnTo>
                  <a:pt x="12" y="24"/>
                </a:lnTo>
                <a:lnTo>
                  <a:pt x="12" y="0"/>
                </a:lnTo>
                <a:lnTo>
                  <a:pt x="12" y="0"/>
                </a:lnTo>
                <a:lnTo>
                  <a:pt x="0" y="0"/>
                </a:lnTo>
                <a:lnTo>
                  <a:pt x="0" y="44"/>
                </a:lnTo>
                <a:lnTo>
                  <a:pt x="36" y="44"/>
                </a:lnTo>
                <a:lnTo>
                  <a:pt x="36" y="0"/>
                </a:lnTo>
                <a:lnTo>
                  <a:pt x="36" y="0"/>
                </a:lnTo>
                <a:lnTo>
                  <a:pt x="22" y="0"/>
                </a:lnTo>
                <a:lnTo>
                  <a:pt x="22"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23" name="Freeform 1066"/>
          <p:cNvSpPr>
            <a:spLocks/>
          </p:cNvSpPr>
          <p:nvPr/>
        </p:nvSpPr>
        <p:spPr bwMode="auto">
          <a:xfrm>
            <a:off x="4372610" y="2545892"/>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24" name="Freeform 1067"/>
          <p:cNvSpPr>
            <a:spLocks/>
          </p:cNvSpPr>
          <p:nvPr/>
        </p:nvSpPr>
        <p:spPr bwMode="auto">
          <a:xfrm>
            <a:off x="4406553" y="2545892"/>
            <a:ext cx="43374" cy="41488"/>
          </a:xfrm>
          <a:custGeom>
            <a:avLst/>
            <a:gdLst/>
            <a:ahLst/>
            <a:cxnLst>
              <a:cxn ang="0">
                <a:pos x="34" y="24"/>
              </a:cxn>
              <a:cxn ang="0">
                <a:pos x="24" y="24"/>
              </a:cxn>
              <a:cxn ang="0">
                <a:pos x="24" y="24"/>
              </a:cxn>
              <a:cxn ang="0">
                <a:pos x="24" y="0"/>
              </a:cxn>
              <a:cxn ang="0">
                <a:pos x="24" y="0"/>
              </a:cxn>
              <a:cxn ang="0">
                <a:pos x="10" y="0"/>
              </a:cxn>
              <a:cxn ang="0">
                <a:pos x="10" y="0"/>
              </a:cxn>
              <a:cxn ang="0">
                <a:pos x="10" y="24"/>
              </a:cxn>
              <a:cxn ang="0">
                <a:pos x="0" y="24"/>
              </a:cxn>
              <a:cxn ang="0">
                <a:pos x="0" y="24"/>
              </a:cxn>
              <a:cxn ang="0">
                <a:pos x="0" y="44"/>
              </a:cxn>
              <a:cxn ang="0">
                <a:pos x="0" y="44"/>
              </a:cxn>
              <a:cxn ang="0">
                <a:pos x="12" y="44"/>
              </a:cxn>
              <a:cxn ang="0">
                <a:pos x="12" y="44"/>
              </a:cxn>
              <a:cxn ang="0">
                <a:pos x="12" y="24"/>
              </a:cxn>
              <a:cxn ang="0">
                <a:pos x="22" y="24"/>
              </a:cxn>
              <a:cxn ang="0">
                <a:pos x="22" y="24"/>
              </a:cxn>
              <a:cxn ang="0">
                <a:pos x="22" y="44"/>
              </a:cxn>
              <a:cxn ang="0">
                <a:pos x="22" y="44"/>
              </a:cxn>
              <a:cxn ang="0">
                <a:pos x="34" y="44"/>
              </a:cxn>
              <a:cxn ang="0">
                <a:pos x="34" y="44"/>
              </a:cxn>
              <a:cxn ang="0">
                <a:pos x="34" y="24"/>
              </a:cxn>
              <a:cxn ang="0">
                <a:pos x="46" y="24"/>
              </a:cxn>
              <a:cxn ang="0">
                <a:pos x="46" y="24"/>
              </a:cxn>
              <a:cxn ang="0">
                <a:pos x="46" y="0"/>
              </a:cxn>
              <a:cxn ang="0">
                <a:pos x="46" y="0"/>
              </a:cxn>
              <a:cxn ang="0">
                <a:pos x="34" y="0"/>
              </a:cxn>
              <a:cxn ang="0">
                <a:pos x="34" y="0"/>
              </a:cxn>
              <a:cxn ang="0">
                <a:pos x="34" y="24"/>
              </a:cxn>
              <a:cxn ang="0">
                <a:pos x="34" y="24"/>
              </a:cxn>
            </a:cxnLst>
            <a:rect l="0" t="0" r="r" b="b"/>
            <a:pathLst>
              <a:path w="46" h="44">
                <a:moveTo>
                  <a:pt x="34" y="24"/>
                </a:moveTo>
                <a:lnTo>
                  <a:pt x="24" y="24"/>
                </a:lnTo>
                <a:lnTo>
                  <a:pt x="24" y="24"/>
                </a:lnTo>
                <a:lnTo>
                  <a:pt x="24" y="0"/>
                </a:lnTo>
                <a:lnTo>
                  <a:pt x="24" y="0"/>
                </a:lnTo>
                <a:lnTo>
                  <a:pt x="10" y="0"/>
                </a:lnTo>
                <a:lnTo>
                  <a:pt x="10" y="0"/>
                </a:lnTo>
                <a:lnTo>
                  <a:pt x="10" y="24"/>
                </a:lnTo>
                <a:lnTo>
                  <a:pt x="0" y="24"/>
                </a:lnTo>
                <a:lnTo>
                  <a:pt x="0" y="24"/>
                </a:lnTo>
                <a:lnTo>
                  <a:pt x="0" y="44"/>
                </a:lnTo>
                <a:lnTo>
                  <a:pt x="0" y="44"/>
                </a:lnTo>
                <a:lnTo>
                  <a:pt x="12" y="44"/>
                </a:lnTo>
                <a:lnTo>
                  <a:pt x="12" y="44"/>
                </a:lnTo>
                <a:lnTo>
                  <a:pt x="12" y="24"/>
                </a:lnTo>
                <a:lnTo>
                  <a:pt x="22" y="24"/>
                </a:lnTo>
                <a:lnTo>
                  <a:pt x="22" y="24"/>
                </a:lnTo>
                <a:lnTo>
                  <a:pt x="22" y="44"/>
                </a:lnTo>
                <a:lnTo>
                  <a:pt x="22" y="44"/>
                </a:lnTo>
                <a:lnTo>
                  <a:pt x="34" y="44"/>
                </a:lnTo>
                <a:lnTo>
                  <a:pt x="34" y="44"/>
                </a:lnTo>
                <a:lnTo>
                  <a:pt x="34" y="24"/>
                </a:lnTo>
                <a:lnTo>
                  <a:pt x="46" y="24"/>
                </a:lnTo>
                <a:lnTo>
                  <a:pt x="46" y="24"/>
                </a:lnTo>
                <a:lnTo>
                  <a:pt x="46" y="0"/>
                </a:lnTo>
                <a:lnTo>
                  <a:pt x="46" y="0"/>
                </a:lnTo>
                <a:lnTo>
                  <a:pt x="34" y="0"/>
                </a:lnTo>
                <a:lnTo>
                  <a:pt x="34" y="0"/>
                </a:lnTo>
                <a:lnTo>
                  <a:pt x="34" y="24"/>
                </a:lnTo>
                <a:lnTo>
                  <a:pt x="3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25" name="Freeform 1068"/>
          <p:cNvSpPr>
            <a:spLocks/>
          </p:cNvSpPr>
          <p:nvPr/>
        </p:nvSpPr>
        <p:spPr bwMode="auto">
          <a:xfrm>
            <a:off x="4395239" y="2545892"/>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26" name="Freeform 1069"/>
          <p:cNvSpPr>
            <a:spLocks/>
          </p:cNvSpPr>
          <p:nvPr/>
        </p:nvSpPr>
        <p:spPr bwMode="auto">
          <a:xfrm>
            <a:off x="4461243" y="2545892"/>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27" name="Freeform 1070"/>
          <p:cNvSpPr>
            <a:spLocks/>
          </p:cNvSpPr>
          <p:nvPr/>
        </p:nvSpPr>
        <p:spPr bwMode="auto">
          <a:xfrm>
            <a:off x="4481987" y="2545892"/>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28" name="Freeform 1071"/>
          <p:cNvSpPr>
            <a:spLocks/>
          </p:cNvSpPr>
          <p:nvPr/>
        </p:nvSpPr>
        <p:spPr bwMode="auto">
          <a:xfrm>
            <a:off x="4504617" y="2545892"/>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29" name="Freeform 1072"/>
          <p:cNvSpPr>
            <a:spLocks/>
          </p:cNvSpPr>
          <p:nvPr/>
        </p:nvSpPr>
        <p:spPr bwMode="auto">
          <a:xfrm>
            <a:off x="4527247" y="2545892"/>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30" name="Freeform 1073"/>
          <p:cNvSpPr>
            <a:spLocks/>
          </p:cNvSpPr>
          <p:nvPr/>
        </p:nvSpPr>
        <p:spPr bwMode="auto">
          <a:xfrm>
            <a:off x="4547991" y="2545892"/>
            <a:ext cx="33945" cy="41488"/>
          </a:xfrm>
          <a:custGeom>
            <a:avLst/>
            <a:gdLst/>
            <a:ahLst/>
            <a:cxnLst>
              <a:cxn ang="0">
                <a:pos x="0" y="44"/>
              </a:cxn>
              <a:cxn ang="0">
                <a:pos x="0" y="44"/>
              </a:cxn>
              <a:cxn ang="0">
                <a:pos x="12" y="44"/>
              </a:cxn>
              <a:cxn ang="0">
                <a:pos x="12" y="24"/>
              </a:cxn>
              <a:cxn ang="0">
                <a:pos x="24" y="24"/>
              </a:cxn>
              <a:cxn ang="0">
                <a:pos x="24" y="42"/>
              </a:cxn>
              <a:cxn ang="0">
                <a:pos x="36" y="42"/>
              </a:cxn>
              <a:cxn ang="0">
                <a:pos x="36" y="0"/>
              </a:cxn>
              <a:cxn ang="0">
                <a:pos x="36" y="0"/>
              </a:cxn>
              <a:cxn ang="0">
                <a:pos x="0" y="0"/>
              </a:cxn>
              <a:cxn ang="0">
                <a:pos x="0" y="44"/>
              </a:cxn>
            </a:cxnLst>
            <a:rect l="0" t="0" r="r" b="b"/>
            <a:pathLst>
              <a:path w="36" h="44">
                <a:moveTo>
                  <a:pt x="0" y="44"/>
                </a:moveTo>
                <a:lnTo>
                  <a:pt x="0" y="44"/>
                </a:lnTo>
                <a:lnTo>
                  <a:pt x="12" y="44"/>
                </a:lnTo>
                <a:lnTo>
                  <a:pt x="12" y="24"/>
                </a:lnTo>
                <a:lnTo>
                  <a:pt x="24" y="24"/>
                </a:lnTo>
                <a:lnTo>
                  <a:pt x="24" y="42"/>
                </a:lnTo>
                <a:lnTo>
                  <a:pt x="36" y="42"/>
                </a:lnTo>
                <a:lnTo>
                  <a:pt x="36" y="0"/>
                </a:lnTo>
                <a:lnTo>
                  <a:pt x="36"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31" name="Freeform 1075"/>
          <p:cNvSpPr>
            <a:spLocks/>
          </p:cNvSpPr>
          <p:nvPr/>
        </p:nvSpPr>
        <p:spPr bwMode="auto">
          <a:xfrm>
            <a:off x="4204772" y="1404974"/>
            <a:ext cx="1436992" cy="982510"/>
          </a:xfrm>
          <a:custGeom>
            <a:avLst/>
            <a:gdLst/>
            <a:ahLst/>
            <a:cxnLst>
              <a:cxn ang="0">
                <a:pos x="1524" y="1020"/>
              </a:cxn>
              <a:cxn ang="0">
                <a:pos x="1524" y="1032"/>
              </a:cxn>
              <a:cxn ang="0">
                <a:pos x="1524" y="1032"/>
              </a:cxn>
              <a:cxn ang="0">
                <a:pos x="1524" y="1036"/>
              </a:cxn>
              <a:cxn ang="0">
                <a:pos x="1522" y="1040"/>
              </a:cxn>
              <a:cxn ang="0">
                <a:pos x="1518" y="1042"/>
              </a:cxn>
              <a:cxn ang="0">
                <a:pos x="1514" y="1042"/>
              </a:cxn>
              <a:cxn ang="0">
                <a:pos x="8" y="1042"/>
              </a:cxn>
              <a:cxn ang="0">
                <a:pos x="8" y="1042"/>
              </a:cxn>
              <a:cxn ang="0">
                <a:pos x="6" y="1042"/>
              </a:cxn>
              <a:cxn ang="0">
                <a:pos x="2" y="1040"/>
              </a:cxn>
              <a:cxn ang="0">
                <a:pos x="0" y="1036"/>
              </a:cxn>
              <a:cxn ang="0">
                <a:pos x="0" y="1032"/>
              </a:cxn>
              <a:cxn ang="0">
                <a:pos x="0" y="1020"/>
              </a:cxn>
              <a:cxn ang="0">
                <a:pos x="0" y="10"/>
              </a:cxn>
              <a:cxn ang="0">
                <a:pos x="0" y="10"/>
              </a:cxn>
              <a:cxn ang="0">
                <a:pos x="0" y="10"/>
              </a:cxn>
              <a:cxn ang="0">
                <a:pos x="0" y="6"/>
              </a:cxn>
              <a:cxn ang="0">
                <a:pos x="2" y="4"/>
              </a:cxn>
              <a:cxn ang="0">
                <a:pos x="2" y="4"/>
              </a:cxn>
              <a:cxn ang="0">
                <a:pos x="4" y="0"/>
              </a:cxn>
              <a:cxn ang="0">
                <a:pos x="8" y="0"/>
              </a:cxn>
              <a:cxn ang="0">
                <a:pos x="1514" y="0"/>
              </a:cxn>
              <a:cxn ang="0">
                <a:pos x="1514" y="0"/>
              </a:cxn>
              <a:cxn ang="0">
                <a:pos x="1518" y="0"/>
              </a:cxn>
              <a:cxn ang="0">
                <a:pos x="1522" y="4"/>
              </a:cxn>
              <a:cxn ang="0">
                <a:pos x="1522" y="4"/>
              </a:cxn>
              <a:cxn ang="0">
                <a:pos x="1524" y="6"/>
              </a:cxn>
              <a:cxn ang="0">
                <a:pos x="1524" y="10"/>
              </a:cxn>
              <a:cxn ang="0">
                <a:pos x="1524" y="10"/>
              </a:cxn>
              <a:cxn ang="0">
                <a:pos x="1524" y="1020"/>
              </a:cxn>
            </a:cxnLst>
            <a:rect l="0" t="0" r="r" b="b"/>
            <a:pathLst>
              <a:path w="1524" h="1042">
                <a:moveTo>
                  <a:pt x="1524" y="1020"/>
                </a:moveTo>
                <a:lnTo>
                  <a:pt x="1524" y="1032"/>
                </a:lnTo>
                <a:lnTo>
                  <a:pt x="1524" y="1032"/>
                </a:lnTo>
                <a:lnTo>
                  <a:pt x="1524" y="1036"/>
                </a:lnTo>
                <a:lnTo>
                  <a:pt x="1522" y="1040"/>
                </a:lnTo>
                <a:lnTo>
                  <a:pt x="1518" y="1042"/>
                </a:lnTo>
                <a:lnTo>
                  <a:pt x="1514" y="1042"/>
                </a:lnTo>
                <a:lnTo>
                  <a:pt x="8" y="1042"/>
                </a:lnTo>
                <a:lnTo>
                  <a:pt x="8" y="1042"/>
                </a:lnTo>
                <a:lnTo>
                  <a:pt x="6" y="1042"/>
                </a:lnTo>
                <a:lnTo>
                  <a:pt x="2" y="1040"/>
                </a:lnTo>
                <a:lnTo>
                  <a:pt x="0" y="1036"/>
                </a:lnTo>
                <a:lnTo>
                  <a:pt x="0" y="1032"/>
                </a:lnTo>
                <a:lnTo>
                  <a:pt x="0" y="1020"/>
                </a:lnTo>
                <a:lnTo>
                  <a:pt x="0" y="10"/>
                </a:lnTo>
                <a:lnTo>
                  <a:pt x="0" y="10"/>
                </a:lnTo>
                <a:lnTo>
                  <a:pt x="0" y="10"/>
                </a:lnTo>
                <a:lnTo>
                  <a:pt x="0" y="6"/>
                </a:lnTo>
                <a:lnTo>
                  <a:pt x="2" y="4"/>
                </a:lnTo>
                <a:lnTo>
                  <a:pt x="2" y="4"/>
                </a:lnTo>
                <a:lnTo>
                  <a:pt x="4" y="0"/>
                </a:lnTo>
                <a:lnTo>
                  <a:pt x="8" y="0"/>
                </a:lnTo>
                <a:lnTo>
                  <a:pt x="1514" y="0"/>
                </a:lnTo>
                <a:lnTo>
                  <a:pt x="1514" y="0"/>
                </a:lnTo>
                <a:lnTo>
                  <a:pt x="1518" y="0"/>
                </a:lnTo>
                <a:lnTo>
                  <a:pt x="1522" y="4"/>
                </a:lnTo>
                <a:lnTo>
                  <a:pt x="1522" y="4"/>
                </a:lnTo>
                <a:lnTo>
                  <a:pt x="1524" y="6"/>
                </a:lnTo>
                <a:lnTo>
                  <a:pt x="1524" y="10"/>
                </a:lnTo>
                <a:lnTo>
                  <a:pt x="1524" y="10"/>
                </a:lnTo>
                <a:lnTo>
                  <a:pt x="1524" y="1020"/>
                </a:lnTo>
                <a:close/>
              </a:path>
            </a:pathLst>
          </a:custGeom>
          <a:solidFill>
            <a:schemeClr val="bg1">
              <a:lumMod val="95000"/>
            </a:schemeClr>
          </a:solidFill>
          <a:ln w="12700">
            <a:noFill/>
            <a:round/>
            <a:headEnd/>
            <a:tailEnd/>
          </a:ln>
          <a:effectLst/>
        </p:spPr>
        <p:txBody>
          <a:bodyPr wrap="square" lIns="91429" tIns="91429" rIns="91429" bIns="91429" anchor="ctr">
            <a:noAutofit/>
          </a:bodyPr>
          <a:lstStyle/>
          <a:p>
            <a:pPr>
              <a:defRPr/>
            </a:pPr>
            <a:endParaRPr lang="da-DK">
              <a:latin typeface="Arial" pitchFamily="34" charset="0"/>
              <a:ea typeface="ＭＳ Ｐゴシック" pitchFamily="-97" charset="-128"/>
            </a:endParaRPr>
          </a:p>
        </p:txBody>
      </p:sp>
      <p:sp>
        <p:nvSpPr>
          <p:cNvPr id="233" name="Freeform 1013"/>
          <p:cNvSpPr>
            <a:spLocks noEditPoints="1"/>
          </p:cNvSpPr>
          <p:nvPr/>
        </p:nvSpPr>
        <p:spPr bwMode="auto">
          <a:xfrm>
            <a:off x="2874726" y="4828826"/>
            <a:ext cx="1578428" cy="1406819"/>
          </a:xfrm>
          <a:custGeom>
            <a:avLst/>
            <a:gdLst/>
            <a:ahLst/>
            <a:cxnLst>
              <a:cxn ang="0">
                <a:pos x="1504" y="96"/>
              </a:cxn>
              <a:cxn ang="0">
                <a:pos x="1574" y="76"/>
              </a:cxn>
              <a:cxn ang="0">
                <a:pos x="1582" y="192"/>
              </a:cxn>
              <a:cxn ang="0">
                <a:pos x="1506" y="186"/>
              </a:cxn>
              <a:cxn ang="0">
                <a:pos x="1316" y="76"/>
              </a:cxn>
              <a:cxn ang="0">
                <a:pos x="1388" y="96"/>
              </a:cxn>
              <a:cxn ang="0">
                <a:pos x="1324" y="198"/>
              </a:cxn>
              <a:cxn ang="0">
                <a:pos x="1102" y="96"/>
              </a:cxn>
              <a:cxn ang="0">
                <a:pos x="1166" y="74"/>
              </a:cxn>
              <a:cxn ang="0">
                <a:pos x="1186" y="186"/>
              </a:cxn>
              <a:cxn ang="0">
                <a:pos x="1108" y="192"/>
              </a:cxn>
              <a:cxn ang="0">
                <a:pos x="908" y="82"/>
              </a:cxn>
              <a:cxn ang="0">
                <a:pos x="984" y="88"/>
              </a:cxn>
              <a:cxn ang="0">
                <a:pos x="966" y="198"/>
              </a:cxn>
              <a:cxn ang="0">
                <a:pos x="902" y="96"/>
              </a:cxn>
              <a:cxn ang="0">
                <a:pos x="764" y="74"/>
              </a:cxn>
              <a:cxn ang="0">
                <a:pos x="786" y="176"/>
              </a:cxn>
              <a:cxn ang="0">
                <a:pos x="714" y="196"/>
              </a:cxn>
              <a:cxn ang="0">
                <a:pos x="502" y="88"/>
              </a:cxn>
              <a:cxn ang="0">
                <a:pos x="580" y="82"/>
              </a:cxn>
              <a:cxn ang="0">
                <a:pos x="572" y="196"/>
              </a:cxn>
              <a:cxn ang="0">
                <a:pos x="500" y="176"/>
              </a:cxn>
              <a:cxn ang="0">
                <a:pos x="322" y="74"/>
              </a:cxn>
              <a:cxn ang="0">
                <a:pos x="386" y="176"/>
              </a:cxn>
              <a:cxn ang="0">
                <a:pos x="322" y="198"/>
              </a:cxn>
              <a:cxn ang="0">
                <a:pos x="100" y="96"/>
              </a:cxn>
              <a:cxn ang="0">
                <a:pos x="172" y="76"/>
              </a:cxn>
              <a:cxn ang="0">
                <a:pos x="178" y="192"/>
              </a:cxn>
              <a:cxn ang="0">
                <a:pos x="102" y="186"/>
              </a:cxn>
              <a:cxn ang="0">
                <a:pos x="172" y="1402"/>
              </a:cxn>
              <a:cxn ang="0">
                <a:pos x="100" y="1382"/>
              </a:cxn>
              <a:cxn ang="0">
                <a:pos x="164" y="1280"/>
              </a:cxn>
              <a:cxn ang="0">
                <a:pos x="386" y="1382"/>
              </a:cxn>
              <a:cxn ang="0">
                <a:pos x="322" y="1404"/>
              </a:cxn>
              <a:cxn ang="0">
                <a:pos x="302" y="1292"/>
              </a:cxn>
              <a:cxn ang="0">
                <a:pos x="378" y="1286"/>
              </a:cxn>
              <a:cxn ang="0">
                <a:pos x="580" y="1396"/>
              </a:cxn>
              <a:cxn ang="0">
                <a:pos x="502" y="1390"/>
              </a:cxn>
              <a:cxn ang="0">
                <a:pos x="522" y="1280"/>
              </a:cxn>
              <a:cxn ang="0">
                <a:pos x="586" y="1382"/>
              </a:cxn>
              <a:cxn ang="0">
                <a:pos x="724" y="1404"/>
              </a:cxn>
              <a:cxn ang="0">
                <a:pos x="702" y="1302"/>
              </a:cxn>
              <a:cxn ang="0">
                <a:pos x="772" y="1282"/>
              </a:cxn>
              <a:cxn ang="0">
                <a:pos x="984" y="1390"/>
              </a:cxn>
              <a:cxn ang="0">
                <a:pos x="908" y="1396"/>
              </a:cxn>
              <a:cxn ang="0">
                <a:pos x="916" y="1282"/>
              </a:cxn>
              <a:cxn ang="0">
                <a:pos x="986" y="1302"/>
              </a:cxn>
              <a:cxn ang="0">
                <a:pos x="1166" y="1404"/>
              </a:cxn>
              <a:cxn ang="0">
                <a:pos x="1102" y="1302"/>
              </a:cxn>
              <a:cxn ang="0">
                <a:pos x="1166" y="1280"/>
              </a:cxn>
              <a:cxn ang="0">
                <a:pos x="1388" y="1382"/>
              </a:cxn>
              <a:cxn ang="0">
                <a:pos x="1316" y="1402"/>
              </a:cxn>
              <a:cxn ang="0">
                <a:pos x="1310" y="1286"/>
              </a:cxn>
              <a:cxn ang="0">
                <a:pos x="1386" y="1292"/>
              </a:cxn>
              <a:cxn ang="0">
                <a:pos x="1574" y="1402"/>
              </a:cxn>
              <a:cxn ang="0">
                <a:pos x="1504" y="1382"/>
              </a:cxn>
              <a:cxn ang="0">
                <a:pos x="1566" y="1280"/>
              </a:cxn>
              <a:cxn ang="0">
                <a:pos x="1600" y="1246"/>
              </a:cxn>
              <a:cxn ang="0">
                <a:pos x="84" y="1268"/>
              </a:cxn>
              <a:cxn ang="0">
                <a:pos x="74" y="234"/>
              </a:cxn>
              <a:cxn ang="0">
                <a:pos x="84" y="224"/>
              </a:cxn>
              <a:cxn ang="0">
                <a:pos x="1600" y="234"/>
              </a:cxn>
            </a:cxnLst>
            <a:rect l="0" t="0" r="r" b="b"/>
            <a:pathLst>
              <a:path w="1674" h="1492">
                <a:moveTo>
                  <a:pt x="0" y="0"/>
                </a:moveTo>
                <a:lnTo>
                  <a:pt x="0" y="1492"/>
                </a:lnTo>
                <a:lnTo>
                  <a:pt x="1674" y="1492"/>
                </a:lnTo>
                <a:lnTo>
                  <a:pt x="1674" y="0"/>
                </a:lnTo>
                <a:lnTo>
                  <a:pt x="0" y="0"/>
                </a:lnTo>
                <a:close/>
                <a:moveTo>
                  <a:pt x="1504" y="96"/>
                </a:moveTo>
                <a:lnTo>
                  <a:pt x="1504" y="96"/>
                </a:lnTo>
                <a:lnTo>
                  <a:pt x="1506" y="88"/>
                </a:lnTo>
                <a:lnTo>
                  <a:pt x="1510" y="82"/>
                </a:lnTo>
                <a:lnTo>
                  <a:pt x="1516" y="76"/>
                </a:lnTo>
                <a:lnTo>
                  <a:pt x="1526" y="74"/>
                </a:lnTo>
                <a:lnTo>
                  <a:pt x="1566" y="74"/>
                </a:lnTo>
                <a:lnTo>
                  <a:pt x="1566" y="74"/>
                </a:lnTo>
                <a:lnTo>
                  <a:pt x="1574" y="76"/>
                </a:lnTo>
                <a:lnTo>
                  <a:pt x="1582" y="82"/>
                </a:lnTo>
                <a:lnTo>
                  <a:pt x="1586" y="88"/>
                </a:lnTo>
                <a:lnTo>
                  <a:pt x="1588" y="96"/>
                </a:lnTo>
                <a:lnTo>
                  <a:pt x="1588" y="176"/>
                </a:lnTo>
                <a:lnTo>
                  <a:pt x="1588" y="176"/>
                </a:lnTo>
                <a:lnTo>
                  <a:pt x="1586" y="186"/>
                </a:lnTo>
                <a:lnTo>
                  <a:pt x="1582" y="192"/>
                </a:lnTo>
                <a:lnTo>
                  <a:pt x="1574" y="196"/>
                </a:lnTo>
                <a:lnTo>
                  <a:pt x="1566" y="198"/>
                </a:lnTo>
                <a:lnTo>
                  <a:pt x="1526" y="198"/>
                </a:lnTo>
                <a:lnTo>
                  <a:pt x="1526" y="198"/>
                </a:lnTo>
                <a:lnTo>
                  <a:pt x="1516" y="196"/>
                </a:lnTo>
                <a:lnTo>
                  <a:pt x="1510" y="192"/>
                </a:lnTo>
                <a:lnTo>
                  <a:pt x="1506" y="186"/>
                </a:lnTo>
                <a:lnTo>
                  <a:pt x="1504" y="176"/>
                </a:lnTo>
                <a:lnTo>
                  <a:pt x="1504" y="96"/>
                </a:lnTo>
                <a:close/>
                <a:moveTo>
                  <a:pt x="1302" y="96"/>
                </a:moveTo>
                <a:lnTo>
                  <a:pt x="1302" y="96"/>
                </a:lnTo>
                <a:lnTo>
                  <a:pt x="1304" y="88"/>
                </a:lnTo>
                <a:lnTo>
                  <a:pt x="1310" y="82"/>
                </a:lnTo>
                <a:lnTo>
                  <a:pt x="1316" y="76"/>
                </a:lnTo>
                <a:lnTo>
                  <a:pt x="1324" y="74"/>
                </a:lnTo>
                <a:lnTo>
                  <a:pt x="1366" y="74"/>
                </a:lnTo>
                <a:lnTo>
                  <a:pt x="1366" y="74"/>
                </a:lnTo>
                <a:lnTo>
                  <a:pt x="1374" y="76"/>
                </a:lnTo>
                <a:lnTo>
                  <a:pt x="1382" y="82"/>
                </a:lnTo>
                <a:lnTo>
                  <a:pt x="1386" y="88"/>
                </a:lnTo>
                <a:lnTo>
                  <a:pt x="1388" y="96"/>
                </a:lnTo>
                <a:lnTo>
                  <a:pt x="1388" y="176"/>
                </a:lnTo>
                <a:lnTo>
                  <a:pt x="1388" y="176"/>
                </a:lnTo>
                <a:lnTo>
                  <a:pt x="1386" y="186"/>
                </a:lnTo>
                <a:lnTo>
                  <a:pt x="1382" y="192"/>
                </a:lnTo>
                <a:lnTo>
                  <a:pt x="1374" y="196"/>
                </a:lnTo>
                <a:lnTo>
                  <a:pt x="1366" y="198"/>
                </a:lnTo>
                <a:lnTo>
                  <a:pt x="1324" y="198"/>
                </a:lnTo>
                <a:lnTo>
                  <a:pt x="1324" y="198"/>
                </a:lnTo>
                <a:lnTo>
                  <a:pt x="1316" y="196"/>
                </a:lnTo>
                <a:lnTo>
                  <a:pt x="1310" y="192"/>
                </a:lnTo>
                <a:lnTo>
                  <a:pt x="1304" y="186"/>
                </a:lnTo>
                <a:lnTo>
                  <a:pt x="1302" y="176"/>
                </a:lnTo>
                <a:lnTo>
                  <a:pt x="1302" y="96"/>
                </a:lnTo>
                <a:close/>
                <a:moveTo>
                  <a:pt x="1102" y="96"/>
                </a:moveTo>
                <a:lnTo>
                  <a:pt x="1102" y="96"/>
                </a:lnTo>
                <a:lnTo>
                  <a:pt x="1104" y="88"/>
                </a:lnTo>
                <a:lnTo>
                  <a:pt x="1108" y="82"/>
                </a:lnTo>
                <a:lnTo>
                  <a:pt x="1116" y="76"/>
                </a:lnTo>
                <a:lnTo>
                  <a:pt x="1124" y="74"/>
                </a:lnTo>
                <a:lnTo>
                  <a:pt x="1166" y="74"/>
                </a:lnTo>
                <a:lnTo>
                  <a:pt x="1166" y="74"/>
                </a:lnTo>
                <a:lnTo>
                  <a:pt x="1174" y="76"/>
                </a:lnTo>
                <a:lnTo>
                  <a:pt x="1180" y="82"/>
                </a:lnTo>
                <a:lnTo>
                  <a:pt x="1186" y="88"/>
                </a:lnTo>
                <a:lnTo>
                  <a:pt x="1188" y="96"/>
                </a:lnTo>
                <a:lnTo>
                  <a:pt x="1188" y="176"/>
                </a:lnTo>
                <a:lnTo>
                  <a:pt x="1188" y="176"/>
                </a:lnTo>
                <a:lnTo>
                  <a:pt x="1186" y="186"/>
                </a:lnTo>
                <a:lnTo>
                  <a:pt x="1180" y="192"/>
                </a:lnTo>
                <a:lnTo>
                  <a:pt x="1174" y="196"/>
                </a:lnTo>
                <a:lnTo>
                  <a:pt x="1166" y="198"/>
                </a:lnTo>
                <a:lnTo>
                  <a:pt x="1124" y="198"/>
                </a:lnTo>
                <a:lnTo>
                  <a:pt x="1124" y="198"/>
                </a:lnTo>
                <a:lnTo>
                  <a:pt x="1116" y="196"/>
                </a:lnTo>
                <a:lnTo>
                  <a:pt x="1108" y="192"/>
                </a:lnTo>
                <a:lnTo>
                  <a:pt x="1104" y="186"/>
                </a:lnTo>
                <a:lnTo>
                  <a:pt x="1102" y="176"/>
                </a:lnTo>
                <a:lnTo>
                  <a:pt x="1102" y="96"/>
                </a:lnTo>
                <a:close/>
                <a:moveTo>
                  <a:pt x="902" y="96"/>
                </a:moveTo>
                <a:lnTo>
                  <a:pt x="902" y="96"/>
                </a:lnTo>
                <a:lnTo>
                  <a:pt x="904" y="88"/>
                </a:lnTo>
                <a:lnTo>
                  <a:pt x="908" y="82"/>
                </a:lnTo>
                <a:lnTo>
                  <a:pt x="916" y="76"/>
                </a:lnTo>
                <a:lnTo>
                  <a:pt x="924" y="74"/>
                </a:lnTo>
                <a:lnTo>
                  <a:pt x="966" y="74"/>
                </a:lnTo>
                <a:lnTo>
                  <a:pt x="966" y="74"/>
                </a:lnTo>
                <a:lnTo>
                  <a:pt x="974" y="76"/>
                </a:lnTo>
                <a:lnTo>
                  <a:pt x="980" y="82"/>
                </a:lnTo>
                <a:lnTo>
                  <a:pt x="984" y="88"/>
                </a:lnTo>
                <a:lnTo>
                  <a:pt x="986" y="96"/>
                </a:lnTo>
                <a:lnTo>
                  <a:pt x="986" y="176"/>
                </a:lnTo>
                <a:lnTo>
                  <a:pt x="986" y="176"/>
                </a:lnTo>
                <a:lnTo>
                  <a:pt x="984" y="186"/>
                </a:lnTo>
                <a:lnTo>
                  <a:pt x="980" y="192"/>
                </a:lnTo>
                <a:lnTo>
                  <a:pt x="974" y="196"/>
                </a:lnTo>
                <a:lnTo>
                  <a:pt x="966" y="198"/>
                </a:lnTo>
                <a:lnTo>
                  <a:pt x="924" y="198"/>
                </a:lnTo>
                <a:lnTo>
                  <a:pt x="924" y="198"/>
                </a:lnTo>
                <a:lnTo>
                  <a:pt x="916" y="196"/>
                </a:lnTo>
                <a:lnTo>
                  <a:pt x="908" y="192"/>
                </a:lnTo>
                <a:lnTo>
                  <a:pt x="904" y="186"/>
                </a:lnTo>
                <a:lnTo>
                  <a:pt x="902" y="176"/>
                </a:lnTo>
                <a:lnTo>
                  <a:pt x="902" y="96"/>
                </a:lnTo>
                <a:close/>
                <a:moveTo>
                  <a:pt x="702" y="96"/>
                </a:moveTo>
                <a:lnTo>
                  <a:pt x="702" y="96"/>
                </a:lnTo>
                <a:lnTo>
                  <a:pt x="704" y="88"/>
                </a:lnTo>
                <a:lnTo>
                  <a:pt x="708" y="82"/>
                </a:lnTo>
                <a:lnTo>
                  <a:pt x="714" y="76"/>
                </a:lnTo>
                <a:lnTo>
                  <a:pt x="724" y="74"/>
                </a:lnTo>
                <a:lnTo>
                  <a:pt x="764" y="74"/>
                </a:lnTo>
                <a:lnTo>
                  <a:pt x="764" y="74"/>
                </a:lnTo>
                <a:lnTo>
                  <a:pt x="772" y="76"/>
                </a:lnTo>
                <a:lnTo>
                  <a:pt x="780" y="82"/>
                </a:lnTo>
                <a:lnTo>
                  <a:pt x="784" y="88"/>
                </a:lnTo>
                <a:lnTo>
                  <a:pt x="786" y="96"/>
                </a:lnTo>
                <a:lnTo>
                  <a:pt x="786" y="176"/>
                </a:lnTo>
                <a:lnTo>
                  <a:pt x="786" y="176"/>
                </a:lnTo>
                <a:lnTo>
                  <a:pt x="784" y="186"/>
                </a:lnTo>
                <a:lnTo>
                  <a:pt x="780" y="192"/>
                </a:lnTo>
                <a:lnTo>
                  <a:pt x="772" y="196"/>
                </a:lnTo>
                <a:lnTo>
                  <a:pt x="764" y="198"/>
                </a:lnTo>
                <a:lnTo>
                  <a:pt x="724" y="198"/>
                </a:lnTo>
                <a:lnTo>
                  <a:pt x="724" y="198"/>
                </a:lnTo>
                <a:lnTo>
                  <a:pt x="714" y="196"/>
                </a:lnTo>
                <a:lnTo>
                  <a:pt x="708" y="192"/>
                </a:lnTo>
                <a:lnTo>
                  <a:pt x="704" y="186"/>
                </a:lnTo>
                <a:lnTo>
                  <a:pt x="702" y="176"/>
                </a:lnTo>
                <a:lnTo>
                  <a:pt x="702" y="96"/>
                </a:lnTo>
                <a:close/>
                <a:moveTo>
                  <a:pt x="500" y="96"/>
                </a:moveTo>
                <a:lnTo>
                  <a:pt x="500" y="96"/>
                </a:lnTo>
                <a:lnTo>
                  <a:pt x="502" y="88"/>
                </a:lnTo>
                <a:lnTo>
                  <a:pt x="508" y="82"/>
                </a:lnTo>
                <a:lnTo>
                  <a:pt x="514" y="76"/>
                </a:lnTo>
                <a:lnTo>
                  <a:pt x="522" y="74"/>
                </a:lnTo>
                <a:lnTo>
                  <a:pt x="564" y="74"/>
                </a:lnTo>
                <a:lnTo>
                  <a:pt x="564" y="74"/>
                </a:lnTo>
                <a:lnTo>
                  <a:pt x="572" y="76"/>
                </a:lnTo>
                <a:lnTo>
                  <a:pt x="580" y="82"/>
                </a:lnTo>
                <a:lnTo>
                  <a:pt x="584" y="88"/>
                </a:lnTo>
                <a:lnTo>
                  <a:pt x="586" y="96"/>
                </a:lnTo>
                <a:lnTo>
                  <a:pt x="586" y="176"/>
                </a:lnTo>
                <a:lnTo>
                  <a:pt x="586" y="176"/>
                </a:lnTo>
                <a:lnTo>
                  <a:pt x="584" y="186"/>
                </a:lnTo>
                <a:lnTo>
                  <a:pt x="580" y="192"/>
                </a:lnTo>
                <a:lnTo>
                  <a:pt x="572" y="196"/>
                </a:lnTo>
                <a:lnTo>
                  <a:pt x="564" y="198"/>
                </a:lnTo>
                <a:lnTo>
                  <a:pt x="522" y="198"/>
                </a:lnTo>
                <a:lnTo>
                  <a:pt x="522" y="198"/>
                </a:lnTo>
                <a:lnTo>
                  <a:pt x="514" y="196"/>
                </a:lnTo>
                <a:lnTo>
                  <a:pt x="508" y="192"/>
                </a:lnTo>
                <a:lnTo>
                  <a:pt x="502" y="186"/>
                </a:lnTo>
                <a:lnTo>
                  <a:pt x="500" y="176"/>
                </a:lnTo>
                <a:lnTo>
                  <a:pt x="500" y="96"/>
                </a:lnTo>
                <a:close/>
                <a:moveTo>
                  <a:pt x="300" y="96"/>
                </a:moveTo>
                <a:lnTo>
                  <a:pt x="300" y="96"/>
                </a:lnTo>
                <a:lnTo>
                  <a:pt x="302" y="88"/>
                </a:lnTo>
                <a:lnTo>
                  <a:pt x="306" y="82"/>
                </a:lnTo>
                <a:lnTo>
                  <a:pt x="314" y="76"/>
                </a:lnTo>
                <a:lnTo>
                  <a:pt x="322" y="74"/>
                </a:lnTo>
                <a:lnTo>
                  <a:pt x="364" y="74"/>
                </a:lnTo>
                <a:lnTo>
                  <a:pt x="364" y="74"/>
                </a:lnTo>
                <a:lnTo>
                  <a:pt x="372" y="76"/>
                </a:lnTo>
                <a:lnTo>
                  <a:pt x="378" y="82"/>
                </a:lnTo>
                <a:lnTo>
                  <a:pt x="384" y="88"/>
                </a:lnTo>
                <a:lnTo>
                  <a:pt x="386" y="96"/>
                </a:lnTo>
                <a:lnTo>
                  <a:pt x="386" y="176"/>
                </a:lnTo>
                <a:lnTo>
                  <a:pt x="386" y="176"/>
                </a:lnTo>
                <a:lnTo>
                  <a:pt x="384" y="186"/>
                </a:lnTo>
                <a:lnTo>
                  <a:pt x="378" y="192"/>
                </a:lnTo>
                <a:lnTo>
                  <a:pt x="372" y="196"/>
                </a:lnTo>
                <a:lnTo>
                  <a:pt x="364" y="198"/>
                </a:lnTo>
                <a:lnTo>
                  <a:pt x="322" y="198"/>
                </a:lnTo>
                <a:lnTo>
                  <a:pt x="322" y="198"/>
                </a:lnTo>
                <a:lnTo>
                  <a:pt x="314" y="196"/>
                </a:lnTo>
                <a:lnTo>
                  <a:pt x="306" y="192"/>
                </a:lnTo>
                <a:lnTo>
                  <a:pt x="302" y="186"/>
                </a:lnTo>
                <a:lnTo>
                  <a:pt x="300" y="176"/>
                </a:lnTo>
                <a:lnTo>
                  <a:pt x="300" y="96"/>
                </a:lnTo>
                <a:close/>
                <a:moveTo>
                  <a:pt x="100" y="96"/>
                </a:moveTo>
                <a:lnTo>
                  <a:pt x="100" y="96"/>
                </a:lnTo>
                <a:lnTo>
                  <a:pt x="102" y="88"/>
                </a:lnTo>
                <a:lnTo>
                  <a:pt x="106" y="82"/>
                </a:lnTo>
                <a:lnTo>
                  <a:pt x="114" y="76"/>
                </a:lnTo>
                <a:lnTo>
                  <a:pt x="122" y="74"/>
                </a:lnTo>
                <a:lnTo>
                  <a:pt x="164" y="74"/>
                </a:lnTo>
                <a:lnTo>
                  <a:pt x="164" y="74"/>
                </a:lnTo>
                <a:lnTo>
                  <a:pt x="172" y="76"/>
                </a:lnTo>
                <a:lnTo>
                  <a:pt x="178" y="82"/>
                </a:lnTo>
                <a:lnTo>
                  <a:pt x="182" y="88"/>
                </a:lnTo>
                <a:lnTo>
                  <a:pt x="184" y="96"/>
                </a:lnTo>
                <a:lnTo>
                  <a:pt x="184" y="176"/>
                </a:lnTo>
                <a:lnTo>
                  <a:pt x="184" y="176"/>
                </a:lnTo>
                <a:lnTo>
                  <a:pt x="182" y="186"/>
                </a:lnTo>
                <a:lnTo>
                  <a:pt x="178" y="192"/>
                </a:lnTo>
                <a:lnTo>
                  <a:pt x="172" y="196"/>
                </a:lnTo>
                <a:lnTo>
                  <a:pt x="164" y="198"/>
                </a:lnTo>
                <a:lnTo>
                  <a:pt x="122" y="198"/>
                </a:lnTo>
                <a:lnTo>
                  <a:pt x="122" y="198"/>
                </a:lnTo>
                <a:lnTo>
                  <a:pt x="114" y="196"/>
                </a:lnTo>
                <a:lnTo>
                  <a:pt x="106" y="192"/>
                </a:lnTo>
                <a:lnTo>
                  <a:pt x="102" y="186"/>
                </a:lnTo>
                <a:lnTo>
                  <a:pt x="100" y="176"/>
                </a:lnTo>
                <a:lnTo>
                  <a:pt x="100" y="96"/>
                </a:lnTo>
                <a:close/>
                <a:moveTo>
                  <a:pt x="184" y="1382"/>
                </a:moveTo>
                <a:lnTo>
                  <a:pt x="184" y="1382"/>
                </a:lnTo>
                <a:lnTo>
                  <a:pt x="182" y="1390"/>
                </a:lnTo>
                <a:lnTo>
                  <a:pt x="178" y="1396"/>
                </a:lnTo>
                <a:lnTo>
                  <a:pt x="172" y="1402"/>
                </a:lnTo>
                <a:lnTo>
                  <a:pt x="164" y="1404"/>
                </a:lnTo>
                <a:lnTo>
                  <a:pt x="122" y="1404"/>
                </a:lnTo>
                <a:lnTo>
                  <a:pt x="122" y="1404"/>
                </a:lnTo>
                <a:lnTo>
                  <a:pt x="114" y="1402"/>
                </a:lnTo>
                <a:lnTo>
                  <a:pt x="106" y="1396"/>
                </a:lnTo>
                <a:lnTo>
                  <a:pt x="102" y="1390"/>
                </a:lnTo>
                <a:lnTo>
                  <a:pt x="100" y="1382"/>
                </a:lnTo>
                <a:lnTo>
                  <a:pt x="100" y="1302"/>
                </a:lnTo>
                <a:lnTo>
                  <a:pt x="100" y="1302"/>
                </a:lnTo>
                <a:lnTo>
                  <a:pt x="102" y="1292"/>
                </a:lnTo>
                <a:lnTo>
                  <a:pt x="106" y="1286"/>
                </a:lnTo>
                <a:lnTo>
                  <a:pt x="114" y="1282"/>
                </a:lnTo>
                <a:lnTo>
                  <a:pt x="122" y="1280"/>
                </a:lnTo>
                <a:lnTo>
                  <a:pt x="164" y="1280"/>
                </a:lnTo>
                <a:lnTo>
                  <a:pt x="164" y="1280"/>
                </a:lnTo>
                <a:lnTo>
                  <a:pt x="172" y="1282"/>
                </a:lnTo>
                <a:lnTo>
                  <a:pt x="178" y="1286"/>
                </a:lnTo>
                <a:lnTo>
                  <a:pt x="182" y="1292"/>
                </a:lnTo>
                <a:lnTo>
                  <a:pt x="184" y="1302"/>
                </a:lnTo>
                <a:lnTo>
                  <a:pt x="184" y="1382"/>
                </a:lnTo>
                <a:close/>
                <a:moveTo>
                  <a:pt x="386" y="1382"/>
                </a:moveTo>
                <a:lnTo>
                  <a:pt x="386" y="1382"/>
                </a:lnTo>
                <a:lnTo>
                  <a:pt x="384" y="1390"/>
                </a:lnTo>
                <a:lnTo>
                  <a:pt x="378" y="1396"/>
                </a:lnTo>
                <a:lnTo>
                  <a:pt x="372" y="1402"/>
                </a:lnTo>
                <a:lnTo>
                  <a:pt x="364" y="1404"/>
                </a:lnTo>
                <a:lnTo>
                  <a:pt x="322" y="1404"/>
                </a:lnTo>
                <a:lnTo>
                  <a:pt x="322" y="1404"/>
                </a:lnTo>
                <a:lnTo>
                  <a:pt x="314" y="1402"/>
                </a:lnTo>
                <a:lnTo>
                  <a:pt x="306" y="1396"/>
                </a:lnTo>
                <a:lnTo>
                  <a:pt x="302" y="1390"/>
                </a:lnTo>
                <a:lnTo>
                  <a:pt x="300" y="1382"/>
                </a:lnTo>
                <a:lnTo>
                  <a:pt x="300" y="1302"/>
                </a:lnTo>
                <a:lnTo>
                  <a:pt x="300" y="1302"/>
                </a:lnTo>
                <a:lnTo>
                  <a:pt x="302" y="1292"/>
                </a:lnTo>
                <a:lnTo>
                  <a:pt x="306" y="1286"/>
                </a:lnTo>
                <a:lnTo>
                  <a:pt x="314" y="1282"/>
                </a:lnTo>
                <a:lnTo>
                  <a:pt x="322" y="1280"/>
                </a:lnTo>
                <a:lnTo>
                  <a:pt x="364" y="1280"/>
                </a:lnTo>
                <a:lnTo>
                  <a:pt x="364" y="1280"/>
                </a:lnTo>
                <a:lnTo>
                  <a:pt x="372" y="1282"/>
                </a:lnTo>
                <a:lnTo>
                  <a:pt x="378" y="1286"/>
                </a:lnTo>
                <a:lnTo>
                  <a:pt x="384" y="1292"/>
                </a:lnTo>
                <a:lnTo>
                  <a:pt x="386" y="1302"/>
                </a:lnTo>
                <a:lnTo>
                  <a:pt x="386" y="1382"/>
                </a:lnTo>
                <a:close/>
                <a:moveTo>
                  <a:pt x="586" y="1382"/>
                </a:moveTo>
                <a:lnTo>
                  <a:pt x="586" y="1382"/>
                </a:lnTo>
                <a:lnTo>
                  <a:pt x="584" y="1390"/>
                </a:lnTo>
                <a:lnTo>
                  <a:pt x="580" y="1396"/>
                </a:lnTo>
                <a:lnTo>
                  <a:pt x="572" y="1402"/>
                </a:lnTo>
                <a:lnTo>
                  <a:pt x="564" y="1404"/>
                </a:lnTo>
                <a:lnTo>
                  <a:pt x="522" y="1404"/>
                </a:lnTo>
                <a:lnTo>
                  <a:pt x="522" y="1404"/>
                </a:lnTo>
                <a:lnTo>
                  <a:pt x="514" y="1402"/>
                </a:lnTo>
                <a:lnTo>
                  <a:pt x="508" y="1396"/>
                </a:lnTo>
                <a:lnTo>
                  <a:pt x="502" y="1390"/>
                </a:lnTo>
                <a:lnTo>
                  <a:pt x="500" y="1382"/>
                </a:lnTo>
                <a:lnTo>
                  <a:pt x="500" y="1302"/>
                </a:lnTo>
                <a:lnTo>
                  <a:pt x="500" y="1302"/>
                </a:lnTo>
                <a:lnTo>
                  <a:pt x="502" y="1292"/>
                </a:lnTo>
                <a:lnTo>
                  <a:pt x="508" y="1286"/>
                </a:lnTo>
                <a:lnTo>
                  <a:pt x="514" y="1282"/>
                </a:lnTo>
                <a:lnTo>
                  <a:pt x="522" y="1280"/>
                </a:lnTo>
                <a:lnTo>
                  <a:pt x="564" y="1280"/>
                </a:lnTo>
                <a:lnTo>
                  <a:pt x="564" y="1280"/>
                </a:lnTo>
                <a:lnTo>
                  <a:pt x="572" y="1282"/>
                </a:lnTo>
                <a:lnTo>
                  <a:pt x="580" y="1286"/>
                </a:lnTo>
                <a:lnTo>
                  <a:pt x="584" y="1292"/>
                </a:lnTo>
                <a:lnTo>
                  <a:pt x="586" y="1302"/>
                </a:lnTo>
                <a:lnTo>
                  <a:pt x="586" y="1382"/>
                </a:lnTo>
                <a:close/>
                <a:moveTo>
                  <a:pt x="786" y="1382"/>
                </a:moveTo>
                <a:lnTo>
                  <a:pt x="786" y="1382"/>
                </a:lnTo>
                <a:lnTo>
                  <a:pt x="784" y="1390"/>
                </a:lnTo>
                <a:lnTo>
                  <a:pt x="780" y="1396"/>
                </a:lnTo>
                <a:lnTo>
                  <a:pt x="772" y="1402"/>
                </a:lnTo>
                <a:lnTo>
                  <a:pt x="764" y="1404"/>
                </a:lnTo>
                <a:lnTo>
                  <a:pt x="724" y="1404"/>
                </a:lnTo>
                <a:lnTo>
                  <a:pt x="724" y="1404"/>
                </a:lnTo>
                <a:lnTo>
                  <a:pt x="714" y="1402"/>
                </a:lnTo>
                <a:lnTo>
                  <a:pt x="708" y="1396"/>
                </a:lnTo>
                <a:lnTo>
                  <a:pt x="704" y="1390"/>
                </a:lnTo>
                <a:lnTo>
                  <a:pt x="702" y="1382"/>
                </a:lnTo>
                <a:lnTo>
                  <a:pt x="702" y="1302"/>
                </a:lnTo>
                <a:lnTo>
                  <a:pt x="702" y="1302"/>
                </a:lnTo>
                <a:lnTo>
                  <a:pt x="704" y="1292"/>
                </a:lnTo>
                <a:lnTo>
                  <a:pt x="708" y="1286"/>
                </a:lnTo>
                <a:lnTo>
                  <a:pt x="714" y="1282"/>
                </a:lnTo>
                <a:lnTo>
                  <a:pt x="724" y="1280"/>
                </a:lnTo>
                <a:lnTo>
                  <a:pt x="764" y="1280"/>
                </a:lnTo>
                <a:lnTo>
                  <a:pt x="764" y="1280"/>
                </a:lnTo>
                <a:lnTo>
                  <a:pt x="772" y="1282"/>
                </a:lnTo>
                <a:lnTo>
                  <a:pt x="780" y="1286"/>
                </a:lnTo>
                <a:lnTo>
                  <a:pt x="784" y="1292"/>
                </a:lnTo>
                <a:lnTo>
                  <a:pt x="786" y="1302"/>
                </a:lnTo>
                <a:lnTo>
                  <a:pt x="786" y="1382"/>
                </a:lnTo>
                <a:close/>
                <a:moveTo>
                  <a:pt x="986" y="1382"/>
                </a:moveTo>
                <a:lnTo>
                  <a:pt x="986" y="1382"/>
                </a:lnTo>
                <a:lnTo>
                  <a:pt x="984" y="1390"/>
                </a:lnTo>
                <a:lnTo>
                  <a:pt x="980" y="1396"/>
                </a:lnTo>
                <a:lnTo>
                  <a:pt x="974" y="1402"/>
                </a:lnTo>
                <a:lnTo>
                  <a:pt x="966" y="1404"/>
                </a:lnTo>
                <a:lnTo>
                  <a:pt x="924" y="1404"/>
                </a:lnTo>
                <a:lnTo>
                  <a:pt x="924" y="1404"/>
                </a:lnTo>
                <a:lnTo>
                  <a:pt x="916" y="1402"/>
                </a:lnTo>
                <a:lnTo>
                  <a:pt x="908" y="1396"/>
                </a:lnTo>
                <a:lnTo>
                  <a:pt x="904" y="1390"/>
                </a:lnTo>
                <a:lnTo>
                  <a:pt x="902" y="1382"/>
                </a:lnTo>
                <a:lnTo>
                  <a:pt x="902" y="1302"/>
                </a:lnTo>
                <a:lnTo>
                  <a:pt x="902" y="1302"/>
                </a:lnTo>
                <a:lnTo>
                  <a:pt x="904" y="1292"/>
                </a:lnTo>
                <a:lnTo>
                  <a:pt x="908" y="1286"/>
                </a:lnTo>
                <a:lnTo>
                  <a:pt x="916" y="1282"/>
                </a:lnTo>
                <a:lnTo>
                  <a:pt x="924" y="1280"/>
                </a:lnTo>
                <a:lnTo>
                  <a:pt x="966" y="1280"/>
                </a:lnTo>
                <a:lnTo>
                  <a:pt x="966" y="1280"/>
                </a:lnTo>
                <a:lnTo>
                  <a:pt x="974" y="1282"/>
                </a:lnTo>
                <a:lnTo>
                  <a:pt x="980" y="1286"/>
                </a:lnTo>
                <a:lnTo>
                  <a:pt x="984" y="1292"/>
                </a:lnTo>
                <a:lnTo>
                  <a:pt x="986" y="1302"/>
                </a:lnTo>
                <a:lnTo>
                  <a:pt x="986" y="1382"/>
                </a:lnTo>
                <a:close/>
                <a:moveTo>
                  <a:pt x="1188" y="1382"/>
                </a:moveTo>
                <a:lnTo>
                  <a:pt x="1188" y="1382"/>
                </a:lnTo>
                <a:lnTo>
                  <a:pt x="1186" y="1390"/>
                </a:lnTo>
                <a:lnTo>
                  <a:pt x="1180" y="1396"/>
                </a:lnTo>
                <a:lnTo>
                  <a:pt x="1174" y="1402"/>
                </a:lnTo>
                <a:lnTo>
                  <a:pt x="1166" y="1404"/>
                </a:lnTo>
                <a:lnTo>
                  <a:pt x="1124" y="1404"/>
                </a:lnTo>
                <a:lnTo>
                  <a:pt x="1124" y="1404"/>
                </a:lnTo>
                <a:lnTo>
                  <a:pt x="1116" y="1402"/>
                </a:lnTo>
                <a:lnTo>
                  <a:pt x="1108" y="1396"/>
                </a:lnTo>
                <a:lnTo>
                  <a:pt x="1104" y="1390"/>
                </a:lnTo>
                <a:lnTo>
                  <a:pt x="1102" y="1382"/>
                </a:lnTo>
                <a:lnTo>
                  <a:pt x="1102" y="1302"/>
                </a:lnTo>
                <a:lnTo>
                  <a:pt x="1102" y="1302"/>
                </a:lnTo>
                <a:lnTo>
                  <a:pt x="1104" y="1292"/>
                </a:lnTo>
                <a:lnTo>
                  <a:pt x="1108" y="1286"/>
                </a:lnTo>
                <a:lnTo>
                  <a:pt x="1116" y="1282"/>
                </a:lnTo>
                <a:lnTo>
                  <a:pt x="1124" y="1280"/>
                </a:lnTo>
                <a:lnTo>
                  <a:pt x="1166" y="1280"/>
                </a:lnTo>
                <a:lnTo>
                  <a:pt x="1166" y="1280"/>
                </a:lnTo>
                <a:lnTo>
                  <a:pt x="1174" y="1282"/>
                </a:lnTo>
                <a:lnTo>
                  <a:pt x="1180" y="1286"/>
                </a:lnTo>
                <a:lnTo>
                  <a:pt x="1186" y="1292"/>
                </a:lnTo>
                <a:lnTo>
                  <a:pt x="1188" y="1302"/>
                </a:lnTo>
                <a:lnTo>
                  <a:pt x="1188" y="1382"/>
                </a:lnTo>
                <a:close/>
                <a:moveTo>
                  <a:pt x="1388" y="1382"/>
                </a:moveTo>
                <a:lnTo>
                  <a:pt x="1388" y="1382"/>
                </a:lnTo>
                <a:lnTo>
                  <a:pt x="1386" y="1390"/>
                </a:lnTo>
                <a:lnTo>
                  <a:pt x="1382" y="1396"/>
                </a:lnTo>
                <a:lnTo>
                  <a:pt x="1374" y="1402"/>
                </a:lnTo>
                <a:lnTo>
                  <a:pt x="1366" y="1404"/>
                </a:lnTo>
                <a:lnTo>
                  <a:pt x="1324" y="1404"/>
                </a:lnTo>
                <a:lnTo>
                  <a:pt x="1324" y="1404"/>
                </a:lnTo>
                <a:lnTo>
                  <a:pt x="1316" y="1402"/>
                </a:lnTo>
                <a:lnTo>
                  <a:pt x="1310" y="1396"/>
                </a:lnTo>
                <a:lnTo>
                  <a:pt x="1304" y="1390"/>
                </a:lnTo>
                <a:lnTo>
                  <a:pt x="1302" y="1382"/>
                </a:lnTo>
                <a:lnTo>
                  <a:pt x="1302" y="1302"/>
                </a:lnTo>
                <a:lnTo>
                  <a:pt x="1302" y="1302"/>
                </a:lnTo>
                <a:lnTo>
                  <a:pt x="1304" y="1292"/>
                </a:lnTo>
                <a:lnTo>
                  <a:pt x="1310" y="1286"/>
                </a:lnTo>
                <a:lnTo>
                  <a:pt x="1316" y="1282"/>
                </a:lnTo>
                <a:lnTo>
                  <a:pt x="1324" y="1280"/>
                </a:lnTo>
                <a:lnTo>
                  <a:pt x="1366" y="1280"/>
                </a:lnTo>
                <a:lnTo>
                  <a:pt x="1366" y="1280"/>
                </a:lnTo>
                <a:lnTo>
                  <a:pt x="1374" y="1282"/>
                </a:lnTo>
                <a:lnTo>
                  <a:pt x="1382" y="1286"/>
                </a:lnTo>
                <a:lnTo>
                  <a:pt x="1386" y="1292"/>
                </a:lnTo>
                <a:lnTo>
                  <a:pt x="1388" y="1302"/>
                </a:lnTo>
                <a:lnTo>
                  <a:pt x="1388" y="1382"/>
                </a:lnTo>
                <a:close/>
                <a:moveTo>
                  <a:pt x="1588" y="1382"/>
                </a:moveTo>
                <a:lnTo>
                  <a:pt x="1588" y="1382"/>
                </a:lnTo>
                <a:lnTo>
                  <a:pt x="1586" y="1390"/>
                </a:lnTo>
                <a:lnTo>
                  <a:pt x="1582" y="1396"/>
                </a:lnTo>
                <a:lnTo>
                  <a:pt x="1574" y="1402"/>
                </a:lnTo>
                <a:lnTo>
                  <a:pt x="1566" y="1404"/>
                </a:lnTo>
                <a:lnTo>
                  <a:pt x="1526" y="1404"/>
                </a:lnTo>
                <a:lnTo>
                  <a:pt x="1526" y="1404"/>
                </a:lnTo>
                <a:lnTo>
                  <a:pt x="1516" y="1402"/>
                </a:lnTo>
                <a:lnTo>
                  <a:pt x="1510" y="1396"/>
                </a:lnTo>
                <a:lnTo>
                  <a:pt x="1506" y="1390"/>
                </a:lnTo>
                <a:lnTo>
                  <a:pt x="1504" y="1382"/>
                </a:lnTo>
                <a:lnTo>
                  <a:pt x="1504" y="1302"/>
                </a:lnTo>
                <a:lnTo>
                  <a:pt x="1504" y="1302"/>
                </a:lnTo>
                <a:lnTo>
                  <a:pt x="1506" y="1292"/>
                </a:lnTo>
                <a:lnTo>
                  <a:pt x="1510" y="1286"/>
                </a:lnTo>
                <a:lnTo>
                  <a:pt x="1516" y="1282"/>
                </a:lnTo>
                <a:lnTo>
                  <a:pt x="1526" y="1280"/>
                </a:lnTo>
                <a:lnTo>
                  <a:pt x="1566" y="1280"/>
                </a:lnTo>
                <a:lnTo>
                  <a:pt x="1566" y="1280"/>
                </a:lnTo>
                <a:lnTo>
                  <a:pt x="1574" y="1282"/>
                </a:lnTo>
                <a:lnTo>
                  <a:pt x="1582" y="1286"/>
                </a:lnTo>
                <a:lnTo>
                  <a:pt x="1586" y="1292"/>
                </a:lnTo>
                <a:lnTo>
                  <a:pt x="1588" y="1302"/>
                </a:lnTo>
                <a:lnTo>
                  <a:pt x="1588" y="1382"/>
                </a:lnTo>
                <a:close/>
                <a:moveTo>
                  <a:pt x="1600" y="1246"/>
                </a:moveTo>
                <a:lnTo>
                  <a:pt x="1600" y="1258"/>
                </a:lnTo>
                <a:lnTo>
                  <a:pt x="1600" y="1258"/>
                </a:lnTo>
                <a:lnTo>
                  <a:pt x="1598" y="1262"/>
                </a:lnTo>
                <a:lnTo>
                  <a:pt x="1596" y="1264"/>
                </a:lnTo>
                <a:lnTo>
                  <a:pt x="1594" y="1266"/>
                </a:lnTo>
                <a:lnTo>
                  <a:pt x="1590" y="1268"/>
                </a:lnTo>
                <a:lnTo>
                  <a:pt x="84" y="1268"/>
                </a:lnTo>
                <a:lnTo>
                  <a:pt x="84" y="1268"/>
                </a:lnTo>
                <a:lnTo>
                  <a:pt x="80" y="1266"/>
                </a:lnTo>
                <a:lnTo>
                  <a:pt x="78" y="1264"/>
                </a:lnTo>
                <a:lnTo>
                  <a:pt x="76" y="1262"/>
                </a:lnTo>
                <a:lnTo>
                  <a:pt x="74" y="1258"/>
                </a:lnTo>
                <a:lnTo>
                  <a:pt x="74" y="1246"/>
                </a:lnTo>
                <a:lnTo>
                  <a:pt x="74" y="234"/>
                </a:lnTo>
                <a:lnTo>
                  <a:pt x="74" y="234"/>
                </a:lnTo>
                <a:lnTo>
                  <a:pt x="74" y="234"/>
                </a:lnTo>
                <a:lnTo>
                  <a:pt x="76" y="230"/>
                </a:lnTo>
                <a:lnTo>
                  <a:pt x="76" y="228"/>
                </a:lnTo>
                <a:lnTo>
                  <a:pt x="76" y="228"/>
                </a:lnTo>
                <a:lnTo>
                  <a:pt x="80" y="226"/>
                </a:lnTo>
                <a:lnTo>
                  <a:pt x="84" y="224"/>
                </a:lnTo>
                <a:lnTo>
                  <a:pt x="1590" y="224"/>
                </a:lnTo>
                <a:lnTo>
                  <a:pt x="1590" y="224"/>
                </a:lnTo>
                <a:lnTo>
                  <a:pt x="1594" y="226"/>
                </a:lnTo>
                <a:lnTo>
                  <a:pt x="1596" y="228"/>
                </a:lnTo>
                <a:lnTo>
                  <a:pt x="1596" y="228"/>
                </a:lnTo>
                <a:lnTo>
                  <a:pt x="1598" y="230"/>
                </a:lnTo>
                <a:lnTo>
                  <a:pt x="1600" y="234"/>
                </a:lnTo>
                <a:lnTo>
                  <a:pt x="1600" y="234"/>
                </a:lnTo>
                <a:lnTo>
                  <a:pt x="1600" y="1246"/>
                </a:lnTo>
                <a:close/>
              </a:path>
            </a:pathLst>
          </a:custGeom>
          <a:solidFill>
            <a:schemeClr val="accent6">
              <a:lumMod val="75000"/>
            </a:schemeClr>
          </a:solidFill>
          <a:ln w="9525">
            <a:noFill/>
            <a:round/>
            <a:headEnd/>
            <a:tailEnd/>
          </a:ln>
          <a:effectLst/>
        </p:spPr>
        <p:txBody>
          <a:bodyPr wrap="square" lIns="91429" tIns="91429" rIns="91429" bIns="91429">
            <a:noAutofit/>
          </a:bodyPr>
          <a:lstStyle/>
          <a:p>
            <a:pPr>
              <a:defRPr/>
            </a:pPr>
            <a:endParaRPr lang="da-DK">
              <a:ea typeface="ＭＳ Ｐゴシック" pitchFamily="-97" charset="-128"/>
            </a:endParaRPr>
          </a:p>
        </p:txBody>
      </p:sp>
      <p:sp>
        <p:nvSpPr>
          <p:cNvPr id="234" name="Freeform 1014"/>
          <p:cNvSpPr>
            <a:spLocks/>
          </p:cNvSpPr>
          <p:nvPr/>
        </p:nvSpPr>
        <p:spPr bwMode="auto">
          <a:xfrm>
            <a:off x="3463101" y="6180956"/>
            <a:ext cx="7543" cy="11315"/>
          </a:xfrm>
          <a:custGeom>
            <a:avLst/>
            <a:gdLst/>
            <a:ahLst/>
            <a:cxnLst>
              <a:cxn ang="0">
                <a:pos x="0" y="12"/>
              </a:cxn>
              <a:cxn ang="0">
                <a:pos x="8" y="12"/>
              </a:cxn>
              <a:cxn ang="0">
                <a:pos x="4" y="0"/>
              </a:cxn>
              <a:cxn ang="0">
                <a:pos x="0" y="12"/>
              </a:cxn>
            </a:cxnLst>
            <a:rect l="0" t="0" r="r" b="b"/>
            <a:pathLst>
              <a:path w="8" h="12">
                <a:moveTo>
                  <a:pt x="0" y="12"/>
                </a:moveTo>
                <a:lnTo>
                  <a:pt x="8" y="12"/>
                </a:lnTo>
                <a:lnTo>
                  <a:pt x="4" y="0"/>
                </a:lnTo>
                <a:lnTo>
                  <a:pt x="0" y="12"/>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35" name="Freeform 1015"/>
          <p:cNvSpPr>
            <a:spLocks/>
          </p:cNvSpPr>
          <p:nvPr/>
        </p:nvSpPr>
        <p:spPr bwMode="auto">
          <a:xfrm>
            <a:off x="3415955" y="6201699"/>
            <a:ext cx="30173" cy="16972"/>
          </a:xfrm>
          <a:custGeom>
            <a:avLst/>
            <a:gdLst/>
            <a:ahLst/>
            <a:cxnLst>
              <a:cxn ang="0">
                <a:pos x="4" y="16"/>
              </a:cxn>
              <a:cxn ang="0">
                <a:pos x="32" y="8"/>
              </a:cxn>
              <a:cxn ang="0">
                <a:pos x="4" y="2"/>
              </a:cxn>
              <a:cxn ang="0">
                <a:pos x="0" y="0"/>
              </a:cxn>
              <a:cxn ang="0">
                <a:pos x="0" y="18"/>
              </a:cxn>
              <a:cxn ang="0">
                <a:pos x="4" y="16"/>
              </a:cxn>
            </a:cxnLst>
            <a:rect l="0" t="0" r="r" b="b"/>
            <a:pathLst>
              <a:path w="32" h="18">
                <a:moveTo>
                  <a:pt x="4" y="16"/>
                </a:moveTo>
                <a:lnTo>
                  <a:pt x="32" y="8"/>
                </a:lnTo>
                <a:lnTo>
                  <a:pt x="4" y="2"/>
                </a:lnTo>
                <a:lnTo>
                  <a:pt x="0" y="0"/>
                </a:lnTo>
                <a:lnTo>
                  <a:pt x="0" y="18"/>
                </a:lnTo>
                <a:lnTo>
                  <a:pt x="4" y="1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36" name="Freeform 1016"/>
          <p:cNvSpPr>
            <a:spLocks/>
          </p:cNvSpPr>
          <p:nvPr/>
        </p:nvSpPr>
        <p:spPr bwMode="auto">
          <a:xfrm>
            <a:off x="3432927" y="6175299"/>
            <a:ext cx="18858" cy="26401"/>
          </a:xfrm>
          <a:custGeom>
            <a:avLst/>
            <a:gdLst/>
            <a:ahLst/>
            <a:cxnLst>
              <a:cxn ang="0">
                <a:pos x="14" y="20"/>
              </a:cxn>
              <a:cxn ang="0">
                <a:pos x="14" y="20"/>
              </a:cxn>
              <a:cxn ang="0">
                <a:pos x="16" y="16"/>
              </a:cxn>
              <a:cxn ang="0">
                <a:pos x="16" y="16"/>
              </a:cxn>
              <a:cxn ang="0">
                <a:pos x="18" y="12"/>
              </a:cxn>
              <a:cxn ang="0">
                <a:pos x="18" y="12"/>
              </a:cxn>
              <a:cxn ang="0">
                <a:pos x="20" y="8"/>
              </a:cxn>
              <a:cxn ang="0">
                <a:pos x="20" y="8"/>
              </a:cxn>
              <a:cxn ang="0">
                <a:pos x="18" y="4"/>
              </a:cxn>
              <a:cxn ang="0">
                <a:pos x="18" y="2"/>
              </a:cxn>
              <a:cxn ang="0">
                <a:pos x="18" y="2"/>
              </a:cxn>
              <a:cxn ang="0">
                <a:pos x="14" y="0"/>
              </a:cxn>
              <a:cxn ang="0">
                <a:pos x="10" y="0"/>
              </a:cxn>
              <a:cxn ang="0">
                <a:pos x="10" y="0"/>
              </a:cxn>
              <a:cxn ang="0">
                <a:pos x="4" y="2"/>
              </a:cxn>
              <a:cxn ang="0">
                <a:pos x="4" y="2"/>
              </a:cxn>
              <a:cxn ang="0">
                <a:pos x="2" y="4"/>
              </a:cxn>
              <a:cxn ang="0">
                <a:pos x="2" y="8"/>
              </a:cxn>
              <a:cxn ang="0">
                <a:pos x="6" y="10"/>
              </a:cxn>
              <a:cxn ang="0">
                <a:pos x="6" y="10"/>
              </a:cxn>
              <a:cxn ang="0">
                <a:pos x="8" y="6"/>
              </a:cxn>
              <a:cxn ang="0">
                <a:pos x="8" y="6"/>
              </a:cxn>
              <a:cxn ang="0">
                <a:pos x="10" y="4"/>
              </a:cxn>
              <a:cxn ang="0">
                <a:pos x="10" y="4"/>
              </a:cxn>
              <a:cxn ang="0">
                <a:pos x="14" y="6"/>
              </a:cxn>
              <a:cxn ang="0">
                <a:pos x="14" y="6"/>
              </a:cxn>
              <a:cxn ang="0">
                <a:pos x="14" y="8"/>
              </a:cxn>
              <a:cxn ang="0">
                <a:pos x="14" y="8"/>
              </a:cxn>
              <a:cxn ang="0">
                <a:pos x="12" y="12"/>
              </a:cxn>
              <a:cxn ang="0">
                <a:pos x="12" y="12"/>
              </a:cxn>
              <a:cxn ang="0">
                <a:pos x="8" y="16"/>
              </a:cxn>
              <a:cxn ang="0">
                <a:pos x="8" y="16"/>
              </a:cxn>
              <a:cxn ang="0">
                <a:pos x="2" y="24"/>
              </a:cxn>
              <a:cxn ang="0">
                <a:pos x="2" y="24"/>
              </a:cxn>
              <a:cxn ang="0">
                <a:pos x="0" y="28"/>
              </a:cxn>
              <a:cxn ang="0">
                <a:pos x="20" y="28"/>
              </a:cxn>
              <a:cxn ang="0">
                <a:pos x="20" y="24"/>
              </a:cxn>
              <a:cxn ang="0">
                <a:pos x="8" y="24"/>
              </a:cxn>
              <a:cxn ang="0">
                <a:pos x="8" y="24"/>
              </a:cxn>
              <a:cxn ang="0">
                <a:pos x="10" y="22"/>
              </a:cxn>
              <a:cxn ang="0">
                <a:pos x="10" y="22"/>
              </a:cxn>
              <a:cxn ang="0">
                <a:pos x="14" y="20"/>
              </a:cxn>
              <a:cxn ang="0">
                <a:pos x="14" y="20"/>
              </a:cxn>
            </a:cxnLst>
            <a:rect l="0" t="0" r="r" b="b"/>
            <a:pathLst>
              <a:path w="20" h="28">
                <a:moveTo>
                  <a:pt x="14" y="20"/>
                </a:moveTo>
                <a:lnTo>
                  <a:pt x="14" y="20"/>
                </a:lnTo>
                <a:lnTo>
                  <a:pt x="16" y="16"/>
                </a:lnTo>
                <a:lnTo>
                  <a:pt x="16" y="16"/>
                </a:lnTo>
                <a:lnTo>
                  <a:pt x="18" y="12"/>
                </a:lnTo>
                <a:lnTo>
                  <a:pt x="18" y="12"/>
                </a:lnTo>
                <a:lnTo>
                  <a:pt x="20" y="8"/>
                </a:lnTo>
                <a:lnTo>
                  <a:pt x="20" y="8"/>
                </a:lnTo>
                <a:lnTo>
                  <a:pt x="18" y="4"/>
                </a:lnTo>
                <a:lnTo>
                  <a:pt x="18" y="2"/>
                </a:lnTo>
                <a:lnTo>
                  <a:pt x="18" y="2"/>
                </a:lnTo>
                <a:lnTo>
                  <a:pt x="14" y="0"/>
                </a:lnTo>
                <a:lnTo>
                  <a:pt x="10" y="0"/>
                </a:lnTo>
                <a:lnTo>
                  <a:pt x="10" y="0"/>
                </a:lnTo>
                <a:lnTo>
                  <a:pt x="4" y="2"/>
                </a:lnTo>
                <a:lnTo>
                  <a:pt x="4" y="2"/>
                </a:lnTo>
                <a:lnTo>
                  <a:pt x="2" y="4"/>
                </a:lnTo>
                <a:lnTo>
                  <a:pt x="2" y="8"/>
                </a:lnTo>
                <a:lnTo>
                  <a:pt x="6" y="10"/>
                </a:lnTo>
                <a:lnTo>
                  <a:pt x="6" y="10"/>
                </a:lnTo>
                <a:lnTo>
                  <a:pt x="8" y="6"/>
                </a:lnTo>
                <a:lnTo>
                  <a:pt x="8" y="6"/>
                </a:lnTo>
                <a:lnTo>
                  <a:pt x="10" y="4"/>
                </a:lnTo>
                <a:lnTo>
                  <a:pt x="10" y="4"/>
                </a:lnTo>
                <a:lnTo>
                  <a:pt x="14" y="6"/>
                </a:lnTo>
                <a:lnTo>
                  <a:pt x="14" y="6"/>
                </a:lnTo>
                <a:lnTo>
                  <a:pt x="14" y="8"/>
                </a:lnTo>
                <a:lnTo>
                  <a:pt x="14" y="8"/>
                </a:lnTo>
                <a:lnTo>
                  <a:pt x="12" y="12"/>
                </a:lnTo>
                <a:lnTo>
                  <a:pt x="12" y="12"/>
                </a:lnTo>
                <a:lnTo>
                  <a:pt x="8" y="16"/>
                </a:lnTo>
                <a:lnTo>
                  <a:pt x="8" y="16"/>
                </a:lnTo>
                <a:lnTo>
                  <a:pt x="2" y="24"/>
                </a:lnTo>
                <a:lnTo>
                  <a:pt x="2" y="24"/>
                </a:lnTo>
                <a:lnTo>
                  <a:pt x="0" y="28"/>
                </a:lnTo>
                <a:lnTo>
                  <a:pt x="20" y="28"/>
                </a:lnTo>
                <a:lnTo>
                  <a:pt x="20" y="24"/>
                </a:lnTo>
                <a:lnTo>
                  <a:pt x="8" y="24"/>
                </a:lnTo>
                <a:lnTo>
                  <a:pt x="8" y="24"/>
                </a:lnTo>
                <a:lnTo>
                  <a:pt x="10" y="22"/>
                </a:lnTo>
                <a:lnTo>
                  <a:pt x="10" y="22"/>
                </a:lnTo>
                <a:lnTo>
                  <a:pt x="14" y="20"/>
                </a:lnTo>
                <a:lnTo>
                  <a:pt x="14"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37" name="Freeform 1017"/>
          <p:cNvSpPr>
            <a:spLocks noEditPoints="1"/>
          </p:cNvSpPr>
          <p:nvPr/>
        </p:nvSpPr>
        <p:spPr bwMode="auto">
          <a:xfrm>
            <a:off x="3453672" y="6175299"/>
            <a:ext cx="26401" cy="26401"/>
          </a:xfrm>
          <a:custGeom>
            <a:avLst/>
            <a:gdLst/>
            <a:ahLst/>
            <a:cxnLst>
              <a:cxn ang="0">
                <a:pos x="10" y="0"/>
              </a:cxn>
              <a:cxn ang="0">
                <a:pos x="0" y="28"/>
              </a:cxn>
              <a:cxn ang="0">
                <a:pos x="6" y="28"/>
              </a:cxn>
              <a:cxn ang="0">
                <a:pos x="8" y="22"/>
              </a:cxn>
              <a:cxn ang="0">
                <a:pos x="18" y="22"/>
              </a:cxn>
              <a:cxn ang="0">
                <a:pos x="22" y="28"/>
              </a:cxn>
              <a:cxn ang="0">
                <a:pos x="28" y="28"/>
              </a:cxn>
              <a:cxn ang="0">
                <a:pos x="16" y="0"/>
              </a:cxn>
              <a:cxn ang="0">
                <a:pos x="10" y="0"/>
              </a:cxn>
              <a:cxn ang="0">
                <a:pos x="10" y="18"/>
              </a:cxn>
              <a:cxn ang="0">
                <a:pos x="14" y="6"/>
              </a:cxn>
              <a:cxn ang="0">
                <a:pos x="18" y="18"/>
              </a:cxn>
              <a:cxn ang="0">
                <a:pos x="10" y="18"/>
              </a:cxn>
            </a:cxnLst>
            <a:rect l="0" t="0" r="r" b="b"/>
            <a:pathLst>
              <a:path w="28" h="28">
                <a:moveTo>
                  <a:pt x="10" y="0"/>
                </a:moveTo>
                <a:lnTo>
                  <a:pt x="0" y="28"/>
                </a:lnTo>
                <a:lnTo>
                  <a:pt x="6" y="28"/>
                </a:lnTo>
                <a:lnTo>
                  <a:pt x="8" y="22"/>
                </a:lnTo>
                <a:lnTo>
                  <a:pt x="18" y="22"/>
                </a:lnTo>
                <a:lnTo>
                  <a:pt x="22" y="28"/>
                </a:lnTo>
                <a:lnTo>
                  <a:pt x="28" y="28"/>
                </a:lnTo>
                <a:lnTo>
                  <a:pt x="16" y="0"/>
                </a:lnTo>
                <a:lnTo>
                  <a:pt x="10" y="0"/>
                </a:lnTo>
                <a:close/>
                <a:moveTo>
                  <a:pt x="10" y="18"/>
                </a:moveTo>
                <a:lnTo>
                  <a:pt x="14" y="6"/>
                </a:lnTo>
                <a:lnTo>
                  <a:pt x="18" y="18"/>
                </a:lnTo>
                <a:lnTo>
                  <a:pt x="10" y="1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38" name="Freeform 1018"/>
          <p:cNvSpPr>
            <a:spLocks/>
          </p:cNvSpPr>
          <p:nvPr/>
        </p:nvSpPr>
        <p:spPr bwMode="auto">
          <a:xfrm>
            <a:off x="4368292" y="6196043"/>
            <a:ext cx="49031" cy="28287"/>
          </a:xfrm>
          <a:custGeom>
            <a:avLst/>
            <a:gdLst/>
            <a:ahLst/>
            <a:cxnLst>
              <a:cxn ang="0">
                <a:pos x="0" y="0"/>
              </a:cxn>
              <a:cxn ang="0">
                <a:pos x="0" y="14"/>
              </a:cxn>
              <a:cxn ang="0">
                <a:pos x="0" y="30"/>
              </a:cxn>
              <a:cxn ang="0">
                <a:pos x="26" y="22"/>
              </a:cxn>
              <a:cxn ang="0">
                <a:pos x="52" y="14"/>
              </a:cxn>
              <a:cxn ang="0">
                <a:pos x="26" y="8"/>
              </a:cxn>
              <a:cxn ang="0">
                <a:pos x="0" y="0"/>
              </a:cxn>
            </a:cxnLst>
            <a:rect l="0" t="0" r="r" b="b"/>
            <a:pathLst>
              <a:path w="52" h="30">
                <a:moveTo>
                  <a:pt x="0" y="0"/>
                </a:moveTo>
                <a:lnTo>
                  <a:pt x="0" y="14"/>
                </a:lnTo>
                <a:lnTo>
                  <a:pt x="0" y="30"/>
                </a:lnTo>
                <a:lnTo>
                  <a:pt x="26" y="22"/>
                </a:lnTo>
                <a:lnTo>
                  <a:pt x="52" y="14"/>
                </a:lnTo>
                <a:lnTo>
                  <a:pt x="26" y="8"/>
                </a:lnTo>
                <a:lnTo>
                  <a:pt x="0"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39" name="Freeform 1019"/>
          <p:cNvSpPr>
            <a:spLocks/>
          </p:cNvSpPr>
          <p:nvPr/>
        </p:nvSpPr>
        <p:spPr bwMode="auto">
          <a:xfrm>
            <a:off x="4406008" y="6175299"/>
            <a:ext cx="18858" cy="28287"/>
          </a:xfrm>
          <a:custGeom>
            <a:avLst/>
            <a:gdLst/>
            <a:ahLst/>
            <a:cxnLst>
              <a:cxn ang="0">
                <a:pos x="14" y="14"/>
              </a:cxn>
              <a:cxn ang="0">
                <a:pos x="14" y="14"/>
              </a:cxn>
              <a:cxn ang="0">
                <a:pos x="18" y="10"/>
              </a:cxn>
              <a:cxn ang="0">
                <a:pos x="18" y="8"/>
              </a:cxn>
              <a:cxn ang="0">
                <a:pos x="18" y="8"/>
              </a:cxn>
              <a:cxn ang="0">
                <a:pos x="16" y="2"/>
              </a:cxn>
              <a:cxn ang="0">
                <a:pos x="16" y="2"/>
              </a:cxn>
              <a:cxn ang="0">
                <a:pos x="14" y="0"/>
              </a:cxn>
              <a:cxn ang="0">
                <a:pos x="10" y="0"/>
              </a:cxn>
              <a:cxn ang="0">
                <a:pos x="10" y="0"/>
              </a:cxn>
              <a:cxn ang="0">
                <a:pos x="6" y="2"/>
              </a:cxn>
              <a:cxn ang="0">
                <a:pos x="6" y="2"/>
              </a:cxn>
              <a:cxn ang="0">
                <a:pos x="2" y="4"/>
              </a:cxn>
              <a:cxn ang="0">
                <a:pos x="2" y="4"/>
              </a:cxn>
              <a:cxn ang="0">
                <a:pos x="2" y="8"/>
              </a:cxn>
              <a:cxn ang="0">
                <a:pos x="6" y="8"/>
              </a:cxn>
              <a:cxn ang="0">
                <a:pos x="6" y="8"/>
              </a:cxn>
              <a:cxn ang="0">
                <a:pos x="8" y="6"/>
              </a:cxn>
              <a:cxn ang="0">
                <a:pos x="8" y="6"/>
              </a:cxn>
              <a:cxn ang="0">
                <a:pos x="10" y="4"/>
              </a:cxn>
              <a:cxn ang="0">
                <a:pos x="10" y="4"/>
              </a:cxn>
              <a:cxn ang="0">
                <a:pos x="12" y="6"/>
              </a:cxn>
              <a:cxn ang="0">
                <a:pos x="12" y="6"/>
              </a:cxn>
              <a:cxn ang="0">
                <a:pos x="12" y="8"/>
              </a:cxn>
              <a:cxn ang="0">
                <a:pos x="12" y="8"/>
              </a:cxn>
              <a:cxn ang="0">
                <a:pos x="12" y="10"/>
              </a:cxn>
              <a:cxn ang="0">
                <a:pos x="12" y="10"/>
              </a:cxn>
              <a:cxn ang="0">
                <a:pos x="8" y="12"/>
              </a:cxn>
              <a:cxn ang="0">
                <a:pos x="8" y="16"/>
              </a:cxn>
              <a:cxn ang="0">
                <a:pos x="8" y="16"/>
              </a:cxn>
              <a:cxn ang="0">
                <a:pos x="10" y="16"/>
              </a:cxn>
              <a:cxn ang="0">
                <a:pos x="10" y="16"/>
              </a:cxn>
              <a:cxn ang="0">
                <a:pos x="12" y="16"/>
              </a:cxn>
              <a:cxn ang="0">
                <a:pos x="12" y="16"/>
              </a:cxn>
              <a:cxn ang="0">
                <a:pos x="14" y="20"/>
              </a:cxn>
              <a:cxn ang="0">
                <a:pos x="14" y="20"/>
              </a:cxn>
              <a:cxn ang="0">
                <a:pos x="12" y="24"/>
              </a:cxn>
              <a:cxn ang="0">
                <a:pos x="12" y="24"/>
              </a:cxn>
              <a:cxn ang="0">
                <a:pos x="10" y="24"/>
              </a:cxn>
              <a:cxn ang="0">
                <a:pos x="10" y="24"/>
              </a:cxn>
              <a:cxn ang="0">
                <a:pos x="8" y="24"/>
              </a:cxn>
              <a:cxn ang="0">
                <a:pos x="8" y="24"/>
              </a:cxn>
              <a:cxn ang="0">
                <a:pos x="6" y="20"/>
              </a:cxn>
              <a:cxn ang="0">
                <a:pos x="0" y="22"/>
              </a:cxn>
              <a:cxn ang="0">
                <a:pos x="0" y="22"/>
              </a:cxn>
              <a:cxn ang="0">
                <a:pos x="2" y="24"/>
              </a:cxn>
              <a:cxn ang="0">
                <a:pos x="4" y="28"/>
              </a:cxn>
              <a:cxn ang="0">
                <a:pos x="4" y="28"/>
              </a:cxn>
              <a:cxn ang="0">
                <a:pos x="6" y="28"/>
              </a:cxn>
              <a:cxn ang="0">
                <a:pos x="10" y="30"/>
              </a:cxn>
              <a:cxn ang="0">
                <a:pos x="10" y="30"/>
              </a:cxn>
              <a:cxn ang="0">
                <a:pos x="14" y="28"/>
              </a:cxn>
              <a:cxn ang="0">
                <a:pos x="16" y="26"/>
              </a:cxn>
              <a:cxn ang="0">
                <a:pos x="16" y="26"/>
              </a:cxn>
              <a:cxn ang="0">
                <a:pos x="18" y="24"/>
              </a:cxn>
              <a:cxn ang="0">
                <a:pos x="20" y="20"/>
              </a:cxn>
              <a:cxn ang="0">
                <a:pos x="20" y="20"/>
              </a:cxn>
              <a:cxn ang="0">
                <a:pos x="18" y="16"/>
              </a:cxn>
              <a:cxn ang="0">
                <a:pos x="18" y="16"/>
              </a:cxn>
              <a:cxn ang="0">
                <a:pos x="14" y="14"/>
              </a:cxn>
              <a:cxn ang="0">
                <a:pos x="14" y="14"/>
              </a:cxn>
            </a:cxnLst>
            <a:rect l="0" t="0" r="r" b="b"/>
            <a:pathLst>
              <a:path w="20" h="30">
                <a:moveTo>
                  <a:pt x="14" y="14"/>
                </a:moveTo>
                <a:lnTo>
                  <a:pt x="14" y="14"/>
                </a:lnTo>
                <a:lnTo>
                  <a:pt x="18" y="10"/>
                </a:lnTo>
                <a:lnTo>
                  <a:pt x="18" y="8"/>
                </a:lnTo>
                <a:lnTo>
                  <a:pt x="18" y="8"/>
                </a:lnTo>
                <a:lnTo>
                  <a:pt x="16" y="2"/>
                </a:lnTo>
                <a:lnTo>
                  <a:pt x="16" y="2"/>
                </a:lnTo>
                <a:lnTo>
                  <a:pt x="14" y="0"/>
                </a:lnTo>
                <a:lnTo>
                  <a:pt x="10" y="0"/>
                </a:lnTo>
                <a:lnTo>
                  <a:pt x="10" y="0"/>
                </a:lnTo>
                <a:lnTo>
                  <a:pt x="6" y="2"/>
                </a:lnTo>
                <a:lnTo>
                  <a:pt x="6" y="2"/>
                </a:lnTo>
                <a:lnTo>
                  <a:pt x="2" y="4"/>
                </a:lnTo>
                <a:lnTo>
                  <a:pt x="2" y="4"/>
                </a:lnTo>
                <a:lnTo>
                  <a:pt x="2" y="8"/>
                </a:lnTo>
                <a:lnTo>
                  <a:pt x="6" y="8"/>
                </a:lnTo>
                <a:lnTo>
                  <a:pt x="6" y="8"/>
                </a:lnTo>
                <a:lnTo>
                  <a:pt x="8" y="6"/>
                </a:lnTo>
                <a:lnTo>
                  <a:pt x="8" y="6"/>
                </a:lnTo>
                <a:lnTo>
                  <a:pt x="10" y="4"/>
                </a:lnTo>
                <a:lnTo>
                  <a:pt x="10" y="4"/>
                </a:lnTo>
                <a:lnTo>
                  <a:pt x="12" y="6"/>
                </a:lnTo>
                <a:lnTo>
                  <a:pt x="12" y="6"/>
                </a:lnTo>
                <a:lnTo>
                  <a:pt x="12" y="8"/>
                </a:lnTo>
                <a:lnTo>
                  <a:pt x="12" y="8"/>
                </a:lnTo>
                <a:lnTo>
                  <a:pt x="12" y="10"/>
                </a:lnTo>
                <a:lnTo>
                  <a:pt x="12" y="10"/>
                </a:lnTo>
                <a:lnTo>
                  <a:pt x="8" y="12"/>
                </a:lnTo>
                <a:lnTo>
                  <a:pt x="8" y="16"/>
                </a:lnTo>
                <a:lnTo>
                  <a:pt x="8" y="16"/>
                </a:lnTo>
                <a:lnTo>
                  <a:pt x="10" y="16"/>
                </a:lnTo>
                <a:lnTo>
                  <a:pt x="10" y="16"/>
                </a:lnTo>
                <a:lnTo>
                  <a:pt x="12" y="16"/>
                </a:lnTo>
                <a:lnTo>
                  <a:pt x="12" y="16"/>
                </a:lnTo>
                <a:lnTo>
                  <a:pt x="14" y="20"/>
                </a:lnTo>
                <a:lnTo>
                  <a:pt x="14" y="20"/>
                </a:lnTo>
                <a:lnTo>
                  <a:pt x="12" y="24"/>
                </a:lnTo>
                <a:lnTo>
                  <a:pt x="12" y="24"/>
                </a:lnTo>
                <a:lnTo>
                  <a:pt x="10" y="24"/>
                </a:lnTo>
                <a:lnTo>
                  <a:pt x="10" y="24"/>
                </a:lnTo>
                <a:lnTo>
                  <a:pt x="8" y="24"/>
                </a:lnTo>
                <a:lnTo>
                  <a:pt x="8" y="24"/>
                </a:lnTo>
                <a:lnTo>
                  <a:pt x="6" y="20"/>
                </a:lnTo>
                <a:lnTo>
                  <a:pt x="0" y="22"/>
                </a:lnTo>
                <a:lnTo>
                  <a:pt x="0" y="22"/>
                </a:lnTo>
                <a:lnTo>
                  <a:pt x="2" y="24"/>
                </a:lnTo>
                <a:lnTo>
                  <a:pt x="4" y="28"/>
                </a:lnTo>
                <a:lnTo>
                  <a:pt x="4" y="28"/>
                </a:lnTo>
                <a:lnTo>
                  <a:pt x="6" y="28"/>
                </a:lnTo>
                <a:lnTo>
                  <a:pt x="10" y="30"/>
                </a:lnTo>
                <a:lnTo>
                  <a:pt x="10" y="30"/>
                </a:lnTo>
                <a:lnTo>
                  <a:pt x="14" y="28"/>
                </a:lnTo>
                <a:lnTo>
                  <a:pt x="16" y="26"/>
                </a:lnTo>
                <a:lnTo>
                  <a:pt x="16" y="26"/>
                </a:lnTo>
                <a:lnTo>
                  <a:pt x="18" y="24"/>
                </a:lnTo>
                <a:lnTo>
                  <a:pt x="20" y="20"/>
                </a:lnTo>
                <a:lnTo>
                  <a:pt x="20" y="20"/>
                </a:lnTo>
                <a:lnTo>
                  <a:pt x="18" y="16"/>
                </a:lnTo>
                <a:lnTo>
                  <a:pt x="18" y="16"/>
                </a:lnTo>
                <a:lnTo>
                  <a:pt x="14" y="14"/>
                </a:lnTo>
                <a:lnTo>
                  <a:pt x="14" y="1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40" name="Freeform 1020"/>
          <p:cNvSpPr>
            <a:spLocks/>
          </p:cNvSpPr>
          <p:nvPr/>
        </p:nvSpPr>
        <p:spPr bwMode="auto">
          <a:xfrm>
            <a:off x="3915695" y="6175298"/>
            <a:ext cx="22630" cy="41488"/>
          </a:xfrm>
          <a:custGeom>
            <a:avLst/>
            <a:gdLst/>
            <a:ahLst/>
            <a:cxnLst>
              <a:cxn ang="0">
                <a:pos x="20" y="20"/>
              </a:cxn>
              <a:cxn ang="0">
                <a:pos x="22" y="16"/>
              </a:cxn>
              <a:cxn ang="0">
                <a:pos x="24" y="12"/>
              </a:cxn>
              <a:cxn ang="0">
                <a:pos x="20" y="4"/>
              </a:cxn>
              <a:cxn ang="0">
                <a:pos x="18" y="2"/>
              </a:cxn>
              <a:cxn ang="0">
                <a:pos x="10" y="0"/>
              </a:cxn>
              <a:cxn ang="0">
                <a:pos x="2" y="2"/>
              </a:cxn>
              <a:cxn ang="0">
                <a:pos x="0" y="6"/>
              </a:cxn>
              <a:cxn ang="0">
                <a:pos x="0" y="14"/>
              </a:cxn>
              <a:cxn ang="0">
                <a:pos x="10" y="10"/>
              </a:cxn>
              <a:cxn ang="0">
                <a:pos x="10" y="8"/>
              </a:cxn>
              <a:cxn ang="0">
                <a:pos x="12" y="6"/>
              </a:cxn>
              <a:cxn ang="0">
                <a:pos x="14" y="8"/>
              </a:cxn>
              <a:cxn ang="0">
                <a:pos x="14" y="10"/>
              </a:cxn>
              <a:cxn ang="0">
                <a:pos x="14" y="12"/>
              </a:cxn>
              <a:cxn ang="0">
                <a:pos x="14" y="16"/>
              </a:cxn>
              <a:cxn ang="0">
                <a:pos x="12" y="16"/>
              </a:cxn>
              <a:cxn ang="0">
                <a:pos x="8" y="24"/>
              </a:cxn>
              <a:cxn ang="0">
                <a:pos x="12" y="24"/>
              </a:cxn>
              <a:cxn ang="0">
                <a:pos x="14" y="26"/>
              </a:cxn>
              <a:cxn ang="0">
                <a:pos x="14" y="28"/>
              </a:cxn>
              <a:cxn ang="0">
                <a:pos x="14" y="32"/>
              </a:cxn>
              <a:cxn ang="0">
                <a:pos x="14" y="36"/>
              </a:cxn>
              <a:cxn ang="0">
                <a:pos x="12" y="38"/>
              </a:cxn>
              <a:cxn ang="0">
                <a:pos x="10" y="36"/>
              </a:cxn>
              <a:cxn ang="0">
                <a:pos x="10" y="26"/>
              </a:cxn>
              <a:cxn ang="0">
                <a:pos x="0" y="30"/>
              </a:cxn>
              <a:cxn ang="0">
                <a:pos x="0" y="38"/>
              </a:cxn>
              <a:cxn ang="0">
                <a:pos x="4" y="42"/>
              </a:cxn>
              <a:cxn ang="0">
                <a:pos x="12" y="44"/>
              </a:cxn>
              <a:cxn ang="0">
                <a:pos x="18" y="42"/>
              </a:cxn>
              <a:cxn ang="0">
                <a:pos x="22" y="38"/>
              </a:cxn>
              <a:cxn ang="0">
                <a:pos x="24" y="30"/>
              </a:cxn>
              <a:cxn ang="0">
                <a:pos x="22" y="22"/>
              </a:cxn>
              <a:cxn ang="0">
                <a:pos x="20" y="20"/>
              </a:cxn>
            </a:cxnLst>
            <a:rect l="0" t="0" r="r" b="b"/>
            <a:pathLst>
              <a:path w="24" h="44">
                <a:moveTo>
                  <a:pt x="20" y="20"/>
                </a:moveTo>
                <a:lnTo>
                  <a:pt x="20" y="20"/>
                </a:lnTo>
                <a:lnTo>
                  <a:pt x="22" y="16"/>
                </a:lnTo>
                <a:lnTo>
                  <a:pt x="22" y="16"/>
                </a:lnTo>
                <a:lnTo>
                  <a:pt x="24" y="12"/>
                </a:lnTo>
                <a:lnTo>
                  <a:pt x="24" y="12"/>
                </a:lnTo>
                <a:lnTo>
                  <a:pt x="22" y="6"/>
                </a:lnTo>
                <a:lnTo>
                  <a:pt x="20" y="4"/>
                </a:lnTo>
                <a:lnTo>
                  <a:pt x="20" y="4"/>
                </a:lnTo>
                <a:lnTo>
                  <a:pt x="18" y="2"/>
                </a:lnTo>
                <a:lnTo>
                  <a:pt x="10" y="0"/>
                </a:lnTo>
                <a:lnTo>
                  <a:pt x="10" y="0"/>
                </a:lnTo>
                <a:lnTo>
                  <a:pt x="6" y="0"/>
                </a:lnTo>
                <a:lnTo>
                  <a:pt x="2" y="2"/>
                </a:lnTo>
                <a:lnTo>
                  <a:pt x="2" y="2"/>
                </a:lnTo>
                <a:lnTo>
                  <a:pt x="0" y="6"/>
                </a:lnTo>
                <a:lnTo>
                  <a:pt x="0" y="10"/>
                </a:lnTo>
                <a:lnTo>
                  <a:pt x="0" y="14"/>
                </a:lnTo>
                <a:lnTo>
                  <a:pt x="10" y="14"/>
                </a:lnTo>
                <a:lnTo>
                  <a:pt x="10" y="10"/>
                </a:lnTo>
                <a:lnTo>
                  <a:pt x="10" y="10"/>
                </a:lnTo>
                <a:lnTo>
                  <a:pt x="10" y="8"/>
                </a:lnTo>
                <a:lnTo>
                  <a:pt x="10" y="8"/>
                </a:lnTo>
                <a:lnTo>
                  <a:pt x="12" y="6"/>
                </a:lnTo>
                <a:lnTo>
                  <a:pt x="12" y="6"/>
                </a:lnTo>
                <a:lnTo>
                  <a:pt x="14" y="8"/>
                </a:lnTo>
                <a:lnTo>
                  <a:pt x="14" y="8"/>
                </a:lnTo>
                <a:lnTo>
                  <a:pt x="14" y="10"/>
                </a:lnTo>
                <a:lnTo>
                  <a:pt x="14" y="12"/>
                </a:lnTo>
                <a:lnTo>
                  <a:pt x="14" y="12"/>
                </a:lnTo>
                <a:lnTo>
                  <a:pt x="14" y="16"/>
                </a:lnTo>
                <a:lnTo>
                  <a:pt x="14" y="16"/>
                </a:lnTo>
                <a:lnTo>
                  <a:pt x="12" y="16"/>
                </a:lnTo>
                <a:lnTo>
                  <a:pt x="12" y="16"/>
                </a:lnTo>
                <a:lnTo>
                  <a:pt x="8" y="18"/>
                </a:lnTo>
                <a:lnTo>
                  <a:pt x="8" y="24"/>
                </a:lnTo>
                <a:lnTo>
                  <a:pt x="8" y="24"/>
                </a:lnTo>
                <a:lnTo>
                  <a:pt x="12" y="24"/>
                </a:lnTo>
                <a:lnTo>
                  <a:pt x="12" y="24"/>
                </a:lnTo>
                <a:lnTo>
                  <a:pt x="14" y="26"/>
                </a:lnTo>
                <a:lnTo>
                  <a:pt x="14" y="26"/>
                </a:lnTo>
                <a:lnTo>
                  <a:pt x="14" y="28"/>
                </a:lnTo>
                <a:lnTo>
                  <a:pt x="14" y="32"/>
                </a:lnTo>
                <a:lnTo>
                  <a:pt x="14" y="32"/>
                </a:lnTo>
                <a:lnTo>
                  <a:pt x="14" y="36"/>
                </a:lnTo>
                <a:lnTo>
                  <a:pt x="14" y="36"/>
                </a:lnTo>
                <a:lnTo>
                  <a:pt x="12" y="38"/>
                </a:lnTo>
                <a:lnTo>
                  <a:pt x="12" y="38"/>
                </a:lnTo>
                <a:lnTo>
                  <a:pt x="10" y="36"/>
                </a:lnTo>
                <a:lnTo>
                  <a:pt x="10" y="36"/>
                </a:lnTo>
                <a:lnTo>
                  <a:pt x="10" y="34"/>
                </a:lnTo>
                <a:lnTo>
                  <a:pt x="10" y="26"/>
                </a:lnTo>
                <a:lnTo>
                  <a:pt x="0" y="26"/>
                </a:lnTo>
                <a:lnTo>
                  <a:pt x="0" y="30"/>
                </a:lnTo>
                <a:lnTo>
                  <a:pt x="0" y="30"/>
                </a:lnTo>
                <a:lnTo>
                  <a:pt x="0" y="38"/>
                </a:lnTo>
                <a:lnTo>
                  <a:pt x="0" y="38"/>
                </a:lnTo>
                <a:lnTo>
                  <a:pt x="4" y="42"/>
                </a:lnTo>
                <a:lnTo>
                  <a:pt x="4" y="42"/>
                </a:lnTo>
                <a:lnTo>
                  <a:pt x="12" y="44"/>
                </a:lnTo>
                <a:lnTo>
                  <a:pt x="12" y="44"/>
                </a:lnTo>
                <a:lnTo>
                  <a:pt x="18" y="42"/>
                </a:lnTo>
                <a:lnTo>
                  <a:pt x="18" y="42"/>
                </a:lnTo>
                <a:lnTo>
                  <a:pt x="22" y="38"/>
                </a:lnTo>
                <a:lnTo>
                  <a:pt x="22" y="38"/>
                </a:lnTo>
                <a:lnTo>
                  <a:pt x="24" y="30"/>
                </a:lnTo>
                <a:lnTo>
                  <a:pt x="24" y="30"/>
                </a:lnTo>
                <a:lnTo>
                  <a:pt x="22" y="22"/>
                </a:lnTo>
                <a:lnTo>
                  <a:pt x="22" y="22"/>
                </a:lnTo>
                <a:lnTo>
                  <a:pt x="20" y="20"/>
                </a:lnTo>
                <a:lnTo>
                  <a:pt x="20"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41" name="Freeform 1021"/>
          <p:cNvSpPr>
            <a:spLocks/>
          </p:cNvSpPr>
          <p:nvPr/>
        </p:nvSpPr>
        <p:spPr bwMode="auto">
          <a:xfrm>
            <a:off x="3512132" y="6177184"/>
            <a:ext cx="54689" cy="41488"/>
          </a:xfrm>
          <a:custGeom>
            <a:avLst/>
            <a:gdLst/>
            <a:ahLst/>
            <a:cxnLst>
              <a:cxn ang="0">
                <a:pos x="0" y="44"/>
              </a:cxn>
              <a:cxn ang="0">
                <a:pos x="12" y="44"/>
              </a:cxn>
              <a:cxn ang="0">
                <a:pos x="12" y="24"/>
              </a:cxn>
              <a:cxn ang="0">
                <a:pos x="22" y="24"/>
              </a:cxn>
              <a:cxn ang="0">
                <a:pos x="22" y="44"/>
              </a:cxn>
              <a:cxn ang="0">
                <a:pos x="22" y="44"/>
              </a:cxn>
              <a:cxn ang="0">
                <a:pos x="36" y="44"/>
              </a:cxn>
              <a:cxn ang="0">
                <a:pos x="36" y="24"/>
              </a:cxn>
              <a:cxn ang="0">
                <a:pos x="46" y="24"/>
              </a:cxn>
              <a:cxn ang="0">
                <a:pos x="46" y="44"/>
              </a:cxn>
              <a:cxn ang="0">
                <a:pos x="46" y="44"/>
              </a:cxn>
              <a:cxn ang="0">
                <a:pos x="58" y="44"/>
              </a:cxn>
              <a:cxn ang="0">
                <a:pos x="58" y="0"/>
              </a:cxn>
              <a:cxn ang="0">
                <a:pos x="58" y="0"/>
              </a:cxn>
              <a:cxn ang="0">
                <a:pos x="0" y="0"/>
              </a:cxn>
              <a:cxn ang="0">
                <a:pos x="0" y="44"/>
              </a:cxn>
            </a:cxnLst>
            <a:rect l="0" t="0" r="r" b="b"/>
            <a:pathLst>
              <a:path w="58" h="44">
                <a:moveTo>
                  <a:pt x="0" y="44"/>
                </a:moveTo>
                <a:lnTo>
                  <a:pt x="12" y="44"/>
                </a:lnTo>
                <a:lnTo>
                  <a:pt x="12" y="24"/>
                </a:lnTo>
                <a:lnTo>
                  <a:pt x="22" y="24"/>
                </a:lnTo>
                <a:lnTo>
                  <a:pt x="22" y="44"/>
                </a:lnTo>
                <a:lnTo>
                  <a:pt x="22" y="44"/>
                </a:lnTo>
                <a:lnTo>
                  <a:pt x="36" y="44"/>
                </a:lnTo>
                <a:lnTo>
                  <a:pt x="36" y="24"/>
                </a:lnTo>
                <a:lnTo>
                  <a:pt x="46" y="24"/>
                </a:lnTo>
                <a:lnTo>
                  <a:pt x="46" y="44"/>
                </a:lnTo>
                <a:lnTo>
                  <a:pt x="46" y="44"/>
                </a:lnTo>
                <a:lnTo>
                  <a:pt x="58" y="44"/>
                </a:lnTo>
                <a:lnTo>
                  <a:pt x="58" y="0"/>
                </a:lnTo>
                <a:lnTo>
                  <a:pt x="58"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42" name="Freeform 1022"/>
          <p:cNvSpPr>
            <a:spLocks/>
          </p:cNvSpPr>
          <p:nvPr/>
        </p:nvSpPr>
        <p:spPr bwMode="auto">
          <a:xfrm>
            <a:off x="3578135"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43" name="Freeform 1023"/>
          <p:cNvSpPr>
            <a:spLocks/>
          </p:cNvSpPr>
          <p:nvPr/>
        </p:nvSpPr>
        <p:spPr bwMode="auto">
          <a:xfrm>
            <a:off x="3598879" y="6177184"/>
            <a:ext cx="33945" cy="41488"/>
          </a:xfrm>
          <a:custGeom>
            <a:avLst/>
            <a:gdLst/>
            <a:ahLst/>
            <a:cxnLst>
              <a:cxn ang="0">
                <a:pos x="24" y="24"/>
              </a:cxn>
              <a:cxn ang="0">
                <a:pos x="14" y="24"/>
              </a:cxn>
              <a:cxn ang="0">
                <a:pos x="14" y="0"/>
              </a:cxn>
              <a:cxn ang="0">
                <a:pos x="14" y="0"/>
              </a:cxn>
              <a:cxn ang="0">
                <a:pos x="0" y="0"/>
              </a:cxn>
              <a:cxn ang="0">
                <a:pos x="0" y="44"/>
              </a:cxn>
              <a:cxn ang="0">
                <a:pos x="36" y="44"/>
              </a:cxn>
              <a:cxn ang="0">
                <a:pos x="36" y="0"/>
              </a:cxn>
              <a:cxn ang="0">
                <a:pos x="36" y="0"/>
              </a:cxn>
              <a:cxn ang="0">
                <a:pos x="24" y="0"/>
              </a:cxn>
              <a:cxn ang="0">
                <a:pos x="24" y="24"/>
              </a:cxn>
            </a:cxnLst>
            <a:rect l="0" t="0" r="r" b="b"/>
            <a:pathLst>
              <a:path w="36" h="44">
                <a:moveTo>
                  <a:pt x="24" y="24"/>
                </a:moveTo>
                <a:lnTo>
                  <a:pt x="14" y="24"/>
                </a:lnTo>
                <a:lnTo>
                  <a:pt x="14" y="0"/>
                </a:lnTo>
                <a:lnTo>
                  <a:pt x="14" y="0"/>
                </a:lnTo>
                <a:lnTo>
                  <a:pt x="0" y="0"/>
                </a:lnTo>
                <a:lnTo>
                  <a:pt x="0" y="44"/>
                </a:lnTo>
                <a:lnTo>
                  <a:pt x="36" y="44"/>
                </a:lnTo>
                <a:lnTo>
                  <a:pt x="36" y="0"/>
                </a:lnTo>
                <a:lnTo>
                  <a:pt x="36" y="0"/>
                </a:lnTo>
                <a:lnTo>
                  <a:pt x="24" y="0"/>
                </a:lnTo>
                <a:lnTo>
                  <a:pt x="2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44" name="Freeform 1024"/>
          <p:cNvSpPr>
            <a:spLocks/>
          </p:cNvSpPr>
          <p:nvPr/>
        </p:nvSpPr>
        <p:spPr bwMode="auto">
          <a:xfrm>
            <a:off x="3644139"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45" name="Freeform 1025"/>
          <p:cNvSpPr>
            <a:spLocks/>
          </p:cNvSpPr>
          <p:nvPr/>
        </p:nvSpPr>
        <p:spPr bwMode="auto">
          <a:xfrm>
            <a:off x="3676197" y="6177184"/>
            <a:ext cx="45260" cy="41488"/>
          </a:xfrm>
          <a:custGeom>
            <a:avLst/>
            <a:gdLst/>
            <a:ahLst/>
            <a:cxnLst>
              <a:cxn ang="0">
                <a:pos x="36" y="24"/>
              </a:cxn>
              <a:cxn ang="0">
                <a:pos x="24" y="24"/>
              </a:cxn>
              <a:cxn ang="0">
                <a:pos x="24" y="24"/>
              </a:cxn>
              <a:cxn ang="0">
                <a:pos x="24" y="0"/>
              </a:cxn>
              <a:cxn ang="0">
                <a:pos x="24" y="0"/>
              </a:cxn>
              <a:cxn ang="0">
                <a:pos x="12" y="0"/>
              </a:cxn>
              <a:cxn ang="0">
                <a:pos x="12" y="0"/>
              </a:cxn>
              <a:cxn ang="0">
                <a:pos x="12" y="24"/>
              </a:cxn>
              <a:cxn ang="0">
                <a:pos x="0" y="24"/>
              </a:cxn>
              <a:cxn ang="0">
                <a:pos x="0" y="24"/>
              </a:cxn>
              <a:cxn ang="0">
                <a:pos x="0" y="44"/>
              </a:cxn>
              <a:cxn ang="0">
                <a:pos x="0" y="44"/>
              </a:cxn>
              <a:cxn ang="0">
                <a:pos x="14" y="44"/>
              </a:cxn>
              <a:cxn ang="0">
                <a:pos x="14" y="44"/>
              </a:cxn>
              <a:cxn ang="0">
                <a:pos x="14" y="24"/>
              </a:cxn>
              <a:cxn ang="0">
                <a:pos x="24" y="24"/>
              </a:cxn>
              <a:cxn ang="0">
                <a:pos x="24" y="24"/>
              </a:cxn>
              <a:cxn ang="0">
                <a:pos x="24" y="44"/>
              </a:cxn>
              <a:cxn ang="0">
                <a:pos x="24" y="44"/>
              </a:cxn>
              <a:cxn ang="0">
                <a:pos x="36" y="44"/>
              </a:cxn>
              <a:cxn ang="0">
                <a:pos x="36" y="44"/>
              </a:cxn>
              <a:cxn ang="0">
                <a:pos x="36" y="24"/>
              </a:cxn>
              <a:cxn ang="0">
                <a:pos x="48" y="24"/>
              </a:cxn>
              <a:cxn ang="0">
                <a:pos x="48" y="24"/>
              </a:cxn>
              <a:cxn ang="0">
                <a:pos x="48" y="0"/>
              </a:cxn>
              <a:cxn ang="0">
                <a:pos x="48" y="0"/>
              </a:cxn>
              <a:cxn ang="0">
                <a:pos x="36" y="0"/>
              </a:cxn>
              <a:cxn ang="0">
                <a:pos x="36" y="0"/>
              </a:cxn>
              <a:cxn ang="0">
                <a:pos x="36" y="24"/>
              </a:cxn>
              <a:cxn ang="0">
                <a:pos x="36" y="24"/>
              </a:cxn>
            </a:cxnLst>
            <a:rect l="0" t="0" r="r" b="b"/>
            <a:pathLst>
              <a:path w="48" h="44">
                <a:moveTo>
                  <a:pt x="36" y="24"/>
                </a:moveTo>
                <a:lnTo>
                  <a:pt x="24" y="24"/>
                </a:lnTo>
                <a:lnTo>
                  <a:pt x="24" y="24"/>
                </a:lnTo>
                <a:lnTo>
                  <a:pt x="24" y="0"/>
                </a:lnTo>
                <a:lnTo>
                  <a:pt x="24" y="0"/>
                </a:lnTo>
                <a:lnTo>
                  <a:pt x="12" y="0"/>
                </a:lnTo>
                <a:lnTo>
                  <a:pt x="12" y="0"/>
                </a:lnTo>
                <a:lnTo>
                  <a:pt x="12" y="24"/>
                </a:lnTo>
                <a:lnTo>
                  <a:pt x="0" y="24"/>
                </a:lnTo>
                <a:lnTo>
                  <a:pt x="0" y="24"/>
                </a:lnTo>
                <a:lnTo>
                  <a:pt x="0" y="44"/>
                </a:lnTo>
                <a:lnTo>
                  <a:pt x="0" y="44"/>
                </a:lnTo>
                <a:lnTo>
                  <a:pt x="14" y="44"/>
                </a:lnTo>
                <a:lnTo>
                  <a:pt x="14" y="44"/>
                </a:lnTo>
                <a:lnTo>
                  <a:pt x="14" y="24"/>
                </a:lnTo>
                <a:lnTo>
                  <a:pt x="24" y="24"/>
                </a:lnTo>
                <a:lnTo>
                  <a:pt x="24" y="24"/>
                </a:lnTo>
                <a:lnTo>
                  <a:pt x="24" y="44"/>
                </a:lnTo>
                <a:lnTo>
                  <a:pt x="24" y="44"/>
                </a:lnTo>
                <a:lnTo>
                  <a:pt x="36" y="44"/>
                </a:lnTo>
                <a:lnTo>
                  <a:pt x="36" y="44"/>
                </a:lnTo>
                <a:lnTo>
                  <a:pt x="36" y="24"/>
                </a:lnTo>
                <a:lnTo>
                  <a:pt x="48" y="24"/>
                </a:lnTo>
                <a:lnTo>
                  <a:pt x="48" y="24"/>
                </a:lnTo>
                <a:lnTo>
                  <a:pt x="48" y="0"/>
                </a:lnTo>
                <a:lnTo>
                  <a:pt x="48" y="0"/>
                </a:lnTo>
                <a:lnTo>
                  <a:pt x="36" y="0"/>
                </a:lnTo>
                <a:lnTo>
                  <a:pt x="36" y="0"/>
                </a:lnTo>
                <a:lnTo>
                  <a:pt x="36" y="24"/>
                </a:lnTo>
                <a:lnTo>
                  <a:pt x="36"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46" name="Freeform 1026"/>
          <p:cNvSpPr>
            <a:spLocks/>
          </p:cNvSpPr>
          <p:nvPr/>
        </p:nvSpPr>
        <p:spPr bwMode="auto">
          <a:xfrm>
            <a:off x="3664883" y="6177184"/>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47" name="Freeform 1027"/>
          <p:cNvSpPr>
            <a:spLocks/>
          </p:cNvSpPr>
          <p:nvPr/>
        </p:nvSpPr>
        <p:spPr bwMode="auto">
          <a:xfrm>
            <a:off x="3730886"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48" name="Freeform 1028"/>
          <p:cNvSpPr>
            <a:spLocks/>
          </p:cNvSpPr>
          <p:nvPr/>
        </p:nvSpPr>
        <p:spPr bwMode="auto">
          <a:xfrm>
            <a:off x="3753516"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49" name="Freeform 1029"/>
          <p:cNvSpPr>
            <a:spLocks/>
          </p:cNvSpPr>
          <p:nvPr/>
        </p:nvSpPr>
        <p:spPr bwMode="auto">
          <a:xfrm>
            <a:off x="3776146"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50" name="Freeform 1030"/>
          <p:cNvSpPr>
            <a:spLocks/>
          </p:cNvSpPr>
          <p:nvPr/>
        </p:nvSpPr>
        <p:spPr bwMode="auto">
          <a:xfrm>
            <a:off x="3796890"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51" name="Freeform 1031"/>
          <p:cNvSpPr>
            <a:spLocks/>
          </p:cNvSpPr>
          <p:nvPr/>
        </p:nvSpPr>
        <p:spPr bwMode="auto">
          <a:xfrm>
            <a:off x="3819520" y="6177184"/>
            <a:ext cx="33945" cy="39602"/>
          </a:xfrm>
          <a:custGeom>
            <a:avLst/>
            <a:gdLst/>
            <a:ahLst/>
            <a:cxnLst>
              <a:cxn ang="0">
                <a:pos x="0" y="42"/>
              </a:cxn>
              <a:cxn ang="0">
                <a:pos x="0" y="42"/>
              </a:cxn>
              <a:cxn ang="0">
                <a:pos x="12" y="42"/>
              </a:cxn>
              <a:cxn ang="0">
                <a:pos x="12" y="24"/>
              </a:cxn>
              <a:cxn ang="0">
                <a:pos x="24" y="24"/>
              </a:cxn>
              <a:cxn ang="0">
                <a:pos x="24" y="42"/>
              </a:cxn>
              <a:cxn ang="0">
                <a:pos x="36" y="42"/>
              </a:cxn>
              <a:cxn ang="0">
                <a:pos x="36" y="0"/>
              </a:cxn>
              <a:cxn ang="0">
                <a:pos x="36" y="0"/>
              </a:cxn>
              <a:cxn ang="0">
                <a:pos x="0" y="0"/>
              </a:cxn>
              <a:cxn ang="0">
                <a:pos x="0" y="42"/>
              </a:cxn>
            </a:cxnLst>
            <a:rect l="0" t="0" r="r" b="b"/>
            <a:pathLst>
              <a:path w="36" h="42">
                <a:moveTo>
                  <a:pt x="0" y="42"/>
                </a:moveTo>
                <a:lnTo>
                  <a:pt x="0" y="42"/>
                </a:lnTo>
                <a:lnTo>
                  <a:pt x="12" y="42"/>
                </a:lnTo>
                <a:lnTo>
                  <a:pt x="12" y="24"/>
                </a:lnTo>
                <a:lnTo>
                  <a:pt x="24" y="24"/>
                </a:lnTo>
                <a:lnTo>
                  <a:pt x="24" y="42"/>
                </a:lnTo>
                <a:lnTo>
                  <a:pt x="36" y="42"/>
                </a:lnTo>
                <a:lnTo>
                  <a:pt x="36" y="0"/>
                </a:lnTo>
                <a:lnTo>
                  <a:pt x="36" y="0"/>
                </a:lnTo>
                <a:lnTo>
                  <a:pt x="0" y="0"/>
                </a:lnTo>
                <a:lnTo>
                  <a:pt x="0"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52" name="Freeform 1032"/>
          <p:cNvSpPr>
            <a:spLocks/>
          </p:cNvSpPr>
          <p:nvPr/>
        </p:nvSpPr>
        <p:spPr bwMode="auto">
          <a:xfrm>
            <a:off x="4002443" y="6177184"/>
            <a:ext cx="56574" cy="41488"/>
          </a:xfrm>
          <a:custGeom>
            <a:avLst/>
            <a:gdLst/>
            <a:ahLst/>
            <a:cxnLst>
              <a:cxn ang="0">
                <a:pos x="0" y="44"/>
              </a:cxn>
              <a:cxn ang="0">
                <a:pos x="12" y="44"/>
              </a:cxn>
              <a:cxn ang="0">
                <a:pos x="12" y="24"/>
              </a:cxn>
              <a:cxn ang="0">
                <a:pos x="24" y="24"/>
              </a:cxn>
              <a:cxn ang="0">
                <a:pos x="24" y="44"/>
              </a:cxn>
              <a:cxn ang="0">
                <a:pos x="24" y="44"/>
              </a:cxn>
              <a:cxn ang="0">
                <a:pos x="36" y="44"/>
              </a:cxn>
              <a:cxn ang="0">
                <a:pos x="36" y="24"/>
              </a:cxn>
              <a:cxn ang="0">
                <a:pos x="48" y="24"/>
              </a:cxn>
              <a:cxn ang="0">
                <a:pos x="48" y="44"/>
              </a:cxn>
              <a:cxn ang="0">
                <a:pos x="48" y="44"/>
              </a:cxn>
              <a:cxn ang="0">
                <a:pos x="60" y="44"/>
              </a:cxn>
              <a:cxn ang="0">
                <a:pos x="60" y="0"/>
              </a:cxn>
              <a:cxn ang="0">
                <a:pos x="60" y="0"/>
              </a:cxn>
              <a:cxn ang="0">
                <a:pos x="0" y="0"/>
              </a:cxn>
              <a:cxn ang="0">
                <a:pos x="0" y="44"/>
              </a:cxn>
            </a:cxnLst>
            <a:rect l="0" t="0" r="r" b="b"/>
            <a:pathLst>
              <a:path w="60" h="44">
                <a:moveTo>
                  <a:pt x="0" y="44"/>
                </a:moveTo>
                <a:lnTo>
                  <a:pt x="12" y="44"/>
                </a:lnTo>
                <a:lnTo>
                  <a:pt x="12" y="24"/>
                </a:lnTo>
                <a:lnTo>
                  <a:pt x="24" y="24"/>
                </a:lnTo>
                <a:lnTo>
                  <a:pt x="24" y="44"/>
                </a:lnTo>
                <a:lnTo>
                  <a:pt x="24" y="44"/>
                </a:lnTo>
                <a:lnTo>
                  <a:pt x="36" y="44"/>
                </a:lnTo>
                <a:lnTo>
                  <a:pt x="36" y="24"/>
                </a:lnTo>
                <a:lnTo>
                  <a:pt x="48" y="24"/>
                </a:lnTo>
                <a:lnTo>
                  <a:pt x="48" y="44"/>
                </a:lnTo>
                <a:lnTo>
                  <a:pt x="48" y="44"/>
                </a:lnTo>
                <a:lnTo>
                  <a:pt x="60" y="44"/>
                </a:lnTo>
                <a:lnTo>
                  <a:pt x="60" y="0"/>
                </a:lnTo>
                <a:lnTo>
                  <a:pt x="60"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53" name="Freeform 1033"/>
          <p:cNvSpPr>
            <a:spLocks/>
          </p:cNvSpPr>
          <p:nvPr/>
        </p:nvSpPr>
        <p:spPr bwMode="auto">
          <a:xfrm>
            <a:off x="4068448"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54" name="Freeform 1034"/>
          <p:cNvSpPr>
            <a:spLocks/>
          </p:cNvSpPr>
          <p:nvPr/>
        </p:nvSpPr>
        <p:spPr bwMode="auto">
          <a:xfrm>
            <a:off x="4091077" y="6177184"/>
            <a:ext cx="33945" cy="41488"/>
          </a:xfrm>
          <a:custGeom>
            <a:avLst/>
            <a:gdLst/>
            <a:ahLst/>
            <a:cxnLst>
              <a:cxn ang="0">
                <a:pos x="24" y="24"/>
              </a:cxn>
              <a:cxn ang="0">
                <a:pos x="12" y="24"/>
              </a:cxn>
              <a:cxn ang="0">
                <a:pos x="12" y="0"/>
              </a:cxn>
              <a:cxn ang="0">
                <a:pos x="12" y="0"/>
              </a:cxn>
              <a:cxn ang="0">
                <a:pos x="0" y="0"/>
              </a:cxn>
              <a:cxn ang="0">
                <a:pos x="0" y="44"/>
              </a:cxn>
              <a:cxn ang="0">
                <a:pos x="36" y="44"/>
              </a:cxn>
              <a:cxn ang="0">
                <a:pos x="36" y="0"/>
              </a:cxn>
              <a:cxn ang="0">
                <a:pos x="36" y="0"/>
              </a:cxn>
              <a:cxn ang="0">
                <a:pos x="24" y="0"/>
              </a:cxn>
              <a:cxn ang="0">
                <a:pos x="24" y="24"/>
              </a:cxn>
            </a:cxnLst>
            <a:rect l="0" t="0" r="r" b="b"/>
            <a:pathLst>
              <a:path w="36" h="44">
                <a:moveTo>
                  <a:pt x="24" y="24"/>
                </a:moveTo>
                <a:lnTo>
                  <a:pt x="12" y="24"/>
                </a:lnTo>
                <a:lnTo>
                  <a:pt x="12" y="0"/>
                </a:lnTo>
                <a:lnTo>
                  <a:pt x="12" y="0"/>
                </a:lnTo>
                <a:lnTo>
                  <a:pt x="0" y="0"/>
                </a:lnTo>
                <a:lnTo>
                  <a:pt x="0" y="44"/>
                </a:lnTo>
                <a:lnTo>
                  <a:pt x="36" y="44"/>
                </a:lnTo>
                <a:lnTo>
                  <a:pt x="36" y="0"/>
                </a:lnTo>
                <a:lnTo>
                  <a:pt x="36" y="0"/>
                </a:lnTo>
                <a:lnTo>
                  <a:pt x="24" y="0"/>
                </a:lnTo>
                <a:lnTo>
                  <a:pt x="2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55" name="Freeform 1035"/>
          <p:cNvSpPr>
            <a:spLocks/>
          </p:cNvSpPr>
          <p:nvPr/>
        </p:nvSpPr>
        <p:spPr bwMode="auto">
          <a:xfrm>
            <a:off x="4134451"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56" name="Freeform 1036"/>
          <p:cNvSpPr>
            <a:spLocks/>
          </p:cNvSpPr>
          <p:nvPr/>
        </p:nvSpPr>
        <p:spPr bwMode="auto">
          <a:xfrm>
            <a:off x="4168395" y="6177184"/>
            <a:ext cx="43374" cy="41488"/>
          </a:xfrm>
          <a:custGeom>
            <a:avLst/>
            <a:gdLst/>
            <a:ahLst/>
            <a:cxnLst>
              <a:cxn ang="0">
                <a:pos x="34" y="24"/>
              </a:cxn>
              <a:cxn ang="0">
                <a:pos x="24" y="24"/>
              </a:cxn>
              <a:cxn ang="0">
                <a:pos x="24" y="24"/>
              </a:cxn>
              <a:cxn ang="0">
                <a:pos x="24" y="0"/>
              </a:cxn>
              <a:cxn ang="0">
                <a:pos x="24" y="0"/>
              </a:cxn>
              <a:cxn ang="0">
                <a:pos x="10" y="0"/>
              </a:cxn>
              <a:cxn ang="0">
                <a:pos x="10" y="0"/>
              </a:cxn>
              <a:cxn ang="0">
                <a:pos x="10" y="24"/>
              </a:cxn>
              <a:cxn ang="0">
                <a:pos x="0" y="24"/>
              </a:cxn>
              <a:cxn ang="0">
                <a:pos x="0" y="24"/>
              </a:cxn>
              <a:cxn ang="0">
                <a:pos x="0" y="44"/>
              </a:cxn>
              <a:cxn ang="0">
                <a:pos x="0" y="44"/>
              </a:cxn>
              <a:cxn ang="0">
                <a:pos x="12" y="44"/>
              </a:cxn>
              <a:cxn ang="0">
                <a:pos x="12" y="44"/>
              </a:cxn>
              <a:cxn ang="0">
                <a:pos x="12" y="24"/>
              </a:cxn>
              <a:cxn ang="0">
                <a:pos x="22" y="24"/>
              </a:cxn>
              <a:cxn ang="0">
                <a:pos x="22" y="24"/>
              </a:cxn>
              <a:cxn ang="0">
                <a:pos x="22" y="44"/>
              </a:cxn>
              <a:cxn ang="0">
                <a:pos x="22" y="44"/>
              </a:cxn>
              <a:cxn ang="0">
                <a:pos x="34" y="44"/>
              </a:cxn>
              <a:cxn ang="0">
                <a:pos x="34" y="44"/>
              </a:cxn>
              <a:cxn ang="0">
                <a:pos x="34" y="24"/>
              </a:cxn>
              <a:cxn ang="0">
                <a:pos x="46" y="24"/>
              </a:cxn>
              <a:cxn ang="0">
                <a:pos x="46" y="24"/>
              </a:cxn>
              <a:cxn ang="0">
                <a:pos x="46" y="0"/>
              </a:cxn>
              <a:cxn ang="0">
                <a:pos x="46" y="0"/>
              </a:cxn>
              <a:cxn ang="0">
                <a:pos x="34" y="0"/>
              </a:cxn>
              <a:cxn ang="0">
                <a:pos x="34" y="0"/>
              </a:cxn>
              <a:cxn ang="0">
                <a:pos x="34" y="24"/>
              </a:cxn>
              <a:cxn ang="0">
                <a:pos x="34" y="24"/>
              </a:cxn>
            </a:cxnLst>
            <a:rect l="0" t="0" r="r" b="b"/>
            <a:pathLst>
              <a:path w="46" h="44">
                <a:moveTo>
                  <a:pt x="34" y="24"/>
                </a:moveTo>
                <a:lnTo>
                  <a:pt x="24" y="24"/>
                </a:lnTo>
                <a:lnTo>
                  <a:pt x="24" y="24"/>
                </a:lnTo>
                <a:lnTo>
                  <a:pt x="24" y="0"/>
                </a:lnTo>
                <a:lnTo>
                  <a:pt x="24" y="0"/>
                </a:lnTo>
                <a:lnTo>
                  <a:pt x="10" y="0"/>
                </a:lnTo>
                <a:lnTo>
                  <a:pt x="10" y="0"/>
                </a:lnTo>
                <a:lnTo>
                  <a:pt x="10" y="24"/>
                </a:lnTo>
                <a:lnTo>
                  <a:pt x="0" y="24"/>
                </a:lnTo>
                <a:lnTo>
                  <a:pt x="0" y="24"/>
                </a:lnTo>
                <a:lnTo>
                  <a:pt x="0" y="44"/>
                </a:lnTo>
                <a:lnTo>
                  <a:pt x="0" y="44"/>
                </a:lnTo>
                <a:lnTo>
                  <a:pt x="12" y="44"/>
                </a:lnTo>
                <a:lnTo>
                  <a:pt x="12" y="44"/>
                </a:lnTo>
                <a:lnTo>
                  <a:pt x="12" y="24"/>
                </a:lnTo>
                <a:lnTo>
                  <a:pt x="22" y="24"/>
                </a:lnTo>
                <a:lnTo>
                  <a:pt x="22" y="24"/>
                </a:lnTo>
                <a:lnTo>
                  <a:pt x="22" y="44"/>
                </a:lnTo>
                <a:lnTo>
                  <a:pt x="22" y="44"/>
                </a:lnTo>
                <a:lnTo>
                  <a:pt x="34" y="44"/>
                </a:lnTo>
                <a:lnTo>
                  <a:pt x="34" y="44"/>
                </a:lnTo>
                <a:lnTo>
                  <a:pt x="34" y="24"/>
                </a:lnTo>
                <a:lnTo>
                  <a:pt x="46" y="24"/>
                </a:lnTo>
                <a:lnTo>
                  <a:pt x="46" y="24"/>
                </a:lnTo>
                <a:lnTo>
                  <a:pt x="46" y="0"/>
                </a:lnTo>
                <a:lnTo>
                  <a:pt x="46" y="0"/>
                </a:lnTo>
                <a:lnTo>
                  <a:pt x="34" y="0"/>
                </a:lnTo>
                <a:lnTo>
                  <a:pt x="34" y="0"/>
                </a:lnTo>
                <a:lnTo>
                  <a:pt x="34" y="24"/>
                </a:lnTo>
                <a:lnTo>
                  <a:pt x="3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57" name="Freeform 1037"/>
          <p:cNvSpPr>
            <a:spLocks/>
          </p:cNvSpPr>
          <p:nvPr/>
        </p:nvSpPr>
        <p:spPr bwMode="auto">
          <a:xfrm>
            <a:off x="4157081" y="6177184"/>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58" name="Freeform 1038"/>
          <p:cNvSpPr>
            <a:spLocks/>
          </p:cNvSpPr>
          <p:nvPr/>
        </p:nvSpPr>
        <p:spPr bwMode="auto">
          <a:xfrm>
            <a:off x="4223084"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59" name="Freeform 1039"/>
          <p:cNvSpPr>
            <a:spLocks/>
          </p:cNvSpPr>
          <p:nvPr/>
        </p:nvSpPr>
        <p:spPr bwMode="auto">
          <a:xfrm>
            <a:off x="4243828" y="6177184"/>
            <a:ext cx="13201" cy="41488"/>
          </a:xfrm>
          <a:custGeom>
            <a:avLst/>
            <a:gdLst/>
            <a:ahLst/>
            <a:cxnLst>
              <a:cxn ang="0">
                <a:pos x="0" y="44"/>
              </a:cxn>
              <a:cxn ang="0">
                <a:pos x="0" y="44"/>
              </a:cxn>
              <a:cxn ang="0">
                <a:pos x="14" y="44"/>
              </a:cxn>
              <a:cxn ang="0">
                <a:pos x="14" y="44"/>
              </a:cxn>
              <a:cxn ang="0">
                <a:pos x="14" y="0"/>
              </a:cxn>
              <a:cxn ang="0">
                <a:pos x="14" y="0"/>
              </a:cxn>
              <a:cxn ang="0">
                <a:pos x="0" y="0"/>
              </a:cxn>
              <a:cxn ang="0">
                <a:pos x="0" y="0"/>
              </a:cxn>
              <a:cxn ang="0">
                <a:pos x="0" y="44"/>
              </a:cxn>
              <a:cxn ang="0">
                <a:pos x="0" y="44"/>
              </a:cxn>
            </a:cxnLst>
            <a:rect l="0" t="0" r="r" b="b"/>
            <a:pathLst>
              <a:path w="14" h="44">
                <a:moveTo>
                  <a:pt x="0" y="44"/>
                </a:moveTo>
                <a:lnTo>
                  <a:pt x="0" y="44"/>
                </a:lnTo>
                <a:lnTo>
                  <a:pt x="14" y="44"/>
                </a:lnTo>
                <a:lnTo>
                  <a:pt x="14" y="44"/>
                </a:lnTo>
                <a:lnTo>
                  <a:pt x="14" y="0"/>
                </a:lnTo>
                <a:lnTo>
                  <a:pt x="14"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60" name="Freeform 1040"/>
          <p:cNvSpPr>
            <a:spLocks/>
          </p:cNvSpPr>
          <p:nvPr/>
        </p:nvSpPr>
        <p:spPr bwMode="auto">
          <a:xfrm>
            <a:off x="4266458"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61" name="Freeform 1041"/>
          <p:cNvSpPr>
            <a:spLocks/>
          </p:cNvSpPr>
          <p:nvPr/>
        </p:nvSpPr>
        <p:spPr bwMode="auto">
          <a:xfrm>
            <a:off x="4289088"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62" name="Freeform 1042"/>
          <p:cNvSpPr>
            <a:spLocks/>
          </p:cNvSpPr>
          <p:nvPr/>
        </p:nvSpPr>
        <p:spPr bwMode="auto">
          <a:xfrm>
            <a:off x="4309832" y="6177184"/>
            <a:ext cx="33945" cy="39602"/>
          </a:xfrm>
          <a:custGeom>
            <a:avLst/>
            <a:gdLst/>
            <a:ahLst/>
            <a:cxnLst>
              <a:cxn ang="0">
                <a:pos x="0" y="42"/>
              </a:cxn>
              <a:cxn ang="0">
                <a:pos x="0" y="42"/>
              </a:cxn>
              <a:cxn ang="0">
                <a:pos x="14" y="42"/>
              </a:cxn>
              <a:cxn ang="0">
                <a:pos x="14" y="24"/>
              </a:cxn>
              <a:cxn ang="0">
                <a:pos x="24" y="24"/>
              </a:cxn>
              <a:cxn ang="0">
                <a:pos x="24" y="42"/>
              </a:cxn>
              <a:cxn ang="0">
                <a:pos x="36" y="42"/>
              </a:cxn>
              <a:cxn ang="0">
                <a:pos x="36" y="0"/>
              </a:cxn>
              <a:cxn ang="0">
                <a:pos x="36" y="0"/>
              </a:cxn>
              <a:cxn ang="0">
                <a:pos x="0" y="0"/>
              </a:cxn>
              <a:cxn ang="0">
                <a:pos x="0" y="42"/>
              </a:cxn>
            </a:cxnLst>
            <a:rect l="0" t="0" r="r" b="b"/>
            <a:pathLst>
              <a:path w="36" h="42">
                <a:moveTo>
                  <a:pt x="0" y="42"/>
                </a:moveTo>
                <a:lnTo>
                  <a:pt x="0" y="42"/>
                </a:lnTo>
                <a:lnTo>
                  <a:pt x="14" y="42"/>
                </a:lnTo>
                <a:lnTo>
                  <a:pt x="14" y="24"/>
                </a:lnTo>
                <a:lnTo>
                  <a:pt x="24" y="24"/>
                </a:lnTo>
                <a:lnTo>
                  <a:pt x="24" y="42"/>
                </a:lnTo>
                <a:lnTo>
                  <a:pt x="36" y="42"/>
                </a:lnTo>
                <a:lnTo>
                  <a:pt x="36" y="0"/>
                </a:lnTo>
                <a:lnTo>
                  <a:pt x="36" y="0"/>
                </a:lnTo>
                <a:lnTo>
                  <a:pt x="0" y="0"/>
                </a:lnTo>
                <a:lnTo>
                  <a:pt x="0"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63" name="Freeform 1043"/>
          <p:cNvSpPr>
            <a:spLocks/>
          </p:cNvSpPr>
          <p:nvPr/>
        </p:nvSpPr>
        <p:spPr bwMode="auto">
          <a:xfrm>
            <a:off x="4141994" y="4845798"/>
            <a:ext cx="30173" cy="28287"/>
          </a:xfrm>
          <a:custGeom>
            <a:avLst/>
            <a:gdLst/>
            <a:ahLst/>
            <a:cxnLst>
              <a:cxn ang="0">
                <a:pos x="22" y="24"/>
              </a:cxn>
              <a:cxn ang="0">
                <a:pos x="16" y="24"/>
              </a:cxn>
              <a:cxn ang="0">
                <a:pos x="10" y="24"/>
              </a:cxn>
              <a:cxn ang="0">
                <a:pos x="0" y="20"/>
              </a:cxn>
              <a:cxn ang="0">
                <a:pos x="2" y="24"/>
              </a:cxn>
              <a:cxn ang="0">
                <a:pos x="4" y="28"/>
              </a:cxn>
              <a:cxn ang="0">
                <a:pos x="16" y="30"/>
              </a:cxn>
              <a:cxn ang="0">
                <a:pos x="24" y="28"/>
              </a:cxn>
              <a:cxn ang="0">
                <a:pos x="30" y="26"/>
              </a:cxn>
              <a:cxn ang="0">
                <a:pos x="32" y="20"/>
              </a:cxn>
              <a:cxn ang="0">
                <a:pos x="30" y="16"/>
              </a:cxn>
              <a:cxn ang="0">
                <a:pos x="26" y="12"/>
              </a:cxn>
              <a:cxn ang="0">
                <a:pos x="18" y="10"/>
              </a:cxn>
              <a:cxn ang="0">
                <a:pos x="10" y="8"/>
              </a:cxn>
              <a:cxn ang="0">
                <a:pos x="8" y="8"/>
              </a:cxn>
              <a:cxn ang="0">
                <a:pos x="10" y="6"/>
              </a:cxn>
              <a:cxn ang="0">
                <a:pos x="16" y="4"/>
              </a:cxn>
              <a:cxn ang="0">
                <a:pos x="20" y="6"/>
              </a:cxn>
              <a:cxn ang="0">
                <a:pos x="22" y="8"/>
              </a:cxn>
              <a:cxn ang="0">
                <a:pos x="32" y="8"/>
              </a:cxn>
              <a:cxn ang="0">
                <a:pos x="28" y="2"/>
              </a:cxn>
              <a:cxn ang="0">
                <a:pos x="22" y="0"/>
              </a:cxn>
              <a:cxn ang="0">
                <a:pos x="16" y="0"/>
              </a:cxn>
              <a:cxn ang="0">
                <a:pos x="8" y="0"/>
              </a:cxn>
              <a:cxn ang="0">
                <a:pos x="2" y="4"/>
              </a:cxn>
              <a:cxn ang="0">
                <a:pos x="2" y="8"/>
              </a:cxn>
              <a:cxn ang="0">
                <a:pos x="4" y="14"/>
              </a:cxn>
              <a:cxn ang="0">
                <a:pos x="14" y="16"/>
              </a:cxn>
              <a:cxn ang="0">
                <a:pos x="20" y="18"/>
              </a:cxn>
              <a:cxn ang="0">
                <a:pos x="24" y="18"/>
              </a:cxn>
              <a:cxn ang="0">
                <a:pos x="24" y="20"/>
              </a:cxn>
              <a:cxn ang="0">
                <a:pos x="22" y="24"/>
              </a:cxn>
            </a:cxnLst>
            <a:rect l="0" t="0" r="r" b="b"/>
            <a:pathLst>
              <a:path w="32" h="30">
                <a:moveTo>
                  <a:pt x="22" y="24"/>
                </a:moveTo>
                <a:lnTo>
                  <a:pt x="22" y="24"/>
                </a:lnTo>
                <a:lnTo>
                  <a:pt x="16" y="24"/>
                </a:lnTo>
                <a:lnTo>
                  <a:pt x="16" y="24"/>
                </a:lnTo>
                <a:lnTo>
                  <a:pt x="10" y="24"/>
                </a:lnTo>
                <a:lnTo>
                  <a:pt x="10" y="24"/>
                </a:lnTo>
                <a:lnTo>
                  <a:pt x="8" y="20"/>
                </a:lnTo>
                <a:lnTo>
                  <a:pt x="0" y="20"/>
                </a:lnTo>
                <a:lnTo>
                  <a:pt x="0" y="20"/>
                </a:lnTo>
                <a:lnTo>
                  <a:pt x="2" y="24"/>
                </a:lnTo>
                <a:lnTo>
                  <a:pt x="4" y="28"/>
                </a:lnTo>
                <a:lnTo>
                  <a:pt x="4" y="28"/>
                </a:lnTo>
                <a:lnTo>
                  <a:pt x="10" y="30"/>
                </a:lnTo>
                <a:lnTo>
                  <a:pt x="16" y="30"/>
                </a:lnTo>
                <a:lnTo>
                  <a:pt x="16" y="30"/>
                </a:lnTo>
                <a:lnTo>
                  <a:pt x="24" y="28"/>
                </a:lnTo>
                <a:lnTo>
                  <a:pt x="24" y="28"/>
                </a:lnTo>
                <a:lnTo>
                  <a:pt x="30" y="26"/>
                </a:lnTo>
                <a:lnTo>
                  <a:pt x="30" y="26"/>
                </a:lnTo>
                <a:lnTo>
                  <a:pt x="32" y="20"/>
                </a:lnTo>
                <a:lnTo>
                  <a:pt x="32" y="20"/>
                </a:lnTo>
                <a:lnTo>
                  <a:pt x="30" y="16"/>
                </a:lnTo>
                <a:lnTo>
                  <a:pt x="30" y="16"/>
                </a:lnTo>
                <a:lnTo>
                  <a:pt x="26" y="12"/>
                </a:lnTo>
                <a:lnTo>
                  <a:pt x="26" y="12"/>
                </a:lnTo>
                <a:lnTo>
                  <a:pt x="18" y="10"/>
                </a:lnTo>
                <a:lnTo>
                  <a:pt x="18" y="10"/>
                </a:lnTo>
                <a:lnTo>
                  <a:pt x="10" y="8"/>
                </a:lnTo>
                <a:lnTo>
                  <a:pt x="10" y="8"/>
                </a:lnTo>
                <a:lnTo>
                  <a:pt x="8" y="8"/>
                </a:lnTo>
                <a:lnTo>
                  <a:pt x="8" y="8"/>
                </a:lnTo>
                <a:lnTo>
                  <a:pt x="10" y="6"/>
                </a:lnTo>
                <a:lnTo>
                  <a:pt x="10" y="6"/>
                </a:lnTo>
                <a:lnTo>
                  <a:pt x="16" y="4"/>
                </a:lnTo>
                <a:lnTo>
                  <a:pt x="16" y="4"/>
                </a:lnTo>
                <a:lnTo>
                  <a:pt x="20" y="6"/>
                </a:lnTo>
                <a:lnTo>
                  <a:pt x="20" y="6"/>
                </a:lnTo>
                <a:lnTo>
                  <a:pt x="22" y="8"/>
                </a:lnTo>
                <a:lnTo>
                  <a:pt x="32" y="8"/>
                </a:lnTo>
                <a:lnTo>
                  <a:pt x="32" y="8"/>
                </a:lnTo>
                <a:lnTo>
                  <a:pt x="30" y="4"/>
                </a:lnTo>
                <a:lnTo>
                  <a:pt x="28" y="2"/>
                </a:lnTo>
                <a:lnTo>
                  <a:pt x="28" y="2"/>
                </a:lnTo>
                <a:lnTo>
                  <a:pt x="22" y="0"/>
                </a:lnTo>
                <a:lnTo>
                  <a:pt x="16" y="0"/>
                </a:lnTo>
                <a:lnTo>
                  <a:pt x="16" y="0"/>
                </a:lnTo>
                <a:lnTo>
                  <a:pt x="8" y="0"/>
                </a:lnTo>
                <a:lnTo>
                  <a:pt x="8" y="0"/>
                </a:lnTo>
                <a:lnTo>
                  <a:pt x="2" y="4"/>
                </a:lnTo>
                <a:lnTo>
                  <a:pt x="2" y="4"/>
                </a:lnTo>
                <a:lnTo>
                  <a:pt x="2" y="8"/>
                </a:lnTo>
                <a:lnTo>
                  <a:pt x="2" y="8"/>
                </a:lnTo>
                <a:lnTo>
                  <a:pt x="2" y="10"/>
                </a:lnTo>
                <a:lnTo>
                  <a:pt x="4" y="14"/>
                </a:lnTo>
                <a:lnTo>
                  <a:pt x="4" y="14"/>
                </a:lnTo>
                <a:lnTo>
                  <a:pt x="14" y="16"/>
                </a:lnTo>
                <a:lnTo>
                  <a:pt x="14" y="16"/>
                </a:lnTo>
                <a:lnTo>
                  <a:pt x="20" y="18"/>
                </a:lnTo>
                <a:lnTo>
                  <a:pt x="20" y="18"/>
                </a:lnTo>
                <a:lnTo>
                  <a:pt x="24" y="18"/>
                </a:lnTo>
                <a:lnTo>
                  <a:pt x="24" y="18"/>
                </a:lnTo>
                <a:lnTo>
                  <a:pt x="24" y="20"/>
                </a:lnTo>
                <a:lnTo>
                  <a:pt x="24" y="20"/>
                </a:lnTo>
                <a:lnTo>
                  <a:pt x="22" y="24"/>
                </a:lnTo>
                <a:lnTo>
                  <a:pt x="22"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64" name="Freeform 1044"/>
          <p:cNvSpPr>
            <a:spLocks/>
          </p:cNvSpPr>
          <p:nvPr/>
        </p:nvSpPr>
        <p:spPr bwMode="auto">
          <a:xfrm>
            <a:off x="3821406" y="4845798"/>
            <a:ext cx="9429" cy="18858"/>
          </a:xfrm>
          <a:custGeom>
            <a:avLst/>
            <a:gdLst/>
            <a:ahLst/>
            <a:cxnLst>
              <a:cxn ang="0">
                <a:pos x="2" y="20"/>
              </a:cxn>
              <a:cxn ang="0">
                <a:pos x="2" y="20"/>
              </a:cxn>
              <a:cxn ang="0">
                <a:pos x="4" y="20"/>
              </a:cxn>
              <a:cxn ang="0">
                <a:pos x="4" y="20"/>
              </a:cxn>
              <a:cxn ang="0">
                <a:pos x="8" y="20"/>
              </a:cxn>
              <a:cxn ang="0">
                <a:pos x="8" y="20"/>
              </a:cxn>
              <a:cxn ang="0">
                <a:pos x="10" y="18"/>
              </a:cxn>
              <a:cxn ang="0">
                <a:pos x="10" y="18"/>
              </a:cxn>
              <a:cxn ang="0">
                <a:pos x="10" y="10"/>
              </a:cxn>
              <a:cxn ang="0">
                <a:pos x="10" y="10"/>
              </a:cxn>
              <a:cxn ang="0">
                <a:pos x="10" y="2"/>
              </a:cxn>
              <a:cxn ang="0">
                <a:pos x="10" y="2"/>
              </a:cxn>
              <a:cxn ang="0">
                <a:pos x="8" y="0"/>
              </a:cxn>
              <a:cxn ang="0">
                <a:pos x="8" y="0"/>
              </a:cxn>
              <a:cxn ang="0">
                <a:pos x="4" y="0"/>
              </a:cxn>
              <a:cxn ang="0">
                <a:pos x="4" y="0"/>
              </a:cxn>
              <a:cxn ang="0">
                <a:pos x="2" y="0"/>
              </a:cxn>
              <a:cxn ang="0">
                <a:pos x="2" y="0"/>
              </a:cxn>
              <a:cxn ang="0">
                <a:pos x="0" y="2"/>
              </a:cxn>
              <a:cxn ang="0">
                <a:pos x="0" y="2"/>
              </a:cxn>
              <a:cxn ang="0">
                <a:pos x="0" y="10"/>
              </a:cxn>
              <a:cxn ang="0">
                <a:pos x="0" y="10"/>
              </a:cxn>
              <a:cxn ang="0">
                <a:pos x="0" y="16"/>
              </a:cxn>
              <a:cxn ang="0">
                <a:pos x="0" y="16"/>
              </a:cxn>
              <a:cxn ang="0">
                <a:pos x="2" y="20"/>
              </a:cxn>
              <a:cxn ang="0">
                <a:pos x="2" y="20"/>
              </a:cxn>
            </a:cxnLst>
            <a:rect l="0" t="0" r="r" b="b"/>
            <a:pathLst>
              <a:path w="10" h="20">
                <a:moveTo>
                  <a:pt x="2" y="20"/>
                </a:moveTo>
                <a:lnTo>
                  <a:pt x="2" y="20"/>
                </a:lnTo>
                <a:lnTo>
                  <a:pt x="4" y="20"/>
                </a:lnTo>
                <a:lnTo>
                  <a:pt x="4" y="20"/>
                </a:lnTo>
                <a:lnTo>
                  <a:pt x="8" y="20"/>
                </a:lnTo>
                <a:lnTo>
                  <a:pt x="8" y="20"/>
                </a:lnTo>
                <a:lnTo>
                  <a:pt x="10" y="18"/>
                </a:lnTo>
                <a:lnTo>
                  <a:pt x="10" y="18"/>
                </a:lnTo>
                <a:lnTo>
                  <a:pt x="10" y="10"/>
                </a:lnTo>
                <a:lnTo>
                  <a:pt x="10" y="10"/>
                </a:lnTo>
                <a:lnTo>
                  <a:pt x="10" y="2"/>
                </a:lnTo>
                <a:lnTo>
                  <a:pt x="10" y="2"/>
                </a:lnTo>
                <a:lnTo>
                  <a:pt x="8" y="0"/>
                </a:lnTo>
                <a:lnTo>
                  <a:pt x="8" y="0"/>
                </a:lnTo>
                <a:lnTo>
                  <a:pt x="4" y="0"/>
                </a:lnTo>
                <a:lnTo>
                  <a:pt x="4" y="0"/>
                </a:lnTo>
                <a:lnTo>
                  <a:pt x="2" y="0"/>
                </a:lnTo>
                <a:lnTo>
                  <a:pt x="2" y="0"/>
                </a:lnTo>
                <a:lnTo>
                  <a:pt x="0" y="2"/>
                </a:lnTo>
                <a:lnTo>
                  <a:pt x="0" y="2"/>
                </a:lnTo>
                <a:lnTo>
                  <a:pt x="0" y="10"/>
                </a:lnTo>
                <a:lnTo>
                  <a:pt x="0" y="10"/>
                </a:lnTo>
                <a:lnTo>
                  <a:pt x="0" y="16"/>
                </a:lnTo>
                <a:lnTo>
                  <a:pt x="0" y="16"/>
                </a:lnTo>
                <a:lnTo>
                  <a:pt x="2" y="20"/>
                </a:lnTo>
                <a:lnTo>
                  <a:pt x="2"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65" name="Freeform 1045"/>
          <p:cNvSpPr>
            <a:spLocks/>
          </p:cNvSpPr>
          <p:nvPr/>
        </p:nvSpPr>
        <p:spPr bwMode="auto">
          <a:xfrm>
            <a:off x="4098621" y="4849570"/>
            <a:ext cx="9429" cy="18858"/>
          </a:xfrm>
          <a:custGeom>
            <a:avLst/>
            <a:gdLst/>
            <a:ahLst/>
            <a:cxnLst>
              <a:cxn ang="0">
                <a:pos x="4" y="20"/>
              </a:cxn>
              <a:cxn ang="0">
                <a:pos x="4" y="20"/>
              </a:cxn>
              <a:cxn ang="0">
                <a:pos x="6" y="20"/>
              </a:cxn>
              <a:cxn ang="0">
                <a:pos x="6" y="20"/>
              </a:cxn>
              <a:cxn ang="0">
                <a:pos x="8" y="20"/>
              </a:cxn>
              <a:cxn ang="0">
                <a:pos x="8" y="20"/>
              </a:cxn>
              <a:cxn ang="0">
                <a:pos x="10" y="16"/>
              </a:cxn>
              <a:cxn ang="0">
                <a:pos x="10" y="16"/>
              </a:cxn>
              <a:cxn ang="0">
                <a:pos x="10" y="10"/>
              </a:cxn>
              <a:cxn ang="0">
                <a:pos x="10" y="10"/>
              </a:cxn>
              <a:cxn ang="0">
                <a:pos x="10" y="2"/>
              </a:cxn>
              <a:cxn ang="0">
                <a:pos x="10" y="2"/>
              </a:cxn>
              <a:cxn ang="0">
                <a:pos x="8" y="0"/>
              </a:cxn>
              <a:cxn ang="0">
                <a:pos x="8" y="0"/>
              </a:cxn>
              <a:cxn ang="0">
                <a:pos x="6" y="0"/>
              </a:cxn>
              <a:cxn ang="0">
                <a:pos x="6" y="0"/>
              </a:cxn>
              <a:cxn ang="0">
                <a:pos x="4" y="0"/>
              </a:cxn>
              <a:cxn ang="0">
                <a:pos x="4" y="0"/>
              </a:cxn>
              <a:cxn ang="0">
                <a:pos x="2" y="2"/>
              </a:cxn>
              <a:cxn ang="0">
                <a:pos x="2" y="2"/>
              </a:cxn>
              <a:cxn ang="0">
                <a:pos x="0" y="10"/>
              </a:cxn>
              <a:cxn ang="0">
                <a:pos x="0" y="10"/>
              </a:cxn>
              <a:cxn ang="0">
                <a:pos x="2" y="16"/>
              </a:cxn>
              <a:cxn ang="0">
                <a:pos x="2" y="16"/>
              </a:cxn>
              <a:cxn ang="0">
                <a:pos x="4" y="20"/>
              </a:cxn>
              <a:cxn ang="0">
                <a:pos x="4" y="20"/>
              </a:cxn>
            </a:cxnLst>
            <a:rect l="0" t="0" r="r" b="b"/>
            <a:pathLst>
              <a:path w="10" h="20">
                <a:moveTo>
                  <a:pt x="4" y="20"/>
                </a:moveTo>
                <a:lnTo>
                  <a:pt x="4" y="20"/>
                </a:lnTo>
                <a:lnTo>
                  <a:pt x="6" y="20"/>
                </a:lnTo>
                <a:lnTo>
                  <a:pt x="6" y="20"/>
                </a:lnTo>
                <a:lnTo>
                  <a:pt x="8" y="20"/>
                </a:lnTo>
                <a:lnTo>
                  <a:pt x="8" y="20"/>
                </a:lnTo>
                <a:lnTo>
                  <a:pt x="10" y="16"/>
                </a:lnTo>
                <a:lnTo>
                  <a:pt x="10" y="16"/>
                </a:lnTo>
                <a:lnTo>
                  <a:pt x="10" y="10"/>
                </a:lnTo>
                <a:lnTo>
                  <a:pt x="10" y="10"/>
                </a:lnTo>
                <a:lnTo>
                  <a:pt x="10" y="2"/>
                </a:lnTo>
                <a:lnTo>
                  <a:pt x="10" y="2"/>
                </a:lnTo>
                <a:lnTo>
                  <a:pt x="8" y="0"/>
                </a:lnTo>
                <a:lnTo>
                  <a:pt x="8" y="0"/>
                </a:lnTo>
                <a:lnTo>
                  <a:pt x="6" y="0"/>
                </a:lnTo>
                <a:lnTo>
                  <a:pt x="6" y="0"/>
                </a:lnTo>
                <a:lnTo>
                  <a:pt x="4" y="0"/>
                </a:lnTo>
                <a:lnTo>
                  <a:pt x="4" y="0"/>
                </a:lnTo>
                <a:lnTo>
                  <a:pt x="2" y="2"/>
                </a:lnTo>
                <a:lnTo>
                  <a:pt x="2" y="2"/>
                </a:lnTo>
                <a:lnTo>
                  <a:pt x="0" y="10"/>
                </a:lnTo>
                <a:lnTo>
                  <a:pt x="0" y="10"/>
                </a:lnTo>
                <a:lnTo>
                  <a:pt x="2" y="16"/>
                </a:lnTo>
                <a:lnTo>
                  <a:pt x="2" y="16"/>
                </a:lnTo>
                <a:lnTo>
                  <a:pt x="4" y="20"/>
                </a:lnTo>
                <a:lnTo>
                  <a:pt x="4"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66" name="Freeform 1046"/>
          <p:cNvSpPr>
            <a:spLocks/>
          </p:cNvSpPr>
          <p:nvPr/>
        </p:nvSpPr>
        <p:spPr bwMode="auto">
          <a:xfrm>
            <a:off x="4070333" y="4849570"/>
            <a:ext cx="9429" cy="18858"/>
          </a:xfrm>
          <a:custGeom>
            <a:avLst/>
            <a:gdLst/>
            <a:ahLst/>
            <a:cxnLst>
              <a:cxn ang="0">
                <a:pos x="2" y="20"/>
              </a:cxn>
              <a:cxn ang="0">
                <a:pos x="2" y="20"/>
              </a:cxn>
              <a:cxn ang="0">
                <a:pos x="4" y="20"/>
              </a:cxn>
              <a:cxn ang="0">
                <a:pos x="4" y="20"/>
              </a:cxn>
              <a:cxn ang="0">
                <a:pos x="8" y="20"/>
              </a:cxn>
              <a:cxn ang="0">
                <a:pos x="8" y="20"/>
              </a:cxn>
              <a:cxn ang="0">
                <a:pos x="8" y="16"/>
              </a:cxn>
              <a:cxn ang="0">
                <a:pos x="8" y="16"/>
              </a:cxn>
              <a:cxn ang="0">
                <a:pos x="10" y="10"/>
              </a:cxn>
              <a:cxn ang="0">
                <a:pos x="10" y="10"/>
              </a:cxn>
              <a:cxn ang="0">
                <a:pos x="8" y="2"/>
              </a:cxn>
              <a:cxn ang="0">
                <a:pos x="8" y="2"/>
              </a:cxn>
              <a:cxn ang="0">
                <a:pos x="8" y="0"/>
              </a:cxn>
              <a:cxn ang="0">
                <a:pos x="8" y="0"/>
              </a:cxn>
              <a:cxn ang="0">
                <a:pos x="4" y="0"/>
              </a:cxn>
              <a:cxn ang="0">
                <a:pos x="4" y="0"/>
              </a:cxn>
              <a:cxn ang="0">
                <a:pos x="2" y="0"/>
              </a:cxn>
              <a:cxn ang="0">
                <a:pos x="2" y="0"/>
              </a:cxn>
              <a:cxn ang="0">
                <a:pos x="0" y="2"/>
              </a:cxn>
              <a:cxn ang="0">
                <a:pos x="0" y="2"/>
              </a:cxn>
              <a:cxn ang="0">
                <a:pos x="0" y="10"/>
              </a:cxn>
              <a:cxn ang="0">
                <a:pos x="0" y="10"/>
              </a:cxn>
              <a:cxn ang="0">
                <a:pos x="0" y="16"/>
              </a:cxn>
              <a:cxn ang="0">
                <a:pos x="0" y="16"/>
              </a:cxn>
              <a:cxn ang="0">
                <a:pos x="2" y="20"/>
              </a:cxn>
              <a:cxn ang="0">
                <a:pos x="2" y="20"/>
              </a:cxn>
            </a:cxnLst>
            <a:rect l="0" t="0" r="r" b="b"/>
            <a:pathLst>
              <a:path w="10" h="20">
                <a:moveTo>
                  <a:pt x="2" y="20"/>
                </a:moveTo>
                <a:lnTo>
                  <a:pt x="2" y="20"/>
                </a:lnTo>
                <a:lnTo>
                  <a:pt x="4" y="20"/>
                </a:lnTo>
                <a:lnTo>
                  <a:pt x="4" y="20"/>
                </a:lnTo>
                <a:lnTo>
                  <a:pt x="8" y="20"/>
                </a:lnTo>
                <a:lnTo>
                  <a:pt x="8" y="20"/>
                </a:lnTo>
                <a:lnTo>
                  <a:pt x="8" y="16"/>
                </a:lnTo>
                <a:lnTo>
                  <a:pt x="8" y="16"/>
                </a:lnTo>
                <a:lnTo>
                  <a:pt x="10" y="10"/>
                </a:lnTo>
                <a:lnTo>
                  <a:pt x="10" y="10"/>
                </a:lnTo>
                <a:lnTo>
                  <a:pt x="8" y="2"/>
                </a:lnTo>
                <a:lnTo>
                  <a:pt x="8" y="2"/>
                </a:lnTo>
                <a:lnTo>
                  <a:pt x="8" y="0"/>
                </a:lnTo>
                <a:lnTo>
                  <a:pt x="8" y="0"/>
                </a:lnTo>
                <a:lnTo>
                  <a:pt x="4" y="0"/>
                </a:lnTo>
                <a:lnTo>
                  <a:pt x="4" y="0"/>
                </a:lnTo>
                <a:lnTo>
                  <a:pt x="2" y="0"/>
                </a:lnTo>
                <a:lnTo>
                  <a:pt x="2" y="0"/>
                </a:lnTo>
                <a:lnTo>
                  <a:pt x="0" y="2"/>
                </a:lnTo>
                <a:lnTo>
                  <a:pt x="0" y="2"/>
                </a:lnTo>
                <a:lnTo>
                  <a:pt x="0" y="10"/>
                </a:lnTo>
                <a:lnTo>
                  <a:pt x="0" y="10"/>
                </a:lnTo>
                <a:lnTo>
                  <a:pt x="0" y="16"/>
                </a:lnTo>
                <a:lnTo>
                  <a:pt x="0" y="16"/>
                </a:lnTo>
                <a:lnTo>
                  <a:pt x="2" y="20"/>
                </a:lnTo>
                <a:lnTo>
                  <a:pt x="2"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67" name="Freeform 1047"/>
          <p:cNvSpPr>
            <a:spLocks/>
          </p:cNvSpPr>
          <p:nvPr/>
        </p:nvSpPr>
        <p:spPr bwMode="auto">
          <a:xfrm>
            <a:off x="3629051" y="4842026"/>
            <a:ext cx="24516" cy="41488"/>
          </a:xfrm>
          <a:custGeom>
            <a:avLst/>
            <a:gdLst/>
            <a:ahLst/>
            <a:cxnLst>
              <a:cxn ang="0">
                <a:pos x="6" y="42"/>
              </a:cxn>
              <a:cxn ang="0">
                <a:pos x="14" y="44"/>
              </a:cxn>
              <a:cxn ang="0">
                <a:pos x="20" y="42"/>
              </a:cxn>
              <a:cxn ang="0">
                <a:pos x="24" y="38"/>
              </a:cxn>
              <a:cxn ang="0">
                <a:pos x="26" y="30"/>
              </a:cxn>
              <a:cxn ang="0">
                <a:pos x="24" y="22"/>
              </a:cxn>
              <a:cxn ang="0">
                <a:pos x="20" y="20"/>
              </a:cxn>
              <a:cxn ang="0">
                <a:pos x="24" y="16"/>
              </a:cxn>
              <a:cxn ang="0">
                <a:pos x="24" y="12"/>
              </a:cxn>
              <a:cxn ang="0">
                <a:pos x="22" y="4"/>
              </a:cxn>
              <a:cxn ang="0">
                <a:pos x="18" y="2"/>
              </a:cxn>
              <a:cxn ang="0">
                <a:pos x="12" y="0"/>
              </a:cxn>
              <a:cxn ang="0">
                <a:pos x="4" y="2"/>
              </a:cxn>
              <a:cxn ang="0">
                <a:pos x="2" y="6"/>
              </a:cxn>
              <a:cxn ang="0">
                <a:pos x="0" y="14"/>
              </a:cxn>
              <a:cxn ang="0">
                <a:pos x="12" y="10"/>
              </a:cxn>
              <a:cxn ang="0">
                <a:pos x="12" y="8"/>
              </a:cxn>
              <a:cxn ang="0">
                <a:pos x="14" y="6"/>
              </a:cxn>
              <a:cxn ang="0">
                <a:pos x="14" y="8"/>
              </a:cxn>
              <a:cxn ang="0">
                <a:pos x="16" y="10"/>
              </a:cxn>
              <a:cxn ang="0">
                <a:pos x="16" y="12"/>
              </a:cxn>
              <a:cxn ang="0">
                <a:pos x="14" y="16"/>
              </a:cxn>
              <a:cxn ang="0">
                <a:pos x="14" y="16"/>
              </a:cxn>
              <a:cxn ang="0">
                <a:pos x="8" y="24"/>
              </a:cxn>
              <a:cxn ang="0">
                <a:pos x="12" y="24"/>
              </a:cxn>
              <a:cxn ang="0">
                <a:pos x="14" y="24"/>
              </a:cxn>
              <a:cxn ang="0">
                <a:pos x="16" y="28"/>
              </a:cxn>
              <a:cxn ang="0">
                <a:pos x="16" y="32"/>
              </a:cxn>
              <a:cxn ang="0">
                <a:pos x="14" y="36"/>
              </a:cxn>
              <a:cxn ang="0">
                <a:pos x="14" y="38"/>
              </a:cxn>
              <a:cxn ang="0">
                <a:pos x="12" y="36"/>
              </a:cxn>
              <a:cxn ang="0">
                <a:pos x="12" y="26"/>
              </a:cxn>
              <a:cxn ang="0">
                <a:pos x="0" y="30"/>
              </a:cxn>
              <a:cxn ang="0">
                <a:pos x="2" y="38"/>
              </a:cxn>
              <a:cxn ang="0">
                <a:pos x="6" y="42"/>
              </a:cxn>
            </a:cxnLst>
            <a:rect l="0" t="0" r="r" b="b"/>
            <a:pathLst>
              <a:path w="26" h="44">
                <a:moveTo>
                  <a:pt x="6" y="42"/>
                </a:moveTo>
                <a:lnTo>
                  <a:pt x="6" y="42"/>
                </a:lnTo>
                <a:lnTo>
                  <a:pt x="14" y="44"/>
                </a:lnTo>
                <a:lnTo>
                  <a:pt x="14" y="44"/>
                </a:lnTo>
                <a:lnTo>
                  <a:pt x="20" y="42"/>
                </a:lnTo>
                <a:lnTo>
                  <a:pt x="20" y="42"/>
                </a:lnTo>
                <a:lnTo>
                  <a:pt x="24" y="38"/>
                </a:lnTo>
                <a:lnTo>
                  <a:pt x="24" y="38"/>
                </a:lnTo>
                <a:lnTo>
                  <a:pt x="26" y="30"/>
                </a:lnTo>
                <a:lnTo>
                  <a:pt x="26" y="30"/>
                </a:lnTo>
                <a:lnTo>
                  <a:pt x="24" y="22"/>
                </a:lnTo>
                <a:lnTo>
                  <a:pt x="24" y="22"/>
                </a:lnTo>
                <a:lnTo>
                  <a:pt x="20" y="20"/>
                </a:lnTo>
                <a:lnTo>
                  <a:pt x="20" y="20"/>
                </a:lnTo>
                <a:lnTo>
                  <a:pt x="24" y="16"/>
                </a:lnTo>
                <a:lnTo>
                  <a:pt x="24" y="16"/>
                </a:lnTo>
                <a:lnTo>
                  <a:pt x="24" y="12"/>
                </a:lnTo>
                <a:lnTo>
                  <a:pt x="24" y="12"/>
                </a:lnTo>
                <a:lnTo>
                  <a:pt x="24" y="6"/>
                </a:lnTo>
                <a:lnTo>
                  <a:pt x="22" y="4"/>
                </a:lnTo>
                <a:lnTo>
                  <a:pt x="22" y="4"/>
                </a:lnTo>
                <a:lnTo>
                  <a:pt x="18" y="2"/>
                </a:lnTo>
                <a:lnTo>
                  <a:pt x="12" y="0"/>
                </a:lnTo>
                <a:lnTo>
                  <a:pt x="12" y="0"/>
                </a:lnTo>
                <a:lnTo>
                  <a:pt x="8" y="0"/>
                </a:lnTo>
                <a:lnTo>
                  <a:pt x="4" y="2"/>
                </a:lnTo>
                <a:lnTo>
                  <a:pt x="4" y="2"/>
                </a:lnTo>
                <a:lnTo>
                  <a:pt x="2" y="6"/>
                </a:lnTo>
                <a:lnTo>
                  <a:pt x="0" y="10"/>
                </a:lnTo>
                <a:lnTo>
                  <a:pt x="0" y="14"/>
                </a:lnTo>
                <a:lnTo>
                  <a:pt x="12" y="14"/>
                </a:lnTo>
                <a:lnTo>
                  <a:pt x="12" y="10"/>
                </a:lnTo>
                <a:lnTo>
                  <a:pt x="12" y="10"/>
                </a:lnTo>
                <a:lnTo>
                  <a:pt x="12" y="8"/>
                </a:lnTo>
                <a:lnTo>
                  <a:pt x="12" y="8"/>
                </a:lnTo>
                <a:lnTo>
                  <a:pt x="14" y="6"/>
                </a:lnTo>
                <a:lnTo>
                  <a:pt x="14" y="6"/>
                </a:lnTo>
                <a:lnTo>
                  <a:pt x="14" y="8"/>
                </a:lnTo>
                <a:lnTo>
                  <a:pt x="14" y="8"/>
                </a:lnTo>
                <a:lnTo>
                  <a:pt x="16" y="10"/>
                </a:lnTo>
                <a:lnTo>
                  <a:pt x="16" y="12"/>
                </a:lnTo>
                <a:lnTo>
                  <a:pt x="16" y="12"/>
                </a:lnTo>
                <a:lnTo>
                  <a:pt x="14" y="16"/>
                </a:lnTo>
                <a:lnTo>
                  <a:pt x="14" y="16"/>
                </a:lnTo>
                <a:lnTo>
                  <a:pt x="14" y="16"/>
                </a:lnTo>
                <a:lnTo>
                  <a:pt x="14" y="16"/>
                </a:lnTo>
                <a:lnTo>
                  <a:pt x="8" y="18"/>
                </a:lnTo>
                <a:lnTo>
                  <a:pt x="8" y="24"/>
                </a:lnTo>
                <a:lnTo>
                  <a:pt x="8" y="24"/>
                </a:lnTo>
                <a:lnTo>
                  <a:pt x="12" y="24"/>
                </a:lnTo>
                <a:lnTo>
                  <a:pt x="12" y="24"/>
                </a:lnTo>
                <a:lnTo>
                  <a:pt x="14" y="24"/>
                </a:lnTo>
                <a:lnTo>
                  <a:pt x="14" y="24"/>
                </a:lnTo>
                <a:lnTo>
                  <a:pt x="16" y="28"/>
                </a:lnTo>
                <a:lnTo>
                  <a:pt x="16" y="32"/>
                </a:lnTo>
                <a:lnTo>
                  <a:pt x="16" y="32"/>
                </a:lnTo>
                <a:lnTo>
                  <a:pt x="14" y="36"/>
                </a:lnTo>
                <a:lnTo>
                  <a:pt x="14" y="36"/>
                </a:lnTo>
                <a:lnTo>
                  <a:pt x="14" y="38"/>
                </a:lnTo>
                <a:lnTo>
                  <a:pt x="14" y="38"/>
                </a:lnTo>
                <a:lnTo>
                  <a:pt x="12" y="36"/>
                </a:lnTo>
                <a:lnTo>
                  <a:pt x="12" y="36"/>
                </a:lnTo>
                <a:lnTo>
                  <a:pt x="12" y="32"/>
                </a:lnTo>
                <a:lnTo>
                  <a:pt x="12" y="26"/>
                </a:lnTo>
                <a:lnTo>
                  <a:pt x="0" y="26"/>
                </a:lnTo>
                <a:lnTo>
                  <a:pt x="0" y="30"/>
                </a:lnTo>
                <a:lnTo>
                  <a:pt x="0" y="30"/>
                </a:lnTo>
                <a:lnTo>
                  <a:pt x="2" y="38"/>
                </a:lnTo>
                <a:lnTo>
                  <a:pt x="2" y="38"/>
                </a:lnTo>
                <a:lnTo>
                  <a:pt x="6" y="42"/>
                </a:lnTo>
                <a:lnTo>
                  <a:pt x="6"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68" name="Freeform 1048"/>
          <p:cNvSpPr>
            <a:spLocks/>
          </p:cNvSpPr>
          <p:nvPr/>
        </p:nvSpPr>
        <p:spPr bwMode="auto">
          <a:xfrm>
            <a:off x="4034502" y="4843913"/>
            <a:ext cx="16972" cy="28287"/>
          </a:xfrm>
          <a:custGeom>
            <a:avLst/>
            <a:gdLst/>
            <a:ahLst/>
            <a:cxnLst>
              <a:cxn ang="0">
                <a:pos x="10" y="30"/>
              </a:cxn>
              <a:cxn ang="0">
                <a:pos x="18" y="30"/>
              </a:cxn>
              <a:cxn ang="0">
                <a:pos x="18" y="0"/>
              </a:cxn>
              <a:cxn ang="0">
                <a:pos x="12" y="0"/>
              </a:cxn>
              <a:cxn ang="0">
                <a:pos x="12" y="0"/>
              </a:cxn>
              <a:cxn ang="0">
                <a:pos x="8" y="6"/>
              </a:cxn>
              <a:cxn ang="0">
                <a:pos x="8" y="6"/>
              </a:cxn>
              <a:cxn ang="0">
                <a:pos x="0" y="8"/>
              </a:cxn>
              <a:cxn ang="0">
                <a:pos x="0" y="14"/>
              </a:cxn>
              <a:cxn ang="0">
                <a:pos x="0" y="14"/>
              </a:cxn>
              <a:cxn ang="0">
                <a:pos x="10" y="8"/>
              </a:cxn>
              <a:cxn ang="0">
                <a:pos x="10" y="30"/>
              </a:cxn>
            </a:cxnLst>
            <a:rect l="0" t="0" r="r" b="b"/>
            <a:pathLst>
              <a:path w="18" h="30">
                <a:moveTo>
                  <a:pt x="10" y="30"/>
                </a:moveTo>
                <a:lnTo>
                  <a:pt x="18" y="30"/>
                </a:lnTo>
                <a:lnTo>
                  <a:pt x="18" y="0"/>
                </a:lnTo>
                <a:lnTo>
                  <a:pt x="12" y="0"/>
                </a:lnTo>
                <a:lnTo>
                  <a:pt x="12" y="0"/>
                </a:lnTo>
                <a:lnTo>
                  <a:pt x="8" y="6"/>
                </a:lnTo>
                <a:lnTo>
                  <a:pt x="8" y="6"/>
                </a:lnTo>
                <a:lnTo>
                  <a:pt x="0" y="8"/>
                </a:lnTo>
                <a:lnTo>
                  <a:pt x="0" y="14"/>
                </a:lnTo>
                <a:lnTo>
                  <a:pt x="0" y="14"/>
                </a:lnTo>
                <a:lnTo>
                  <a:pt x="10" y="8"/>
                </a:lnTo>
                <a:lnTo>
                  <a:pt x="10" y="3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69" name="Freeform 1049"/>
          <p:cNvSpPr>
            <a:spLocks noEditPoints="1"/>
          </p:cNvSpPr>
          <p:nvPr/>
        </p:nvSpPr>
        <p:spPr bwMode="auto">
          <a:xfrm>
            <a:off x="4062789" y="4843913"/>
            <a:ext cx="24516" cy="28287"/>
          </a:xfrm>
          <a:custGeom>
            <a:avLst/>
            <a:gdLst/>
            <a:ahLst/>
            <a:cxnLst>
              <a:cxn ang="0">
                <a:pos x="12" y="30"/>
              </a:cxn>
              <a:cxn ang="0">
                <a:pos x="12" y="30"/>
              </a:cxn>
              <a:cxn ang="0">
                <a:pos x="18" y="30"/>
              </a:cxn>
              <a:cxn ang="0">
                <a:pos x="22" y="28"/>
              </a:cxn>
              <a:cxn ang="0">
                <a:pos x="22" y="28"/>
              </a:cxn>
              <a:cxn ang="0">
                <a:pos x="24" y="22"/>
              </a:cxn>
              <a:cxn ang="0">
                <a:pos x="26" y="16"/>
              </a:cxn>
              <a:cxn ang="0">
                <a:pos x="26" y="16"/>
              </a:cxn>
              <a:cxn ang="0">
                <a:pos x="24" y="8"/>
              </a:cxn>
              <a:cxn ang="0">
                <a:pos x="22" y="4"/>
              </a:cxn>
              <a:cxn ang="0">
                <a:pos x="22" y="4"/>
              </a:cxn>
              <a:cxn ang="0">
                <a:pos x="18" y="2"/>
              </a:cxn>
              <a:cxn ang="0">
                <a:pos x="12" y="0"/>
              </a:cxn>
              <a:cxn ang="0">
                <a:pos x="12" y="0"/>
              </a:cxn>
              <a:cxn ang="0">
                <a:pos x="8" y="2"/>
              </a:cxn>
              <a:cxn ang="0">
                <a:pos x="4" y="4"/>
              </a:cxn>
              <a:cxn ang="0">
                <a:pos x="4" y="4"/>
              </a:cxn>
              <a:cxn ang="0">
                <a:pos x="0" y="8"/>
              </a:cxn>
              <a:cxn ang="0">
                <a:pos x="0" y="16"/>
              </a:cxn>
              <a:cxn ang="0">
                <a:pos x="0" y="16"/>
              </a:cxn>
              <a:cxn ang="0">
                <a:pos x="0" y="22"/>
              </a:cxn>
              <a:cxn ang="0">
                <a:pos x="4" y="28"/>
              </a:cxn>
              <a:cxn ang="0">
                <a:pos x="4" y="28"/>
              </a:cxn>
              <a:cxn ang="0">
                <a:pos x="8" y="30"/>
              </a:cxn>
              <a:cxn ang="0">
                <a:pos x="12" y="30"/>
              </a:cxn>
              <a:cxn ang="0">
                <a:pos x="12" y="30"/>
              </a:cxn>
              <a:cxn ang="0">
                <a:pos x="8" y="8"/>
              </a:cxn>
              <a:cxn ang="0">
                <a:pos x="8" y="8"/>
              </a:cxn>
              <a:cxn ang="0">
                <a:pos x="10" y="6"/>
              </a:cxn>
              <a:cxn ang="0">
                <a:pos x="10" y="6"/>
              </a:cxn>
              <a:cxn ang="0">
                <a:pos x="12" y="6"/>
              </a:cxn>
              <a:cxn ang="0">
                <a:pos x="12" y="6"/>
              </a:cxn>
              <a:cxn ang="0">
                <a:pos x="16" y="6"/>
              </a:cxn>
              <a:cxn ang="0">
                <a:pos x="16" y="6"/>
              </a:cxn>
              <a:cxn ang="0">
                <a:pos x="16" y="8"/>
              </a:cxn>
              <a:cxn ang="0">
                <a:pos x="16" y="8"/>
              </a:cxn>
              <a:cxn ang="0">
                <a:pos x="18" y="16"/>
              </a:cxn>
              <a:cxn ang="0">
                <a:pos x="18" y="16"/>
              </a:cxn>
              <a:cxn ang="0">
                <a:pos x="16" y="22"/>
              </a:cxn>
              <a:cxn ang="0">
                <a:pos x="16" y="22"/>
              </a:cxn>
              <a:cxn ang="0">
                <a:pos x="16" y="26"/>
              </a:cxn>
              <a:cxn ang="0">
                <a:pos x="16" y="26"/>
              </a:cxn>
              <a:cxn ang="0">
                <a:pos x="12" y="26"/>
              </a:cxn>
              <a:cxn ang="0">
                <a:pos x="12" y="26"/>
              </a:cxn>
              <a:cxn ang="0">
                <a:pos x="10" y="26"/>
              </a:cxn>
              <a:cxn ang="0">
                <a:pos x="10" y="26"/>
              </a:cxn>
              <a:cxn ang="0">
                <a:pos x="8" y="22"/>
              </a:cxn>
              <a:cxn ang="0">
                <a:pos x="8" y="22"/>
              </a:cxn>
              <a:cxn ang="0">
                <a:pos x="8" y="16"/>
              </a:cxn>
              <a:cxn ang="0">
                <a:pos x="8" y="16"/>
              </a:cxn>
              <a:cxn ang="0">
                <a:pos x="8" y="8"/>
              </a:cxn>
              <a:cxn ang="0">
                <a:pos x="8" y="8"/>
              </a:cxn>
            </a:cxnLst>
            <a:rect l="0" t="0" r="r" b="b"/>
            <a:pathLst>
              <a:path w="26" h="30">
                <a:moveTo>
                  <a:pt x="12" y="30"/>
                </a:moveTo>
                <a:lnTo>
                  <a:pt x="12" y="30"/>
                </a:lnTo>
                <a:lnTo>
                  <a:pt x="18" y="30"/>
                </a:lnTo>
                <a:lnTo>
                  <a:pt x="22" y="28"/>
                </a:lnTo>
                <a:lnTo>
                  <a:pt x="22" y="28"/>
                </a:lnTo>
                <a:lnTo>
                  <a:pt x="24" y="22"/>
                </a:lnTo>
                <a:lnTo>
                  <a:pt x="26" y="16"/>
                </a:lnTo>
                <a:lnTo>
                  <a:pt x="26" y="16"/>
                </a:lnTo>
                <a:lnTo>
                  <a:pt x="24" y="8"/>
                </a:lnTo>
                <a:lnTo>
                  <a:pt x="22" y="4"/>
                </a:lnTo>
                <a:lnTo>
                  <a:pt x="22" y="4"/>
                </a:lnTo>
                <a:lnTo>
                  <a:pt x="18" y="2"/>
                </a:lnTo>
                <a:lnTo>
                  <a:pt x="12" y="0"/>
                </a:lnTo>
                <a:lnTo>
                  <a:pt x="12" y="0"/>
                </a:lnTo>
                <a:lnTo>
                  <a:pt x="8" y="2"/>
                </a:lnTo>
                <a:lnTo>
                  <a:pt x="4" y="4"/>
                </a:lnTo>
                <a:lnTo>
                  <a:pt x="4" y="4"/>
                </a:lnTo>
                <a:lnTo>
                  <a:pt x="0" y="8"/>
                </a:lnTo>
                <a:lnTo>
                  <a:pt x="0" y="16"/>
                </a:lnTo>
                <a:lnTo>
                  <a:pt x="0" y="16"/>
                </a:lnTo>
                <a:lnTo>
                  <a:pt x="0" y="22"/>
                </a:lnTo>
                <a:lnTo>
                  <a:pt x="4" y="28"/>
                </a:lnTo>
                <a:lnTo>
                  <a:pt x="4" y="28"/>
                </a:lnTo>
                <a:lnTo>
                  <a:pt x="8" y="30"/>
                </a:lnTo>
                <a:lnTo>
                  <a:pt x="12" y="30"/>
                </a:lnTo>
                <a:lnTo>
                  <a:pt x="12" y="30"/>
                </a:lnTo>
                <a:close/>
                <a:moveTo>
                  <a:pt x="8" y="8"/>
                </a:moveTo>
                <a:lnTo>
                  <a:pt x="8" y="8"/>
                </a:lnTo>
                <a:lnTo>
                  <a:pt x="10" y="6"/>
                </a:lnTo>
                <a:lnTo>
                  <a:pt x="10" y="6"/>
                </a:lnTo>
                <a:lnTo>
                  <a:pt x="12" y="6"/>
                </a:lnTo>
                <a:lnTo>
                  <a:pt x="12" y="6"/>
                </a:lnTo>
                <a:lnTo>
                  <a:pt x="16" y="6"/>
                </a:lnTo>
                <a:lnTo>
                  <a:pt x="16" y="6"/>
                </a:lnTo>
                <a:lnTo>
                  <a:pt x="16" y="8"/>
                </a:lnTo>
                <a:lnTo>
                  <a:pt x="16" y="8"/>
                </a:lnTo>
                <a:lnTo>
                  <a:pt x="18" y="16"/>
                </a:lnTo>
                <a:lnTo>
                  <a:pt x="18" y="16"/>
                </a:lnTo>
                <a:lnTo>
                  <a:pt x="16" y="22"/>
                </a:lnTo>
                <a:lnTo>
                  <a:pt x="16" y="22"/>
                </a:lnTo>
                <a:lnTo>
                  <a:pt x="16" y="26"/>
                </a:lnTo>
                <a:lnTo>
                  <a:pt x="16" y="26"/>
                </a:lnTo>
                <a:lnTo>
                  <a:pt x="12" y="26"/>
                </a:lnTo>
                <a:lnTo>
                  <a:pt x="12" y="26"/>
                </a:lnTo>
                <a:lnTo>
                  <a:pt x="10" y="26"/>
                </a:lnTo>
                <a:lnTo>
                  <a:pt x="10" y="26"/>
                </a:lnTo>
                <a:lnTo>
                  <a:pt x="8" y="22"/>
                </a:lnTo>
                <a:lnTo>
                  <a:pt x="8" y="22"/>
                </a:lnTo>
                <a:lnTo>
                  <a:pt x="8" y="16"/>
                </a:lnTo>
                <a:lnTo>
                  <a:pt x="8" y="16"/>
                </a:lnTo>
                <a:lnTo>
                  <a:pt x="8" y="8"/>
                </a:lnTo>
                <a:lnTo>
                  <a:pt x="8"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70" name="Freeform 1050"/>
          <p:cNvSpPr>
            <a:spLocks noEditPoints="1"/>
          </p:cNvSpPr>
          <p:nvPr/>
        </p:nvSpPr>
        <p:spPr bwMode="auto">
          <a:xfrm>
            <a:off x="4091076" y="4843913"/>
            <a:ext cx="24516" cy="28287"/>
          </a:xfrm>
          <a:custGeom>
            <a:avLst/>
            <a:gdLst/>
            <a:ahLst/>
            <a:cxnLst>
              <a:cxn ang="0">
                <a:pos x="14" y="30"/>
              </a:cxn>
              <a:cxn ang="0">
                <a:pos x="14" y="30"/>
              </a:cxn>
              <a:cxn ang="0">
                <a:pos x="18" y="30"/>
              </a:cxn>
              <a:cxn ang="0">
                <a:pos x="22" y="28"/>
              </a:cxn>
              <a:cxn ang="0">
                <a:pos x="22" y="28"/>
              </a:cxn>
              <a:cxn ang="0">
                <a:pos x="26" y="22"/>
              </a:cxn>
              <a:cxn ang="0">
                <a:pos x="26" y="16"/>
              </a:cxn>
              <a:cxn ang="0">
                <a:pos x="26" y="16"/>
              </a:cxn>
              <a:cxn ang="0">
                <a:pos x="26" y="8"/>
              </a:cxn>
              <a:cxn ang="0">
                <a:pos x="22" y="4"/>
              </a:cxn>
              <a:cxn ang="0">
                <a:pos x="22" y="4"/>
              </a:cxn>
              <a:cxn ang="0">
                <a:pos x="18" y="2"/>
              </a:cxn>
              <a:cxn ang="0">
                <a:pos x="14" y="0"/>
              </a:cxn>
              <a:cxn ang="0">
                <a:pos x="14" y="0"/>
              </a:cxn>
              <a:cxn ang="0">
                <a:pos x="8" y="2"/>
              </a:cxn>
              <a:cxn ang="0">
                <a:pos x="4" y="4"/>
              </a:cxn>
              <a:cxn ang="0">
                <a:pos x="4" y="4"/>
              </a:cxn>
              <a:cxn ang="0">
                <a:pos x="2" y="8"/>
              </a:cxn>
              <a:cxn ang="0">
                <a:pos x="0" y="16"/>
              </a:cxn>
              <a:cxn ang="0">
                <a:pos x="0" y="16"/>
              </a:cxn>
              <a:cxn ang="0">
                <a:pos x="2" y="22"/>
              </a:cxn>
              <a:cxn ang="0">
                <a:pos x="4" y="28"/>
              </a:cxn>
              <a:cxn ang="0">
                <a:pos x="4" y="28"/>
              </a:cxn>
              <a:cxn ang="0">
                <a:pos x="8" y="30"/>
              </a:cxn>
              <a:cxn ang="0">
                <a:pos x="14" y="30"/>
              </a:cxn>
              <a:cxn ang="0">
                <a:pos x="14" y="30"/>
              </a:cxn>
              <a:cxn ang="0">
                <a:pos x="10" y="8"/>
              </a:cxn>
              <a:cxn ang="0">
                <a:pos x="10" y="8"/>
              </a:cxn>
              <a:cxn ang="0">
                <a:pos x="12" y="6"/>
              </a:cxn>
              <a:cxn ang="0">
                <a:pos x="12" y="6"/>
              </a:cxn>
              <a:cxn ang="0">
                <a:pos x="14" y="6"/>
              </a:cxn>
              <a:cxn ang="0">
                <a:pos x="14" y="6"/>
              </a:cxn>
              <a:cxn ang="0">
                <a:pos x="16" y="6"/>
              </a:cxn>
              <a:cxn ang="0">
                <a:pos x="16" y="6"/>
              </a:cxn>
              <a:cxn ang="0">
                <a:pos x="18" y="8"/>
              </a:cxn>
              <a:cxn ang="0">
                <a:pos x="18" y="8"/>
              </a:cxn>
              <a:cxn ang="0">
                <a:pos x="18" y="16"/>
              </a:cxn>
              <a:cxn ang="0">
                <a:pos x="18" y="16"/>
              </a:cxn>
              <a:cxn ang="0">
                <a:pos x="18" y="22"/>
              </a:cxn>
              <a:cxn ang="0">
                <a:pos x="18" y="22"/>
              </a:cxn>
              <a:cxn ang="0">
                <a:pos x="16" y="26"/>
              </a:cxn>
              <a:cxn ang="0">
                <a:pos x="16" y="26"/>
              </a:cxn>
              <a:cxn ang="0">
                <a:pos x="14" y="26"/>
              </a:cxn>
              <a:cxn ang="0">
                <a:pos x="14" y="26"/>
              </a:cxn>
              <a:cxn ang="0">
                <a:pos x="12" y="26"/>
              </a:cxn>
              <a:cxn ang="0">
                <a:pos x="12" y="26"/>
              </a:cxn>
              <a:cxn ang="0">
                <a:pos x="10" y="22"/>
              </a:cxn>
              <a:cxn ang="0">
                <a:pos x="10" y="22"/>
              </a:cxn>
              <a:cxn ang="0">
                <a:pos x="8" y="16"/>
              </a:cxn>
              <a:cxn ang="0">
                <a:pos x="8" y="16"/>
              </a:cxn>
              <a:cxn ang="0">
                <a:pos x="10" y="8"/>
              </a:cxn>
              <a:cxn ang="0">
                <a:pos x="10" y="8"/>
              </a:cxn>
            </a:cxnLst>
            <a:rect l="0" t="0" r="r" b="b"/>
            <a:pathLst>
              <a:path w="26" h="30">
                <a:moveTo>
                  <a:pt x="14" y="30"/>
                </a:moveTo>
                <a:lnTo>
                  <a:pt x="14" y="30"/>
                </a:lnTo>
                <a:lnTo>
                  <a:pt x="18" y="30"/>
                </a:lnTo>
                <a:lnTo>
                  <a:pt x="22" y="28"/>
                </a:lnTo>
                <a:lnTo>
                  <a:pt x="22" y="28"/>
                </a:lnTo>
                <a:lnTo>
                  <a:pt x="26" y="22"/>
                </a:lnTo>
                <a:lnTo>
                  <a:pt x="26" y="16"/>
                </a:lnTo>
                <a:lnTo>
                  <a:pt x="26" y="16"/>
                </a:lnTo>
                <a:lnTo>
                  <a:pt x="26" y="8"/>
                </a:lnTo>
                <a:lnTo>
                  <a:pt x="22" y="4"/>
                </a:lnTo>
                <a:lnTo>
                  <a:pt x="22" y="4"/>
                </a:lnTo>
                <a:lnTo>
                  <a:pt x="18" y="2"/>
                </a:lnTo>
                <a:lnTo>
                  <a:pt x="14" y="0"/>
                </a:lnTo>
                <a:lnTo>
                  <a:pt x="14" y="0"/>
                </a:lnTo>
                <a:lnTo>
                  <a:pt x="8" y="2"/>
                </a:lnTo>
                <a:lnTo>
                  <a:pt x="4" y="4"/>
                </a:lnTo>
                <a:lnTo>
                  <a:pt x="4" y="4"/>
                </a:lnTo>
                <a:lnTo>
                  <a:pt x="2" y="8"/>
                </a:lnTo>
                <a:lnTo>
                  <a:pt x="0" y="16"/>
                </a:lnTo>
                <a:lnTo>
                  <a:pt x="0" y="16"/>
                </a:lnTo>
                <a:lnTo>
                  <a:pt x="2" y="22"/>
                </a:lnTo>
                <a:lnTo>
                  <a:pt x="4" y="28"/>
                </a:lnTo>
                <a:lnTo>
                  <a:pt x="4" y="28"/>
                </a:lnTo>
                <a:lnTo>
                  <a:pt x="8" y="30"/>
                </a:lnTo>
                <a:lnTo>
                  <a:pt x="14" y="30"/>
                </a:lnTo>
                <a:lnTo>
                  <a:pt x="14" y="30"/>
                </a:lnTo>
                <a:close/>
                <a:moveTo>
                  <a:pt x="10" y="8"/>
                </a:moveTo>
                <a:lnTo>
                  <a:pt x="10" y="8"/>
                </a:lnTo>
                <a:lnTo>
                  <a:pt x="12" y="6"/>
                </a:lnTo>
                <a:lnTo>
                  <a:pt x="12" y="6"/>
                </a:lnTo>
                <a:lnTo>
                  <a:pt x="14" y="6"/>
                </a:lnTo>
                <a:lnTo>
                  <a:pt x="14" y="6"/>
                </a:lnTo>
                <a:lnTo>
                  <a:pt x="16" y="6"/>
                </a:lnTo>
                <a:lnTo>
                  <a:pt x="16" y="6"/>
                </a:lnTo>
                <a:lnTo>
                  <a:pt x="18" y="8"/>
                </a:lnTo>
                <a:lnTo>
                  <a:pt x="18" y="8"/>
                </a:lnTo>
                <a:lnTo>
                  <a:pt x="18" y="16"/>
                </a:lnTo>
                <a:lnTo>
                  <a:pt x="18" y="16"/>
                </a:lnTo>
                <a:lnTo>
                  <a:pt x="18" y="22"/>
                </a:lnTo>
                <a:lnTo>
                  <a:pt x="18" y="22"/>
                </a:lnTo>
                <a:lnTo>
                  <a:pt x="16" y="26"/>
                </a:lnTo>
                <a:lnTo>
                  <a:pt x="16" y="26"/>
                </a:lnTo>
                <a:lnTo>
                  <a:pt x="14" y="26"/>
                </a:lnTo>
                <a:lnTo>
                  <a:pt x="14" y="26"/>
                </a:lnTo>
                <a:lnTo>
                  <a:pt x="12" y="26"/>
                </a:lnTo>
                <a:lnTo>
                  <a:pt x="12" y="26"/>
                </a:lnTo>
                <a:lnTo>
                  <a:pt x="10" y="22"/>
                </a:lnTo>
                <a:lnTo>
                  <a:pt x="10" y="22"/>
                </a:lnTo>
                <a:lnTo>
                  <a:pt x="8" y="16"/>
                </a:lnTo>
                <a:lnTo>
                  <a:pt x="8" y="16"/>
                </a:lnTo>
                <a:lnTo>
                  <a:pt x="10" y="8"/>
                </a:lnTo>
                <a:lnTo>
                  <a:pt x="10"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71" name="Rectangle 1051"/>
          <p:cNvSpPr>
            <a:spLocks noChangeArrowheads="1"/>
          </p:cNvSpPr>
          <p:nvPr/>
        </p:nvSpPr>
        <p:spPr bwMode="auto">
          <a:xfrm>
            <a:off x="4121250" y="4858999"/>
            <a:ext cx="15087" cy="5657"/>
          </a:xfrm>
          <a:prstGeom prst="rect">
            <a:avLst/>
          </a:prstGeom>
          <a:solidFill>
            <a:srgbClr val="FFFFFF"/>
          </a:solidFill>
          <a:ln w="9525">
            <a:noFill/>
            <a:miter lim="800000"/>
            <a:headEnd/>
            <a:tailEnd/>
          </a:ln>
        </p:spPr>
        <p:txBody>
          <a:bodyPr wrap="square" lIns="91429" tIns="91429" rIns="91429" bIns="91429">
            <a:noAutofit/>
          </a:bodyPr>
          <a:lstStyle/>
          <a:p>
            <a:pPr>
              <a:defRPr/>
            </a:pPr>
            <a:endParaRPr lang="da-DK">
              <a:ea typeface="ＭＳ Ｐゴシック" pitchFamily="-97" charset="-128"/>
            </a:endParaRPr>
          </a:p>
        </p:txBody>
      </p:sp>
      <p:sp>
        <p:nvSpPr>
          <p:cNvPr id="272" name="Freeform 1052"/>
          <p:cNvSpPr>
            <a:spLocks/>
          </p:cNvSpPr>
          <p:nvPr/>
        </p:nvSpPr>
        <p:spPr bwMode="auto">
          <a:xfrm>
            <a:off x="3240573" y="4843913"/>
            <a:ext cx="26401" cy="28287"/>
          </a:xfrm>
          <a:custGeom>
            <a:avLst/>
            <a:gdLst/>
            <a:ahLst/>
            <a:cxnLst>
              <a:cxn ang="0">
                <a:pos x="28" y="24"/>
              </a:cxn>
              <a:cxn ang="0">
                <a:pos x="8" y="24"/>
              </a:cxn>
              <a:cxn ang="0">
                <a:pos x="8" y="0"/>
              </a:cxn>
              <a:cxn ang="0">
                <a:pos x="0" y="0"/>
              </a:cxn>
              <a:cxn ang="0">
                <a:pos x="0" y="30"/>
              </a:cxn>
              <a:cxn ang="0">
                <a:pos x="28" y="30"/>
              </a:cxn>
              <a:cxn ang="0">
                <a:pos x="28" y="24"/>
              </a:cxn>
            </a:cxnLst>
            <a:rect l="0" t="0" r="r" b="b"/>
            <a:pathLst>
              <a:path w="28" h="30">
                <a:moveTo>
                  <a:pt x="28" y="24"/>
                </a:moveTo>
                <a:lnTo>
                  <a:pt x="8" y="24"/>
                </a:lnTo>
                <a:lnTo>
                  <a:pt x="8" y="0"/>
                </a:lnTo>
                <a:lnTo>
                  <a:pt x="0" y="0"/>
                </a:lnTo>
                <a:lnTo>
                  <a:pt x="0" y="30"/>
                </a:lnTo>
                <a:lnTo>
                  <a:pt x="28" y="30"/>
                </a:lnTo>
                <a:lnTo>
                  <a:pt x="28"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73" name="Freeform 1053"/>
          <p:cNvSpPr>
            <a:spLocks/>
          </p:cNvSpPr>
          <p:nvPr/>
        </p:nvSpPr>
        <p:spPr bwMode="auto">
          <a:xfrm>
            <a:off x="3272633" y="4843913"/>
            <a:ext cx="37716" cy="28287"/>
          </a:xfrm>
          <a:custGeom>
            <a:avLst/>
            <a:gdLst/>
            <a:ahLst/>
            <a:cxnLst>
              <a:cxn ang="0">
                <a:pos x="8" y="6"/>
              </a:cxn>
              <a:cxn ang="0">
                <a:pos x="16" y="30"/>
              </a:cxn>
              <a:cxn ang="0">
                <a:pos x="24" y="30"/>
              </a:cxn>
              <a:cxn ang="0">
                <a:pos x="32" y="6"/>
              </a:cxn>
              <a:cxn ang="0">
                <a:pos x="32" y="30"/>
              </a:cxn>
              <a:cxn ang="0">
                <a:pos x="40" y="30"/>
              </a:cxn>
              <a:cxn ang="0">
                <a:pos x="40" y="0"/>
              </a:cxn>
              <a:cxn ang="0">
                <a:pos x="26" y="0"/>
              </a:cxn>
              <a:cxn ang="0">
                <a:pos x="20" y="20"/>
              </a:cxn>
              <a:cxn ang="0">
                <a:pos x="12" y="0"/>
              </a:cxn>
              <a:cxn ang="0">
                <a:pos x="0" y="0"/>
              </a:cxn>
              <a:cxn ang="0">
                <a:pos x="0" y="30"/>
              </a:cxn>
              <a:cxn ang="0">
                <a:pos x="8" y="30"/>
              </a:cxn>
              <a:cxn ang="0">
                <a:pos x="8" y="6"/>
              </a:cxn>
            </a:cxnLst>
            <a:rect l="0" t="0" r="r" b="b"/>
            <a:pathLst>
              <a:path w="40" h="30">
                <a:moveTo>
                  <a:pt x="8" y="6"/>
                </a:moveTo>
                <a:lnTo>
                  <a:pt x="16" y="30"/>
                </a:lnTo>
                <a:lnTo>
                  <a:pt x="24" y="30"/>
                </a:lnTo>
                <a:lnTo>
                  <a:pt x="32" y="6"/>
                </a:lnTo>
                <a:lnTo>
                  <a:pt x="32" y="30"/>
                </a:lnTo>
                <a:lnTo>
                  <a:pt x="40" y="30"/>
                </a:lnTo>
                <a:lnTo>
                  <a:pt x="40" y="0"/>
                </a:lnTo>
                <a:lnTo>
                  <a:pt x="26" y="0"/>
                </a:lnTo>
                <a:lnTo>
                  <a:pt x="20" y="20"/>
                </a:lnTo>
                <a:lnTo>
                  <a:pt x="12" y="0"/>
                </a:lnTo>
                <a:lnTo>
                  <a:pt x="0" y="0"/>
                </a:lnTo>
                <a:lnTo>
                  <a:pt x="0" y="30"/>
                </a:lnTo>
                <a:lnTo>
                  <a:pt x="8" y="30"/>
                </a:lnTo>
                <a:lnTo>
                  <a:pt x="8" y="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74" name="Rectangle 1054"/>
          <p:cNvSpPr>
            <a:spLocks noChangeArrowheads="1"/>
          </p:cNvSpPr>
          <p:nvPr/>
        </p:nvSpPr>
        <p:spPr bwMode="auto">
          <a:xfrm>
            <a:off x="3225488" y="4843913"/>
            <a:ext cx="7543" cy="28287"/>
          </a:xfrm>
          <a:prstGeom prst="rect">
            <a:avLst/>
          </a:prstGeom>
          <a:solidFill>
            <a:srgbClr val="FFFFFF"/>
          </a:solidFill>
          <a:ln w="9525">
            <a:noFill/>
            <a:miter lim="800000"/>
            <a:headEnd/>
            <a:tailEnd/>
          </a:ln>
        </p:spPr>
        <p:txBody>
          <a:bodyPr wrap="square" lIns="91429" tIns="91429" rIns="91429" bIns="91429">
            <a:noAutofit/>
          </a:bodyPr>
          <a:lstStyle/>
          <a:p>
            <a:pPr>
              <a:defRPr/>
            </a:pPr>
            <a:endParaRPr lang="da-DK">
              <a:ea typeface="ＭＳ Ｐゴシック" pitchFamily="-97" charset="-128"/>
            </a:endParaRPr>
          </a:p>
        </p:txBody>
      </p:sp>
      <p:sp>
        <p:nvSpPr>
          <p:cNvPr id="275" name="Freeform 1055"/>
          <p:cNvSpPr>
            <a:spLocks/>
          </p:cNvSpPr>
          <p:nvPr/>
        </p:nvSpPr>
        <p:spPr bwMode="auto">
          <a:xfrm>
            <a:off x="3193428" y="4843913"/>
            <a:ext cx="26401" cy="28287"/>
          </a:xfrm>
          <a:custGeom>
            <a:avLst/>
            <a:gdLst/>
            <a:ahLst/>
            <a:cxnLst>
              <a:cxn ang="0">
                <a:pos x="8" y="16"/>
              </a:cxn>
              <a:cxn ang="0">
                <a:pos x="26" y="16"/>
              </a:cxn>
              <a:cxn ang="0">
                <a:pos x="26" y="12"/>
              </a:cxn>
              <a:cxn ang="0">
                <a:pos x="8" y="12"/>
              </a:cxn>
              <a:cxn ang="0">
                <a:pos x="8" y="4"/>
              </a:cxn>
              <a:cxn ang="0">
                <a:pos x="28" y="4"/>
              </a:cxn>
              <a:cxn ang="0">
                <a:pos x="28" y="0"/>
              </a:cxn>
              <a:cxn ang="0">
                <a:pos x="0" y="0"/>
              </a:cxn>
              <a:cxn ang="0">
                <a:pos x="0" y="30"/>
              </a:cxn>
              <a:cxn ang="0">
                <a:pos x="8" y="30"/>
              </a:cxn>
              <a:cxn ang="0">
                <a:pos x="8" y="16"/>
              </a:cxn>
            </a:cxnLst>
            <a:rect l="0" t="0" r="r" b="b"/>
            <a:pathLst>
              <a:path w="28" h="30">
                <a:moveTo>
                  <a:pt x="8" y="16"/>
                </a:moveTo>
                <a:lnTo>
                  <a:pt x="26" y="16"/>
                </a:lnTo>
                <a:lnTo>
                  <a:pt x="26" y="12"/>
                </a:lnTo>
                <a:lnTo>
                  <a:pt x="8" y="12"/>
                </a:lnTo>
                <a:lnTo>
                  <a:pt x="8" y="4"/>
                </a:lnTo>
                <a:lnTo>
                  <a:pt x="28" y="4"/>
                </a:lnTo>
                <a:lnTo>
                  <a:pt x="28" y="0"/>
                </a:lnTo>
                <a:lnTo>
                  <a:pt x="0" y="0"/>
                </a:lnTo>
                <a:lnTo>
                  <a:pt x="0" y="30"/>
                </a:lnTo>
                <a:lnTo>
                  <a:pt x="8" y="30"/>
                </a:lnTo>
                <a:lnTo>
                  <a:pt x="8" y="1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76" name="Freeform 1056"/>
          <p:cNvSpPr>
            <a:spLocks/>
          </p:cNvSpPr>
          <p:nvPr/>
        </p:nvSpPr>
        <p:spPr bwMode="auto">
          <a:xfrm>
            <a:off x="3904382" y="4840141"/>
            <a:ext cx="15087" cy="28287"/>
          </a:xfrm>
          <a:custGeom>
            <a:avLst/>
            <a:gdLst/>
            <a:ahLst/>
            <a:cxnLst>
              <a:cxn ang="0">
                <a:pos x="10" y="30"/>
              </a:cxn>
              <a:cxn ang="0">
                <a:pos x="16" y="30"/>
              </a:cxn>
              <a:cxn ang="0">
                <a:pos x="16" y="0"/>
              </a:cxn>
              <a:cxn ang="0">
                <a:pos x="10" y="0"/>
              </a:cxn>
              <a:cxn ang="0">
                <a:pos x="10" y="0"/>
              </a:cxn>
              <a:cxn ang="0">
                <a:pos x="6" y="6"/>
              </a:cxn>
              <a:cxn ang="0">
                <a:pos x="6" y="6"/>
              </a:cxn>
              <a:cxn ang="0">
                <a:pos x="0" y="8"/>
              </a:cxn>
              <a:cxn ang="0">
                <a:pos x="0" y="14"/>
              </a:cxn>
              <a:cxn ang="0">
                <a:pos x="0" y="14"/>
              </a:cxn>
              <a:cxn ang="0">
                <a:pos x="10" y="10"/>
              </a:cxn>
              <a:cxn ang="0">
                <a:pos x="10" y="30"/>
              </a:cxn>
            </a:cxnLst>
            <a:rect l="0" t="0" r="r" b="b"/>
            <a:pathLst>
              <a:path w="16" h="30">
                <a:moveTo>
                  <a:pt x="10" y="30"/>
                </a:moveTo>
                <a:lnTo>
                  <a:pt x="16" y="30"/>
                </a:lnTo>
                <a:lnTo>
                  <a:pt x="16" y="0"/>
                </a:lnTo>
                <a:lnTo>
                  <a:pt x="10" y="0"/>
                </a:lnTo>
                <a:lnTo>
                  <a:pt x="10" y="0"/>
                </a:lnTo>
                <a:lnTo>
                  <a:pt x="6" y="6"/>
                </a:lnTo>
                <a:lnTo>
                  <a:pt x="6" y="6"/>
                </a:lnTo>
                <a:lnTo>
                  <a:pt x="0" y="8"/>
                </a:lnTo>
                <a:lnTo>
                  <a:pt x="0" y="14"/>
                </a:lnTo>
                <a:lnTo>
                  <a:pt x="0" y="14"/>
                </a:lnTo>
                <a:lnTo>
                  <a:pt x="10" y="10"/>
                </a:lnTo>
                <a:lnTo>
                  <a:pt x="10" y="3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77" name="Freeform 1057"/>
          <p:cNvSpPr>
            <a:spLocks noEditPoints="1"/>
          </p:cNvSpPr>
          <p:nvPr/>
        </p:nvSpPr>
        <p:spPr bwMode="auto">
          <a:xfrm>
            <a:off x="3813861" y="4840141"/>
            <a:ext cx="24516" cy="28287"/>
          </a:xfrm>
          <a:custGeom>
            <a:avLst/>
            <a:gdLst/>
            <a:ahLst/>
            <a:cxnLst>
              <a:cxn ang="0">
                <a:pos x="12" y="30"/>
              </a:cxn>
              <a:cxn ang="0">
                <a:pos x="12" y="30"/>
              </a:cxn>
              <a:cxn ang="0">
                <a:pos x="18" y="30"/>
              </a:cxn>
              <a:cxn ang="0">
                <a:pos x="22" y="28"/>
              </a:cxn>
              <a:cxn ang="0">
                <a:pos x="22" y="28"/>
              </a:cxn>
              <a:cxn ang="0">
                <a:pos x="24" y="22"/>
              </a:cxn>
              <a:cxn ang="0">
                <a:pos x="26" y="16"/>
              </a:cxn>
              <a:cxn ang="0">
                <a:pos x="26" y="16"/>
              </a:cxn>
              <a:cxn ang="0">
                <a:pos x="24" y="8"/>
              </a:cxn>
              <a:cxn ang="0">
                <a:pos x="22" y="4"/>
              </a:cxn>
              <a:cxn ang="0">
                <a:pos x="22" y="4"/>
              </a:cxn>
              <a:cxn ang="0">
                <a:pos x="18" y="2"/>
              </a:cxn>
              <a:cxn ang="0">
                <a:pos x="12" y="0"/>
              </a:cxn>
              <a:cxn ang="0">
                <a:pos x="12" y="0"/>
              </a:cxn>
              <a:cxn ang="0">
                <a:pos x="8" y="2"/>
              </a:cxn>
              <a:cxn ang="0">
                <a:pos x="4" y="4"/>
              </a:cxn>
              <a:cxn ang="0">
                <a:pos x="4" y="4"/>
              </a:cxn>
              <a:cxn ang="0">
                <a:pos x="0" y="8"/>
              </a:cxn>
              <a:cxn ang="0">
                <a:pos x="0" y="16"/>
              </a:cxn>
              <a:cxn ang="0">
                <a:pos x="0" y="16"/>
              </a:cxn>
              <a:cxn ang="0">
                <a:pos x="0" y="22"/>
              </a:cxn>
              <a:cxn ang="0">
                <a:pos x="4" y="28"/>
              </a:cxn>
              <a:cxn ang="0">
                <a:pos x="4" y="28"/>
              </a:cxn>
              <a:cxn ang="0">
                <a:pos x="8" y="30"/>
              </a:cxn>
              <a:cxn ang="0">
                <a:pos x="12" y="30"/>
              </a:cxn>
              <a:cxn ang="0">
                <a:pos x="12" y="30"/>
              </a:cxn>
              <a:cxn ang="0">
                <a:pos x="8" y="8"/>
              </a:cxn>
              <a:cxn ang="0">
                <a:pos x="8" y="8"/>
              </a:cxn>
              <a:cxn ang="0">
                <a:pos x="10" y="6"/>
              </a:cxn>
              <a:cxn ang="0">
                <a:pos x="10" y="6"/>
              </a:cxn>
              <a:cxn ang="0">
                <a:pos x="12" y="6"/>
              </a:cxn>
              <a:cxn ang="0">
                <a:pos x="12" y="6"/>
              </a:cxn>
              <a:cxn ang="0">
                <a:pos x="16" y="6"/>
              </a:cxn>
              <a:cxn ang="0">
                <a:pos x="16" y="6"/>
              </a:cxn>
              <a:cxn ang="0">
                <a:pos x="18" y="8"/>
              </a:cxn>
              <a:cxn ang="0">
                <a:pos x="18" y="8"/>
              </a:cxn>
              <a:cxn ang="0">
                <a:pos x="18" y="16"/>
              </a:cxn>
              <a:cxn ang="0">
                <a:pos x="18" y="16"/>
              </a:cxn>
              <a:cxn ang="0">
                <a:pos x="18" y="24"/>
              </a:cxn>
              <a:cxn ang="0">
                <a:pos x="18" y="24"/>
              </a:cxn>
              <a:cxn ang="0">
                <a:pos x="16" y="26"/>
              </a:cxn>
              <a:cxn ang="0">
                <a:pos x="16" y="26"/>
              </a:cxn>
              <a:cxn ang="0">
                <a:pos x="12" y="26"/>
              </a:cxn>
              <a:cxn ang="0">
                <a:pos x="12" y="26"/>
              </a:cxn>
              <a:cxn ang="0">
                <a:pos x="10" y="26"/>
              </a:cxn>
              <a:cxn ang="0">
                <a:pos x="10" y="26"/>
              </a:cxn>
              <a:cxn ang="0">
                <a:pos x="8" y="22"/>
              </a:cxn>
              <a:cxn ang="0">
                <a:pos x="8" y="22"/>
              </a:cxn>
              <a:cxn ang="0">
                <a:pos x="8" y="16"/>
              </a:cxn>
              <a:cxn ang="0">
                <a:pos x="8" y="16"/>
              </a:cxn>
              <a:cxn ang="0">
                <a:pos x="8" y="8"/>
              </a:cxn>
              <a:cxn ang="0">
                <a:pos x="8" y="8"/>
              </a:cxn>
            </a:cxnLst>
            <a:rect l="0" t="0" r="r" b="b"/>
            <a:pathLst>
              <a:path w="26" h="30">
                <a:moveTo>
                  <a:pt x="12" y="30"/>
                </a:moveTo>
                <a:lnTo>
                  <a:pt x="12" y="30"/>
                </a:lnTo>
                <a:lnTo>
                  <a:pt x="18" y="30"/>
                </a:lnTo>
                <a:lnTo>
                  <a:pt x="22" y="28"/>
                </a:lnTo>
                <a:lnTo>
                  <a:pt x="22" y="28"/>
                </a:lnTo>
                <a:lnTo>
                  <a:pt x="24" y="22"/>
                </a:lnTo>
                <a:lnTo>
                  <a:pt x="26" y="16"/>
                </a:lnTo>
                <a:lnTo>
                  <a:pt x="26" y="16"/>
                </a:lnTo>
                <a:lnTo>
                  <a:pt x="24" y="8"/>
                </a:lnTo>
                <a:lnTo>
                  <a:pt x="22" y="4"/>
                </a:lnTo>
                <a:lnTo>
                  <a:pt x="22" y="4"/>
                </a:lnTo>
                <a:lnTo>
                  <a:pt x="18" y="2"/>
                </a:lnTo>
                <a:lnTo>
                  <a:pt x="12" y="0"/>
                </a:lnTo>
                <a:lnTo>
                  <a:pt x="12" y="0"/>
                </a:lnTo>
                <a:lnTo>
                  <a:pt x="8" y="2"/>
                </a:lnTo>
                <a:lnTo>
                  <a:pt x="4" y="4"/>
                </a:lnTo>
                <a:lnTo>
                  <a:pt x="4" y="4"/>
                </a:lnTo>
                <a:lnTo>
                  <a:pt x="0" y="8"/>
                </a:lnTo>
                <a:lnTo>
                  <a:pt x="0" y="16"/>
                </a:lnTo>
                <a:lnTo>
                  <a:pt x="0" y="16"/>
                </a:lnTo>
                <a:lnTo>
                  <a:pt x="0" y="22"/>
                </a:lnTo>
                <a:lnTo>
                  <a:pt x="4" y="28"/>
                </a:lnTo>
                <a:lnTo>
                  <a:pt x="4" y="28"/>
                </a:lnTo>
                <a:lnTo>
                  <a:pt x="8" y="30"/>
                </a:lnTo>
                <a:lnTo>
                  <a:pt x="12" y="30"/>
                </a:lnTo>
                <a:lnTo>
                  <a:pt x="12" y="30"/>
                </a:lnTo>
                <a:close/>
                <a:moveTo>
                  <a:pt x="8" y="8"/>
                </a:moveTo>
                <a:lnTo>
                  <a:pt x="8" y="8"/>
                </a:lnTo>
                <a:lnTo>
                  <a:pt x="10" y="6"/>
                </a:lnTo>
                <a:lnTo>
                  <a:pt x="10" y="6"/>
                </a:lnTo>
                <a:lnTo>
                  <a:pt x="12" y="6"/>
                </a:lnTo>
                <a:lnTo>
                  <a:pt x="12" y="6"/>
                </a:lnTo>
                <a:lnTo>
                  <a:pt x="16" y="6"/>
                </a:lnTo>
                <a:lnTo>
                  <a:pt x="16" y="6"/>
                </a:lnTo>
                <a:lnTo>
                  <a:pt x="18" y="8"/>
                </a:lnTo>
                <a:lnTo>
                  <a:pt x="18" y="8"/>
                </a:lnTo>
                <a:lnTo>
                  <a:pt x="18" y="16"/>
                </a:lnTo>
                <a:lnTo>
                  <a:pt x="18" y="16"/>
                </a:lnTo>
                <a:lnTo>
                  <a:pt x="18" y="24"/>
                </a:lnTo>
                <a:lnTo>
                  <a:pt x="18" y="24"/>
                </a:lnTo>
                <a:lnTo>
                  <a:pt x="16" y="26"/>
                </a:lnTo>
                <a:lnTo>
                  <a:pt x="16" y="26"/>
                </a:lnTo>
                <a:lnTo>
                  <a:pt x="12" y="26"/>
                </a:lnTo>
                <a:lnTo>
                  <a:pt x="12" y="26"/>
                </a:lnTo>
                <a:lnTo>
                  <a:pt x="10" y="26"/>
                </a:lnTo>
                <a:lnTo>
                  <a:pt x="10" y="26"/>
                </a:lnTo>
                <a:lnTo>
                  <a:pt x="8" y="22"/>
                </a:lnTo>
                <a:lnTo>
                  <a:pt x="8" y="22"/>
                </a:lnTo>
                <a:lnTo>
                  <a:pt x="8" y="16"/>
                </a:lnTo>
                <a:lnTo>
                  <a:pt x="8" y="16"/>
                </a:lnTo>
                <a:lnTo>
                  <a:pt x="8" y="8"/>
                </a:lnTo>
                <a:lnTo>
                  <a:pt x="8"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78" name="Freeform 1058"/>
          <p:cNvSpPr>
            <a:spLocks/>
          </p:cNvSpPr>
          <p:nvPr/>
        </p:nvSpPr>
        <p:spPr bwMode="auto">
          <a:xfrm>
            <a:off x="3872323" y="4842027"/>
            <a:ext cx="26401" cy="26401"/>
          </a:xfrm>
          <a:custGeom>
            <a:avLst/>
            <a:gdLst/>
            <a:ahLst/>
            <a:cxnLst>
              <a:cxn ang="0">
                <a:pos x="14" y="24"/>
              </a:cxn>
              <a:cxn ang="0">
                <a:pos x="14" y="24"/>
              </a:cxn>
              <a:cxn ang="0">
                <a:pos x="10" y="24"/>
              </a:cxn>
              <a:cxn ang="0">
                <a:pos x="10" y="24"/>
              </a:cxn>
              <a:cxn ang="0">
                <a:pos x="8" y="20"/>
              </a:cxn>
              <a:cxn ang="0">
                <a:pos x="0" y="20"/>
              </a:cxn>
              <a:cxn ang="0">
                <a:pos x="0" y="20"/>
              </a:cxn>
              <a:cxn ang="0">
                <a:pos x="2" y="24"/>
              </a:cxn>
              <a:cxn ang="0">
                <a:pos x="4" y="26"/>
              </a:cxn>
              <a:cxn ang="0">
                <a:pos x="4" y="26"/>
              </a:cxn>
              <a:cxn ang="0">
                <a:pos x="8" y="28"/>
              </a:cxn>
              <a:cxn ang="0">
                <a:pos x="14" y="28"/>
              </a:cxn>
              <a:cxn ang="0">
                <a:pos x="14" y="28"/>
              </a:cxn>
              <a:cxn ang="0">
                <a:pos x="20" y="28"/>
              </a:cxn>
              <a:cxn ang="0">
                <a:pos x="24" y="24"/>
              </a:cxn>
              <a:cxn ang="0">
                <a:pos x="24" y="24"/>
              </a:cxn>
              <a:cxn ang="0">
                <a:pos x="26" y="22"/>
              </a:cxn>
              <a:cxn ang="0">
                <a:pos x="28" y="18"/>
              </a:cxn>
              <a:cxn ang="0">
                <a:pos x="28" y="18"/>
              </a:cxn>
              <a:cxn ang="0">
                <a:pos x="26" y="14"/>
              </a:cxn>
              <a:cxn ang="0">
                <a:pos x="24" y="12"/>
              </a:cxn>
              <a:cxn ang="0">
                <a:pos x="24" y="12"/>
              </a:cxn>
              <a:cxn ang="0">
                <a:pos x="20" y="10"/>
              </a:cxn>
              <a:cxn ang="0">
                <a:pos x="14" y="8"/>
              </a:cxn>
              <a:cxn ang="0">
                <a:pos x="14" y="8"/>
              </a:cxn>
              <a:cxn ang="0">
                <a:pos x="10" y="10"/>
              </a:cxn>
              <a:cxn ang="0">
                <a:pos x="10" y="4"/>
              </a:cxn>
              <a:cxn ang="0">
                <a:pos x="26" y="4"/>
              </a:cxn>
              <a:cxn ang="0">
                <a:pos x="26" y="0"/>
              </a:cxn>
              <a:cxn ang="0">
                <a:pos x="6" y="0"/>
              </a:cxn>
              <a:cxn ang="0">
                <a:pos x="2" y="14"/>
              </a:cxn>
              <a:cxn ang="0">
                <a:pos x="8" y="16"/>
              </a:cxn>
              <a:cxn ang="0">
                <a:pos x="8" y="16"/>
              </a:cxn>
              <a:cxn ang="0">
                <a:pos x="14" y="14"/>
              </a:cxn>
              <a:cxn ang="0">
                <a:pos x="14" y="14"/>
              </a:cxn>
              <a:cxn ang="0">
                <a:pos x="18" y="14"/>
              </a:cxn>
              <a:cxn ang="0">
                <a:pos x="18" y="14"/>
              </a:cxn>
              <a:cxn ang="0">
                <a:pos x="20" y="18"/>
              </a:cxn>
              <a:cxn ang="0">
                <a:pos x="20" y="18"/>
              </a:cxn>
              <a:cxn ang="0">
                <a:pos x="18" y="22"/>
              </a:cxn>
              <a:cxn ang="0">
                <a:pos x="18" y="22"/>
              </a:cxn>
              <a:cxn ang="0">
                <a:pos x="14" y="24"/>
              </a:cxn>
              <a:cxn ang="0">
                <a:pos x="14" y="24"/>
              </a:cxn>
            </a:cxnLst>
            <a:rect l="0" t="0" r="r" b="b"/>
            <a:pathLst>
              <a:path w="28" h="28">
                <a:moveTo>
                  <a:pt x="14" y="24"/>
                </a:moveTo>
                <a:lnTo>
                  <a:pt x="14" y="24"/>
                </a:lnTo>
                <a:lnTo>
                  <a:pt x="10" y="24"/>
                </a:lnTo>
                <a:lnTo>
                  <a:pt x="10" y="24"/>
                </a:lnTo>
                <a:lnTo>
                  <a:pt x="8" y="20"/>
                </a:lnTo>
                <a:lnTo>
                  <a:pt x="0" y="20"/>
                </a:lnTo>
                <a:lnTo>
                  <a:pt x="0" y="20"/>
                </a:lnTo>
                <a:lnTo>
                  <a:pt x="2" y="24"/>
                </a:lnTo>
                <a:lnTo>
                  <a:pt x="4" y="26"/>
                </a:lnTo>
                <a:lnTo>
                  <a:pt x="4" y="26"/>
                </a:lnTo>
                <a:lnTo>
                  <a:pt x="8" y="28"/>
                </a:lnTo>
                <a:lnTo>
                  <a:pt x="14" y="28"/>
                </a:lnTo>
                <a:lnTo>
                  <a:pt x="14" y="28"/>
                </a:lnTo>
                <a:lnTo>
                  <a:pt x="20" y="28"/>
                </a:lnTo>
                <a:lnTo>
                  <a:pt x="24" y="24"/>
                </a:lnTo>
                <a:lnTo>
                  <a:pt x="24" y="24"/>
                </a:lnTo>
                <a:lnTo>
                  <a:pt x="26" y="22"/>
                </a:lnTo>
                <a:lnTo>
                  <a:pt x="28" y="18"/>
                </a:lnTo>
                <a:lnTo>
                  <a:pt x="28" y="18"/>
                </a:lnTo>
                <a:lnTo>
                  <a:pt x="26" y="14"/>
                </a:lnTo>
                <a:lnTo>
                  <a:pt x="24" y="12"/>
                </a:lnTo>
                <a:lnTo>
                  <a:pt x="24" y="12"/>
                </a:lnTo>
                <a:lnTo>
                  <a:pt x="20" y="10"/>
                </a:lnTo>
                <a:lnTo>
                  <a:pt x="14" y="8"/>
                </a:lnTo>
                <a:lnTo>
                  <a:pt x="14" y="8"/>
                </a:lnTo>
                <a:lnTo>
                  <a:pt x="10" y="10"/>
                </a:lnTo>
                <a:lnTo>
                  <a:pt x="10" y="4"/>
                </a:lnTo>
                <a:lnTo>
                  <a:pt x="26" y="4"/>
                </a:lnTo>
                <a:lnTo>
                  <a:pt x="26" y="0"/>
                </a:lnTo>
                <a:lnTo>
                  <a:pt x="6" y="0"/>
                </a:lnTo>
                <a:lnTo>
                  <a:pt x="2" y="14"/>
                </a:lnTo>
                <a:lnTo>
                  <a:pt x="8" y="16"/>
                </a:lnTo>
                <a:lnTo>
                  <a:pt x="8" y="16"/>
                </a:lnTo>
                <a:lnTo>
                  <a:pt x="14" y="14"/>
                </a:lnTo>
                <a:lnTo>
                  <a:pt x="14" y="14"/>
                </a:lnTo>
                <a:lnTo>
                  <a:pt x="18" y="14"/>
                </a:lnTo>
                <a:lnTo>
                  <a:pt x="18" y="14"/>
                </a:lnTo>
                <a:lnTo>
                  <a:pt x="20" y="18"/>
                </a:lnTo>
                <a:lnTo>
                  <a:pt x="20" y="18"/>
                </a:lnTo>
                <a:lnTo>
                  <a:pt x="18" y="22"/>
                </a:lnTo>
                <a:lnTo>
                  <a:pt x="18" y="22"/>
                </a:lnTo>
                <a:lnTo>
                  <a:pt x="14" y="24"/>
                </a:lnTo>
                <a:lnTo>
                  <a:pt x="1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79" name="Freeform 1059"/>
          <p:cNvSpPr>
            <a:spLocks/>
          </p:cNvSpPr>
          <p:nvPr/>
        </p:nvSpPr>
        <p:spPr bwMode="auto">
          <a:xfrm>
            <a:off x="3842149" y="4840141"/>
            <a:ext cx="24516" cy="28287"/>
          </a:xfrm>
          <a:custGeom>
            <a:avLst/>
            <a:gdLst/>
            <a:ahLst/>
            <a:cxnLst>
              <a:cxn ang="0">
                <a:pos x="12" y="18"/>
              </a:cxn>
              <a:cxn ang="0">
                <a:pos x="12" y="18"/>
              </a:cxn>
              <a:cxn ang="0">
                <a:pos x="2" y="24"/>
              </a:cxn>
              <a:cxn ang="0">
                <a:pos x="2" y="24"/>
              </a:cxn>
              <a:cxn ang="0">
                <a:pos x="0" y="30"/>
              </a:cxn>
              <a:cxn ang="0">
                <a:pos x="26" y="30"/>
              </a:cxn>
              <a:cxn ang="0">
                <a:pos x="26" y="26"/>
              </a:cxn>
              <a:cxn ang="0">
                <a:pos x="12" y="26"/>
              </a:cxn>
              <a:cxn ang="0">
                <a:pos x="12" y="26"/>
              </a:cxn>
              <a:cxn ang="0">
                <a:pos x="14" y="24"/>
              </a:cxn>
              <a:cxn ang="0">
                <a:pos x="14" y="24"/>
              </a:cxn>
              <a:cxn ang="0">
                <a:pos x="18" y="20"/>
              </a:cxn>
              <a:cxn ang="0">
                <a:pos x="18" y="20"/>
              </a:cxn>
              <a:cxn ang="0">
                <a:pos x="22" y="16"/>
              </a:cxn>
              <a:cxn ang="0">
                <a:pos x="22" y="16"/>
              </a:cxn>
              <a:cxn ang="0">
                <a:pos x="26" y="12"/>
              </a:cxn>
              <a:cxn ang="0">
                <a:pos x="26" y="12"/>
              </a:cxn>
              <a:cxn ang="0">
                <a:pos x="26" y="8"/>
              </a:cxn>
              <a:cxn ang="0">
                <a:pos x="26" y="8"/>
              </a:cxn>
              <a:cxn ang="0">
                <a:pos x="26" y="6"/>
              </a:cxn>
              <a:cxn ang="0">
                <a:pos x="24" y="4"/>
              </a:cxn>
              <a:cxn ang="0">
                <a:pos x="24" y="4"/>
              </a:cxn>
              <a:cxn ang="0">
                <a:pos x="20" y="2"/>
              </a:cxn>
              <a:cxn ang="0">
                <a:pos x="14" y="0"/>
              </a:cxn>
              <a:cxn ang="0">
                <a:pos x="14" y="0"/>
              </a:cxn>
              <a:cxn ang="0">
                <a:pos x="6" y="2"/>
              </a:cxn>
              <a:cxn ang="0">
                <a:pos x="6" y="2"/>
              </a:cxn>
              <a:cxn ang="0">
                <a:pos x="2" y="6"/>
              </a:cxn>
              <a:cxn ang="0">
                <a:pos x="0" y="10"/>
              </a:cxn>
              <a:cxn ang="0">
                <a:pos x="8" y="10"/>
              </a:cxn>
              <a:cxn ang="0">
                <a:pos x="8" y="10"/>
              </a:cxn>
              <a:cxn ang="0">
                <a:pos x="10" y="6"/>
              </a:cxn>
              <a:cxn ang="0">
                <a:pos x="10" y="6"/>
              </a:cxn>
              <a:cxn ang="0">
                <a:pos x="14" y="6"/>
              </a:cxn>
              <a:cxn ang="0">
                <a:pos x="14" y="6"/>
              </a:cxn>
              <a:cxn ang="0">
                <a:pos x="18" y="6"/>
              </a:cxn>
              <a:cxn ang="0">
                <a:pos x="18" y="6"/>
              </a:cxn>
              <a:cxn ang="0">
                <a:pos x="20" y="10"/>
              </a:cxn>
              <a:cxn ang="0">
                <a:pos x="20" y="10"/>
              </a:cxn>
              <a:cxn ang="0">
                <a:pos x="18" y="12"/>
              </a:cxn>
              <a:cxn ang="0">
                <a:pos x="18" y="12"/>
              </a:cxn>
              <a:cxn ang="0">
                <a:pos x="12" y="18"/>
              </a:cxn>
              <a:cxn ang="0">
                <a:pos x="12" y="18"/>
              </a:cxn>
            </a:cxnLst>
            <a:rect l="0" t="0" r="r" b="b"/>
            <a:pathLst>
              <a:path w="26" h="30">
                <a:moveTo>
                  <a:pt x="12" y="18"/>
                </a:moveTo>
                <a:lnTo>
                  <a:pt x="12" y="18"/>
                </a:lnTo>
                <a:lnTo>
                  <a:pt x="2" y="24"/>
                </a:lnTo>
                <a:lnTo>
                  <a:pt x="2" y="24"/>
                </a:lnTo>
                <a:lnTo>
                  <a:pt x="0" y="30"/>
                </a:lnTo>
                <a:lnTo>
                  <a:pt x="26" y="30"/>
                </a:lnTo>
                <a:lnTo>
                  <a:pt x="26" y="26"/>
                </a:lnTo>
                <a:lnTo>
                  <a:pt x="12" y="26"/>
                </a:lnTo>
                <a:lnTo>
                  <a:pt x="12" y="26"/>
                </a:lnTo>
                <a:lnTo>
                  <a:pt x="14" y="24"/>
                </a:lnTo>
                <a:lnTo>
                  <a:pt x="14" y="24"/>
                </a:lnTo>
                <a:lnTo>
                  <a:pt x="18" y="20"/>
                </a:lnTo>
                <a:lnTo>
                  <a:pt x="18" y="20"/>
                </a:lnTo>
                <a:lnTo>
                  <a:pt x="22" y="16"/>
                </a:lnTo>
                <a:lnTo>
                  <a:pt x="22" y="16"/>
                </a:lnTo>
                <a:lnTo>
                  <a:pt x="26" y="12"/>
                </a:lnTo>
                <a:lnTo>
                  <a:pt x="26" y="12"/>
                </a:lnTo>
                <a:lnTo>
                  <a:pt x="26" y="8"/>
                </a:lnTo>
                <a:lnTo>
                  <a:pt x="26" y="8"/>
                </a:lnTo>
                <a:lnTo>
                  <a:pt x="26" y="6"/>
                </a:lnTo>
                <a:lnTo>
                  <a:pt x="24" y="4"/>
                </a:lnTo>
                <a:lnTo>
                  <a:pt x="24" y="4"/>
                </a:lnTo>
                <a:lnTo>
                  <a:pt x="20" y="2"/>
                </a:lnTo>
                <a:lnTo>
                  <a:pt x="14" y="0"/>
                </a:lnTo>
                <a:lnTo>
                  <a:pt x="14" y="0"/>
                </a:lnTo>
                <a:lnTo>
                  <a:pt x="6" y="2"/>
                </a:lnTo>
                <a:lnTo>
                  <a:pt x="6" y="2"/>
                </a:lnTo>
                <a:lnTo>
                  <a:pt x="2" y="6"/>
                </a:lnTo>
                <a:lnTo>
                  <a:pt x="0" y="10"/>
                </a:lnTo>
                <a:lnTo>
                  <a:pt x="8" y="10"/>
                </a:lnTo>
                <a:lnTo>
                  <a:pt x="8" y="10"/>
                </a:lnTo>
                <a:lnTo>
                  <a:pt x="10" y="6"/>
                </a:lnTo>
                <a:lnTo>
                  <a:pt x="10" y="6"/>
                </a:lnTo>
                <a:lnTo>
                  <a:pt x="14" y="6"/>
                </a:lnTo>
                <a:lnTo>
                  <a:pt x="14" y="6"/>
                </a:lnTo>
                <a:lnTo>
                  <a:pt x="18" y="6"/>
                </a:lnTo>
                <a:lnTo>
                  <a:pt x="18" y="6"/>
                </a:lnTo>
                <a:lnTo>
                  <a:pt x="20" y="10"/>
                </a:lnTo>
                <a:lnTo>
                  <a:pt x="20" y="10"/>
                </a:lnTo>
                <a:lnTo>
                  <a:pt x="18" y="12"/>
                </a:lnTo>
                <a:lnTo>
                  <a:pt x="18" y="12"/>
                </a:lnTo>
                <a:lnTo>
                  <a:pt x="12" y="18"/>
                </a:lnTo>
                <a:lnTo>
                  <a:pt x="12" y="1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80" name="Freeform 1060"/>
          <p:cNvSpPr>
            <a:spLocks/>
          </p:cNvSpPr>
          <p:nvPr/>
        </p:nvSpPr>
        <p:spPr bwMode="auto">
          <a:xfrm>
            <a:off x="3348065" y="6197929"/>
            <a:ext cx="49031" cy="28287"/>
          </a:xfrm>
          <a:custGeom>
            <a:avLst/>
            <a:gdLst/>
            <a:ahLst/>
            <a:cxnLst>
              <a:cxn ang="0">
                <a:pos x="0" y="0"/>
              </a:cxn>
              <a:cxn ang="0">
                <a:pos x="0" y="14"/>
              </a:cxn>
              <a:cxn ang="0">
                <a:pos x="0" y="30"/>
              </a:cxn>
              <a:cxn ang="0">
                <a:pos x="26" y="22"/>
              </a:cxn>
              <a:cxn ang="0">
                <a:pos x="52" y="14"/>
              </a:cxn>
              <a:cxn ang="0">
                <a:pos x="26" y="8"/>
              </a:cxn>
              <a:cxn ang="0">
                <a:pos x="0" y="0"/>
              </a:cxn>
            </a:cxnLst>
            <a:rect l="0" t="0" r="r" b="b"/>
            <a:pathLst>
              <a:path w="52" h="30">
                <a:moveTo>
                  <a:pt x="0" y="0"/>
                </a:moveTo>
                <a:lnTo>
                  <a:pt x="0" y="14"/>
                </a:lnTo>
                <a:lnTo>
                  <a:pt x="0" y="30"/>
                </a:lnTo>
                <a:lnTo>
                  <a:pt x="26" y="22"/>
                </a:lnTo>
                <a:lnTo>
                  <a:pt x="52" y="14"/>
                </a:lnTo>
                <a:lnTo>
                  <a:pt x="26" y="8"/>
                </a:lnTo>
                <a:lnTo>
                  <a:pt x="0"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81" name="Freeform 1061"/>
          <p:cNvSpPr>
            <a:spLocks/>
          </p:cNvSpPr>
          <p:nvPr/>
        </p:nvSpPr>
        <p:spPr bwMode="auto">
          <a:xfrm>
            <a:off x="3385781" y="6177185"/>
            <a:ext cx="18858" cy="28287"/>
          </a:xfrm>
          <a:custGeom>
            <a:avLst/>
            <a:gdLst/>
            <a:ahLst/>
            <a:cxnLst>
              <a:cxn ang="0">
                <a:pos x="14" y="14"/>
              </a:cxn>
              <a:cxn ang="0">
                <a:pos x="14" y="14"/>
              </a:cxn>
              <a:cxn ang="0">
                <a:pos x="16" y="10"/>
              </a:cxn>
              <a:cxn ang="0">
                <a:pos x="18" y="8"/>
              </a:cxn>
              <a:cxn ang="0">
                <a:pos x="18" y="8"/>
              </a:cxn>
              <a:cxn ang="0">
                <a:pos x="16" y="2"/>
              </a:cxn>
              <a:cxn ang="0">
                <a:pos x="16" y="2"/>
              </a:cxn>
              <a:cxn ang="0">
                <a:pos x="14" y="0"/>
              </a:cxn>
              <a:cxn ang="0">
                <a:pos x="10" y="0"/>
              </a:cxn>
              <a:cxn ang="0">
                <a:pos x="10" y="0"/>
              </a:cxn>
              <a:cxn ang="0">
                <a:pos x="6" y="2"/>
              </a:cxn>
              <a:cxn ang="0">
                <a:pos x="6" y="2"/>
              </a:cxn>
              <a:cxn ang="0">
                <a:pos x="2" y="4"/>
              </a:cxn>
              <a:cxn ang="0">
                <a:pos x="2" y="4"/>
              </a:cxn>
              <a:cxn ang="0">
                <a:pos x="0" y="8"/>
              </a:cxn>
              <a:cxn ang="0">
                <a:pos x="6" y="8"/>
              </a:cxn>
              <a:cxn ang="0">
                <a:pos x="6" y="8"/>
              </a:cxn>
              <a:cxn ang="0">
                <a:pos x="8" y="6"/>
              </a:cxn>
              <a:cxn ang="0">
                <a:pos x="8" y="6"/>
              </a:cxn>
              <a:cxn ang="0">
                <a:pos x="10" y="4"/>
              </a:cxn>
              <a:cxn ang="0">
                <a:pos x="10" y="4"/>
              </a:cxn>
              <a:cxn ang="0">
                <a:pos x="12" y="6"/>
              </a:cxn>
              <a:cxn ang="0">
                <a:pos x="12" y="6"/>
              </a:cxn>
              <a:cxn ang="0">
                <a:pos x="12" y="8"/>
              </a:cxn>
              <a:cxn ang="0">
                <a:pos x="12" y="8"/>
              </a:cxn>
              <a:cxn ang="0">
                <a:pos x="12" y="10"/>
              </a:cxn>
              <a:cxn ang="0">
                <a:pos x="12" y="10"/>
              </a:cxn>
              <a:cxn ang="0">
                <a:pos x="8" y="12"/>
              </a:cxn>
              <a:cxn ang="0">
                <a:pos x="8" y="16"/>
              </a:cxn>
              <a:cxn ang="0">
                <a:pos x="8" y="16"/>
              </a:cxn>
              <a:cxn ang="0">
                <a:pos x="10" y="16"/>
              </a:cxn>
              <a:cxn ang="0">
                <a:pos x="10" y="16"/>
              </a:cxn>
              <a:cxn ang="0">
                <a:pos x="12" y="16"/>
              </a:cxn>
              <a:cxn ang="0">
                <a:pos x="12" y="16"/>
              </a:cxn>
              <a:cxn ang="0">
                <a:pos x="14" y="20"/>
              </a:cxn>
              <a:cxn ang="0">
                <a:pos x="14" y="20"/>
              </a:cxn>
              <a:cxn ang="0">
                <a:pos x="12" y="24"/>
              </a:cxn>
              <a:cxn ang="0">
                <a:pos x="12" y="24"/>
              </a:cxn>
              <a:cxn ang="0">
                <a:pos x="10" y="24"/>
              </a:cxn>
              <a:cxn ang="0">
                <a:pos x="10" y="24"/>
              </a:cxn>
              <a:cxn ang="0">
                <a:pos x="8" y="24"/>
              </a:cxn>
              <a:cxn ang="0">
                <a:pos x="8" y="24"/>
              </a:cxn>
              <a:cxn ang="0">
                <a:pos x="6" y="20"/>
              </a:cxn>
              <a:cxn ang="0">
                <a:pos x="0" y="22"/>
              </a:cxn>
              <a:cxn ang="0">
                <a:pos x="0" y="22"/>
              </a:cxn>
              <a:cxn ang="0">
                <a:pos x="2" y="24"/>
              </a:cxn>
              <a:cxn ang="0">
                <a:pos x="4" y="28"/>
              </a:cxn>
              <a:cxn ang="0">
                <a:pos x="4" y="28"/>
              </a:cxn>
              <a:cxn ang="0">
                <a:pos x="6" y="28"/>
              </a:cxn>
              <a:cxn ang="0">
                <a:pos x="10" y="30"/>
              </a:cxn>
              <a:cxn ang="0">
                <a:pos x="10" y="30"/>
              </a:cxn>
              <a:cxn ang="0">
                <a:pos x="14" y="28"/>
              </a:cxn>
              <a:cxn ang="0">
                <a:pos x="16" y="26"/>
              </a:cxn>
              <a:cxn ang="0">
                <a:pos x="16" y="26"/>
              </a:cxn>
              <a:cxn ang="0">
                <a:pos x="18" y="24"/>
              </a:cxn>
              <a:cxn ang="0">
                <a:pos x="20" y="20"/>
              </a:cxn>
              <a:cxn ang="0">
                <a:pos x="20" y="20"/>
              </a:cxn>
              <a:cxn ang="0">
                <a:pos x="18" y="16"/>
              </a:cxn>
              <a:cxn ang="0">
                <a:pos x="18" y="16"/>
              </a:cxn>
              <a:cxn ang="0">
                <a:pos x="14" y="14"/>
              </a:cxn>
              <a:cxn ang="0">
                <a:pos x="14" y="14"/>
              </a:cxn>
            </a:cxnLst>
            <a:rect l="0" t="0" r="r" b="b"/>
            <a:pathLst>
              <a:path w="20" h="30">
                <a:moveTo>
                  <a:pt x="14" y="14"/>
                </a:moveTo>
                <a:lnTo>
                  <a:pt x="14" y="14"/>
                </a:lnTo>
                <a:lnTo>
                  <a:pt x="16" y="10"/>
                </a:lnTo>
                <a:lnTo>
                  <a:pt x="18" y="8"/>
                </a:lnTo>
                <a:lnTo>
                  <a:pt x="18" y="8"/>
                </a:lnTo>
                <a:lnTo>
                  <a:pt x="16" y="2"/>
                </a:lnTo>
                <a:lnTo>
                  <a:pt x="16" y="2"/>
                </a:lnTo>
                <a:lnTo>
                  <a:pt x="14" y="0"/>
                </a:lnTo>
                <a:lnTo>
                  <a:pt x="10" y="0"/>
                </a:lnTo>
                <a:lnTo>
                  <a:pt x="10" y="0"/>
                </a:lnTo>
                <a:lnTo>
                  <a:pt x="6" y="2"/>
                </a:lnTo>
                <a:lnTo>
                  <a:pt x="6" y="2"/>
                </a:lnTo>
                <a:lnTo>
                  <a:pt x="2" y="4"/>
                </a:lnTo>
                <a:lnTo>
                  <a:pt x="2" y="4"/>
                </a:lnTo>
                <a:lnTo>
                  <a:pt x="0" y="8"/>
                </a:lnTo>
                <a:lnTo>
                  <a:pt x="6" y="8"/>
                </a:lnTo>
                <a:lnTo>
                  <a:pt x="6" y="8"/>
                </a:lnTo>
                <a:lnTo>
                  <a:pt x="8" y="6"/>
                </a:lnTo>
                <a:lnTo>
                  <a:pt x="8" y="6"/>
                </a:lnTo>
                <a:lnTo>
                  <a:pt x="10" y="4"/>
                </a:lnTo>
                <a:lnTo>
                  <a:pt x="10" y="4"/>
                </a:lnTo>
                <a:lnTo>
                  <a:pt x="12" y="6"/>
                </a:lnTo>
                <a:lnTo>
                  <a:pt x="12" y="6"/>
                </a:lnTo>
                <a:lnTo>
                  <a:pt x="12" y="8"/>
                </a:lnTo>
                <a:lnTo>
                  <a:pt x="12" y="8"/>
                </a:lnTo>
                <a:lnTo>
                  <a:pt x="12" y="10"/>
                </a:lnTo>
                <a:lnTo>
                  <a:pt x="12" y="10"/>
                </a:lnTo>
                <a:lnTo>
                  <a:pt x="8" y="12"/>
                </a:lnTo>
                <a:lnTo>
                  <a:pt x="8" y="16"/>
                </a:lnTo>
                <a:lnTo>
                  <a:pt x="8" y="16"/>
                </a:lnTo>
                <a:lnTo>
                  <a:pt x="10" y="16"/>
                </a:lnTo>
                <a:lnTo>
                  <a:pt x="10" y="16"/>
                </a:lnTo>
                <a:lnTo>
                  <a:pt x="12" y="16"/>
                </a:lnTo>
                <a:lnTo>
                  <a:pt x="12" y="16"/>
                </a:lnTo>
                <a:lnTo>
                  <a:pt x="14" y="20"/>
                </a:lnTo>
                <a:lnTo>
                  <a:pt x="14" y="20"/>
                </a:lnTo>
                <a:lnTo>
                  <a:pt x="12" y="24"/>
                </a:lnTo>
                <a:lnTo>
                  <a:pt x="12" y="24"/>
                </a:lnTo>
                <a:lnTo>
                  <a:pt x="10" y="24"/>
                </a:lnTo>
                <a:lnTo>
                  <a:pt x="10" y="24"/>
                </a:lnTo>
                <a:lnTo>
                  <a:pt x="8" y="24"/>
                </a:lnTo>
                <a:lnTo>
                  <a:pt x="8" y="24"/>
                </a:lnTo>
                <a:lnTo>
                  <a:pt x="6" y="20"/>
                </a:lnTo>
                <a:lnTo>
                  <a:pt x="0" y="22"/>
                </a:lnTo>
                <a:lnTo>
                  <a:pt x="0" y="22"/>
                </a:lnTo>
                <a:lnTo>
                  <a:pt x="2" y="24"/>
                </a:lnTo>
                <a:lnTo>
                  <a:pt x="4" y="28"/>
                </a:lnTo>
                <a:lnTo>
                  <a:pt x="4" y="28"/>
                </a:lnTo>
                <a:lnTo>
                  <a:pt x="6" y="28"/>
                </a:lnTo>
                <a:lnTo>
                  <a:pt x="10" y="30"/>
                </a:lnTo>
                <a:lnTo>
                  <a:pt x="10" y="30"/>
                </a:lnTo>
                <a:lnTo>
                  <a:pt x="14" y="28"/>
                </a:lnTo>
                <a:lnTo>
                  <a:pt x="16" y="26"/>
                </a:lnTo>
                <a:lnTo>
                  <a:pt x="16" y="26"/>
                </a:lnTo>
                <a:lnTo>
                  <a:pt x="18" y="24"/>
                </a:lnTo>
                <a:lnTo>
                  <a:pt x="20" y="20"/>
                </a:lnTo>
                <a:lnTo>
                  <a:pt x="20" y="20"/>
                </a:lnTo>
                <a:lnTo>
                  <a:pt x="18" y="16"/>
                </a:lnTo>
                <a:lnTo>
                  <a:pt x="18" y="16"/>
                </a:lnTo>
                <a:lnTo>
                  <a:pt x="14" y="14"/>
                </a:lnTo>
                <a:lnTo>
                  <a:pt x="14" y="1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82" name="Freeform 1062"/>
          <p:cNvSpPr>
            <a:spLocks/>
          </p:cNvSpPr>
          <p:nvPr/>
        </p:nvSpPr>
        <p:spPr bwMode="auto">
          <a:xfrm>
            <a:off x="2895469" y="6177184"/>
            <a:ext cx="22630" cy="41488"/>
          </a:xfrm>
          <a:custGeom>
            <a:avLst/>
            <a:gdLst/>
            <a:ahLst/>
            <a:cxnLst>
              <a:cxn ang="0">
                <a:pos x="20" y="20"/>
              </a:cxn>
              <a:cxn ang="0">
                <a:pos x="22" y="16"/>
              </a:cxn>
              <a:cxn ang="0">
                <a:pos x="24" y="12"/>
              </a:cxn>
              <a:cxn ang="0">
                <a:pos x="20" y="4"/>
              </a:cxn>
              <a:cxn ang="0">
                <a:pos x="16" y="2"/>
              </a:cxn>
              <a:cxn ang="0">
                <a:pos x="10" y="0"/>
              </a:cxn>
              <a:cxn ang="0">
                <a:pos x="2" y="2"/>
              </a:cxn>
              <a:cxn ang="0">
                <a:pos x="0" y="6"/>
              </a:cxn>
              <a:cxn ang="0">
                <a:pos x="0" y="14"/>
              </a:cxn>
              <a:cxn ang="0">
                <a:pos x="10" y="10"/>
              </a:cxn>
              <a:cxn ang="0">
                <a:pos x="10" y="8"/>
              </a:cxn>
              <a:cxn ang="0">
                <a:pos x="12" y="6"/>
              </a:cxn>
              <a:cxn ang="0">
                <a:pos x="12" y="8"/>
              </a:cxn>
              <a:cxn ang="0">
                <a:pos x="14" y="10"/>
              </a:cxn>
              <a:cxn ang="0">
                <a:pos x="14" y="12"/>
              </a:cxn>
              <a:cxn ang="0">
                <a:pos x="12" y="16"/>
              </a:cxn>
              <a:cxn ang="0">
                <a:pos x="12" y="18"/>
              </a:cxn>
              <a:cxn ang="0">
                <a:pos x="8" y="24"/>
              </a:cxn>
              <a:cxn ang="0">
                <a:pos x="12" y="24"/>
              </a:cxn>
              <a:cxn ang="0">
                <a:pos x="12" y="26"/>
              </a:cxn>
              <a:cxn ang="0">
                <a:pos x="14" y="28"/>
              </a:cxn>
              <a:cxn ang="0">
                <a:pos x="14" y="32"/>
              </a:cxn>
              <a:cxn ang="0">
                <a:pos x="12" y="36"/>
              </a:cxn>
              <a:cxn ang="0">
                <a:pos x="12" y="38"/>
              </a:cxn>
              <a:cxn ang="0">
                <a:pos x="10" y="36"/>
              </a:cxn>
              <a:cxn ang="0">
                <a:pos x="10" y="26"/>
              </a:cxn>
              <a:cxn ang="0">
                <a:pos x="0" y="30"/>
              </a:cxn>
              <a:cxn ang="0">
                <a:pos x="0" y="38"/>
              </a:cxn>
              <a:cxn ang="0">
                <a:pos x="4" y="42"/>
              </a:cxn>
              <a:cxn ang="0">
                <a:pos x="12" y="44"/>
              </a:cxn>
              <a:cxn ang="0">
                <a:pos x="18" y="42"/>
              </a:cxn>
              <a:cxn ang="0">
                <a:pos x="22" y="38"/>
              </a:cxn>
              <a:cxn ang="0">
                <a:pos x="24" y="30"/>
              </a:cxn>
              <a:cxn ang="0">
                <a:pos x="22" y="22"/>
              </a:cxn>
              <a:cxn ang="0">
                <a:pos x="20" y="20"/>
              </a:cxn>
            </a:cxnLst>
            <a:rect l="0" t="0" r="r" b="b"/>
            <a:pathLst>
              <a:path w="24" h="44">
                <a:moveTo>
                  <a:pt x="20" y="20"/>
                </a:moveTo>
                <a:lnTo>
                  <a:pt x="20" y="20"/>
                </a:lnTo>
                <a:lnTo>
                  <a:pt x="22" y="16"/>
                </a:lnTo>
                <a:lnTo>
                  <a:pt x="22" y="16"/>
                </a:lnTo>
                <a:lnTo>
                  <a:pt x="24" y="12"/>
                </a:lnTo>
                <a:lnTo>
                  <a:pt x="24" y="12"/>
                </a:lnTo>
                <a:lnTo>
                  <a:pt x="22" y="6"/>
                </a:lnTo>
                <a:lnTo>
                  <a:pt x="20" y="4"/>
                </a:lnTo>
                <a:lnTo>
                  <a:pt x="20" y="4"/>
                </a:lnTo>
                <a:lnTo>
                  <a:pt x="16" y="2"/>
                </a:lnTo>
                <a:lnTo>
                  <a:pt x="10" y="0"/>
                </a:lnTo>
                <a:lnTo>
                  <a:pt x="10" y="0"/>
                </a:lnTo>
                <a:lnTo>
                  <a:pt x="6" y="2"/>
                </a:lnTo>
                <a:lnTo>
                  <a:pt x="2" y="2"/>
                </a:lnTo>
                <a:lnTo>
                  <a:pt x="2" y="2"/>
                </a:lnTo>
                <a:lnTo>
                  <a:pt x="0" y="6"/>
                </a:lnTo>
                <a:lnTo>
                  <a:pt x="0" y="10"/>
                </a:lnTo>
                <a:lnTo>
                  <a:pt x="0" y="14"/>
                </a:lnTo>
                <a:lnTo>
                  <a:pt x="10" y="14"/>
                </a:lnTo>
                <a:lnTo>
                  <a:pt x="10" y="10"/>
                </a:lnTo>
                <a:lnTo>
                  <a:pt x="10" y="10"/>
                </a:lnTo>
                <a:lnTo>
                  <a:pt x="10" y="8"/>
                </a:lnTo>
                <a:lnTo>
                  <a:pt x="10" y="8"/>
                </a:lnTo>
                <a:lnTo>
                  <a:pt x="12" y="6"/>
                </a:lnTo>
                <a:lnTo>
                  <a:pt x="12" y="6"/>
                </a:lnTo>
                <a:lnTo>
                  <a:pt x="12" y="8"/>
                </a:lnTo>
                <a:lnTo>
                  <a:pt x="12" y="8"/>
                </a:lnTo>
                <a:lnTo>
                  <a:pt x="14" y="10"/>
                </a:lnTo>
                <a:lnTo>
                  <a:pt x="14" y="12"/>
                </a:lnTo>
                <a:lnTo>
                  <a:pt x="14" y="12"/>
                </a:lnTo>
                <a:lnTo>
                  <a:pt x="12" y="16"/>
                </a:lnTo>
                <a:lnTo>
                  <a:pt x="12" y="16"/>
                </a:lnTo>
                <a:lnTo>
                  <a:pt x="12" y="18"/>
                </a:lnTo>
                <a:lnTo>
                  <a:pt x="12" y="18"/>
                </a:lnTo>
                <a:lnTo>
                  <a:pt x="8" y="18"/>
                </a:lnTo>
                <a:lnTo>
                  <a:pt x="8" y="24"/>
                </a:lnTo>
                <a:lnTo>
                  <a:pt x="8" y="24"/>
                </a:lnTo>
                <a:lnTo>
                  <a:pt x="12" y="24"/>
                </a:lnTo>
                <a:lnTo>
                  <a:pt x="12" y="24"/>
                </a:lnTo>
                <a:lnTo>
                  <a:pt x="12" y="26"/>
                </a:lnTo>
                <a:lnTo>
                  <a:pt x="12" y="26"/>
                </a:lnTo>
                <a:lnTo>
                  <a:pt x="14" y="28"/>
                </a:lnTo>
                <a:lnTo>
                  <a:pt x="14" y="32"/>
                </a:lnTo>
                <a:lnTo>
                  <a:pt x="14" y="32"/>
                </a:lnTo>
                <a:lnTo>
                  <a:pt x="12" y="36"/>
                </a:lnTo>
                <a:lnTo>
                  <a:pt x="12" y="36"/>
                </a:lnTo>
                <a:lnTo>
                  <a:pt x="12" y="38"/>
                </a:lnTo>
                <a:lnTo>
                  <a:pt x="12" y="38"/>
                </a:lnTo>
                <a:lnTo>
                  <a:pt x="10" y="36"/>
                </a:lnTo>
                <a:lnTo>
                  <a:pt x="10" y="36"/>
                </a:lnTo>
                <a:lnTo>
                  <a:pt x="10" y="34"/>
                </a:lnTo>
                <a:lnTo>
                  <a:pt x="10" y="26"/>
                </a:lnTo>
                <a:lnTo>
                  <a:pt x="0" y="26"/>
                </a:lnTo>
                <a:lnTo>
                  <a:pt x="0" y="30"/>
                </a:lnTo>
                <a:lnTo>
                  <a:pt x="0" y="30"/>
                </a:lnTo>
                <a:lnTo>
                  <a:pt x="0" y="38"/>
                </a:lnTo>
                <a:lnTo>
                  <a:pt x="0" y="38"/>
                </a:lnTo>
                <a:lnTo>
                  <a:pt x="4" y="42"/>
                </a:lnTo>
                <a:lnTo>
                  <a:pt x="4" y="42"/>
                </a:lnTo>
                <a:lnTo>
                  <a:pt x="12" y="44"/>
                </a:lnTo>
                <a:lnTo>
                  <a:pt x="12" y="44"/>
                </a:lnTo>
                <a:lnTo>
                  <a:pt x="18" y="42"/>
                </a:lnTo>
                <a:lnTo>
                  <a:pt x="18" y="42"/>
                </a:lnTo>
                <a:lnTo>
                  <a:pt x="22" y="38"/>
                </a:lnTo>
                <a:lnTo>
                  <a:pt x="22" y="38"/>
                </a:lnTo>
                <a:lnTo>
                  <a:pt x="24" y="30"/>
                </a:lnTo>
                <a:lnTo>
                  <a:pt x="24" y="30"/>
                </a:lnTo>
                <a:lnTo>
                  <a:pt x="22" y="22"/>
                </a:lnTo>
                <a:lnTo>
                  <a:pt x="22" y="22"/>
                </a:lnTo>
                <a:lnTo>
                  <a:pt x="20" y="20"/>
                </a:lnTo>
                <a:lnTo>
                  <a:pt x="20"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83" name="Freeform 1063"/>
          <p:cNvSpPr>
            <a:spLocks/>
          </p:cNvSpPr>
          <p:nvPr/>
        </p:nvSpPr>
        <p:spPr bwMode="auto">
          <a:xfrm>
            <a:off x="2982217" y="6179070"/>
            <a:ext cx="56574" cy="41488"/>
          </a:xfrm>
          <a:custGeom>
            <a:avLst/>
            <a:gdLst/>
            <a:ahLst/>
            <a:cxnLst>
              <a:cxn ang="0">
                <a:pos x="0" y="44"/>
              </a:cxn>
              <a:cxn ang="0">
                <a:pos x="12" y="44"/>
              </a:cxn>
              <a:cxn ang="0">
                <a:pos x="12" y="24"/>
              </a:cxn>
              <a:cxn ang="0">
                <a:pos x="24" y="24"/>
              </a:cxn>
              <a:cxn ang="0">
                <a:pos x="24" y="44"/>
              </a:cxn>
              <a:cxn ang="0">
                <a:pos x="24" y="44"/>
              </a:cxn>
              <a:cxn ang="0">
                <a:pos x="36" y="44"/>
              </a:cxn>
              <a:cxn ang="0">
                <a:pos x="36" y="24"/>
              </a:cxn>
              <a:cxn ang="0">
                <a:pos x="46" y="24"/>
              </a:cxn>
              <a:cxn ang="0">
                <a:pos x="46" y="44"/>
              </a:cxn>
              <a:cxn ang="0">
                <a:pos x="46" y="44"/>
              </a:cxn>
              <a:cxn ang="0">
                <a:pos x="60" y="44"/>
              </a:cxn>
              <a:cxn ang="0">
                <a:pos x="60" y="0"/>
              </a:cxn>
              <a:cxn ang="0">
                <a:pos x="60" y="0"/>
              </a:cxn>
              <a:cxn ang="0">
                <a:pos x="0" y="2"/>
              </a:cxn>
              <a:cxn ang="0">
                <a:pos x="0" y="44"/>
              </a:cxn>
            </a:cxnLst>
            <a:rect l="0" t="0" r="r" b="b"/>
            <a:pathLst>
              <a:path w="60" h="44">
                <a:moveTo>
                  <a:pt x="0" y="44"/>
                </a:moveTo>
                <a:lnTo>
                  <a:pt x="12" y="44"/>
                </a:lnTo>
                <a:lnTo>
                  <a:pt x="12" y="24"/>
                </a:lnTo>
                <a:lnTo>
                  <a:pt x="24" y="24"/>
                </a:lnTo>
                <a:lnTo>
                  <a:pt x="24" y="44"/>
                </a:lnTo>
                <a:lnTo>
                  <a:pt x="24" y="44"/>
                </a:lnTo>
                <a:lnTo>
                  <a:pt x="36" y="44"/>
                </a:lnTo>
                <a:lnTo>
                  <a:pt x="36" y="24"/>
                </a:lnTo>
                <a:lnTo>
                  <a:pt x="46" y="24"/>
                </a:lnTo>
                <a:lnTo>
                  <a:pt x="46" y="44"/>
                </a:lnTo>
                <a:lnTo>
                  <a:pt x="46" y="44"/>
                </a:lnTo>
                <a:lnTo>
                  <a:pt x="60" y="44"/>
                </a:lnTo>
                <a:lnTo>
                  <a:pt x="60" y="0"/>
                </a:lnTo>
                <a:lnTo>
                  <a:pt x="60" y="0"/>
                </a:lnTo>
                <a:lnTo>
                  <a:pt x="0" y="2"/>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84" name="Freeform 1064"/>
          <p:cNvSpPr>
            <a:spLocks/>
          </p:cNvSpPr>
          <p:nvPr/>
        </p:nvSpPr>
        <p:spPr bwMode="auto">
          <a:xfrm>
            <a:off x="3048221" y="617907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85" name="Freeform 1065"/>
          <p:cNvSpPr>
            <a:spLocks/>
          </p:cNvSpPr>
          <p:nvPr/>
        </p:nvSpPr>
        <p:spPr bwMode="auto">
          <a:xfrm>
            <a:off x="3070851" y="6179070"/>
            <a:ext cx="33945" cy="41488"/>
          </a:xfrm>
          <a:custGeom>
            <a:avLst/>
            <a:gdLst/>
            <a:ahLst/>
            <a:cxnLst>
              <a:cxn ang="0">
                <a:pos x="22" y="24"/>
              </a:cxn>
              <a:cxn ang="0">
                <a:pos x="12" y="24"/>
              </a:cxn>
              <a:cxn ang="0">
                <a:pos x="12" y="0"/>
              </a:cxn>
              <a:cxn ang="0">
                <a:pos x="12" y="0"/>
              </a:cxn>
              <a:cxn ang="0">
                <a:pos x="0" y="0"/>
              </a:cxn>
              <a:cxn ang="0">
                <a:pos x="0" y="44"/>
              </a:cxn>
              <a:cxn ang="0">
                <a:pos x="36" y="44"/>
              </a:cxn>
              <a:cxn ang="0">
                <a:pos x="36" y="0"/>
              </a:cxn>
              <a:cxn ang="0">
                <a:pos x="36" y="0"/>
              </a:cxn>
              <a:cxn ang="0">
                <a:pos x="22" y="0"/>
              </a:cxn>
              <a:cxn ang="0">
                <a:pos x="22" y="24"/>
              </a:cxn>
            </a:cxnLst>
            <a:rect l="0" t="0" r="r" b="b"/>
            <a:pathLst>
              <a:path w="36" h="44">
                <a:moveTo>
                  <a:pt x="22" y="24"/>
                </a:moveTo>
                <a:lnTo>
                  <a:pt x="12" y="24"/>
                </a:lnTo>
                <a:lnTo>
                  <a:pt x="12" y="0"/>
                </a:lnTo>
                <a:lnTo>
                  <a:pt x="12" y="0"/>
                </a:lnTo>
                <a:lnTo>
                  <a:pt x="0" y="0"/>
                </a:lnTo>
                <a:lnTo>
                  <a:pt x="0" y="44"/>
                </a:lnTo>
                <a:lnTo>
                  <a:pt x="36" y="44"/>
                </a:lnTo>
                <a:lnTo>
                  <a:pt x="36" y="0"/>
                </a:lnTo>
                <a:lnTo>
                  <a:pt x="36" y="0"/>
                </a:lnTo>
                <a:lnTo>
                  <a:pt x="22" y="0"/>
                </a:lnTo>
                <a:lnTo>
                  <a:pt x="22"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86" name="Freeform 1066"/>
          <p:cNvSpPr>
            <a:spLocks/>
          </p:cNvSpPr>
          <p:nvPr/>
        </p:nvSpPr>
        <p:spPr bwMode="auto">
          <a:xfrm>
            <a:off x="3114225" y="617907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87" name="Freeform 1067"/>
          <p:cNvSpPr>
            <a:spLocks/>
          </p:cNvSpPr>
          <p:nvPr/>
        </p:nvSpPr>
        <p:spPr bwMode="auto">
          <a:xfrm>
            <a:off x="3148168" y="6179070"/>
            <a:ext cx="43374" cy="41488"/>
          </a:xfrm>
          <a:custGeom>
            <a:avLst/>
            <a:gdLst/>
            <a:ahLst/>
            <a:cxnLst>
              <a:cxn ang="0">
                <a:pos x="34" y="24"/>
              </a:cxn>
              <a:cxn ang="0">
                <a:pos x="24" y="24"/>
              </a:cxn>
              <a:cxn ang="0">
                <a:pos x="24" y="24"/>
              </a:cxn>
              <a:cxn ang="0">
                <a:pos x="24" y="0"/>
              </a:cxn>
              <a:cxn ang="0">
                <a:pos x="24" y="0"/>
              </a:cxn>
              <a:cxn ang="0">
                <a:pos x="10" y="0"/>
              </a:cxn>
              <a:cxn ang="0">
                <a:pos x="10" y="0"/>
              </a:cxn>
              <a:cxn ang="0">
                <a:pos x="10" y="24"/>
              </a:cxn>
              <a:cxn ang="0">
                <a:pos x="0" y="24"/>
              </a:cxn>
              <a:cxn ang="0">
                <a:pos x="0" y="24"/>
              </a:cxn>
              <a:cxn ang="0">
                <a:pos x="0" y="44"/>
              </a:cxn>
              <a:cxn ang="0">
                <a:pos x="0" y="44"/>
              </a:cxn>
              <a:cxn ang="0">
                <a:pos x="12" y="44"/>
              </a:cxn>
              <a:cxn ang="0">
                <a:pos x="12" y="44"/>
              </a:cxn>
              <a:cxn ang="0">
                <a:pos x="12" y="24"/>
              </a:cxn>
              <a:cxn ang="0">
                <a:pos x="22" y="24"/>
              </a:cxn>
              <a:cxn ang="0">
                <a:pos x="22" y="24"/>
              </a:cxn>
              <a:cxn ang="0">
                <a:pos x="22" y="44"/>
              </a:cxn>
              <a:cxn ang="0">
                <a:pos x="22" y="44"/>
              </a:cxn>
              <a:cxn ang="0">
                <a:pos x="34" y="44"/>
              </a:cxn>
              <a:cxn ang="0">
                <a:pos x="34" y="44"/>
              </a:cxn>
              <a:cxn ang="0">
                <a:pos x="34" y="24"/>
              </a:cxn>
              <a:cxn ang="0">
                <a:pos x="46" y="24"/>
              </a:cxn>
              <a:cxn ang="0">
                <a:pos x="46" y="24"/>
              </a:cxn>
              <a:cxn ang="0">
                <a:pos x="46" y="0"/>
              </a:cxn>
              <a:cxn ang="0">
                <a:pos x="46" y="0"/>
              </a:cxn>
              <a:cxn ang="0">
                <a:pos x="34" y="0"/>
              </a:cxn>
              <a:cxn ang="0">
                <a:pos x="34" y="0"/>
              </a:cxn>
              <a:cxn ang="0">
                <a:pos x="34" y="24"/>
              </a:cxn>
              <a:cxn ang="0">
                <a:pos x="34" y="24"/>
              </a:cxn>
            </a:cxnLst>
            <a:rect l="0" t="0" r="r" b="b"/>
            <a:pathLst>
              <a:path w="46" h="44">
                <a:moveTo>
                  <a:pt x="34" y="24"/>
                </a:moveTo>
                <a:lnTo>
                  <a:pt x="24" y="24"/>
                </a:lnTo>
                <a:lnTo>
                  <a:pt x="24" y="24"/>
                </a:lnTo>
                <a:lnTo>
                  <a:pt x="24" y="0"/>
                </a:lnTo>
                <a:lnTo>
                  <a:pt x="24" y="0"/>
                </a:lnTo>
                <a:lnTo>
                  <a:pt x="10" y="0"/>
                </a:lnTo>
                <a:lnTo>
                  <a:pt x="10" y="0"/>
                </a:lnTo>
                <a:lnTo>
                  <a:pt x="10" y="24"/>
                </a:lnTo>
                <a:lnTo>
                  <a:pt x="0" y="24"/>
                </a:lnTo>
                <a:lnTo>
                  <a:pt x="0" y="24"/>
                </a:lnTo>
                <a:lnTo>
                  <a:pt x="0" y="44"/>
                </a:lnTo>
                <a:lnTo>
                  <a:pt x="0" y="44"/>
                </a:lnTo>
                <a:lnTo>
                  <a:pt x="12" y="44"/>
                </a:lnTo>
                <a:lnTo>
                  <a:pt x="12" y="44"/>
                </a:lnTo>
                <a:lnTo>
                  <a:pt x="12" y="24"/>
                </a:lnTo>
                <a:lnTo>
                  <a:pt x="22" y="24"/>
                </a:lnTo>
                <a:lnTo>
                  <a:pt x="22" y="24"/>
                </a:lnTo>
                <a:lnTo>
                  <a:pt x="22" y="44"/>
                </a:lnTo>
                <a:lnTo>
                  <a:pt x="22" y="44"/>
                </a:lnTo>
                <a:lnTo>
                  <a:pt x="34" y="44"/>
                </a:lnTo>
                <a:lnTo>
                  <a:pt x="34" y="44"/>
                </a:lnTo>
                <a:lnTo>
                  <a:pt x="34" y="24"/>
                </a:lnTo>
                <a:lnTo>
                  <a:pt x="46" y="24"/>
                </a:lnTo>
                <a:lnTo>
                  <a:pt x="46" y="24"/>
                </a:lnTo>
                <a:lnTo>
                  <a:pt x="46" y="0"/>
                </a:lnTo>
                <a:lnTo>
                  <a:pt x="46" y="0"/>
                </a:lnTo>
                <a:lnTo>
                  <a:pt x="34" y="0"/>
                </a:lnTo>
                <a:lnTo>
                  <a:pt x="34" y="0"/>
                </a:lnTo>
                <a:lnTo>
                  <a:pt x="34" y="24"/>
                </a:lnTo>
                <a:lnTo>
                  <a:pt x="3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88" name="Freeform 1068"/>
          <p:cNvSpPr>
            <a:spLocks/>
          </p:cNvSpPr>
          <p:nvPr/>
        </p:nvSpPr>
        <p:spPr bwMode="auto">
          <a:xfrm>
            <a:off x="3136854" y="6179070"/>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89" name="Freeform 1069"/>
          <p:cNvSpPr>
            <a:spLocks/>
          </p:cNvSpPr>
          <p:nvPr/>
        </p:nvSpPr>
        <p:spPr bwMode="auto">
          <a:xfrm>
            <a:off x="3202858" y="617907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90" name="Freeform 1070"/>
          <p:cNvSpPr>
            <a:spLocks/>
          </p:cNvSpPr>
          <p:nvPr/>
        </p:nvSpPr>
        <p:spPr bwMode="auto">
          <a:xfrm>
            <a:off x="3223602" y="617907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91" name="Freeform 1071"/>
          <p:cNvSpPr>
            <a:spLocks/>
          </p:cNvSpPr>
          <p:nvPr/>
        </p:nvSpPr>
        <p:spPr bwMode="auto">
          <a:xfrm>
            <a:off x="3246232" y="617907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92" name="Freeform 1072"/>
          <p:cNvSpPr>
            <a:spLocks/>
          </p:cNvSpPr>
          <p:nvPr/>
        </p:nvSpPr>
        <p:spPr bwMode="auto">
          <a:xfrm>
            <a:off x="3268862" y="617907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93" name="Freeform 1073"/>
          <p:cNvSpPr>
            <a:spLocks/>
          </p:cNvSpPr>
          <p:nvPr/>
        </p:nvSpPr>
        <p:spPr bwMode="auto">
          <a:xfrm>
            <a:off x="3289606" y="6179070"/>
            <a:ext cx="33945" cy="41488"/>
          </a:xfrm>
          <a:custGeom>
            <a:avLst/>
            <a:gdLst/>
            <a:ahLst/>
            <a:cxnLst>
              <a:cxn ang="0">
                <a:pos x="0" y="44"/>
              </a:cxn>
              <a:cxn ang="0">
                <a:pos x="0" y="44"/>
              </a:cxn>
              <a:cxn ang="0">
                <a:pos x="12" y="44"/>
              </a:cxn>
              <a:cxn ang="0">
                <a:pos x="12" y="24"/>
              </a:cxn>
              <a:cxn ang="0">
                <a:pos x="24" y="24"/>
              </a:cxn>
              <a:cxn ang="0">
                <a:pos x="24" y="42"/>
              </a:cxn>
              <a:cxn ang="0">
                <a:pos x="36" y="42"/>
              </a:cxn>
              <a:cxn ang="0">
                <a:pos x="36" y="0"/>
              </a:cxn>
              <a:cxn ang="0">
                <a:pos x="36" y="0"/>
              </a:cxn>
              <a:cxn ang="0">
                <a:pos x="0" y="0"/>
              </a:cxn>
              <a:cxn ang="0">
                <a:pos x="0" y="44"/>
              </a:cxn>
            </a:cxnLst>
            <a:rect l="0" t="0" r="r" b="b"/>
            <a:pathLst>
              <a:path w="36" h="44">
                <a:moveTo>
                  <a:pt x="0" y="44"/>
                </a:moveTo>
                <a:lnTo>
                  <a:pt x="0" y="44"/>
                </a:lnTo>
                <a:lnTo>
                  <a:pt x="12" y="44"/>
                </a:lnTo>
                <a:lnTo>
                  <a:pt x="12" y="24"/>
                </a:lnTo>
                <a:lnTo>
                  <a:pt x="24" y="24"/>
                </a:lnTo>
                <a:lnTo>
                  <a:pt x="24" y="42"/>
                </a:lnTo>
                <a:lnTo>
                  <a:pt x="36" y="42"/>
                </a:lnTo>
                <a:lnTo>
                  <a:pt x="36" y="0"/>
                </a:lnTo>
                <a:lnTo>
                  <a:pt x="36"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94" name="Freeform 1075"/>
          <p:cNvSpPr>
            <a:spLocks/>
          </p:cNvSpPr>
          <p:nvPr/>
        </p:nvSpPr>
        <p:spPr bwMode="auto">
          <a:xfrm>
            <a:off x="2946386" y="5038152"/>
            <a:ext cx="1436992" cy="982510"/>
          </a:xfrm>
          <a:custGeom>
            <a:avLst/>
            <a:gdLst/>
            <a:ahLst/>
            <a:cxnLst>
              <a:cxn ang="0">
                <a:pos x="1524" y="1020"/>
              </a:cxn>
              <a:cxn ang="0">
                <a:pos x="1524" y="1032"/>
              </a:cxn>
              <a:cxn ang="0">
                <a:pos x="1524" y="1032"/>
              </a:cxn>
              <a:cxn ang="0">
                <a:pos x="1524" y="1036"/>
              </a:cxn>
              <a:cxn ang="0">
                <a:pos x="1522" y="1040"/>
              </a:cxn>
              <a:cxn ang="0">
                <a:pos x="1518" y="1042"/>
              </a:cxn>
              <a:cxn ang="0">
                <a:pos x="1514" y="1042"/>
              </a:cxn>
              <a:cxn ang="0">
                <a:pos x="8" y="1042"/>
              </a:cxn>
              <a:cxn ang="0">
                <a:pos x="8" y="1042"/>
              </a:cxn>
              <a:cxn ang="0">
                <a:pos x="6" y="1042"/>
              </a:cxn>
              <a:cxn ang="0">
                <a:pos x="2" y="1040"/>
              </a:cxn>
              <a:cxn ang="0">
                <a:pos x="0" y="1036"/>
              </a:cxn>
              <a:cxn ang="0">
                <a:pos x="0" y="1032"/>
              </a:cxn>
              <a:cxn ang="0">
                <a:pos x="0" y="1020"/>
              </a:cxn>
              <a:cxn ang="0">
                <a:pos x="0" y="10"/>
              </a:cxn>
              <a:cxn ang="0">
                <a:pos x="0" y="10"/>
              </a:cxn>
              <a:cxn ang="0">
                <a:pos x="0" y="10"/>
              </a:cxn>
              <a:cxn ang="0">
                <a:pos x="0" y="6"/>
              </a:cxn>
              <a:cxn ang="0">
                <a:pos x="2" y="4"/>
              </a:cxn>
              <a:cxn ang="0">
                <a:pos x="2" y="4"/>
              </a:cxn>
              <a:cxn ang="0">
                <a:pos x="4" y="0"/>
              </a:cxn>
              <a:cxn ang="0">
                <a:pos x="8" y="0"/>
              </a:cxn>
              <a:cxn ang="0">
                <a:pos x="1514" y="0"/>
              </a:cxn>
              <a:cxn ang="0">
                <a:pos x="1514" y="0"/>
              </a:cxn>
              <a:cxn ang="0">
                <a:pos x="1518" y="0"/>
              </a:cxn>
              <a:cxn ang="0">
                <a:pos x="1522" y="4"/>
              </a:cxn>
              <a:cxn ang="0">
                <a:pos x="1522" y="4"/>
              </a:cxn>
              <a:cxn ang="0">
                <a:pos x="1524" y="6"/>
              </a:cxn>
              <a:cxn ang="0">
                <a:pos x="1524" y="10"/>
              </a:cxn>
              <a:cxn ang="0">
                <a:pos x="1524" y="10"/>
              </a:cxn>
              <a:cxn ang="0">
                <a:pos x="1524" y="1020"/>
              </a:cxn>
            </a:cxnLst>
            <a:rect l="0" t="0" r="r" b="b"/>
            <a:pathLst>
              <a:path w="1524" h="1042">
                <a:moveTo>
                  <a:pt x="1524" y="1020"/>
                </a:moveTo>
                <a:lnTo>
                  <a:pt x="1524" y="1032"/>
                </a:lnTo>
                <a:lnTo>
                  <a:pt x="1524" y="1032"/>
                </a:lnTo>
                <a:lnTo>
                  <a:pt x="1524" y="1036"/>
                </a:lnTo>
                <a:lnTo>
                  <a:pt x="1522" y="1040"/>
                </a:lnTo>
                <a:lnTo>
                  <a:pt x="1518" y="1042"/>
                </a:lnTo>
                <a:lnTo>
                  <a:pt x="1514" y="1042"/>
                </a:lnTo>
                <a:lnTo>
                  <a:pt x="8" y="1042"/>
                </a:lnTo>
                <a:lnTo>
                  <a:pt x="8" y="1042"/>
                </a:lnTo>
                <a:lnTo>
                  <a:pt x="6" y="1042"/>
                </a:lnTo>
                <a:lnTo>
                  <a:pt x="2" y="1040"/>
                </a:lnTo>
                <a:lnTo>
                  <a:pt x="0" y="1036"/>
                </a:lnTo>
                <a:lnTo>
                  <a:pt x="0" y="1032"/>
                </a:lnTo>
                <a:lnTo>
                  <a:pt x="0" y="1020"/>
                </a:lnTo>
                <a:lnTo>
                  <a:pt x="0" y="10"/>
                </a:lnTo>
                <a:lnTo>
                  <a:pt x="0" y="10"/>
                </a:lnTo>
                <a:lnTo>
                  <a:pt x="0" y="10"/>
                </a:lnTo>
                <a:lnTo>
                  <a:pt x="0" y="6"/>
                </a:lnTo>
                <a:lnTo>
                  <a:pt x="2" y="4"/>
                </a:lnTo>
                <a:lnTo>
                  <a:pt x="2" y="4"/>
                </a:lnTo>
                <a:lnTo>
                  <a:pt x="4" y="0"/>
                </a:lnTo>
                <a:lnTo>
                  <a:pt x="8" y="0"/>
                </a:lnTo>
                <a:lnTo>
                  <a:pt x="1514" y="0"/>
                </a:lnTo>
                <a:lnTo>
                  <a:pt x="1514" y="0"/>
                </a:lnTo>
                <a:lnTo>
                  <a:pt x="1518" y="0"/>
                </a:lnTo>
                <a:lnTo>
                  <a:pt x="1522" y="4"/>
                </a:lnTo>
                <a:lnTo>
                  <a:pt x="1522" y="4"/>
                </a:lnTo>
                <a:lnTo>
                  <a:pt x="1524" y="6"/>
                </a:lnTo>
                <a:lnTo>
                  <a:pt x="1524" y="10"/>
                </a:lnTo>
                <a:lnTo>
                  <a:pt x="1524" y="10"/>
                </a:lnTo>
                <a:lnTo>
                  <a:pt x="1524" y="1020"/>
                </a:lnTo>
                <a:close/>
              </a:path>
            </a:pathLst>
          </a:custGeom>
          <a:solidFill>
            <a:schemeClr val="bg1">
              <a:lumMod val="95000"/>
            </a:schemeClr>
          </a:solidFill>
          <a:ln w="12700">
            <a:noFill/>
            <a:round/>
            <a:headEnd/>
            <a:tailEnd/>
          </a:ln>
          <a:effectLst/>
        </p:spPr>
        <p:txBody>
          <a:bodyPr wrap="square" lIns="91429" tIns="91429" rIns="91429" bIns="91429" anchor="ctr">
            <a:noAutofit/>
          </a:bodyPr>
          <a:lstStyle/>
          <a:p>
            <a:pPr>
              <a:defRPr/>
            </a:pPr>
            <a:endParaRPr lang="da-DK">
              <a:latin typeface="Arial" pitchFamily="34" charset="0"/>
              <a:ea typeface="ＭＳ Ｐゴシック" pitchFamily="-97" charset="-128"/>
            </a:endParaRPr>
          </a:p>
        </p:txBody>
      </p:sp>
      <p:sp>
        <p:nvSpPr>
          <p:cNvPr id="296" name="Freeform 1013"/>
          <p:cNvSpPr>
            <a:spLocks noEditPoints="1"/>
          </p:cNvSpPr>
          <p:nvPr/>
        </p:nvSpPr>
        <p:spPr bwMode="auto">
          <a:xfrm>
            <a:off x="5689772" y="4828826"/>
            <a:ext cx="1578428" cy="1406819"/>
          </a:xfrm>
          <a:custGeom>
            <a:avLst/>
            <a:gdLst/>
            <a:ahLst/>
            <a:cxnLst>
              <a:cxn ang="0">
                <a:pos x="1504" y="96"/>
              </a:cxn>
              <a:cxn ang="0">
                <a:pos x="1574" y="76"/>
              </a:cxn>
              <a:cxn ang="0">
                <a:pos x="1582" y="192"/>
              </a:cxn>
              <a:cxn ang="0">
                <a:pos x="1506" y="186"/>
              </a:cxn>
              <a:cxn ang="0">
                <a:pos x="1316" y="76"/>
              </a:cxn>
              <a:cxn ang="0">
                <a:pos x="1388" y="96"/>
              </a:cxn>
              <a:cxn ang="0">
                <a:pos x="1324" y="198"/>
              </a:cxn>
              <a:cxn ang="0">
                <a:pos x="1102" y="96"/>
              </a:cxn>
              <a:cxn ang="0">
                <a:pos x="1166" y="74"/>
              </a:cxn>
              <a:cxn ang="0">
                <a:pos x="1186" y="186"/>
              </a:cxn>
              <a:cxn ang="0">
                <a:pos x="1108" y="192"/>
              </a:cxn>
              <a:cxn ang="0">
                <a:pos x="908" y="82"/>
              </a:cxn>
              <a:cxn ang="0">
                <a:pos x="984" y="88"/>
              </a:cxn>
              <a:cxn ang="0">
                <a:pos x="966" y="198"/>
              </a:cxn>
              <a:cxn ang="0">
                <a:pos x="902" y="96"/>
              </a:cxn>
              <a:cxn ang="0">
                <a:pos x="764" y="74"/>
              </a:cxn>
              <a:cxn ang="0">
                <a:pos x="786" y="176"/>
              </a:cxn>
              <a:cxn ang="0">
                <a:pos x="714" y="196"/>
              </a:cxn>
              <a:cxn ang="0">
                <a:pos x="502" y="88"/>
              </a:cxn>
              <a:cxn ang="0">
                <a:pos x="580" y="82"/>
              </a:cxn>
              <a:cxn ang="0">
                <a:pos x="572" y="196"/>
              </a:cxn>
              <a:cxn ang="0">
                <a:pos x="500" y="176"/>
              </a:cxn>
              <a:cxn ang="0">
                <a:pos x="322" y="74"/>
              </a:cxn>
              <a:cxn ang="0">
                <a:pos x="386" y="176"/>
              </a:cxn>
              <a:cxn ang="0">
                <a:pos x="322" y="198"/>
              </a:cxn>
              <a:cxn ang="0">
                <a:pos x="100" y="96"/>
              </a:cxn>
              <a:cxn ang="0">
                <a:pos x="172" y="76"/>
              </a:cxn>
              <a:cxn ang="0">
                <a:pos x="178" y="192"/>
              </a:cxn>
              <a:cxn ang="0">
                <a:pos x="102" y="186"/>
              </a:cxn>
              <a:cxn ang="0">
                <a:pos x="172" y="1402"/>
              </a:cxn>
              <a:cxn ang="0">
                <a:pos x="100" y="1382"/>
              </a:cxn>
              <a:cxn ang="0">
                <a:pos x="164" y="1280"/>
              </a:cxn>
              <a:cxn ang="0">
                <a:pos x="386" y="1382"/>
              </a:cxn>
              <a:cxn ang="0">
                <a:pos x="322" y="1404"/>
              </a:cxn>
              <a:cxn ang="0">
                <a:pos x="302" y="1292"/>
              </a:cxn>
              <a:cxn ang="0">
                <a:pos x="378" y="1286"/>
              </a:cxn>
              <a:cxn ang="0">
                <a:pos x="580" y="1396"/>
              </a:cxn>
              <a:cxn ang="0">
                <a:pos x="502" y="1390"/>
              </a:cxn>
              <a:cxn ang="0">
                <a:pos x="522" y="1280"/>
              </a:cxn>
              <a:cxn ang="0">
                <a:pos x="586" y="1382"/>
              </a:cxn>
              <a:cxn ang="0">
                <a:pos x="724" y="1404"/>
              </a:cxn>
              <a:cxn ang="0">
                <a:pos x="702" y="1302"/>
              </a:cxn>
              <a:cxn ang="0">
                <a:pos x="772" y="1282"/>
              </a:cxn>
              <a:cxn ang="0">
                <a:pos x="984" y="1390"/>
              </a:cxn>
              <a:cxn ang="0">
                <a:pos x="908" y="1396"/>
              </a:cxn>
              <a:cxn ang="0">
                <a:pos x="916" y="1282"/>
              </a:cxn>
              <a:cxn ang="0">
                <a:pos x="986" y="1302"/>
              </a:cxn>
              <a:cxn ang="0">
                <a:pos x="1166" y="1404"/>
              </a:cxn>
              <a:cxn ang="0">
                <a:pos x="1102" y="1302"/>
              </a:cxn>
              <a:cxn ang="0">
                <a:pos x="1166" y="1280"/>
              </a:cxn>
              <a:cxn ang="0">
                <a:pos x="1388" y="1382"/>
              </a:cxn>
              <a:cxn ang="0">
                <a:pos x="1316" y="1402"/>
              </a:cxn>
              <a:cxn ang="0">
                <a:pos x="1310" y="1286"/>
              </a:cxn>
              <a:cxn ang="0">
                <a:pos x="1386" y="1292"/>
              </a:cxn>
              <a:cxn ang="0">
                <a:pos x="1574" y="1402"/>
              </a:cxn>
              <a:cxn ang="0">
                <a:pos x="1504" y="1382"/>
              </a:cxn>
              <a:cxn ang="0">
                <a:pos x="1566" y="1280"/>
              </a:cxn>
              <a:cxn ang="0">
                <a:pos x="1600" y="1246"/>
              </a:cxn>
              <a:cxn ang="0">
                <a:pos x="84" y="1268"/>
              </a:cxn>
              <a:cxn ang="0">
                <a:pos x="74" y="234"/>
              </a:cxn>
              <a:cxn ang="0">
                <a:pos x="84" y="224"/>
              </a:cxn>
              <a:cxn ang="0">
                <a:pos x="1600" y="234"/>
              </a:cxn>
            </a:cxnLst>
            <a:rect l="0" t="0" r="r" b="b"/>
            <a:pathLst>
              <a:path w="1674" h="1492">
                <a:moveTo>
                  <a:pt x="0" y="0"/>
                </a:moveTo>
                <a:lnTo>
                  <a:pt x="0" y="1492"/>
                </a:lnTo>
                <a:lnTo>
                  <a:pt x="1674" y="1492"/>
                </a:lnTo>
                <a:lnTo>
                  <a:pt x="1674" y="0"/>
                </a:lnTo>
                <a:lnTo>
                  <a:pt x="0" y="0"/>
                </a:lnTo>
                <a:close/>
                <a:moveTo>
                  <a:pt x="1504" y="96"/>
                </a:moveTo>
                <a:lnTo>
                  <a:pt x="1504" y="96"/>
                </a:lnTo>
                <a:lnTo>
                  <a:pt x="1506" y="88"/>
                </a:lnTo>
                <a:lnTo>
                  <a:pt x="1510" y="82"/>
                </a:lnTo>
                <a:lnTo>
                  <a:pt x="1516" y="76"/>
                </a:lnTo>
                <a:lnTo>
                  <a:pt x="1526" y="74"/>
                </a:lnTo>
                <a:lnTo>
                  <a:pt x="1566" y="74"/>
                </a:lnTo>
                <a:lnTo>
                  <a:pt x="1566" y="74"/>
                </a:lnTo>
                <a:lnTo>
                  <a:pt x="1574" y="76"/>
                </a:lnTo>
                <a:lnTo>
                  <a:pt x="1582" y="82"/>
                </a:lnTo>
                <a:lnTo>
                  <a:pt x="1586" y="88"/>
                </a:lnTo>
                <a:lnTo>
                  <a:pt x="1588" y="96"/>
                </a:lnTo>
                <a:lnTo>
                  <a:pt x="1588" y="176"/>
                </a:lnTo>
                <a:lnTo>
                  <a:pt x="1588" y="176"/>
                </a:lnTo>
                <a:lnTo>
                  <a:pt x="1586" y="186"/>
                </a:lnTo>
                <a:lnTo>
                  <a:pt x="1582" y="192"/>
                </a:lnTo>
                <a:lnTo>
                  <a:pt x="1574" y="196"/>
                </a:lnTo>
                <a:lnTo>
                  <a:pt x="1566" y="198"/>
                </a:lnTo>
                <a:lnTo>
                  <a:pt x="1526" y="198"/>
                </a:lnTo>
                <a:lnTo>
                  <a:pt x="1526" y="198"/>
                </a:lnTo>
                <a:lnTo>
                  <a:pt x="1516" y="196"/>
                </a:lnTo>
                <a:lnTo>
                  <a:pt x="1510" y="192"/>
                </a:lnTo>
                <a:lnTo>
                  <a:pt x="1506" y="186"/>
                </a:lnTo>
                <a:lnTo>
                  <a:pt x="1504" y="176"/>
                </a:lnTo>
                <a:lnTo>
                  <a:pt x="1504" y="96"/>
                </a:lnTo>
                <a:close/>
                <a:moveTo>
                  <a:pt x="1302" y="96"/>
                </a:moveTo>
                <a:lnTo>
                  <a:pt x="1302" y="96"/>
                </a:lnTo>
                <a:lnTo>
                  <a:pt x="1304" y="88"/>
                </a:lnTo>
                <a:lnTo>
                  <a:pt x="1310" y="82"/>
                </a:lnTo>
                <a:lnTo>
                  <a:pt x="1316" y="76"/>
                </a:lnTo>
                <a:lnTo>
                  <a:pt x="1324" y="74"/>
                </a:lnTo>
                <a:lnTo>
                  <a:pt x="1366" y="74"/>
                </a:lnTo>
                <a:lnTo>
                  <a:pt x="1366" y="74"/>
                </a:lnTo>
                <a:lnTo>
                  <a:pt x="1374" y="76"/>
                </a:lnTo>
                <a:lnTo>
                  <a:pt x="1382" y="82"/>
                </a:lnTo>
                <a:lnTo>
                  <a:pt x="1386" y="88"/>
                </a:lnTo>
                <a:lnTo>
                  <a:pt x="1388" y="96"/>
                </a:lnTo>
                <a:lnTo>
                  <a:pt x="1388" y="176"/>
                </a:lnTo>
                <a:lnTo>
                  <a:pt x="1388" y="176"/>
                </a:lnTo>
                <a:lnTo>
                  <a:pt x="1386" y="186"/>
                </a:lnTo>
                <a:lnTo>
                  <a:pt x="1382" y="192"/>
                </a:lnTo>
                <a:lnTo>
                  <a:pt x="1374" y="196"/>
                </a:lnTo>
                <a:lnTo>
                  <a:pt x="1366" y="198"/>
                </a:lnTo>
                <a:lnTo>
                  <a:pt x="1324" y="198"/>
                </a:lnTo>
                <a:lnTo>
                  <a:pt x="1324" y="198"/>
                </a:lnTo>
                <a:lnTo>
                  <a:pt x="1316" y="196"/>
                </a:lnTo>
                <a:lnTo>
                  <a:pt x="1310" y="192"/>
                </a:lnTo>
                <a:lnTo>
                  <a:pt x="1304" y="186"/>
                </a:lnTo>
                <a:lnTo>
                  <a:pt x="1302" y="176"/>
                </a:lnTo>
                <a:lnTo>
                  <a:pt x="1302" y="96"/>
                </a:lnTo>
                <a:close/>
                <a:moveTo>
                  <a:pt x="1102" y="96"/>
                </a:moveTo>
                <a:lnTo>
                  <a:pt x="1102" y="96"/>
                </a:lnTo>
                <a:lnTo>
                  <a:pt x="1104" y="88"/>
                </a:lnTo>
                <a:lnTo>
                  <a:pt x="1108" y="82"/>
                </a:lnTo>
                <a:lnTo>
                  <a:pt x="1116" y="76"/>
                </a:lnTo>
                <a:lnTo>
                  <a:pt x="1124" y="74"/>
                </a:lnTo>
                <a:lnTo>
                  <a:pt x="1166" y="74"/>
                </a:lnTo>
                <a:lnTo>
                  <a:pt x="1166" y="74"/>
                </a:lnTo>
                <a:lnTo>
                  <a:pt x="1174" y="76"/>
                </a:lnTo>
                <a:lnTo>
                  <a:pt x="1180" y="82"/>
                </a:lnTo>
                <a:lnTo>
                  <a:pt x="1186" y="88"/>
                </a:lnTo>
                <a:lnTo>
                  <a:pt x="1188" y="96"/>
                </a:lnTo>
                <a:lnTo>
                  <a:pt x="1188" y="176"/>
                </a:lnTo>
                <a:lnTo>
                  <a:pt x="1188" y="176"/>
                </a:lnTo>
                <a:lnTo>
                  <a:pt x="1186" y="186"/>
                </a:lnTo>
                <a:lnTo>
                  <a:pt x="1180" y="192"/>
                </a:lnTo>
                <a:lnTo>
                  <a:pt x="1174" y="196"/>
                </a:lnTo>
                <a:lnTo>
                  <a:pt x="1166" y="198"/>
                </a:lnTo>
                <a:lnTo>
                  <a:pt x="1124" y="198"/>
                </a:lnTo>
                <a:lnTo>
                  <a:pt x="1124" y="198"/>
                </a:lnTo>
                <a:lnTo>
                  <a:pt x="1116" y="196"/>
                </a:lnTo>
                <a:lnTo>
                  <a:pt x="1108" y="192"/>
                </a:lnTo>
                <a:lnTo>
                  <a:pt x="1104" y="186"/>
                </a:lnTo>
                <a:lnTo>
                  <a:pt x="1102" y="176"/>
                </a:lnTo>
                <a:lnTo>
                  <a:pt x="1102" y="96"/>
                </a:lnTo>
                <a:close/>
                <a:moveTo>
                  <a:pt x="902" y="96"/>
                </a:moveTo>
                <a:lnTo>
                  <a:pt x="902" y="96"/>
                </a:lnTo>
                <a:lnTo>
                  <a:pt x="904" y="88"/>
                </a:lnTo>
                <a:lnTo>
                  <a:pt x="908" y="82"/>
                </a:lnTo>
                <a:lnTo>
                  <a:pt x="916" y="76"/>
                </a:lnTo>
                <a:lnTo>
                  <a:pt x="924" y="74"/>
                </a:lnTo>
                <a:lnTo>
                  <a:pt x="966" y="74"/>
                </a:lnTo>
                <a:lnTo>
                  <a:pt x="966" y="74"/>
                </a:lnTo>
                <a:lnTo>
                  <a:pt x="974" y="76"/>
                </a:lnTo>
                <a:lnTo>
                  <a:pt x="980" y="82"/>
                </a:lnTo>
                <a:lnTo>
                  <a:pt x="984" y="88"/>
                </a:lnTo>
                <a:lnTo>
                  <a:pt x="986" y="96"/>
                </a:lnTo>
                <a:lnTo>
                  <a:pt x="986" y="176"/>
                </a:lnTo>
                <a:lnTo>
                  <a:pt x="986" y="176"/>
                </a:lnTo>
                <a:lnTo>
                  <a:pt x="984" y="186"/>
                </a:lnTo>
                <a:lnTo>
                  <a:pt x="980" y="192"/>
                </a:lnTo>
                <a:lnTo>
                  <a:pt x="974" y="196"/>
                </a:lnTo>
                <a:lnTo>
                  <a:pt x="966" y="198"/>
                </a:lnTo>
                <a:lnTo>
                  <a:pt x="924" y="198"/>
                </a:lnTo>
                <a:lnTo>
                  <a:pt x="924" y="198"/>
                </a:lnTo>
                <a:lnTo>
                  <a:pt x="916" y="196"/>
                </a:lnTo>
                <a:lnTo>
                  <a:pt x="908" y="192"/>
                </a:lnTo>
                <a:lnTo>
                  <a:pt x="904" y="186"/>
                </a:lnTo>
                <a:lnTo>
                  <a:pt x="902" y="176"/>
                </a:lnTo>
                <a:lnTo>
                  <a:pt x="902" y="96"/>
                </a:lnTo>
                <a:close/>
                <a:moveTo>
                  <a:pt x="702" y="96"/>
                </a:moveTo>
                <a:lnTo>
                  <a:pt x="702" y="96"/>
                </a:lnTo>
                <a:lnTo>
                  <a:pt x="704" y="88"/>
                </a:lnTo>
                <a:lnTo>
                  <a:pt x="708" y="82"/>
                </a:lnTo>
                <a:lnTo>
                  <a:pt x="714" y="76"/>
                </a:lnTo>
                <a:lnTo>
                  <a:pt x="724" y="74"/>
                </a:lnTo>
                <a:lnTo>
                  <a:pt x="764" y="74"/>
                </a:lnTo>
                <a:lnTo>
                  <a:pt x="764" y="74"/>
                </a:lnTo>
                <a:lnTo>
                  <a:pt x="772" y="76"/>
                </a:lnTo>
                <a:lnTo>
                  <a:pt x="780" y="82"/>
                </a:lnTo>
                <a:lnTo>
                  <a:pt x="784" y="88"/>
                </a:lnTo>
                <a:lnTo>
                  <a:pt x="786" y="96"/>
                </a:lnTo>
                <a:lnTo>
                  <a:pt x="786" y="176"/>
                </a:lnTo>
                <a:lnTo>
                  <a:pt x="786" y="176"/>
                </a:lnTo>
                <a:lnTo>
                  <a:pt x="784" y="186"/>
                </a:lnTo>
                <a:lnTo>
                  <a:pt x="780" y="192"/>
                </a:lnTo>
                <a:lnTo>
                  <a:pt x="772" y="196"/>
                </a:lnTo>
                <a:lnTo>
                  <a:pt x="764" y="198"/>
                </a:lnTo>
                <a:lnTo>
                  <a:pt x="724" y="198"/>
                </a:lnTo>
                <a:lnTo>
                  <a:pt x="724" y="198"/>
                </a:lnTo>
                <a:lnTo>
                  <a:pt x="714" y="196"/>
                </a:lnTo>
                <a:lnTo>
                  <a:pt x="708" y="192"/>
                </a:lnTo>
                <a:lnTo>
                  <a:pt x="704" y="186"/>
                </a:lnTo>
                <a:lnTo>
                  <a:pt x="702" y="176"/>
                </a:lnTo>
                <a:lnTo>
                  <a:pt x="702" y="96"/>
                </a:lnTo>
                <a:close/>
                <a:moveTo>
                  <a:pt x="500" y="96"/>
                </a:moveTo>
                <a:lnTo>
                  <a:pt x="500" y="96"/>
                </a:lnTo>
                <a:lnTo>
                  <a:pt x="502" y="88"/>
                </a:lnTo>
                <a:lnTo>
                  <a:pt x="508" y="82"/>
                </a:lnTo>
                <a:lnTo>
                  <a:pt x="514" y="76"/>
                </a:lnTo>
                <a:lnTo>
                  <a:pt x="522" y="74"/>
                </a:lnTo>
                <a:lnTo>
                  <a:pt x="564" y="74"/>
                </a:lnTo>
                <a:lnTo>
                  <a:pt x="564" y="74"/>
                </a:lnTo>
                <a:lnTo>
                  <a:pt x="572" y="76"/>
                </a:lnTo>
                <a:lnTo>
                  <a:pt x="580" y="82"/>
                </a:lnTo>
                <a:lnTo>
                  <a:pt x="584" y="88"/>
                </a:lnTo>
                <a:lnTo>
                  <a:pt x="586" y="96"/>
                </a:lnTo>
                <a:lnTo>
                  <a:pt x="586" y="176"/>
                </a:lnTo>
                <a:lnTo>
                  <a:pt x="586" y="176"/>
                </a:lnTo>
                <a:lnTo>
                  <a:pt x="584" y="186"/>
                </a:lnTo>
                <a:lnTo>
                  <a:pt x="580" y="192"/>
                </a:lnTo>
                <a:lnTo>
                  <a:pt x="572" y="196"/>
                </a:lnTo>
                <a:lnTo>
                  <a:pt x="564" y="198"/>
                </a:lnTo>
                <a:lnTo>
                  <a:pt x="522" y="198"/>
                </a:lnTo>
                <a:lnTo>
                  <a:pt x="522" y="198"/>
                </a:lnTo>
                <a:lnTo>
                  <a:pt x="514" y="196"/>
                </a:lnTo>
                <a:lnTo>
                  <a:pt x="508" y="192"/>
                </a:lnTo>
                <a:lnTo>
                  <a:pt x="502" y="186"/>
                </a:lnTo>
                <a:lnTo>
                  <a:pt x="500" y="176"/>
                </a:lnTo>
                <a:lnTo>
                  <a:pt x="500" y="96"/>
                </a:lnTo>
                <a:close/>
                <a:moveTo>
                  <a:pt x="300" y="96"/>
                </a:moveTo>
                <a:lnTo>
                  <a:pt x="300" y="96"/>
                </a:lnTo>
                <a:lnTo>
                  <a:pt x="302" y="88"/>
                </a:lnTo>
                <a:lnTo>
                  <a:pt x="306" y="82"/>
                </a:lnTo>
                <a:lnTo>
                  <a:pt x="314" y="76"/>
                </a:lnTo>
                <a:lnTo>
                  <a:pt x="322" y="74"/>
                </a:lnTo>
                <a:lnTo>
                  <a:pt x="364" y="74"/>
                </a:lnTo>
                <a:lnTo>
                  <a:pt x="364" y="74"/>
                </a:lnTo>
                <a:lnTo>
                  <a:pt x="372" y="76"/>
                </a:lnTo>
                <a:lnTo>
                  <a:pt x="378" y="82"/>
                </a:lnTo>
                <a:lnTo>
                  <a:pt x="384" y="88"/>
                </a:lnTo>
                <a:lnTo>
                  <a:pt x="386" y="96"/>
                </a:lnTo>
                <a:lnTo>
                  <a:pt x="386" y="176"/>
                </a:lnTo>
                <a:lnTo>
                  <a:pt x="386" y="176"/>
                </a:lnTo>
                <a:lnTo>
                  <a:pt x="384" y="186"/>
                </a:lnTo>
                <a:lnTo>
                  <a:pt x="378" y="192"/>
                </a:lnTo>
                <a:lnTo>
                  <a:pt x="372" y="196"/>
                </a:lnTo>
                <a:lnTo>
                  <a:pt x="364" y="198"/>
                </a:lnTo>
                <a:lnTo>
                  <a:pt x="322" y="198"/>
                </a:lnTo>
                <a:lnTo>
                  <a:pt x="322" y="198"/>
                </a:lnTo>
                <a:lnTo>
                  <a:pt x="314" y="196"/>
                </a:lnTo>
                <a:lnTo>
                  <a:pt x="306" y="192"/>
                </a:lnTo>
                <a:lnTo>
                  <a:pt x="302" y="186"/>
                </a:lnTo>
                <a:lnTo>
                  <a:pt x="300" y="176"/>
                </a:lnTo>
                <a:lnTo>
                  <a:pt x="300" y="96"/>
                </a:lnTo>
                <a:close/>
                <a:moveTo>
                  <a:pt x="100" y="96"/>
                </a:moveTo>
                <a:lnTo>
                  <a:pt x="100" y="96"/>
                </a:lnTo>
                <a:lnTo>
                  <a:pt x="102" y="88"/>
                </a:lnTo>
                <a:lnTo>
                  <a:pt x="106" y="82"/>
                </a:lnTo>
                <a:lnTo>
                  <a:pt x="114" y="76"/>
                </a:lnTo>
                <a:lnTo>
                  <a:pt x="122" y="74"/>
                </a:lnTo>
                <a:lnTo>
                  <a:pt x="164" y="74"/>
                </a:lnTo>
                <a:lnTo>
                  <a:pt x="164" y="74"/>
                </a:lnTo>
                <a:lnTo>
                  <a:pt x="172" y="76"/>
                </a:lnTo>
                <a:lnTo>
                  <a:pt x="178" y="82"/>
                </a:lnTo>
                <a:lnTo>
                  <a:pt x="182" y="88"/>
                </a:lnTo>
                <a:lnTo>
                  <a:pt x="184" y="96"/>
                </a:lnTo>
                <a:lnTo>
                  <a:pt x="184" y="176"/>
                </a:lnTo>
                <a:lnTo>
                  <a:pt x="184" y="176"/>
                </a:lnTo>
                <a:lnTo>
                  <a:pt x="182" y="186"/>
                </a:lnTo>
                <a:lnTo>
                  <a:pt x="178" y="192"/>
                </a:lnTo>
                <a:lnTo>
                  <a:pt x="172" y="196"/>
                </a:lnTo>
                <a:lnTo>
                  <a:pt x="164" y="198"/>
                </a:lnTo>
                <a:lnTo>
                  <a:pt x="122" y="198"/>
                </a:lnTo>
                <a:lnTo>
                  <a:pt x="122" y="198"/>
                </a:lnTo>
                <a:lnTo>
                  <a:pt x="114" y="196"/>
                </a:lnTo>
                <a:lnTo>
                  <a:pt x="106" y="192"/>
                </a:lnTo>
                <a:lnTo>
                  <a:pt x="102" y="186"/>
                </a:lnTo>
                <a:lnTo>
                  <a:pt x="100" y="176"/>
                </a:lnTo>
                <a:lnTo>
                  <a:pt x="100" y="96"/>
                </a:lnTo>
                <a:close/>
                <a:moveTo>
                  <a:pt x="184" y="1382"/>
                </a:moveTo>
                <a:lnTo>
                  <a:pt x="184" y="1382"/>
                </a:lnTo>
                <a:lnTo>
                  <a:pt x="182" y="1390"/>
                </a:lnTo>
                <a:lnTo>
                  <a:pt x="178" y="1396"/>
                </a:lnTo>
                <a:lnTo>
                  <a:pt x="172" y="1402"/>
                </a:lnTo>
                <a:lnTo>
                  <a:pt x="164" y="1404"/>
                </a:lnTo>
                <a:lnTo>
                  <a:pt x="122" y="1404"/>
                </a:lnTo>
                <a:lnTo>
                  <a:pt x="122" y="1404"/>
                </a:lnTo>
                <a:lnTo>
                  <a:pt x="114" y="1402"/>
                </a:lnTo>
                <a:lnTo>
                  <a:pt x="106" y="1396"/>
                </a:lnTo>
                <a:lnTo>
                  <a:pt x="102" y="1390"/>
                </a:lnTo>
                <a:lnTo>
                  <a:pt x="100" y="1382"/>
                </a:lnTo>
                <a:lnTo>
                  <a:pt x="100" y="1302"/>
                </a:lnTo>
                <a:lnTo>
                  <a:pt x="100" y="1302"/>
                </a:lnTo>
                <a:lnTo>
                  <a:pt x="102" y="1292"/>
                </a:lnTo>
                <a:lnTo>
                  <a:pt x="106" y="1286"/>
                </a:lnTo>
                <a:lnTo>
                  <a:pt x="114" y="1282"/>
                </a:lnTo>
                <a:lnTo>
                  <a:pt x="122" y="1280"/>
                </a:lnTo>
                <a:lnTo>
                  <a:pt x="164" y="1280"/>
                </a:lnTo>
                <a:lnTo>
                  <a:pt x="164" y="1280"/>
                </a:lnTo>
                <a:lnTo>
                  <a:pt x="172" y="1282"/>
                </a:lnTo>
                <a:lnTo>
                  <a:pt x="178" y="1286"/>
                </a:lnTo>
                <a:lnTo>
                  <a:pt x="182" y="1292"/>
                </a:lnTo>
                <a:lnTo>
                  <a:pt x="184" y="1302"/>
                </a:lnTo>
                <a:lnTo>
                  <a:pt x="184" y="1382"/>
                </a:lnTo>
                <a:close/>
                <a:moveTo>
                  <a:pt x="386" y="1382"/>
                </a:moveTo>
                <a:lnTo>
                  <a:pt x="386" y="1382"/>
                </a:lnTo>
                <a:lnTo>
                  <a:pt x="384" y="1390"/>
                </a:lnTo>
                <a:lnTo>
                  <a:pt x="378" y="1396"/>
                </a:lnTo>
                <a:lnTo>
                  <a:pt x="372" y="1402"/>
                </a:lnTo>
                <a:lnTo>
                  <a:pt x="364" y="1404"/>
                </a:lnTo>
                <a:lnTo>
                  <a:pt x="322" y="1404"/>
                </a:lnTo>
                <a:lnTo>
                  <a:pt x="322" y="1404"/>
                </a:lnTo>
                <a:lnTo>
                  <a:pt x="314" y="1402"/>
                </a:lnTo>
                <a:lnTo>
                  <a:pt x="306" y="1396"/>
                </a:lnTo>
                <a:lnTo>
                  <a:pt x="302" y="1390"/>
                </a:lnTo>
                <a:lnTo>
                  <a:pt x="300" y="1382"/>
                </a:lnTo>
                <a:lnTo>
                  <a:pt x="300" y="1302"/>
                </a:lnTo>
                <a:lnTo>
                  <a:pt x="300" y="1302"/>
                </a:lnTo>
                <a:lnTo>
                  <a:pt x="302" y="1292"/>
                </a:lnTo>
                <a:lnTo>
                  <a:pt x="306" y="1286"/>
                </a:lnTo>
                <a:lnTo>
                  <a:pt x="314" y="1282"/>
                </a:lnTo>
                <a:lnTo>
                  <a:pt x="322" y="1280"/>
                </a:lnTo>
                <a:lnTo>
                  <a:pt x="364" y="1280"/>
                </a:lnTo>
                <a:lnTo>
                  <a:pt x="364" y="1280"/>
                </a:lnTo>
                <a:lnTo>
                  <a:pt x="372" y="1282"/>
                </a:lnTo>
                <a:lnTo>
                  <a:pt x="378" y="1286"/>
                </a:lnTo>
                <a:lnTo>
                  <a:pt x="384" y="1292"/>
                </a:lnTo>
                <a:lnTo>
                  <a:pt x="386" y="1302"/>
                </a:lnTo>
                <a:lnTo>
                  <a:pt x="386" y="1382"/>
                </a:lnTo>
                <a:close/>
                <a:moveTo>
                  <a:pt x="586" y="1382"/>
                </a:moveTo>
                <a:lnTo>
                  <a:pt x="586" y="1382"/>
                </a:lnTo>
                <a:lnTo>
                  <a:pt x="584" y="1390"/>
                </a:lnTo>
                <a:lnTo>
                  <a:pt x="580" y="1396"/>
                </a:lnTo>
                <a:lnTo>
                  <a:pt x="572" y="1402"/>
                </a:lnTo>
                <a:lnTo>
                  <a:pt x="564" y="1404"/>
                </a:lnTo>
                <a:lnTo>
                  <a:pt x="522" y="1404"/>
                </a:lnTo>
                <a:lnTo>
                  <a:pt x="522" y="1404"/>
                </a:lnTo>
                <a:lnTo>
                  <a:pt x="514" y="1402"/>
                </a:lnTo>
                <a:lnTo>
                  <a:pt x="508" y="1396"/>
                </a:lnTo>
                <a:lnTo>
                  <a:pt x="502" y="1390"/>
                </a:lnTo>
                <a:lnTo>
                  <a:pt x="500" y="1382"/>
                </a:lnTo>
                <a:lnTo>
                  <a:pt x="500" y="1302"/>
                </a:lnTo>
                <a:lnTo>
                  <a:pt x="500" y="1302"/>
                </a:lnTo>
                <a:lnTo>
                  <a:pt x="502" y="1292"/>
                </a:lnTo>
                <a:lnTo>
                  <a:pt x="508" y="1286"/>
                </a:lnTo>
                <a:lnTo>
                  <a:pt x="514" y="1282"/>
                </a:lnTo>
                <a:lnTo>
                  <a:pt x="522" y="1280"/>
                </a:lnTo>
                <a:lnTo>
                  <a:pt x="564" y="1280"/>
                </a:lnTo>
                <a:lnTo>
                  <a:pt x="564" y="1280"/>
                </a:lnTo>
                <a:lnTo>
                  <a:pt x="572" y="1282"/>
                </a:lnTo>
                <a:lnTo>
                  <a:pt x="580" y="1286"/>
                </a:lnTo>
                <a:lnTo>
                  <a:pt x="584" y="1292"/>
                </a:lnTo>
                <a:lnTo>
                  <a:pt x="586" y="1302"/>
                </a:lnTo>
                <a:lnTo>
                  <a:pt x="586" y="1382"/>
                </a:lnTo>
                <a:close/>
                <a:moveTo>
                  <a:pt x="786" y="1382"/>
                </a:moveTo>
                <a:lnTo>
                  <a:pt x="786" y="1382"/>
                </a:lnTo>
                <a:lnTo>
                  <a:pt x="784" y="1390"/>
                </a:lnTo>
                <a:lnTo>
                  <a:pt x="780" y="1396"/>
                </a:lnTo>
                <a:lnTo>
                  <a:pt x="772" y="1402"/>
                </a:lnTo>
                <a:lnTo>
                  <a:pt x="764" y="1404"/>
                </a:lnTo>
                <a:lnTo>
                  <a:pt x="724" y="1404"/>
                </a:lnTo>
                <a:lnTo>
                  <a:pt x="724" y="1404"/>
                </a:lnTo>
                <a:lnTo>
                  <a:pt x="714" y="1402"/>
                </a:lnTo>
                <a:lnTo>
                  <a:pt x="708" y="1396"/>
                </a:lnTo>
                <a:lnTo>
                  <a:pt x="704" y="1390"/>
                </a:lnTo>
                <a:lnTo>
                  <a:pt x="702" y="1382"/>
                </a:lnTo>
                <a:lnTo>
                  <a:pt x="702" y="1302"/>
                </a:lnTo>
                <a:lnTo>
                  <a:pt x="702" y="1302"/>
                </a:lnTo>
                <a:lnTo>
                  <a:pt x="704" y="1292"/>
                </a:lnTo>
                <a:lnTo>
                  <a:pt x="708" y="1286"/>
                </a:lnTo>
                <a:lnTo>
                  <a:pt x="714" y="1282"/>
                </a:lnTo>
                <a:lnTo>
                  <a:pt x="724" y="1280"/>
                </a:lnTo>
                <a:lnTo>
                  <a:pt x="764" y="1280"/>
                </a:lnTo>
                <a:lnTo>
                  <a:pt x="764" y="1280"/>
                </a:lnTo>
                <a:lnTo>
                  <a:pt x="772" y="1282"/>
                </a:lnTo>
                <a:lnTo>
                  <a:pt x="780" y="1286"/>
                </a:lnTo>
                <a:lnTo>
                  <a:pt x="784" y="1292"/>
                </a:lnTo>
                <a:lnTo>
                  <a:pt x="786" y="1302"/>
                </a:lnTo>
                <a:lnTo>
                  <a:pt x="786" y="1382"/>
                </a:lnTo>
                <a:close/>
                <a:moveTo>
                  <a:pt x="986" y="1382"/>
                </a:moveTo>
                <a:lnTo>
                  <a:pt x="986" y="1382"/>
                </a:lnTo>
                <a:lnTo>
                  <a:pt x="984" y="1390"/>
                </a:lnTo>
                <a:lnTo>
                  <a:pt x="980" y="1396"/>
                </a:lnTo>
                <a:lnTo>
                  <a:pt x="974" y="1402"/>
                </a:lnTo>
                <a:lnTo>
                  <a:pt x="966" y="1404"/>
                </a:lnTo>
                <a:lnTo>
                  <a:pt x="924" y="1404"/>
                </a:lnTo>
                <a:lnTo>
                  <a:pt x="924" y="1404"/>
                </a:lnTo>
                <a:lnTo>
                  <a:pt x="916" y="1402"/>
                </a:lnTo>
                <a:lnTo>
                  <a:pt x="908" y="1396"/>
                </a:lnTo>
                <a:lnTo>
                  <a:pt x="904" y="1390"/>
                </a:lnTo>
                <a:lnTo>
                  <a:pt x="902" y="1382"/>
                </a:lnTo>
                <a:lnTo>
                  <a:pt x="902" y="1302"/>
                </a:lnTo>
                <a:lnTo>
                  <a:pt x="902" y="1302"/>
                </a:lnTo>
                <a:lnTo>
                  <a:pt x="904" y="1292"/>
                </a:lnTo>
                <a:lnTo>
                  <a:pt x="908" y="1286"/>
                </a:lnTo>
                <a:lnTo>
                  <a:pt x="916" y="1282"/>
                </a:lnTo>
                <a:lnTo>
                  <a:pt x="924" y="1280"/>
                </a:lnTo>
                <a:lnTo>
                  <a:pt x="966" y="1280"/>
                </a:lnTo>
                <a:lnTo>
                  <a:pt x="966" y="1280"/>
                </a:lnTo>
                <a:lnTo>
                  <a:pt x="974" y="1282"/>
                </a:lnTo>
                <a:lnTo>
                  <a:pt x="980" y="1286"/>
                </a:lnTo>
                <a:lnTo>
                  <a:pt x="984" y="1292"/>
                </a:lnTo>
                <a:lnTo>
                  <a:pt x="986" y="1302"/>
                </a:lnTo>
                <a:lnTo>
                  <a:pt x="986" y="1382"/>
                </a:lnTo>
                <a:close/>
                <a:moveTo>
                  <a:pt x="1188" y="1382"/>
                </a:moveTo>
                <a:lnTo>
                  <a:pt x="1188" y="1382"/>
                </a:lnTo>
                <a:lnTo>
                  <a:pt x="1186" y="1390"/>
                </a:lnTo>
                <a:lnTo>
                  <a:pt x="1180" y="1396"/>
                </a:lnTo>
                <a:lnTo>
                  <a:pt x="1174" y="1402"/>
                </a:lnTo>
                <a:lnTo>
                  <a:pt x="1166" y="1404"/>
                </a:lnTo>
                <a:lnTo>
                  <a:pt x="1124" y="1404"/>
                </a:lnTo>
                <a:lnTo>
                  <a:pt x="1124" y="1404"/>
                </a:lnTo>
                <a:lnTo>
                  <a:pt x="1116" y="1402"/>
                </a:lnTo>
                <a:lnTo>
                  <a:pt x="1108" y="1396"/>
                </a:lnTo>
                <a:lnTo>
                  <a:pt x="1104" y="1390"/>
                </a:lnTo>
                <a:lnTo>
                  <a:pt x="1102" y="1382"/>
                </a:lnTo>
                <a:lnTo>
                  <a:pt x="1102" y="1302"/>
                </a:lnTo>
                <a:lnTo>
                  <a:pt x="1102" y="1302"/>
                </a:lnTo>
                <a:lnTo>
                  <a:pt x="1104" y="1292"/>
                </a:lnTo>
                <a:lnTo>
                  <a:pt x="1108" y="1286"/>
                </a:lnTo>
                <a:lnTo>
                  <a:pt x="1116" y="1282"/>
                </a:lnTo>
                <a:lnTo>
                  <a:pt x="1124" y="1280"/>
                </a:lnTo>
                <a:lnTo>
                  <a:pt x="1166" y="1280"/>
                </a:lnTo>
                <a:lnTo>
                  <a:pt x="1166" y="1280"/>
                </a:lnTo>
                <a:lnTo>
                  <a:pt x="1174" y="1282"/>
                </a:lnTo>
                <a:lnTo>
                  <a:pt x="1180" y="1286"/>
                </a:lnTo>
                <a:lnTo>
                  <a:pt x="1186" y="1292"/>
                </a:lnTo>
                <a:lnTo>
                  <a:pt x="1188" y="1302"/>
                </a:lnTo>
                <a:lnTo>
                  <a:pt x="1188" y="1382"/>
                </a:lnTo>
                <a:close/>
                <a:moveTo>
                  <a:pt x="1388" y="1382"/>
                </a:moveTo>
                <a:lnTo>
                  <a:pt x="1388" y="1382"/>
                </a:lnTo>
                <a:lnTo>
                  <a:pt x="1386" y="1390"/>
                </a:lnTo>
                <a:lnTo>
                  <a:pt x="1382" y="1396"/>
                </a:lnTo>
                <a:lnTo>
                  <a:pt x="1374" y="1402"/>
                </a:lnTo>
                <a:lnTo>
                  <a:pt x="1366" y="1404"/>
                </a:lnTo>
                <a:lnTo>
                  <a:pt x="1324" y="1404"/>
                </a:lnTo>
                <a:lnTo>
                  <a:pt x="1324" y="1404"/>
                </a:lnTo>
                <a:lnTo>
                  <a:pt x="1316" y="1402"/>
                </a:lnTo>
                <a:lnTo>
                  <a:pt x="1310" y="1396"/>
                </a:lnTo>
                <a:lnTo>
                  <a:pt x="1304" y="1390"/>
                </a:lnTo>
                <a:lnTo>
                  <a:pt x="1302" y="1382"/>
                </a:lnTo>
                <a:lnTo>
                  <a:pt x="1302" y="1302"/>
                </a:lnTo>
                <a:lnTo>
                  <a:pt x="1302" y="1302"/>
                </a:lnTo>
                <a:lnTo>
                  <a:pt x="1304" y="1292"/>
                </a:lnTo>
                <a:lnTo>
                  <a:pt x="1310" y="1286"/>
                </a:lnTo>
                <a:lnTo>
                  <a:pt x="1316" y="1282"/>
                </a:lnTo>
                <a:lnTo>
                  <a:pt x="1324" y="1280"/>
                </a:lnTo>
                <a:lnTo>
                  <a:pt x="1366" y="1280"/>
                </a:lnTo>
                <a:lnTo>
                  <a:pt x="1366" y="1280"/>
                </a:lnTo>
                <a:lnTo>
                  <a:pt x="1374" y="1282"/>
                </a:lnTo>
                <a:lnTo>
                  <a:pt x="1382" y="1286"/>
                </a:lnTo>
                <a:lnTo>
                  <a:pt x="1386" y="1292"/>
                </a:lnTo>
                <a:lnTo>
                  <a:pt x="1388" y="1302"/>
                </a:lnTo>
                <a:lnTo>
                  <a:pt x="1388" y="1382"/>
                </a:lnTo>
                <a:close/>
                <a:moveTo>
                  <a:pt x="1588" y="1382"/>
                </a:moveTo>
                <a:lnTo>
                  <a:pt x="1588" y="1382"/>
                </a:lnTo>
                <a:lnTo>
                  <a:pt x="1586" y="1390"/>
                </a:lnTo>
                <a:lnTo>
                  <a:pt x="1582" y="1396"/>
                </a:lnTo>
                <a:lnTo>
                  <a:pt x="1574" y="1402"/>
                </a:lnTo>
                <a:lnTo>
                  <a:pt x="1566" y="1404"/>
                </a:lnTo>
                <a:lnTo>
                  <a:pt x="1526" y="1404"/>
                </a:lnTo>
                <a:lnTo>
                  <a:pt x="1526" y="1404"/>
                </a:lnTo>
                <a:lnTo>
                  <a:pt x="1516" y="1402"/>
                </a:lnTo>
                <a:lnTo>
                  <a:pt x="1510" y="1396"/>
                </a:lnTo>
                <a:lnTo>
                  <a:pt x="1506" y="1390"/>
                </a:lnTo>
                <a:lnTo>
                  <a:pt x="1504" y="1382"/>
                </a:lnTo>
                <a:lnTo>
                  <a:pt x="1504" y="1302"/>
                </a:lnTo>
                <a:lnTo>
                  <a:pt x="1504" y="1302"/>
                </a:lnTo>
                <a:lnTo>
                  <a:pt x="1506" y="1292"/>
                </a:lnTo>
                <a:lnTo>
                  <a:pt x="1510" y="1286"/>
                </a:lnTo>
                <a:lnTo>
                  <a:pt x="1516" y="1282"/>
                </a:lnTo>
                <a:lnTo>
                  <a:pt x="1526" y="1280"/>
                </a:lnTo>
                <a:lnTo>
                  <a:pt x="1566" y="1280"/>
                </a:lnTo>
                <a:lnTo>
                  <a:pt x="1566" y="1280"/>
                </a:lnTo>
                <a:lnTo>
                  <a:pt x="1574" y="1282"/>
                </a:lnTo>
                <a:lnTo>
                  <a:pt x="1582" y="1286"/>
                </a:lnTo>
                <a:lnTo>
                  <a:pt x="1586" y="1292"/>
                </a:lnTo>
                <a:lnTo>
                  <a:pt x="1588" y="1302"/>
                </a:lnTo>
                <a:lnTo>
                  <a:pt x="1588" y="1382"/>
                </a:lnTo>
                <a:close/>
                <a:moveTo>
                  <a:pt x="1600" y="1246"/>
                </a:moveTo>
                <a:lnTo>
                  <a:pt x="1600" y="1258"/>
                </a:lnTo>
                <a:lnTo>
                  <a:pt x="1600" y="1258"/>
                </a:lnTo>
                <a:lnTo>
                  <a:pt x="1598" y="1262"/>
                </a:lnTo>
                <a:lnTo>
                  <a:pt x="1596" y="1264"/>
                </a:lnTo>
                <a:lnTo>
                  <a:pt x="1594" y="1266"/>
                </a:lnTo>
                <a:lnTo>
                  <a:pt x="1590" y="1268"/>
                </a:lnTo>
                <a:lnTo>
                  <a:pt x="84" y="1268"/>
                </a:lnTo>
                <a:lnTo>
                  <a:pt x="84" y="1268"/>
                </a:lnTo>
                <a:lnTo>
                  <a:pt x="80" y="1266"/>
                </a:lnTo>
                <a:lnTo>
                  <a:pt x="78" y="1264"/>
                </a:lnTo>
                <a:lnTo>
                  <a:pt x="76" y="1262"/>
                </a:lnTo>
                <a:lnTo>
                  <a:pt x="74" y="1258"/>
                </a:lnTo>
                <a:lnTo>
                  <a:pt x="74" y="1246"/>
                </a:lnTo>
                <a:lnTo>
                  <a:pt x="74" y="234"/>
                </a:lnTo>
                <a:lnTo>
                  <a:pt x="74" y="234"/>
                </a:lnTo>
                <a:lnTo>
                  <a:pt x="74" y="234"/>
                </a:lnTo>
                <a:lnTo>
                  <a:pt x="76" y="230"/>
                </a:lnTo>
                <a:lnTo>
                  <a:pt x="76" y="228"/>
                </a:lnTo>
                <a:lnTo>
                  <a:pt x="76" y="228"/>
                </a:lnTo>
                <a:lnTo>
                  <a:pt x="80" y="226"/>
                </a:lnTo>
                <a:lnTo>
                  <a:pt x="84" y="224"/>
                </a:lnTo>
                <a:lnTo>
                  <a:pt x="1590" y="224"/>
                </a:lnTo>
                <a:lnTo>
                  <a:pt x="1590" y="224"/>
                </a:lnTo>
                <a:lnTo>
                  <a:pt x="1594" y="226"/>
                </a:lnTo>
                <a:lnTo>
                  <a:pt x="1596" y="228"/>
                </a:lnTo>
                <a:lnTo>
                  <a:pt x="1596" y="228"/>
                </a:lnTo>
                <a:lnTo>
                  <a:pt x="1598" y="230"/>
                </a:lnTo>
                <a:lnTo>
                  <a:pt x="1600" y="234"/>
                </a:lnTo>
                <a:lnTo>
                  <a:pt x="1600" y="234"/>
                </a:lnTo>
                <a:lnTo>
                  <a:pt x="1600" y="1246"/>
                </a:lnTo>
                <a:close/>
              </a:path>
            </a:pathLst>
          </a:custGeom>
          <a:solidFill>
            <a:schemeClr val="accent6">
              <a:lumMod val="75000"/>
            </a:schemeClr>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97" name="Freeform 1014"/>
          <p:cNvSpPr>
            <a:spLocks/>
          </p:cNvSpPr>
          <p:nvPr/>
        </p:nvSpPr>
        <p:spPr bwMode="auto">
          <a:xfrm>
            <a:off x="6278147" y="6180956"/>
            <a:ext cx="7543" cy="11315"/>
          </a:xfrm>
          <a:custGeom>
            <a:avLst/>
            <a:gdLst/>
            <a:ahLst/>
            <a:cxnLst>
              <a:cxn ang="0">
                <a:pos x="0" y="12"/>
              </a:cxn>
              <a:cxn ang="0">
                <a:pos x="8" y="12"/>
              </a:cxn>
              <a:cxn ang="0">
                <a:pos x="4" y="0"/>
              </a:cxn>
              <a:cxn ang="0">
                <a:pos x="0" y="12"/>
              </a:cxn>
            </a:cxnLst>
            <a:rect l="0" t="0" r="r" b="b"/>
            <a:pathLst>
              <a:path w="8" h="12">
                <a:moveTo>
                  <a:pt x="0" y="12"/>
                </a:moveTo>
                <a:lnTo>
                  <a:pt x="8" y="12"/>
                </a:lnTo>
                <a:lnTo>
                  <a:pt x="4" y="0"/>
                </a:lnTo>
                <a:lnTo>
                  <a:pt x="0" y="12"/>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98" name="Freeform 1015"/>
          <p:cNvSpPr>
            <a:spLocks/>
          </p:cNvSpPr>
          <p:nvPr/>
        </p:nvSpPr>
        <p:spPr bwMode="auto">
          <a:xfrm>
            <a:off x="6231001" y="6201699"/>
            <a:ext cx="30173" cy="16972"/>
          </a:xfrm>
          <a:custGeom>
            <a:avLst/>
            <a:gdLst/>
            <a:ahLst/>
            <a:cxnLst>
              <a:cxn ang="0">
                <a:pos x="4" y="16"/>
              </a:cxn>
              <a:cxn ang="0">
                <a:pos x="32" y="8"/>
              </a:cxn>
              <a:cxn ang="0">
                <a:pos x="4" y="2"/>
              </a:cxn>
              <a:cxn ang="0">
                <a:pos x="0" y="0"/>
              </a:cxn>
              <a:cxn ang="0">
                <a:pos x="0" y="18"/>
              </a:cxn>
              <a:cxn ang="0">
                <a:pos x="4" y="16"/>
              </a:cxn>
            </a:cxnLst>
            <a:rect l="0" t="0" r="r" b="b"/>
            <a:pathLst>
              <a:path w="32" h="18">
                <a:moveTo>
                  <a:pt x="4" y="16"/>
                </a:moveTo>
                <a:lnTo>
                  <a:pt x="32" y="8"/>
                </a:lnTo>
                <a:lnTo>
                  <a:pt x="4" y="2"/>
                </a:lnTo>
                <a:lnTo>
                  <a:pt x="0" y="0"/>
                </a:lnTo>
                <a:lnTo>
                  <a:pt x="0" y="18"/>
                </a:lnTo>
                <a:lnTo>
                  <a:pt x="4" y="1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299" name="Freeform 1016"/>
          <p:cNvSpPr>
            <a:spLocks/>
          </p:cNvSpPr>
          <p:nvPr/>
        </p:nvSpPr>
        <p:spPr bwMode="auto">
          <a:xfrm>
            <a:off x="6247973" y="6175299"/>
            <a:ext cx="18858" cy="26401"/>
          </a:xfrm>
          <a:custGeom>
            <a:avLst/>
            <a:gdLst/>
            <a:ahLst/>
            <a:cxnLst>
              <a:cxn ang="0">
                <a:pos x="14" y="20"/>
              </a:cxn>
              <a:cxn ang="0">
                <a:pos x="14" y="20"/>
              </a:cxn>
              <a:cxn ang="0">
                <a:pos x="16" y="16"/>
              </a:cxn>
              <a:cxn ang="0">
                <a:pos x="16" y="16"/>
              </a:cxn>
              <a:cxn ang="0">
                <a:pos x="18" y="12"/>
              </a:cxn>
              <a:cxn ang="0">
                <a:pos x="18" y="12"/>
              </a:cxn>
              <a:cxn ang="0">
                <a:pos x="20" y="8"/>
              </a:cxn>
              <a:cxn ang="0">
                <a:pos x="20" y="8"/>
              </a:cxn>
              <a:cxn ang="0">
                <a:pos x="18" y="4"/>
              </a:cxn>
              <a:cxn ang="0">
                <a:pos x="18" y="2"/>
              </a:cxn>
              <a:cxn ang="0">
                <a:pos x="18" y="2"/>
              </a:cxn>
              <a:cxn ang="0">
                <a:pos x="14" y="0"/>
              </a:cxn>
              <a:cxn ang="0">
                <a:pos x="10" y="0"/>
              </a:cxn>
              <a:cxn ang="0">
                <a:pos x="10" y="0"/>
              </a:cxn>
              <a:cxn ang="0">
                <a:pos x="4" y="2"/>
              </a:cxn>
              <a:cxn ang="0">
                <a:pos x="4" y="2"/>
              </a:cxn>
              <a:cxn ang="0">
                <a:pos x="2" y="4"/>
              </a:cxn>
              <a:cxn ang="0">
                <a:pos x="2" y="8"/>
              </a:cxn>
              <a:cxn ang="0">
                <a:pos x="6" y="10"/>
              </a:cxn>
              <a:cxn ang="0">
                <a:pos x="6" y="10"/>
              </a:cxn>
              <a:cxn ang="0">
                <a:pos x="8" y="6"/>
              </a:cxn>
              <a:cxn ang="0">
                <a:pos x="8" y="6"/>
              </a:cxn>
              <a:cxn ang="0">
                <a:pos x="10" y="4"/>
              </a:cxn>
              <a:cxn ang="0">
                <a:pos x="10" y="4"/>
              </a:cxn>
              <a:cxn ang="0">
                <a:pos x="14" y="6"/>
              </a:cxn>
              <a:cxn ang="0">
                <a:pos x="14" y="6"/>
              </a:cxn>
              <a:cxn ang="0">
                <a:pos x="14" y="8"/>
              </a:cxn>
              <a:cxn ang="0">
                <a:pos x="14" y="8"/>
              </a:cxn>
              <a:cxn ang="0">
                <a:pos x="12" y="12"/>
              </a:cxn>
              <a:cxn ang="0">
                <a:pos x="12" y="12"/>
              </a:cxn>
              <a:cxn ang="0">
                <a:pos x="8" y="16"/>
              </a:cxn>
              <a:cxn ang="0">
                <a:pos x="8" y="16"/>
              </a:cxn>
              <a:cxn ang="0">
                <a:pos x="2" y="24"/>
              </a:cxn>
              <a:cxn ang="0">
                <a:pos x="2" y="24"/>
              </a:cxn>
              <a:cxn ang="0">
                <a:pos x="0" y="28"/>
              </a:cxn>
              <a:cxn ang="0">
                <a:pos x="20" y="28"/>
              </a:cxn>
              <a:cxn ang="0">
                <a:pos x="20" y="24"/>
              </a:cxn>
              <a:cxn ang="0">
                <a:pos x="8" y="24"/>
              </a:cxn>
              <a:cxn ang="0">
                <a:pos x="8" y="24"/>
              </a:cxn>
              <a:cxn ang="0">
                <a:pos x="10" y="22"/>
              </a:cxn>
              <a:cxn ang="0">
                <a:pos x="10" y="22"/>
              </a:cxn>
              <a:cxn ang="0">
                <a:pos x="14" y="20"/>
              </a:cxn>
              <a:cxn ang="0">
                <a:pos x="14" y="20"/>
              </a:cxn>
            </a:cxnLst>
            <a:rect l="0" t="0" r="r" b="b"/>
            <a:pathLst>
              <a:path w="20" h="28">
                <a:moveTo>
                  <a:pt x="14" y="20"/>
                </a:moveTo>
                <a:lnTo>
                  <a:pt x="14" y="20"/>
                </a:lnTo>
                <a:lnTo>
                  <a:pt x="16" y="16"/>
                </a:lnTo>
                <a:lnTo>
                  <a:pt x="16" y="16"/>
                </a:lnTo>
                <a:lnTo>
                  <a:pt x="18" y="12"/>
                </a:lnTo>
                <a:lnTo>
                  <a:pt x="18" y="12"/>
                </a:lnTo>
                <a:lnTo>
                  <a:pt x="20" y="8"/>
                </a:lnTo>
                <a:lnTo>
                  <a:pt x="20" y="8"/>
                </a:lnTo>
                <a:lnTo>
                  <a:pt x="18" y="4"/>
                </a:lnTo>
                <a:lnTo>
                  <a:pt x="18" y="2"/>
                </a:lnTo>
                <a:lnTo>
                  <a:pt x="18" y="2"/>
                </a:lnTo>
                <a:lnTo>
                  <a:pt x="14" y="0"/>
                </a:lnTo>
                <a:lnTo>
                  <a:pt x="10" y="0"/>
                </a:lnTo>
                <a:lnTo>
                  <a:pt x="10" y="0"/>
                </a:lnTo>
                <a:lnTo>
                  <a:pt x="4" y="2"/>
                </a:lnTo>
                <a:lnTo>
                  <a:pt x="4" y="2"/>
                </a:lnTo>
                <a:lnTo>
                  <a:pt x="2" y="4"/>
                </a:lnTo>
                <a:lnTo>
                  <a:pt x="2" y="8"/>
                </a:lnTo>
                <a:lnTo>
                  <a:pt x="6" y="10"/>
                </a:lnTo>
                <a:lnTo>
                  <a:pt x="6" y="10"/>
                </a:lnTo>
                <a:lnTo>
                  <a:pt x="8" y="6"/>
                </a:lnTo>
                <a:lnTo>
                  <a:pt x="8" y="6"/>
                </a:lnTo>
                <a:lnTo>
                  <a:pt x="10" y="4"/>
                </a:lnTo>
                <a:lnTo>
                  <a:pt x="10" y="4"/>
                </a:lnTo>
                <a:lnTo>
                  <a:pt x="14" y="6"/>
                </a:lnTo>
                <a:lnTo>
                  <a:pt x="14" y="6"/>
                </a:lnTo>
                <a:lnTo>
                  <a:pt x="14" y="8"/>
                </a:lnTo>
                <a:lnTo>
                  <a:pt x="14" y="8"/>
                </a:lnTo>
                <a:lnTo>
                  <a:pt x="12" y="12"/>
                </a:lnTo>
                <a:lnTo>
                  <a:pt x="12" y="12"/>
                </a:lnTo>
                <a:lnTo>
                  <a:pt x="8" y="16"/>
                </a:lnTo>
                <a:lnTo>
                  <a:pt x="8" y="16"/>
                </a:lnTo>
                <a:lnTo>
                  <a:pt x="2" y="24"/>
                </a:lnTo>
                <a:lnTo>
                  <a:pt x="2" y="24"/>
                </a:lnTo>
                <a:lnTo>
                  <a:pt x="0" y="28"/>
                </a:lnTo>
                <a:lnTo>
                  <a:pt x="20" y="28"/>
                </a:lnTo>
                <a:lnTo>
                  <a:pt x="20" y="24"/>
                </a:lnTo>
                <a:lnTo>
                  <a:pt x="8" y="24"/>
                </a:lnTo>
                <a:lnTo>
                  <a:pt x="8" y="24"/>
                </a:lnTo>
                <a:lnTo>
                  <a:pt x="10" y="22"/>
                </a:lnTo>
                <a:lnTo>
                  <a:pt x="10" y="22"/>
                </a:lnTo>
                <a:lnTo>
                  <a:pt x="14" y="20"/>
                </a:lnTo>
                <a:lnTo>
                  <a:pt x="14"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00" name="Freeform 1017"/>
          <p:cNvSpPr>
            <a:spLocks noEditPoints="1"/>
          </p:cNvSpPr>
          <p:nvPr/>
        </p:nvSpPr>
        <p:spPr bwMode="auto">
          <a:xfrm>
            <a:off x="6268718" y="6175299"/>
            <a:ext cx="26401" cy="26401"/>
          </a:xfrm>
          <a:custGeom>
            <a:avLst/>
            <a:gdLst/>
            <a:ahLst/>
            <a:cxnLst>
              <a:cxn ang="0">
                <a:pos x="10" y="0"/>
              </a:cxn>
              <a:cxn ang="0">
                <a:pos x="0" y="28"/>
              </a:cxn>
              <a:cxn ang="0">
                <a:pos x="6" y="28"/>
              </a:cxn>
              <a:cxn ang="0">
                <a:pos x="8" y="22"/>
              </a:cxn>
              <a:cxn ang="0">
                <a:pos x="18" y="22"/>
              </a:cxn>
              <a:cxn ang="0">
                <a:pos x="22" y="28"/>
              </a:cxn>
              <a:cxn ang="0">
                <a:pos x="28" y="28"/>
              </a:cxn>
              <a:cxn ang="0">
                <a:pos x="16" y="0"/>
              </a:cxn>
              <a:cxn ang="0">
                <a:pos x="10" y="0"/>
              </a:cxn>
              <a:cxn ang="0">
                <a:pos x="10" y="18"/>
              </a:cxn>
              <a:cxn ang="0">
                <a:pos x="14" y="6"/>
              </a:cxn>
              <a:cxn ang="0">
                <a:pos x="18" y="18"/>
              </a:cxn>
              <a:cxn ang="0">
                <a:pos x="10" y="18"/>
              </a:cxn>
            </a:cxnLst>
            <a:rect l="0" t="0" r="r" b="b"/>
            <a:pathLst>
              <a:path w="28" h="28">
                <a:moveTo>
                  <a:pt x="10" y="0"/>
                </a:moveTo>
                <a:lnTo>
                  <a:pt x="0" y="28"/>
                </a:lnTo>
                <a:lnTo>
                  <a:pt x="6" y="28"/>
                </a:lnTo>
                <a:lnTo>
                  <a:pt x="8" y="22"/>
                </a:lnTo>
                <a:lnTo>
                  <a:pt x="18" y="22"/>
                </a:lnTo>
                <a:lnTo>
                  <a:pt x="22" y="28"/>
                </a:lnTo>
                <a:lnTo>
                  <a:pt x="28" y="28"/>
                </a:lnTo>
                <a:lnTo>
                  <a:pt x="16" y="0"/>
                </a:lnTo>
                <a:lnTo>
                  <a:pt x="10" y="0"/>
                </a:lnTo>
                <a:close/>
                <a:moveTo>
                  <a:pt x="10" y="18"/>
                </a:moveTo>
                <a:lnTo>
                  <a:pt x="14" y="6"/>
                </a:lnTo>
                <a:lnTo>
                  <a:pt x="18" y="18"/>
                </a:lnTo>
                <a:lnTo>
                  <a:pt x="10" y="1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01" name="Freeform 1018"/>
          <p:cNvSpPr>
            <a:spLocks/>
          </p:cNvSpPr>
          <p:nvPr/>
        </p:nvSpPr>
        <p:spPr bwMode="auto">
          <a:xfrm>
            <a:off x="7183338" y="6196043"/>
            <a:ext cx="49031" cy="28287"/>
          </a:xfrm>
          <a:custGeom>
            <a:avLst/>
            <a:gdLst/>
            <a:ahLst/>
            <a:cxnLst>
              <a:cxn ang="0">
                <a:pos x="0" y="0"/>
              </a:cxn>
              <a:cxn ang="0">
                <a:pos x="0" y="14"/>
              </a:cxn>
              <a:cxn ang="0">
                <a:pos x="0" y="30"/>
              </a:cxn>
              <a:cxn ang="0">
                <a:pos x="26" y="22"/>
              </a:cxn>
              <a:cxn ang="0">
                <a:pos x="52" y="14"/>
              </a:cxn>
              <a:cxn ang="0">
                <a:pos x="26" y="8"/>
              </a:cxn>
              <a:cxn ang="0">
                <a:pos x="0" y="0"/>
              </a:cxn>
            </a:cxnLst>
            <a:rect l="0" t="0" r="r" b="b"/>
            <a:pathLst>
              <a:path w="52" h="30">
                <a:moveTo>
                  <a:pt x="0" y="0"/>
                </a:moveTo>
                <a:lnTo>
                  <a:pt x="0" y="14"/>
                </a:lnTo>
                <a:lnTo>
                  <a:pt x="0" y="30"/>
                </a:lnTo>
                <a:lnTo>
                  <a:pt x="26" y="22"/>
                </a:lnTo>
                <a:lnTo>
                  <a:pt x="52" y="14"/>
                </a:lnTo>
                <a:lnTo>
                  <a:pt x="26" y="8"/>
                </a:lnTo>
                <a:lnTo>
                  <a:pt x="0"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02" name="Freeform 1019"/>
          <p:cNvSpPr>
            <a:spLocks/>
          </p:cNvSpPr>
          <p:nvPr/>
        </p:nvSpPr>
        <p:spPr bwMode="auto">
          <a:xfrm>
            <a:off x="7221054" y="6175299"/>
            <a:ext cx="18858" cy="28287"/>
          </a:xfrm>
          <a:custGeom>
            <a:avLst/>
            <a:gdLst/>
            <a:ahLst/>
            <a:cxnLst>
              <a:cxn ang="0">
                <a:pos x="14" y="14"/>
              </a:cxn>
              <a:cxn ang="0">
                <a:pos x="14" y="14"/>
              </a:cxn>
              <a:cxn ang="0">
                <a:pos x="18" y="10"/>
              </a:cxn>
              <a:cxn ang="0">
                <a:pos x="18" y="8"/>
              </a:cxn>
              <a:cxn ang="0">
                <a:pos x="18" y="8"/>
              </a:cxn>
              <a:cxn ang="0">
                <a:pos x="16" y="2"/>
              </a:cxn>
              <a:cxn ang="0">
                <a:pos x="16" y="2"/>
              </a:cxn>
              <a:cxn ang="0">
                <a:pos x="14" y="0"/>
              </a:cxn>
              <a:cxn ang="0">
                <a:pos x="10" y="0"/>
              </a:cxn>
              <a:cxn ang="0">
                <a:pos x="10" y="0"/>
              </a:cxn>
              <a:cxn ang="0">
                <a:pos x="6" y="2"/>
              </a:cxn>
              <a:cxn ang="0">
                <a:pos x="6" y="2"/>
              </a:cxn>
              <a:cxn ang="0">
                <a:pos x="2" y="4"/>
              </a:cxn>
              <a:cxn ang="0">
                <a:pos x="2" y="4"/>
              </a:cxn>
              <a:cxn ang="0">
                <a:pos x="2" y="8"/>
              </a:cxn>
              <a:cxn ang="0">
                <a:pos x="6" y="8"/>
              </a:cxn>
              <a:cxn ang="0">
                <a:pos x="6" y="8"/>
              </a:cxn>
              <a:cxn ang="0">
                <a:pos x="8" y="6"/>
              </a:cxn>
              <a:cxn ang="0">
                <a:pos x="8" y="6"/>
              </a:cxn>
              <a:cxn ang="0">
                <a:pos x="10" y="4"/>
              </a:cxn>
              <a:cxn ang="0">
                <a:pos x="10" y="4"/>
              </a:cxn>
              <a:cxn ang="0">
                <a:pos x="12" y="6"/>
              </a:cxn>
              <a:cxn ang="0">
                <a:pos x="12" y="6"/>
              </a:cxn>
              <a:cxn ang="0">
                <a:pos x="12" y="8"/>
              </a:cxn>
              <a:cxn ang="0">
                <a:pos x="12" y="8"/>
              </a:cxn>
              <a:cxn ang="0">
                <a:pos x="12" y="10"/>
              </a:cxn>
              <a:cxn ang="0">
                <a:pos x="12" y="10"/>
              </a:cxn>
              <a:cxn ang="0">
                <a:pos x="8" y="12"/>
              </a:cxn>
              <a:cxn ang="0">
                <a:pos x="8" y="16"/>
              </a:cxn>
              <a:cxn ang="0">
                <a:pos x="8" y="16"/>
              </a:cxn>
              <a:cxn ang="0">
                <a:pos x="10" y="16"/>
              </a:cxn>
              <a:cxn ang="0">
                <a:pos x="10" y="16"/>
              </a:cxn>
              <a:cxn ang="0">
                <a:pos x="12" y="16"/>
              </a:cxn>
              <a:cxn ang="0">
                <a:pos x="12" y="16"/>
              </a:cxn>
              <a:cxn ang="0">
                <a:pos x="14" y="20"/>
              </a:cxn>
              <a:cxn ang="0">
                <a:pos x="14" y="20"/>
              </a:cxn>
              <a:cxn ang="0">
                <a:pos x="12" y="24"/>
              </a:cxn>
              <a:cxn ang="0">
                <a:pos x="12" y="24"/>
              </a:cxn>
              <a:cxn ang="0">
                <a:pos x="10" y="24"/>
              </a:cxn>
              <a:cxn ang="0">
                <a:pos x="10" y="24"/>
              </a:cxn>
              <a:cxn ang="0">
                <a:pos x="8" y="24"/>
              </a:cxn>
              <a:cxn ang="0">
                <a:pos x="8" y="24"/>
              </a:cxn>
              <a:cxn ang="0">
                <a:pos x="6" y="20"/>
              </a:cxn>
              <a:cxn ang="0">
                <a:pos x="0" y="22"/>
              </a:cxn>
              <a:cxn ang="0">
                <a:pos x="0" y="22"/>
              </a:cxn>
              <a:cxn ang="0">
                <a:pos x="2" y="24"/>
              </a:cxn>
              <a:cxn ang="0">
                <a:pos x="4" y="28"/>
              </a:cxn>
              <a:cxn ang="0">
                <a:pos x="4" y="28"/>
              </a:cxn>
              <a:cxn ang="0">
                <a:pos x="6" y="28"/>
              </a:cxn>
              <a:cxn ang="0">
                <a:pos x="10" y="30"/>
              </a:cxn>
              <a:cxn ang="0">
                <a:pos x="10" y="30"/>
              </a:cxn>
              <a:cxn ang="0">
                <a:pos x="14" y="28"/>
              </a:cxn>
              <a:cxn ang="0">
                <a:pos x="16" y="26"/>
              </a:cxn>
              <a:cxn ang="0">
                <a:pos x="16" y="26"/>
              </a:cxn>
              <a:cxn ang="0">
                <a:pos x="18" y="24"/>
              </a:cxn>
              <a:cxn ang="0">
                <a:pos x="20" y="20"/>
              </a:cxn>
              <a:cxn ang="0">
                <a:pos x="20" y="20"/>
              </a:cxn>
              <a:cxn ang="0">
                <a:pos x="18" y="16"/>
              </a:cxn>
              <a:cxn ang="0">
                <a:pos x="18" y="16"/>
              </a:cxn>
              <a:cxn ang="0">
                <a:pos x="14" y="14"/>
              </a:cxn>
              <a:cxn ang="0">
                <a:pos x="14" y="14"/>
              </a:cxn>
            </a:cxnLst>
            <a:rect l="0" t="0" r="r" b="b"/>
            <a:pathLst>
              <a:path w="20" h="30">
                <a:moveTo>
                  <a:pt x="14" y="14"/>
                </a:moveTo>
                <a:lnTo>
                  <a:pt x="14" y="14"/>
                </a:lnTo>
                <a:lnTo>
                  <a:pt x="18" y="10"/>
                </a:lnTo>
                <a:lnTo>
                  <a:pt x="18" y="8"/>
                </a:lnTo>
                <a:lnTo>
                  <a:pt x="18" y="8"/>
                </a:lnTo>
                <a:lnTo>
                  <a:pt x="16" y="2"/>
                </a:lnTo>
                <a:lnTo>
                  <a:pt x="16" y="2"/>
                </a:lnTo>
                <a:lnTo>
                  <a:pt x="14" y="0"/>
                </a:lnTo>
                <a:lnTo>
                  <a:pt x="10" y="0"/>
                </a:lnTo>
                <a:lnTo>
                  <a:pt x="10" y="0"/>
                </a:lnTo>
                <a:lnTo>
                  <a:pt x="6" y="2"/>
                </a:lnTo>
                <a:lnTo>
                  <a:pt x="6" y="2"/>
                </a:lnTo>
                <a:lnTo>
                  <a:pt x="2" y="4"/>
                </a:lnTo>
                <a:lnTo>
                  <a:pt x="2" y="4"/>
                </a:lnTo>
                <a:lnTo>
                  <a:pt x="2" y="8"/>
                </a:lnTo>
                <a:lnTo>
                  <a:pt x="6" y="8"/>
                </a:lnTo>
                <a:lnTo>
                  <a:pt x="6" y="8"/>
                </a:lnTo>
                <a:lnTo>
                  <a:pt x="8" y="6"/>
                </a:lnTo>
                <a:lnTo>
                  <a:pt x="8" y="6"/>
                </a:lnTo>
                <a:lnTo>
                  <a:pt x="10" y="4"/>
                </a:lnTo>
                <a:lnTo>
                  <a:pt x="10" y="4"/>
                </a:lnTo>
                <a:lnTo>
                  <a:pt x="12" y="6"/>
                </a:lnTo>
                <a:lnTo>
                  <a:pt x="12" y="6"/>
                </a:lnTo>
                <a:lnTo>
                  <a:pt x="12" y="8"/>
                </a:lnTo>
                <a:lnTo>
                  <a:pt x="12" y="8"/>
                </a:lnTo>
                <a:lnTo>
                  <a:pt x="12" y="10"/>
                </a:lnTo>
                <a:lnTo>
                  <a:pt x="12" y="10"/>
                </a:lnTo>
                <a:lnTo>
                  <a:pt x="8" y="12"/>
                </a:lnTo>
                <a:lnTo>
                  <a:pt x="8" y="16"/>
                </a:lnTo>
                <a:lnTo>
                  <a:pt x="8" y="16"/>
                </a:lnTo>
                <a:lnTo>
                  <a:pt x="10" y="16"/>
                </a:lnTo>
                <a:lnTo>
                  <a:pt x="10" y="16"/>
                </a:lnTo>
                <a:lnTo>
                  <a:pt x="12" y="16"/>
                </a:lnTo>
                <a:lnTo>
                  <a:pt x="12" y="16"/>
                </a:lnTo>
                <a:lnTo>
                  <a:pt x="14" y="20"/>
                </a:lnTo>
                <a:lnTo>
                  <a:pt x="14" y="20"/>
                </a:lnTo>
                <a:lnTo>
                  <a:pt x="12" y="24"/>
                </a:lnTo>
                <a:lnTo>
                  <a:pt x="12" y="24"/>
                </a:lnTo>
                <a:lnTo>
                  <a:pt x="10" y="24"/>
                </a:lnTo>
                <a:lnTo>
                  <a:pt x="10" y="24"/>
                </a:lnTo>
                <a:lnTo>
                  <a:pt x="8" y="24"/>
                </a:lnTo>
                <a:lnTo>
                  <a:pt x="8" y="24"/>
                </a:lnTo>
                <a:lnTo>
                  <a:pt x="6" y="20"/>
                </a:lnTo>
                <a:lnTo>
                  <a:pt x="0" y="22"/>
                </a:lnTo>
                <a:lnTo>
                  <a:pt x="0" y="22"/>
                </a:lnTo>
                <a:lnTo>
                  <a:pt x="2" y="24"/>
                </a:lnTo>
                <a:lnTo>
                  <a:pt x="4" y="28"/>
                </a:lnTo>
                <a:lnTo>
                  <a:pt x="4" y="28"/>
                </a:lnTo>
                <a:lnTo>
                  <a:pt x="6" y="28"/>
                </a:lnTo>
                <a:lnTo>
                  <a:pt x="10" y="30"/>
                </a:lnTo>
                <a:lnTo>
                  <a:pt x="10" y="30"/>
                </a:lnTo>
                <a:lnTo>
                  <a:pt x="14" y="28"/>
                </a:lnTo>
                <a:lnTo>
                  <a:pt x="16" y="26"/>
                </a:lnTo>
                <a:lnTo>
                  <a:pt x="16" y="26"/>
                </a:lnTo>
                <a:lnTo>
                  <a:pt x="18" y="24"/>
                </a:lnTo>
                <a:lnTo>
                  <a:pt x="20" y="20"/>
                </a:lnTo>
                <a:lnTo>
                  <a:pt x="20" y="20"/>
                </a:lnTo>
                <a:lnTo>
                  <a:pt x="18" y="16"/>
                </a:lnTo>
                <a:lnTo>
                  <a:pt x="18" y="16"/>
                </a:lnTo>
                <a:lnTo>
                  <a:pt x="14" y="14"/>
                </a:lnTo>
                <a:lnTo>
                  <a:pt x="14" y="1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03" name="Freeform 1020"/>
          <p:cNvSpPr>
            <a:spLocks/>
          </p:cNvSpPr>
          <p:nvPr/>
        </p:nvSpPr>
        <p:spPr bwMode="auto">
          <a:xfrm>
            <a:off x="6730741" y="6175298"/>
            <a:ext cx="22630" cy="41488"/>
          </a:xfrm>
          <a:custGeom>
            <a:avLst/>
            <a:gdLst/>
            <a:ahLst/>
            <a:cxnLst>
              <a:cxn ang="0">
                <a:pos x="20" y="20"/>
              </a:cxn>
              <a:cxn ang="0">
                <a:pos x="22" y="16"/>
              </a:cxn>
              <a:cxn ang="0">
                <a:pos x="24" y="12"/>
              </a:cxn>
              <a:cxn ang="0">
                <a:pos x="20" y="4"/>
              </a:cxn>
              <a:cxn ang="0">
                <a:pos x="18" y="2"/>
              </a:cxn>
              <a:cxn ang="0">
                <a:pos x="10" y="0"/>
              </a:cxn>
              <a:cxn ang="0">
                <a:pos x="2" y="2"/>
              </a:cxn>
              <a:cxn ang="0">
                <a:pos x="0" y="6"/>
              </a:cxn>
              <a:cxn ang="0">
                <a:pos x="0" y="14"/>
              </a:cxn>
              <a:cxn ang="0">
                <a:pos x="10" y="10"/>
              </a:cxn>
              <a:cxn ang="0">
                <a:pos x="10" y="8"/>
              </a:cxn>
              <a:cxn ang="0">
                <a:pos x="12" y="6"/>
              </a:cxn>
              <a:cxn ang="0">
                <a:pos x="14" y="8"/>
              </a:cxn>
              <a:cxn ang="0">
                <a:pos x="14" y="10"/>
              </a:cxn>
              <a:cxn ang="0">
                <a:pos x="14" y="12"/>
              </a:cxn>
              <a:cxn ang="0">
                <a:pos x="14" y="16"/>
              </a:cxn>
              <a:cxn ang="0">
                <a:pos x="12" y="16"/>
              </a:cxn>
              <a:cxn ang="0">
                <a:pos x="8" y="24"/>
              </a:cxn>
              <a:cxn ang="0">
                <a:pos x="12" y="24"/>
              </a:cxn>
              <a:cxn ang="0">
                <a:pos x="14" y="26"/>
              </a:cxn>
              <a:cxn ang="0">
                <a:pos x="14" y="28"/>
              </a:cxn>
              <a:cxn ang="0">
                <a:pos x="14" y="32"/>
              </a:cxn>
              <a:cxn ang="0">
                <a:pos x="14" y="36"/>
              </a:cxn>
              <a:cxn ang="0">
                <a:pos x="12" y="38"/>
              </a:cxn>
              <a:cxn ang="0">
                <a:pos x="10" y="36"/>
              </a:cxn>
              <a:cxn ang="0">
                <a:pos x="10" y="26"/>
              </a:cxn>
              <a:cxn ang="0">
                <a:pos x="0" y="30"/>
              </a:cxn>
              <a:cxn ang="0">
                <a:pos x="0" y="38"/>
              </a:cxn>
              <a:cxn ang="0">
                <a:pos x="4" y="42"/>
              </a:cxn>
              <a:cxn ang="0">
                <a:pos x="12" y="44"/>
              </a:cxn>
              <a:cxn ang="0">
                <a:pos x="18" y="42"/>
              </a:cxn>
              <a:cxn ang="0">
                <a:pos x="22" y="38"/>
              </a:cxn>
              <a:cxn ang="0">
                <a:pos x="24" y="30"/>
              </a:cxn>
              <a:cxn ang="0">
                <a:pos x="22" y="22"/>
              </a:cxn>
              <a:cxn ang="0">
                <a:pos x="20" y="20"/>
              </a:cxn>
            </a:cxnLst>
            <a:rect l="0" t="0" r="r" b="b"/>
            <a:pathLst>
              <a:path w="24" h="44">
                <a:moveTo>
                  <a:pt x="20" y="20"/>
                </a:moveTo>
                <a:lnTo>
                  <a:pt x="20" y="20"/>
                </a:lnTo>
                <a:lnTo>
                  <a:pt x="22" y="16"/>
                </a:lnTo>
                <a:lnTo>
                  <a:pt x="22" y="16"/>
                </a:lnTo>
                <a:lnTo>
                  <a:pt x="24" y="12"/>
                </a:lnTo>
                <a:lnTo>
                  <a:pt x="24" y="12"/>
                </a:lnTo>
                <a:lnTo>
                  <a:pt x="22" y="6"/>
                </a:lnTo>
                <a:lnTo>
                  <a:pt x="20" y="4"/>
                </a:lnTo>
                <a:lnTo>
                  <a:pt x="20" y="4"/>
                </a:lnTo>
                <a:lnTo>
                  <a:pt x="18" y="2"/>
                </a:lnTo>
                <a:lnTo>
                  <a:pt x="10" y="0"/>
                </a:lnTo>
                <a:lnTo>
                  <a:pt x="10" y="0"/>
                </a:lnTo>
                <a:lnTo>
                  <a:pt x="6" y="0"/>
                </a:lnTo>
                <a:lnTo>
                  <a:pt x="2" y="2"/>
                </a:lnTo>
                <a:lnTo>
                  <a:pt x="2" y="2"/>
                </a:lnTo>
                <a:lnTo>
                  <a:pt x="0" y="6"/>
                </a:lnTo>
                <a:lnTo>
                  <a:pt x="0" y="10"/>
                </a:lnTo>
                <a:lnTo>
                  <a:pt x="0" y="14"/>
                </a:lnTo>
                <a:lnTo>
                  <a:pt x="10" y="14"/>
                </a:lnTo>
                <a:lnTo>
                  <a:pt x="10" y="10"/>
                </a:lnTo>
                <a:lnTo>
                  <a:pt x="10" y="10"/>
                </a:lnTo>
                <a:lnTo>
                  <a:pt x="10" y="8"/>
                </a:lnTo>
                <a:lnTo>
                  <a:pt x="10" y="8"/>
                </a:lnTo>
                <a:lnTo>
                  <a:pt x="12" y="6"/>
                </a:lnTo>
                <a:lnTo>
                  <a:pt x="12" y="6"/>
                </a:lnTo>
                <a:lnTo>
                  <a:pt x="14" y="8"/>
                </a:lnTo>
                <a:lnTo>
                  <a:pt x="14" y="8"/>
                </a:lnTo>
                <a:lnTo>
                  <a:pt x="14" y="10"/>
                </a:lnTo>
                <a:lnTo>
                  <a:pt x="14" y="12"/>
                </a:lnTo>
                <a:lnTo>
                  <a:pt x="14" y="12"/>
                </a:lnTo>
                <a:lnTo>
                  <a:pt x="14" y="16"/>
                </a:lnTo>
                <a:lnTo>
                  <a:pt x="14" y="16"/>
                </a:lnTo>
                <a:lnTo>
                  <a:pt x="12" y="16"/>
                </a:lnTo>
                <a:lnTo>
                  <a:pt x="12" y="16"/>
                </a:lnTo>
                <a:lnTo>
                  <a:pt x="8" y="18"/>
                </a:lnTo>
                <a:lnTo>
                  <a:pt x="8" y="24"/>
                </a:lnTo>
                <a:lnTo>
                  <a:pt x="8" y="24"/>
                </a:lnTo>
                <a:lnTo>
                  <a:pt x="12" y="24"/>
                </a:lnTo>
                <a:lnTo>
                  <a:pt x="12" y="24"/>
                </a:lnTo>
                <a:lnTo>
                  <a:pt x="14" y="26"/>
                </a:lnTo>
                <a:lnTo>
                  <a:pt x="14" y="26"/>
                </a:lnTo>
                <a:lnTo>
                  <a:pt x="14" y="28"/>
                </a:lnTo>
                <a:lnTo>
                  <a:pt x="14" y="32"/>
                </a:lnTo>
                <a:lnTo>
                  <a:pt x="14" y="32"/>
                </a:lnTo>
                <a:lnTo>
                  <a:pt x="14" y="36"/>
                </a:lnTo>
                <a:lnTo>
                  <a:pt x="14" y="36"/>
                </a:lnTo>
                <a:lnTo>
                  <a:pt x="12" y="38"/>
                </a:lnTo>
                <a:lnTo>
                  <a:pt x="12" y="38"/>
                </a:lnTo>
                <a:lnTo>
                  <a:pt x="10" y="36"/>
                </a:lnTo>
                <a:lnTo>
                  <a:pt x="10" y="36"/>
                </a:lnTo>
                <a:lnTo>
                  <a:pt x="10" y="34"/>
                </a:lnTo>
                <a:lnTo>
                  <a:pt x="10" y="26"/>
                </a:lnTo>
                <a:lnTo>
                  <a:pt x="0" y="26"/>
                </a:lnTo>
                <a:lnTo>
                  <a:pt x="0" y="30"/>
                </a:lnTo>
                <a:lnTo>
                  <a:pt x="0" y="30"/>
                </a:lnTo>
                <a:lnTo>
                  <a:pt x="0" y="38"/>
                </a:lnTo>
                <a:lnTo>
                  <a:pt x="0" y="38"/>
                </a:lnTo>
                <a:lnTo>
                  <a:pt x="4" y="42"/>
                </a:lnTo>
                <a:lnTo>
                  <a:pt x="4" y="42"/>
                </a:lnTo>
                <a:lnTo>
                  <a:pt x="12" y="44"/>
                </a:lnTo>
                <a:lnTo>
                  <a:pt x="12" y="44"/>
                </a:lnTo>
                <a:lnTo>
                  <a:pt x="18" y="42"/>
                </a:lnTo>
                <a:lnTo>
                  <a:pt x="18" y="42"/>
                </a:lnTo>
                <a:lnTo>
                  <a:pt x="22" y="38"/>
                </a:lnTo>
                <a:lnTo>
                  <a:pt x="22" y="38"/>
                </a:lnTo>
                <a:lnTo>
                  <a:pt x="24" y="30"/>
                </a:lnTo>
                <a:lnTo>
                  <a:pt x="24" y="30"/>
                </a:lnTo>
                <a:lnTo>
                  <a:pt x="22" y="22"/>
                </a:lnTo>
                <a:lnTo>
                  <a:pt x="22" y="22"/>
                </a:lnTo>
                <a:lnTo>
                  <a:pt x="20" y="20"/>
                </a:lnTo>
                <a:lnTo>
                  <a:pt x="20"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04" name="Freeform 1021"/>
          <p:cNvSpPr>
            <a:spLocks/>
          </p:cNvSpPr>
          <p:nvPr/>
        </p:nvSpPr>
        <p:spPr bwMode="auto">
          <a:xfrm>
            <a:off x="6327178" y="6177184"/>
            <a:ext cx="54689" cy="41488"/>
          </a:xfrm>
          <a:custGeom>
            <a:avLst/>
            <a:gdLst/>
            <a:ahLst/>
            <a:cxnLst>
              <a:cxn ang="0">
                <a:pos x="0" y="44"/>
              </a:cxn>
              <a:cxn ang="0">
                <a:pos x="12" y="44"/>
              </a:cxn>
              <a:cxn ang="0">
                <a:pos x="12" y="24"/>
              </a:cxn>
              <a:cxn ang="0">
                <a:pos x="22" y="24"/>
              </a:cxn>
              <a:cxn ang="0">
                <a:pos x="22" y="44"/>
              </a:cxn>
              <a:cxn ang="0">
                <a:pos x="22" y="44"/>
              </a:cxn>
              <a:cxn ang="0">
                <a:pos x="36" y="44"/>
              </a:cxn>
              <a:cxn ang="0">
                <a:pos x="36" y="24"/>
              </a:cxn>
              <a:cxn ang="0">
                <a:pos x="46" y="24"/>
              </a:cxn>
              <a:cxn ang="0">
                <a:pos x="46" y="44"/>
              </a:cxn>
              <a:cxn ang="0">
                <a:pos x="46" y="44"/>
              </a:cxn>
              <a:cxn ang="0">
                <a:pos x="58" y="44"/>
              </a:cxn>
              <a:cxn ang="0">
                <a:pos x="58" y="0"/>
              </a:cxn>
              <a:cxn ang="0">
                <a:pos x="58" y="0"/>
              </a:cxn>
              <a:cxn ang="0">
                <a:pos x="0" y="0"/>
              </a:cxn>
              <a:cxn ang="0">
                <a:pos x="0" y="44"/>
              </a:cxn>
            </a:cxnLst>
            <a:rect l="0" t="0" r="r" b="b"/>
            <a:pathLst>
              <a:path w="58" h="44">
                <a:moveTo>
                  <a:pt x="0" y="44"/>
                </a:moveTo>
                <a:lnTo>
                  <a:pt x="12" y="44"/>
                </a:lnTo>
                <a:lnTo>
                  <a:pt x="12" y="24"/>
                </a:lnTo>
                <a:lnTo>
                  <a:pt x="22" y="24"/>
                </a:lnTo>
                <a:lnTo>
                  <a:pt x="22" y="44"/>
                </a:lnTo>
                <a:lnTo>
                  <a:pt x="22" y="44"/>
                </a:lnTo>
                <a:lnTo>
                  <a:pt x="36" y="44"/>
                </a:lnTo>
                <a:lnTo>
                  <a:pt x="36" y="24"/>
                </a:lnTo>
                <a:lnTo>
                  <a:pt x="46" y="24"/>
                </a:lnTo>
                <a:lnTo>
                  <a:pt x="46" y="44"/>
                </a:lnTo>
                <a:lnTo>
                  <a:pt x="46" y="44"/>
                </a:lnTo>
                <a:lnTo>
                  <a:pt x="58" y="44"/>
                </a:lnTo>
                <a:lnTo>
                  <a:pt x="58" y="0"/>
                </a:lnTo>
                <a:lnTo>
                  <a:pt x="58"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05" name="Freeform 1022"/>
          <p:cNvSpPr>
            <a:spLocks/>
          </p:cNvSpPr>
          <p:nvPr/>
        </p:nvSpPr>
        <p:spPr bwMode="auto">
          <a:xfrm>
            <a:off x="6393181"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06" name="Freeform 1023"/>
          <p:cNvSpPr>
            <a:spLocks/>
          </p:cNvSpPr>
          <p:nvPr/>
        </p:nvSpPr>
        <p:spPr bwMode="auto">
          <a:xfrm>
            <a:off x="6413925" y="6177184"/>
            <a:ext cx="33945" cy="41488"/>
          </a:xfrm>
          <a:custGeom>
            <a:avLst/>
            <a:gdLst/>
            <a:ahLst/>
            <a:cxnLst>
              <a:cxn ang="0">
                <a:pos x="24" y="24"/>
              </a:cxn>
              <a:cxn ang="0">
                <a:pos x="14" y="24"/>
              </a:cxn>
              <a:cxn ang="0">
                <a:pos x="14" y="0"/>
              </a:cxn>
              <a:cxn ang="0">
                <a:pos x="14" y="0"/>
              </a:cxn>
              <a:cxn ang="0">
                <a:pos x="0" y="0"/>
              </a:cxn>
              <a:cxn ang="0">
                <a:pos x="0" y="44"/>
              </a:cxn>
              <a:cxn ang="0">
                <a:pos x="36" y="44"/>
              </a:cxn>
              <a:cxn ang="0">
                <a:pos x="36" y="0"/>
              </a:cxn>
              <a:cxn ang="0">
                <a:pos x="36" y="0"/>
              </a:cxn>
              <a:cxn ang="0">
                <a:pos x="24" y="0"/>
              </a:cxn>
              <a:cxn ang="0">
                <a:pos x="24" y="24"/>
              </a:cxn>
            </a:cxnLst>
            <a:rect l="0" t="0" r="r" b="b"/>
            <a:pathLst>
              <a:path w="36" h="44">
                <a:moveTo>
                  <a:pt x="24" y="24"/>
                </a:moveTo>
                <a:lnTo>
                  <a:pt x="14" y="24"/>
                </a:lnTo>
                <a:lnTo>
                  <a:pt x="14" y="0"/>
                </a:lnTo>
                <a:lnTo>
                  <a:pt x="14" y="0"/>
                </a:lnTo>
                <a:lnTo>
                  <a:pt x="0" y="0"/>
                </a:lnTo>
                <a:lnTo>
                  <a:pt x="0" y="44"/>
                </a:lnTo>
                <a:lnTo>
                  <a:pt x="36" y="44"/>
                </a:lnTo>
                <a:lnTo>
                  <a:pt x="36" y="0"/>
                </a:lnTo>
                <a:lnTo>
                  <a:pt x="36" y="0"/>
                </a:lnTo>
                <a:lnTo>
                  <a:pt x="24" y="0"/>
                </a:lnTo>
                <a:lnTo>
                  <a:pt x="2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07" name="Freeform 1024"/>
          <p:cNvSpPr>
            <a:spLocks/>
          </p:cNvSpPr>
          <p:nvPr/>
        </p:nvSpPr>
        <p:spPr bwMode="auto">
          <a:xfrm>
            <a:off x="6459185"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08" name="Freeform 1025"/>
          <p:cNvSpPr>
            <a:spLocks/>
          </p:cNvSpPr>
          <p:nvPr/>
        </p:nvSpPr>
        <p:spPr bwMode="auto">
          <a:xfrm>
            <a:off x="6491243" y="6177184"/>
            <a:ext cx="45260" cy="41488"/>
          </a:xfrm>
          <a:custGeom>
            <a:avLst/>
            <a:gdLst/>
            <a:ahLst/>
            <a:cxnLst>
              <a:cxn ang="0">
                <a:pos x="36" y="24"/>
              </a:cxn>
              <a:cxn ang="0">
                <a:pos x="24" y="24"/>
              </a:cxn>
              <a:cxn ang="0">
                <a:pos x="24" y="24"/>
              </a:cxn>
              <a:cxn ang="0">
                <a:pos x="24" y="0"/>
              </a:cxn>
              <a:cxn ang="0">
                <a:pos x="24" y="0"/>
              </a:cxn>
              <a:cxn ang="0">
                <a:pos x="12" y="0"/>
              </a:cxn>
              <a:cxn ang="0">
                <a:pos x="12" y="0"/>
              </a:cxn>
              <a:cxn ang="0">
                <a:pos x="12" y="24"/>
              </a:cxn>
              <a:cxn ang="0">
                <a:pos x="0" y="24"/>
              </a:cxn>
              <a:cxn ang="0">
                <a:pos x="0" y="24"/>
              </a:cxn>
              <a:cxn ang="0">
                <a:pos x="0" y="44"/>
              </a:cxn>
              <a:cxn ang="0">
                <a:pos x="0" y="44"/>
              </a:cxn>
              <a:cxn ang="0">
                <a:pos x="14" y="44"/>
              </a:cxn>
              <a:cxn ang="0">
                <a:pos x="14" y="44"/>
              </a:cxn>
              <a:cxn ang="0">
                <a:pos x="14" y="24"/>
              </a:cxn>
              <a:cxn ang="0">
                <a:pos x="24" y="24"/>
              </a:cxn>
              <a:cxn ang="0">
                <a:pos x="24" y="24"/>
              </a:cxn>
              <a:cxn ang="0">
                <a:pos x="24" y="44"/>
              </a:cxn>
              <a:cxn ang="0">
                <a:pos x="24" y="44"/>
              </a:cxn>
              <a:cxn ang="0">
                <a:pos x="36" y="44"/>
              </a:cxn>
              <a:cxn ang="0">
                <a:pos x="36" y="44"/>
              </a:cxn>
              <a:cxn ang="0">
                <a:pos x="36" y="24"/>
              </a:cxn>
              <a:cxn ang="0">
                <a:pos x="48" y="24"/>
              </a:cxn>
              <a:cxn ang="0">
                <a:pos x="48" y="24"/>
              </a:cxn>
              <a:cxn ang="0">
                <a:pos x="48" y="0"/>
              </a:cxn>
              <a:cxn ang="0">
                <a:pos x="48" y="0"/>
              </a:cxn>
              <a:cxn ang="0">
                <a:pos x="36" y="0"/>
              </a:cxn>
              <a:cxn ang="0">
                <a:pos x="36" y="0"/>
              </a:cxn>
              <a:cxn ang="0">
                <a:pos x="36" y="24"/>
              </a:cxn>
              <a:cxn ang="0">
                <a:pos x="36" y="24"/>
              </a:cxn>
            </a:cxnLst>
            <a:rect l="0" t="0" r="r" b="b"/>
            <a:pathLst>
              <a:path w="48" h="44">
                <a:moveTo>
                  <a:pt x="36" y="24"/>
                </a:moveTo>
                <a:lnTo>
                  <a:pt x="24" y="24"/>
                </a:lnTo>
                <a:lnTo>
                  <a:pt x="24" y="24"/>
                </a:lnTo>
                <a:lnTo>
                  <a:pt x="24" y="0"/>
                </a:lnTo>
                <a:lnTo>
                  <a:pt x="24" y="0"/>
                </a:lnTo>
                <a:lnTo>
                  <a:pt x="12" y="0"/>
                </a:lnTo>
                <a:lnTo>
                  <a:pt x="12" y="0"/>
                </a:lnTo>
                <a:lnTo>
                  <a:pt x="12" y="24"/>
                </a:lnTo>
                <a:lnTo>
                  <a:pt x="0" y="24"/>
                </a:lnTo>
                <a:lnTo>
                  <a:pt x="0" y="24"/>
                </a:lnTo>
                <a:lnTo>
                  <a:pt x="0" y="44"/>
                </a:lnTo>
                <a:lnTo>
                  <a:pt x="0" y="44"/>
                </a:lnTo>
                <a:lnTo>
                  <a:pt x="14" y="44"/>
                </a:lnTo>
                <a:lnTo>
                  <a:pt x="14" y="44"/>
                </a:lnTo>
                <a:lnTo>
                  <a:pt x="14" y="24"/>
                </a:lnTo>
                <a:lnTo>
                  <a:pt x="24" y="24"/>
                </a:lnTo>
                <a:lnTo>
                  <a:pt x="24" y="24"/>
                </a:lnTo>
                <a:lnTo>
                  <a:pt x="24" y="44"/>
                </a:lnTo>
                <a:lnTo>
                  <a:pt x="24" y="44"/>
                </a:lnTo>
                <a:lnTo>
                  <a:pt x="36" y="44"/>
                </a:lnTo>
                <a:lnTo>
                  <a:pt x="36" y="44"/>
                </a:lnTo>
                <a:lnTo>
                  <a:pt x="36" y="24"/>
                </a:lnTo>
                <a:lnTo>
                  <a:pt x="48" y="24"/>
                </a:lnTo>
                <a:lnTo>
                  <a:pt x="48" y="24"/>
                </a:lnTo>
                <a:lnTo>
                  <a:pt x="48" y="0"/>
                </a:lnTo>
                <a:lnTo>
                  <a:pt x="48" y="0"/>
                </a:lnTo>
                <a:lnTo>
                  <a:pt x="36" y="0"/>
                </a:lnTo>
                <a:lnTo>
                  <a:pt x="36" y="0"/>
                </a:lnTo>
                <a:lnTo>
                  <a:pt x="36" y="24"/>
                </a:lnTo>
                <a:lnTo>
                  <a:pt x="36"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09" name="Freeform 1026"/>
          <p:cNvSpPr>
            <a:spLocks/>
          </p:cNvSpPr>
          <p:nvPr/>
        </p:nvSpPr>
        <p:spPr bwMode="auto">
          <a:xfrm>
            <a:off x="6479929" y="6177184"/>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10" name="Freeform 1027"/>
          <p:cNvSpPr>
            <a:spLocks/>
          </p:cNvSpPr>
          <p:nvPr/>
        </p:nvSpPr>
        <p:spPr bwMode="auto">
          <a:xfrm>
            <a:off x="6545932"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11" name="Freeform 1028"/>
          <p:cNvSpPr>
            <a:spLocks/>
          </p:cNvSpPr>
          <p:nvPr/>
        </p:nvSpPr>
        <p:spPr bwMode="auto">
          <a:xfrm>
            <a:off x="6568562"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12" name="Freeform 1029"/>
          <p:cNvSpPr>
            <a:spLocks/>
          </p:cNvSpPr>
          <p:nvPr/>
        </p:nvSpPr>
        <p:spPr bwMode="auto">
          <a:xfrm>
            <a:off x="6591192"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13" name="Freeform 1030"/>
          <p:cNvSpPr>
            <a:spLocks/>
          </p:cNvSpPr>
          <p:nvPr/>
        </p:nvSpPr>
        <p:spPr bwMode="auto">
          <a:xfrm>
            <a:off x="6611936"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14" name="Freeform 1031"/>
          <p:cNvSpPr>
            <a:spLocks/>
          </p:cNvSpPr>
          <p:nvPr/>
        </p:nvSpPr>
        <p:spPr bwMode="auto">
          <a:xfrm>
            <a:off x="6634566" y="6177184"/>
            <a:ext cx="33945" cy="39602"/>
          </a:xfrm>
          <a:custGeom>
            <a:avLst/>
            <a:gdLst/>
            <a:ahLst/>
            <a:cxnLst>
              <a:cxn ang="0">
                <a:pos x="0" y="42"/>
              </a:cxn>
              <a:cxn ang="0">
                <a:pos x="0" y="42"/>
              </a:cxn>
              <a:cxn ang="0">
                <a:pos x="12" y="42"/>
              </a:cxn>
              <a:cxn ang="0">
                <a:pos x="12" y="24"/>
              </a:cxn>
              <a:cxn ang="0">
                <a:pos x="24" y="24"/>
              </a:cxn>
              <a:cxn ang="0">
                <a:pos x="24" y="42"/>
              </a:cxn>
              <a:cxn ang="0">
                <a:pos x="36" y="42"/>
              </a:cxn>
              <a:cxn ang="0">
                <a:pos x="36" y="0"/>
              </a:cxn>
              <a:cxn ang="0">
                <a:pos x="36" y="0"/>
              </a:cxn>
              <a:cxn ang="0">
                <a:pos x="0" y="0"/>
              </a:cxn>
              <a:cxn ang="0">
                <a:pos x="0" y="42"/>
              </a:cxn>
            </a:cxnLst>
            <a:rect l="0" t="0" r="r" b="b"/>
            <a:pathLst>
              <a:path w="36" h="42">
                <a:moveTo>
                  <a:pt x="0" y="42"/>
                </a:moveTo>
                <a:lnTo>
                  <a:pt x="0" y="42"/>
                </a:lnTo>
                <a:lnTo>
                  <a:pt x="12" y="42"/>
                </a:lnTo>
                <a:lnTo>
                  <a:pt x="12" y="24"/>
                </a:lnTo>
                <a:lnTo>
                  <a:pt x="24" y="24"/>
                </a:lnTo>
                <a:lnTo>
                  <a:pt x="24" y="42"/>
                </a:lnTo>
                <a:lnTo>
                  <a:pt x="36" y="42"/>
                </a:lnTo>
                <a:lnTo>
                  <a:pt x="36" y="0"/>
                </a:lnTo>
                <a:lnTo>
                  <a:pt x="36" y="0"/>
                </a:lnTo>
                <a:lnTo>
                  <a:pt x="0" y="0"/>
                </a:lnTo>
                <a:lnTo>
                  <a:pt x="0"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15" name="Freeform 1032"/>
          <p:cNvSpPr>
            <a:spLocks/>
          </p:cNvSpPr>
          <p:nvPr/>
        </p:nvSpPr>
        <p:spPr bwMode="auto">
          <a:xfrm>
            <a:off x="6817489" y="6177184"/>
            <a:ext cx="56574" cy="41488"/>
          </a:xfrm>
          <a:custGeom>
            <a:avLst/>
            <a:gdLst/>
            <a:ahLst/>
            <a:cxnLst>
              <a:cxn ang="0">
                <a:pos x="0" y="44"/>
              </a:cxn>
              <a:cxn ang="0">
                <a:pos x="12" y="44"/>
              </a:cxn>
              <a:cxn ang="0">
                <a:pos x="12" y="24"/>
              </a:cxn>
              <a:cxn ang="0">
                <a:pos x="24" y="24"/>
              </a:cxn>
              <a:cxn ang="0">
                <a:pos x="24" y="44"/>
              </a:cxn>
              <a:cxn ang="0">
                <a:pos x="24" y="44"/>
              </a:cxn>
              <a:cxn ang="0">
                <a:pos x="36" y="44"/>
              </a:cxn>
              <a:cxn ang="0">
                <a:pos x="36" y="24"/>
              </a:cxn>
              <a:cxn ang="0">
                <a:pos x="48" y="24"/>
              </a:cxn>
              <a:cxn ang="0">
                <a:pos x="48" y="44"/>
              </a:cxn>
              <a:cxn ang="0">
                <a:pos x="48" y="44"/>
              </a:cxn>
              <a:cxn ang="0">
                <a:pos x="60" y="44"/>
              </a:cxn>
              <a:cxn ang="0">
                <a:pos x="60" y="0"/>
              </a:cxn>
              <a:cxn ang="0">
                <a:pos x="60" y="0"/>
              </a:cxn>
              <a:cxn ang="0">
                <a:pos x="0" y="0"/>
              </a:cxn>
              <a:cxn ang="0">
                <a:pos x="0" y="44"/>
              </a:cxn>
            </a:cxnLst>
            <a:rect l="0" t="0" r="r" b="b"/>
            <a:pathLst>
              <a:path w="60" h="44">
                <a:moveTo>
                  <a:pt x="0" y="44"/>
                </a:moveTo>
                <a:lnTo>
                  <a:pt x="12" y="44"/>
                </a:lnTo>
                <a:lnTo>
                  <a:pt x="12" y="24"/>
                </a:lnTo>
                <a:lnTo>
                  <a:pt x="24" y="24"/>
                </a:lnTo>
                <a:lnTo>
                  <a:pt x="24" y="44"/>
                </a:lnTo>
                <a:lnTo>
                  <a:pt x="24" y="44"/>
                </a:lnTo>
                <a:lnTo>
                  <a:pt x="36" y="44"/>
                </a:lnTo>
                <a:lnTo>
                  <a:pt x="36" y="24"/>
                </a:lnTo>
                <a:lnTo>
                  <a:pt x="48" y="24"/>
                </a:lnTo>
                <a:lnTo>
                  <a:pt x="48" y="44"/>
                </a:lnTo>
                <a:lnTo>
                  <a:pt x="48" y="44"/>
                </a:lnTo>
                <a:lnTo>
                  <a:pt x="60" y="44"/>
                </a:lnTo>
                <a:lnTo>
                  <a:pt x="60" y="0"/>
                </a:lnTo>
                <a:lnTo>
                  <a:pt x="60"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16" name="Freeform 1033"/>
          <p:cNvSpPr>
            <a:spLocks/>
          </p:cNvSpPr>
          <p:nvPr/>
        </p:nvSpPr>
        <p:spPr bwMode="auto">
          <a:xfrm>
            <a:off x="6883494"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17" name="Freeform 1034"/>
          <p:cNvSpPr>
            <a:spLocks/>
          </p:cNvSpPr>
          <p:nvPr/>
        </p:nvSpPr>
        <p:spPr bwMode="auto">
          <a:xfrm>
            <a:off x="6906123" y="6177184"/>
            <a:ext cx="33945" cy="41488"/>
          </a:xfrm>
          <a:custGeom>
            <a:avLst/>
            <a:gdLst/>
            <a:ahLst/>
            <a:cxnLst>
              <a:cxn ang="0">
                <a:pos x="24" y="24"/>
              </a:cxn>
              <a:cxn ang="0">
                <a:pos x="12" y="24"/>
              </a:cxn>
              <a:cxn ang="0">
                <a:pos x="12" y="0"/>
              </a:cxn>
              <a:cxn ang="0">
                <a:pos x="12" y="0"/>
              </a:cxn>
              <a:cxn ang="0">
                <a:pos x="0" y="0"/>
              </a:cxn>
              <a:cxn ang="0">
                <a:pos x="0" y="44"/>
              </a:cxn>
              <a:cxn ang="0">
                <a:pos x="36" y="44"/>
              </a:cxn>
              <a:cxn ang="0">
                <a:pos x="36" y="0"/>
              </a:cxn>
              <a:cxn ang="0">
                <a:pos x="36" y="0"/>
              </a:cxn>
              <a:cxn ang="0">
                <a:pos x="24" y="0"/>
              </a:cxn>
              <a:cxn ang="0">
                <a:pos x="24" y="24"/>
              </a:cxn>
            </a:cxnLst>
            <a:rect l="0" t="0" r="r" b="b"/>
            <a:pathLst>
              <a:path w="36" h="44">
                <a:moveTo>
                  <a:pt x="24" y="24"/>
                </a:moveTo>
                <a:lnTo>
                  <a:pt x="12" y="24"/>
                </a:lnTo>
                <a:lnTo>
                  <a:pt x="12" y="0"/>
                </a:lnTo>
                <a:lnTo>
                  <a:pt x="12" y="0"/>
                </a:lnTo>
                <a:lnTo>
                  <a:pt x="0" y="0"/>
                </a:lnTo>
                <a:lnTo>
                  <a:pt x="0" y="44"/>
                </a:lnTo>
                <a:lnTo>
                  <a:pt x="36" y="44"/>
                </a:lnTo>
                <a:lnTo>
                  <a:pt x="36" y="0"/>
                </a:lnTo>
                <a:lnTo>
                  <a:pt x="36" y="0"/>
                </a:lnTo>
                <a:lnTo>
                  <a:pt x="24" y="0"/>
                </a:lnTo>
                <a:lnTo>
                  <a:pt x="2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18" name="Freeform 1035"/>
          <p:cNvSpPr>
            <a:spLocks/>
          </p:cNvSpPr>
          <p:nvPr/>
        </p:nvSpPr>
        <p:spPr bwMode="auto">
          <a:xfrm>
            <a:off x="6949497"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19" name="Freeform 1036"/>
          <p:cNvSpPr>
            <a:spLocks/>
          </p:cNvSpPr>
          <p:nvPr/>
        </p:nvSpPr>
        <p:spPr bwMode="auto">
          <a:xfrm>
            <a:off x="6983441" y="6177184"/>
            <a:ext cx="43374" cy="41488"/>
          </a:xfrm>
          <a:custGeom>
            <a:avLst/>
            <a:gdLst/>
            <a:ahLst/>
            <a:cxnLst>
              <a:cxn ang="0">
                <a:pos x="34" y="24"/>
              </a:cxn>
              <a:cxn ang="0">
                <a:pos x="24" y="24"/>
              </a:cxn>
              <a:cxn ang="0">
                <a:pos x="24" y="24"/>
              </a:cxn>
              <a:cxn ang="0">
                <a:pos x="24" y="0"/>
              </a:cxn>
              <a:cxn ang="0">
                <a:pos x="24" y="0"/>
              </a:cxn>
              <a:cxn ang="0">
                <a:pos x="10" y="0"/>
              </a:cxn>
              <a:cxn ang="0">
                <a:pos x="10" y="0"/>
              </a:cxn>
              <a:cxn ang="0">
                <a:pos x="10" y="24"/>
              </a:cxn>
              <a:cxn ang="0">
                <a:pos x="0" y="24"/>
              </a:cxn>
              <a:cxn ang="0">
                <a:pos x="0" y="24"/>
              </a:cxn>
              <a:cxn ang="0">
                <a:pos x="0" y="44"/>
              </a:cxn>
              <a:cxn ang="0">
                <a:pos x="0" y="44"/>
              </a:cxn>
              <a:cxn ang="0">
                <a:pos x="12" y="44"/>
              </a:cxn>
              <a:cxn ang="0">
                <a:pos x="12" y="44"/>
              </a:cxn>
              <a:cxn ang="0">
                <a:pos x="12" y="24"/>
              </a:cxn>
              <a:cxn ang="0">
                <a:pos x="22" y="24"/>
              </a:cxn>
              <a:cxn ang="0">
                <a:pos x="22" y="24"/>
              </a:cxn>
              <a:cxn ang="0">
                <a:pos x="22" y="44"/>
              </a:cxn>
              <a:cxn ang="0">
                <a:pos x="22" y="44"/>
              </a:cxn>
              <a:cxn ang="0">
                <a:pos x="34" y="44"/>
              </a:cxn>
              <a:cxn ang="0">
                <a:pos x="34" y="44"/>
              </a:cxn>
              <a:cxn ang="0">
                <a:pos x="34" y="24"/>
              </a:cxn>
              <a:cxn ang="0">
                <a:pos x="46" y="24"/>
              </a:cxn>
              <a:cxn ang="0">
                <a:pos x="46" y="24"/>
              </a:cxn>
              <a:cxn ang="0">
                <a:pos x="46" y="0"/>
              </a:cxn>
              <a:cxn ang="0">
                <a:pos x="46" y="0"/>
              </a:cxn>
              <a:cxn ang="0">
                <a:pos x="34" y="0"/>
              </a:cxn>
              <a:cxn ang="0">
                <a:pos x="34" y="0"/>
              </a:cxn>
              <a:cxn ang="0">
                <a:pos x="34" y="24"/>
              </a:cxn>
              <a:cxn ang="0">
                <a:pos x="34" y="24"/>
              </a:cxn>
            </a:cxnLst>
            <a:rect l="0" t="0" r="r" b="b"/>
            <a:pathLst>
              <a:path w="46" h="44">
                <a:moveTo>
                  <a:pt x="34" y="24"/>
                </a:moveTo>
                <a:lnTo>
                  <a:pt x="24" y="24"/>
                </a:lnTo>
                <a:lnTo>
                  <a:pt x="24" y="24"/>
                </a:lnTo>
                <a:lnTo>
                  <a:pt x="24" y="0"/>
                </a:lnTo>
                <a:lnTo>
                  <a:pt x="24" y="0"/>
                </a:lnTo>
                <a:lnTo>
                  <a:pt x="10" y="0"/>
                </a:lnTo>
                <a:lnTo>
                  <a:pt x="10" y="0"/>
                </a:lnTo>
                <a:lnTo>
                  <a:pt x="10" y="24"/>
                </a:lnTo>
                <a:lnTo>
                  <a:pt x="0" y="24"/>
                </a:lnTo>
                <a:lnTo>
                  <a:pt x="0" y="24"/>
                </a:lnTo>
                <a:lnTo>
                  <a:pt x="0" y="44"/>
                </a:lnTo>
                <a:lnTo>
                  <a:pt x="0" y="44"/>
                </a:lnTo>
                <a:lnTo>
                  <a:pt x="12" y="44"/>
                </a:lnTo>
                <a:lnTo>
                  <a:pt x="12" y="44"/>
                </a:lnTo>
                <a:lnTo>
                  <a:pt x="12" y="24"/>
                </a:lnTo>
                <a:lnTo>
                  <a:pt x="22" y="24"/>
                </a:lnTo>
                <a:lnTo>
                  <a:pt x="22" y="24"/>
                </a:lnTo>
                <a:lnTo>
                  <a:pt x="22" y="44"/>
                </a:lnTo>
                <a:lnTo>
                  <a:pt x="22" y="44"/>
                </a:lnTo>
                <a:lnTo>
                  <a:pt x="34" y="44"/>
                </a:lnTo>
                <a:lnTo>
                  <a:pt x="34" y="44"/>
                </a:lnTo>
                <a:lnTo>
                  <a:pt x="34" y="24"/>
                </a:lnTo>
                <a:lnTo>
                  <a:pt x="46" y="24"/>
                </a:lnTo>
                <a:lnTo>
                  <a:pt x="46" y="24"/>
                </a:lnTo>
                <a:lnTo>
                  <a:pt x="46" y="0"/>
                </a:lnTo>
                <a:lnTo>
                  <a:pt x="46" y="0"/>
                </a:lnTo>
                <a:lnTo>
                  <a:pt x="34" y="0"/>
                </a:lnTo>
                <a:lnTo>
                  <a:pt x="34" y="0"/>
                </a:lnTo>
                <a:lnTo>
                  <a:pt x="34" y="24"/>
                </a:lnTo>
                <a:lnTo>
                  <a:pt x="3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20" name="Freeform 1037"/>
          <p:cNvSpPr>
            <a:spLocks/>
          </p:cNvSpPr>
          <p:nvPr/>
        </p:nvSpPr>
        <p:spPr bwMode="auto">
          <a:xfrm>
            <a:off x="6972127" y="6177184"/>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21" name="Freeform 1038"/>
          <p:cNvSpPr>
            <a:spLocks/>
          </p:cNvSpPr>
          <p:nvPr/>
        </p:nvSpPr>
        <p:spPr bwMode="auto">
          <a:xfrm>
            <a:off x="7038130"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22" name="Freeform 1039"/>
          <p:cNvSpPr>
            <a:spLocks/>
          </p:cNvSpPr>
          <p:nvPr/>
        </p:nvSpPr>
        <p:spPr bwMode="auto">
          <a:xfrm>
            <a:off x="7058874" y="6177184"/>
            <a:ext cx="13201" cy="41488"/>
          </a:xfrm>
          <a:custGeom>
            <a:avLst/>
            <a:gdLst/>
            <a:ahLst/>
            <a:cxnLst>
              <a:cxn ang="0">
                <a:pos x="0" y="44"/>
              </a:cxn>
              <a:cxn ang="0">
                <a:pos x="0" y="44"/>
              </a:cxn>
              <a:cxn ang="0">
                <a:pos x="14" y="44"/>
              </a:cxn>
              <a:cxn ang="0">
                <a:pos x="14" y="44"/>
              </a:cxn>
              <a:cxn ang="0">
                <a:pos x="14" y="0"/>
              </a:cxn>
              <a:cxn ang="0">
                <a:pos x="14" y="0"/>
              </a:cxn>
              <a:cxn ang="0">
                <a:pos x="0" y="0"/>
              </a:cxn>
              <a:cxn ang="0">
                <a:pos x="0" y="0"/>
              </a:cxn>
              <a:cxn ang="0">
                <a:pos x="0" y="44"/>
              </a:cxn>
              <a:cxn ang="0">
                <a:pos x="0" y="44"/>
              </a:cxn>
            </a:cxnLst>
            <a:rect l="0" t="0" r="r" b="b"/>
            <a:pathLst>
              <a:path w="14" h="44">
                <a:moveTo>
                  <a:pt x="0" y="44"/>
                </a:moveTo>
                <a:lnTo>
                  <a:pt x="0" y="44"/>
                </a:lnTo>
                <a:lnTo>
                  <a:pt x="14" y="44"/>
                </a:lnTo>
                <a:lnTo>
                  <a:pt x="14" y="44"/>
                </a:lnTo>
                <a:lnTo>
                  <a:pt x="14" y="0"/>
                </a:lnTo>
                <a:lnTo>
                  <a:pt x="14"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23" name="Freeform 1040"/>
          <p:cNvSpPr>
            <a:spLocks/>
          </p:cNvSpPr>
          <p:nvPr/>
        </p:nvSpPr>
        <p:spPr bwMode="auto">
          <a:xfrm>
            <a:off x="7081504"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24" name="Freeform 1041"/>
          <p:cNvSpPr>
            <a:spLocks/>
          </p:cNvSpPr>
          <p:nvPr/>
        </p:nvSpPr>
        <p:spPr bwMode="auto">
          <a:xfrm>
            <a:off x="7104134"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25" name="Freeform 1042"/>
          <p:cNvSpPr>
            <a:spLocks/>
          </p:cNvSpPr>
          <p:nvPr/>
        </p:nvSpPr>
        <p:spPr bwMode="auto">
          <a:xfrm>
            <a:off x="7124878" y="6177184"/>
            <a:ext cx="33945" cy="39602"/>
          </a:xfrm>
          <a:custGeom>
            <a:avLst/>
            <a:gdLst/>
            <a:ahLst/>
            <a:cxnLst>
              <a:cxn ang="0">
                <a:pos x="0" y="42"/>
              </a:cxn>
              <a:cxn ang="0">
                <a:pos x="0" y="42"/>
              </a:cxn>
              <a:cxn ang="0">
                <a:pos x="14" y="42"/>
              </a:cxn>
              <a:cxn ang="0">
                <a:pos x="14" y="24"/>
              </a:cxn>
              <a:cxn ang="0">
                <a:pos x="24" y="24"/>
              </a:cxn>
              <a:cxn ang="0">
                <a:pos x="24" y="42"/>
              </a:cxn>
              <a:cxn ang="0">
                <a:pos x="36" y="42"/>
              </a:cxn>
              <a:cxn ang="0">
                <a:pos x="36" y="0"/>
              </a:cxn>
              <a:cxn ang="0">
                <a:pos x="36" y="0"/>
              </a:cxn>
              <a:cxn ang="0">
                <a:pos x="0" y="0"/>
              </a:cxn>
              <a:cxn ang="0">
                <a:pos x="0" y="42"/>
              </a:cxn>
            </a:cxnLst>
            <a:rect l="0" t="0" r="r" b="b"/>
            <a:pathLst>
              <a:path w="36" h="42">
                <a:moveTo>
                  <a:pt x="0" y="42"/>
                </a:moveTo>
                <a:lnTo>
                  <a:pt x="0" y="42"/>
                </a:lnTo>
                <a:lnTo>
                  <a:pt x="14" y="42"/>
                </a:lnTo>
                <a:lnTo>
                  <a:pt x="14" y="24"/>
                </a:lnTo>
                <a:lnTo>
                  <a:pt x="24" y="24"/>
                </a:lnTo>
                <a:lnTo>
                  <a:pt x="24" y="42"/>
                </a:lnTo>
                <a:lnTo>
                  <a:pt x="36" y="42"/>
                </a:lnTo>
                <a:lnTo>
                  <a:pt x="36" y="0"/>
                </a:lnTo>
                <a:lnTo>
                  <a:pt x="36" y="0"/>
                </a:lnTo>
                <a:lnTo>
                  <a:pt x="0" y="0"/>
                </a:lnTo>
                <a:lnTo>
                  <a:pt x="0"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26" name="Freeform 1043"/>
          <p:cNvSpPr>
            <a:spLocks/>
          </p:cNvSpPr>
          <p:nvPr/>
        </p:nvSpPr>
        <p:spPr bwMode="auto">
          <a:xfrm>
            <a:off x="6957040" y="4845798"/>
            <a:ext cx="30173" cy="28287"/>
          </a:xfrm>
          <a:custGeom>
            <a:avLst/>
            <a:gdLst/>
            <a:ahLst/>
            <a:cxnLst>
              <a:cxn ang="0">
                <a:pos x="22" y="24"/>
              </a:cxn>
              <a:cxn ang="0">
                <a:pos x="16" y="24"/>
              </a:cxn>
              <a:cxn ang="0">
                <a:pos x="10" y="24"/>
              </a:cxn>
              <a:cxn ang="0">
                <a:pos x="0" y="20"/>
              </a:cxn>
              <a:cxn ang="0">
                <a:pos x="2" y="24"/>
              </a:cxn>
              <a:cxn ang="0">
                <a:pos x="4" y="28"/>
              </a:cxn>
              <a:cxn ang="0">
                <a:pos x="16" y="30"/>
              </a:cxn>
              <a:cxn ang="0">
                <a:pos x="24" y="28"/>
              </a:cxn>
              <a:cxn ang="0">
                <a:pos x="30" y="26"/>
              </a:cxn>
              <a:cxn ang="0">
                <a:pos x="32" y="20"/>
              </a:cxn>
              <a:cxn ang="0">
                <a:pos x="30" y="16"/>
              </a:cxn>
              <a:cxn ang="0">
                <a:pos x="26" y="12"/>
              </a:cxn>
              <a:cxn ang="0">
                <a:pos x="18" y="10"/>
              </a:cxn>
              <a:cxn ang="0">
                <a:pos x="10" y="8"/>
              </a:cxn>
              <a:cxn ang="0">
                <a:pos x="8" y="8"/>
              </a:cxn>
              <a:cxn ang="0">
                <a:pos x="10" y="6"/>
              </a:cxn>
              <a:cxn ang="0">
                <a:pos x="16" y="4"/>
              </a:cxn>
              <a:cxn ang="0">
                <a:pos x="20" y="6"/>
              </a:cxn>
              <a:cxn ang="0">
                <a:pos x="22" y="8"/>
              </a:cxn>
              <a:cxn ang="0">
                <a:pos x="32" y="8"/>
              </a:cxn>
              <a:cxn ang="0">
                <a:pos x="28" y="2"/>
              </a:cxn>
              <a:cxn ang="0">
                <a:pos x="22" y="0"/>
              </a:cxn>
              <a:cxn ang="0">
                <a:pos x="16" y="0"/>
              </a:cxn>
              <a:cxn ang="0">
                <a:pos x="8" y="0"/>
              </a:cxn>
              <a:cxn ang="0">
                <a:pos x="2" y="4"/>
              </a:cxn>
              <a:cxn ang="0">
                <a:pos x="2" y="8"/>
              </a:cxn>
              <a:cxn ang="0">
                <a:pos x="4" y="14"/>
              </a:cxn>
              <a:cxn ang="0">
                <a:pos x="14" y="16"/>
              </a:cxn>
              <a:cxn ang="0">
                <a:pos x="20" y="18"/>
              </a:cxn>
              <a:cxn ang="0">
                <a:pos x="24" y="18"/>
              </a:cxn>
              <a:cxn ang="0">
                <a:pos x="24" y="20"/>
              </a:cxn>
              <a:cxn ang="0">
                <a:pos x="22" y="24"/>
              </a:cxn>
            </a:cxnLst>
            <a:rect l="0" t="0" r="r" b="b"/>
            <a:pathLst>
              <a:path w="32" h="30">
                <a:moveTo>
                  <a:pt x="22" y="24"/>
                </a:moveTo>
                <a:lnTo>
                  <a:pt x="22" y="24"/>
                </a:lnTo>
                <a:lnTo>
                  <a:pt x="16" y="24"/>
                </a:lnTo>
                <a:lnTo>
                  <a:pt x="16" y="24"/>
                </a:lnTo>
                <a:lnTo>
                  <a:pt x="10" y="24"/>
                </a:lnTo>
                <a:lnTo>
                  <a:pt x="10" y="24"/>
                </a:lnTo>
                <a:lnTo>
                  <a:pt x="8" y="20"/>
                </a:lnTo>
                <a:lnTo>
                  <a:pt x="0" y="20"/>
                </a:lnTo>
                <a:lnTo>
                  <a:pt x="0" y="20"/>
                </a:lnTo>
                <a:lnTo>
                  <a:pt x="2" y="24"/>
                </a:lnTo>
                <a:lnTo>
                  <a:pt x="4" y="28"/>
                </a:lnTo>
                <a:lnTo>
                  <a:pt x="4" y="28"/>
                </a:lnTo>
                <a:lnTo>
                  <a:pt x="10" y="30"/>
                </a:lnTo>
                <a:lnTo>
                  <a:pt x="16" y="30"/>
                </a:lnTo>
                <a:lnTo>
                  <a:pt x="16" y="30"/>
                </a:lnTo>
                <a:lnTo>
                  <a:pt x="24" y="28"/>
                </a:lnTo>
                <a:lnTo>
                  <a:pt x="24" y="28"/>
                </a:lnTo>
                <a:lnTo>
                  <a:pt x="30" y="26"/>
                </a:lnTo>
                <a:lnTo>
                  <a:pt x="30" y="26"/>
                </a:lnTo>
                <a:lnTo>
                  <a:pt x="32" y="20"/>
                </a:lnTo>
                <a:lnTo>
                  <a:pt x="32" y="20"/>
                </a:lnTo>
                <a:lnTo>
                  <a:pt x="30" y="16"/>
                </a:lnTo>
                <a:lnTo>
                  <a:pt x="30" y="16"/>
                </a:lnTo>
                <a:lnTo>
                  <a:pt x="26" y="12"/>
                </a:lnTo>
                <a:lnTo>
                  <a:pt x="26" y="12"/>
                </a:lnTo>
                <a:lnTo>
                  <a:pt x="18" y="10"/>
                </a:lnTo>
                <a:lnTo>
                  <a:pt x="18" y="10"/>
                </a:lnTo>
                <a:lnTo>
                  <a:pt x="10" y="8"/>
                </a:lnTo>
                <a:lnTo>
                  <a:pt x="10" y="8"/>
                </a:lnTo>
                <a:lnTo>
                  <a:pt x="8" y="8"/>
                </a:lnTo>
                <a:lnTo>
                  <a:pt x="8" y="8"/>
                </a:lnTo>
                <a:lnTo>
                  <a:pt x="10" y="6"/>
                </a:lnTo>
                <a:lnTo>
                  <a:pt x="10" y="6"/>
                </a:lnTo>
                <a:lnTo>
                  <a:pt x="16" y="4"/>
                </a:lnTo>
                <a:lnTo>
                  <a:pt x="16" y="4"/>
                </a:lnTo>
                <a:lnTo>
                  <a:pt x="20" y="6"/>
                </a:lnTo>
                <a:lnTo>
                  <a:pt x="20" y="6"/>
                </a:lnTo>
                <a:lnTo>
                  <a:pt x="22" y="8"/>
                </a:lnTo>
                <a:lnTo>
                  <a:pt x="32" y="8"/>
                </a:lnTo>
                <a:lnTo>
                  <a:pt x="32" y="8"/>
                </a:lnTo>
                <a:lnTo>
                  <a:pt x="30" y="4"/>
                </a:lnTo>
                <a:lnTo>
                  <a:pt x="28" y="2"/>
                </a:lnTo>
                <a:lnTo>
                  <a:pt x="28" y="2"/>
                </a:lnTo>
                <a:lnTo>
                  <a:pt x="22" y="0"/>
                </a:lnTo>
                <a:lnTo>
                  <a:pt x="16" y="0"/>
                </a:lnTo>
                <a:lnTo>
                  <a:pt x="16" y="0"/>
                </a:lnTo>
                <a:lnTo>
                  <a:pt x="8" y="0"/>
                </a:lnTo>
                <a:lnTo>
                  <a:pt x="8" y="0"/>
                </a:lnTo>
                <a:lnTo>
                  <a:pt x="2" y="4"/>
                </a:lnTo>
                <a:lnTo>
                  <a:pt x="2" y="4"/>
                </a:lnTo>
                <a:lnTo>
                  <a:pt x="2" y="8"/>
                </a:lnTo>
                <a:lnTo>
                  <a:pt x="2" y="8"/>
                </a:lnTo>
                <a:lnTo>
                  <a:pt x="2" y="10"/>
                </a:lnTo>
                <a:lnTo>
                  <a:pt x="4" y="14"/>
                </a:lnTo>
                <a:lnTo>
                  <a:pt x="4" y="14"/>
                </a:lnTo>
                <a:lnTo>
                  <a:pt x="14" y="16"/>
                </a:lnTo>
                <a:lnTo>
                  <a:pt x="14" y="16"/>
                </a:lnTo>
                <a:lnTo>
                  <a:pt x="20" y="18"/>
                </a:lnTo>
                <a:lnTo>
                  <a:pt x="20" y="18"/>
                </a:lnTo>
                <a:lnTo>
                  <a:pt x="24" y="18"/>
                </a:lnTo>
                <a:lnTo>
                  <a:pt x="24" y="18"/>
                </a:lnTo>
                <a:lnTo>
                  <a:pt x="24" y="20"/>
                </a:lnTo>
                <a:lnTo>
                  <a:pt x="24" y="20"/>
                </a:lnTo>
                <a:lnTo>
                  <a:pt x="22" y="24"/>
                </a:lnTo>
                <a:lnTo>
                  <a:pt x="22"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27" name="Freeform 1044"/>
          <p:cNvSpPr>
            <a:spLocks/>
          </p:cNvSpPr>
          <p:nvPr/>
        </p:nvSpPr>
        <p:spPr bwMode="auto">
          <a:xfrm>
            <a:off x="6636452" y="4845798"/>
            <a:ext cx="9429" cy="18858"/>
          </a:xfrm>
          <a:custGeom>
            <a:avLst/>
            <a:gdLst/>
            <a:ahLst/>
            <a:cxnLst>
              <a:cxn ang="0">
                <a:pos x="2" y="20"/>
              </a:cxn>
              <a:cxn ang="0">
                <a:pos x="2" y="20"/>
              </a:cxn>
              <a:cxn ang="0">
                <a:pos x="4" y="20"/>
              </a:cxn>
              <a:cxn ang="0">
                <a:pos x="4" y="20"/>
              </a:cxn>
              <a:cxn ang="0">
                <a:pos x="8" y="20"/>
              </a:cxn>
              <a:cxn ang="0">
                <a:pos x="8" y="20"/>
              </a:cxn>
              <a:cxn ang="0">
                <a:pos x="10" y="18"/>
              </a:cxn>
              <a:cxn ang="0">
                <a:pos x="10" y="18"/>
              </a:cxn>
              <a:cxn ang="0">
                <a:pos x="10" y="10"/>
              </a:cxn>
              <a:cxn ang="0">
                <a:pos x="10" y="10"/>
              </a:cxn>
              <a:cxn ang="0">
                <a:pos x="10" y="2"/>
              </a:cxn>
              <a:cxn ang="0">
                <a:pos x="10" y="2"/>
              </a:cxn>
              <a:cxn ang="0">
                <a:pos x="8" y="0"/>
              </a:cxn>
              <a:cxn ang="0">
                <a:pos x="8" y="0"/>
              </a:cxn>
              <a:cxn ang="0">
                <a:pos x="4" y="0"/>
              </a:cxn>
              <a:cxn ang="0">
                <a:pos x="4" y="0"/>
              </a:cxn>
              <a:cxn ang="0">
                <a:pos x="2" y="0"/>
              </a:cxn>
              <a:cxn ang="0">
                <a:pos x="2" y="0"/>
              </a:cxn>
              <a:cxn ang="0">
                <a:pos x="0" y="2"/>
              </a:cxn>
              <a:cxn ang="0">
                <a:pos x="0" y="2"/>
              </a:cxn>
              <a:cxn ang="0">
                <a:pos x="0" y="10"/>
              </a:cxn>
              <a:cxn ang="0">
                <a:pos x="0" y="10"/>
              </a:cxn>
              <a:cxn ang="0">
                <a:pos x="0" y="16"/>
              </a:cxn>
              <a:cxn ang="0">
                <a:pos x="0" y="16"/>
              </a:cxn>
              <a:cxn ang="0">
                <a:pos x="2" y="20"/>
              </a:cxn>
              <a:cxn ang="0">
                <a:pos x="2" y="20"/>
              </a:cxn>
            </a:cxnLst>
            <a:rect l="0" t="0" r="r" b="b"/>
            <a:pathLst>
              <a:path w="10" h="20">
                <a:moveTo>
                  <a:pt x="2" y="20"/>
                </a:moveTo>
                <a:lnTo>
                  <a:pt x="2" y="20"/>
                </a:lnTo>
                <a:lnTo>
                  <a:pt x="4" y="20"/>
                </a:lnTo>
                <a:lnTo>
                  <a:pt x="4" y="20"/>
                </a:lnTo>
                <a:lnTo>
                  <a:pt x="8" y="20"/>
                </a:lnTo>
                <a:lnTo>
                  <a:pt x="8" y="20"/>
                </a:lnTo>
                <a:lnTo>
                  <a:pt x="10" y="18"/>
                </a:lnTo>
                <a:lnTo>
                  <a:pt x="10" y="18"/>
                </a:lnTo>
                <a:lnTo>
                  <a:pt x="10" y="10"/>
                </a:lnTo>
                <a:lnTo>
                  <a:pt x="10" y="10"/>
                </a:lnTo>
                <a:lnTo>
                  <a:pt x="10" y="2"/>
                </a:lnTo>
                <a:lnTo>
                  <a:pt x="10" y="2"/>
                </a:lnTo>
                <a:lnTo>
                  <a:pt x="8" y="0"/>
                </a:lnTo>
                <a:lnTo>
                  <a:pt x="8" y="0"/>
                </a:lnTo>
                <a:lnTo>
                  <a:pt x="4" y="0"/>
                </a:lnTo>
                <a:lnTo>
                  <a:pt x="4" y="0"/>
                </a:lnTo>
                <a:lnTo>
                  <a:pt x="2" y="0"/>
                </a:lnTo>
                <a:lnTo>
                  <a:pt x="2" y="0"/>
                </a:lnTo>
                <a:lnTo>
                  <a:pt x="0" y="2"/>
                </a:lnTo>
                <a:lnTo>
                  <a:pt x="0" y="2"/>
                </a:lnTo>
                <a:lnTo>
                  <a:pt x="0" y="10"/>
                </a:lnTo>
                <a:lnTo>
                  <a:pt x="0" y="10"/>
                </a:lnTo>
                <a:lnTo>
                  <a:pt x="0" y="16"/>
                </a:lnTo>
                <a:lnTo>
                  <a:pt x="0" y="16"/>
                </a:lnTo>
                <a:lnTo>
                  <a:pt x="2" y="20"/>
                </a:lnTo>
                <a:lnTo>
                  <a:pt x="2"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28" name="Freeform 1045"/>
          <p:cNvSpPr>
            <a:spLocks/>
          </p:cNvSpPr>
          <p:nvPr/>
        </p:nvSpPr>
        <p:spPr bwMode="auto">
          <a:xfrm>
            <a:off x="6913667" y="4849570"/>
            <a:ext cx="9429" cy="18858"/>
          </a:xfrm>
          <a:custGeom>
            <a:avLst/>
            <a:gdLst/>
            <a:ahLst/>
            <a:cxnLst>
              <a:cxn ang="0">
                <a:pos x="4" y="20"/>
              </a:cxn>
              <a:cxn ang="0">
                <a:pos x="4" y="20"/>
              </a:cxn>
              <a:cxn ang="0">
                <a:pos x="6" y="20"/>
              </a:cxn>
              <a:cxn ang="0">
                <a:pos x="6" y="20"/>
              </a:cxn>
              <a:cxn ang="0">
                <a:pos x="8" y="20"/>
              </a:cxn>
              <a:cxn ang="0">
                <a:pos x="8" y="20"/>
              </a:cxn>
              <a:cxn ang="0">
                <a:pos x="10" y="16"/>
              </a:cxn>
              <a:cxn ang="0">
                <a:pos x="10" y="16"/>
              </a:cxn>
              <a:cxn ang="0">
                <a:pos x="10" y="10"/>
              </a:cxn>
              <a:cxn ang="0">
                <a:pos x="10" y="10"/>
              </a:cxn>
              <a:cxn ang="0">
                <a:pos x="10" y="2"/>
              </a:cxn>
              <a:cxn ang="0">
                <a:pos x="10" y="2"/>
              </a:cxn>
              <a:cxn ang="0">
                <a:pos x="8" y="0"/>
              </a:cxn>
              <a:cxn ang="0">
                <a:pos x="8" y="0"/>
              </a:cxn>
              <a:cxn ang="0">
                <a:pos x="6" y="0"/>
              </a:cxn>
              <a:cxn ang="0">
                <a:pos x="6" y="0"/>
              </a:cxn>
              <a:cxn ang="0">
                <a:pos x="4" y="0"/>
              </a:cxn>
              <a:cxn ang="0">
                <a:pos x="4" y="0"/>
              </a:cxn>
              <a:cxn ang="0">
                <a:pos x="2" y="2"/>
              </a:cxn>
              <a:cxn ang="0">
                <a:pos x="2" y="2"/>
              </a:cxn>
              <a:cxn ang="0">
                <a:pos x="0" y="10"/>
              </a:cxn>
              <a:cxn ang="0">
                <a:pos x="0" y="10"/>
              </a:cxn>
              <a:cxn ang="0">
                <a:pos x="2" y="16"/>
              </a:cxn>
              <a:cxn ang="0">
                <a:pos x="2" y="16"/>
              </a:cxn>
              <a:cxn ang="0">
                <a:pos x="4" y="20"/>
              </a:cxn>
              <a:cxn ang="0">
                <a:pos x="4" y="20"/>
              </a:cxn>
            </a:cxnLst>
            <a:rect l="0" t="0" r="r" b="b"/>
            <a:pathLst>
              <a:path w="10" h="20">
                <a:moveTo>
                  <a:pt x="4" y="20"/>
                </a:moveTo>
                <a:lnTo>
                  <a:pt x="4" y="20"/>
                </a:lnTo>
                <a:lnTo>
                  <a:pt x="6" y="20"/>
                </a:lnTo>
                <a:lnTo>
                  <a:pt x="6" y="20"/>
                </a:lnTo>
                <a:lnTo>
                  <a:pt x="8" y="20"/>
                </a:lnTo>
                <a:lnTo>
                  <a:pt x="8" y="20"/>
                </a:lnTo>
                <a:lnTo>
                  <a:pt x="10" y="16"/>
                </a:lnTo>
                <a:lnTo>
                  <a:pt x="10" y="16"/>
                </a:lnTo>
                <a:lnTo>
                  <a:pt x="10" y="10"/>
                </a:lnTo>
                <a:lnTo>
                  <a:pt x="10" y="10"/>
                </a:lnTo>
                <a:lnTo>
                  <a:pt x="10" y="2"/>
                </a:lnTo>
                <a:lnTo>
                  <a:pt x="10" y="2"/>
                </a:lnTo>
                <a:lnTo>
                  <a:pt x="8" y="0"/>
                </a:lnTo>
                <a:lnTo>
                  <a:pt x="8" y="0"/>
                </a:lnTo>
                <a:lnTo>
                  <a:pt x="6" y="0"/>
                </a:lnTo>
                <a:lnTo>
                  <a:pt x="6" y="0"/>
                </a:lnTo>
                <a:lnTo>
                  <a:pt x="4" y="0"/>
                </a:lnTo>
                <a:lnTo>
                  <a:pt x="4" y="0"/>
                </a:lnTo>
                <a:lnTo>
                  <a:pt x="2" y="2"/>
                </a:lnTo>
                <a:lnTo>
                  <a:pt x="2" y="2"/>
                </a:lnTo>
                <a:lnTo>
                  <a:pt x="0" y="10"/>
                </a:lnTo>
                <a:lnTo>
                  <a:pt x="0" y="10"/>
                </a:lnTo>
                <a:lnTo>
                  <a:pt x="2" y="16"/>
                </a:lnTo>
                <a:lnTo>
                  <a:pt x="2" y="16"/>
                </a:lnTo>
                <a:lnTo>
                  <a:pt x="4" y="20"/>
                </a:lnTo>
                <a:lnTo>
                  <a:pt x="4"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29" name="Freeform 1046"/>
          <p:cNvSpPr>
            <a:spLocks/>
          </p:cNvSpPr>
          <p:nvPr/>
        </p:nvSpPr>
        <p:spPr bwMode="auto">
          <a:xfrm>
            <a:off x="6885379" y="4849570"/>
            <a:ext cx="9429" cy="18858"/>
          </a:xfrm>
          <a:custGeom>
            <a:avLst/>
            <a:gdLst/>
            <a:ahLst/>
            <a:cxnLst>
              <a:cxn ang="0">
                <a:pos x="2" y="20"/>
              </a:cxn>
              <a:cxn ang="0">
                <a:pos x="2" y="20"/>
              </a:cxn>
              <a:cxn ang="0">
                <a:pos x="4" y="20"/>
              </a:cxn>
              <a:cxn ang="0">
                <a:pos x="4" y="20"/>
              </a:cxn>
              <a:cxn ang="0">
                <a:pos x="8" y="20"/>
              </a:cxn>
              <a:cxn ang="0">
                <a:pos x="8" y="20"/>
              </a:cxn>
              <a:cxn ang="0">
                <a:pos x="8" y="16"/>
              </a:cxn>
              <a:cxn ang="0">
                <a:pos x="8" y="16"/>
              </a:cxn>
              <a:cxn ang="0">
                <a:pos x="10" y="10"/>
              </a:cxn>
              <a:cxn ang="0">
                <a:pos x="10" y="10"/>
              </a:cxn>
              <a:cxn ang="0">
                <a:pos x="8" y="2"/>
              </a:cxn>
              <a:cxn ang="0">
                <a:pos x="8" y="2"/>
              </a:cxn>
              <a:cxn ang="0">
                <a:pos x="8" y="0"/>
              </a:cxn>
              <a:cxn ang="0">
                <a:pos x="8" y="0"/>
              </a:cxn>
              <a:cxn ang="0">
                <a:pos x="4" y="0"/>
              </a:cxn>
              <a:cxn ang="0">
                <a:pos x="4" y="0"/>
              </a:cxn>
              <a:cxn ang="0">
                <a:pos x="2" y="0"/>
              </a:cxn>
              <a:cxn ang="0">
                <a:pos x="2" y="0"/>
              </a:cxn>
              <a:cxn ang="0">
                <a:pos x="0" y="2"/>
              </a:cxn>
              <a:cxn ang="0">
                <a:pos x="0" y="2"/>
              </a:cxn>
              <a:cxn ang="0">
                <a:pos x="0" y="10"/>
              </a:cxn>
              <a:cxn ang="0">
                <a:pos x="0" y="10"/>
              </a:cxn>
              <a:cxn ang="0">
                <a:pos x="0" y="16"/>
              </a:cxn>
              <a:cxn ang="0">
                <a:pos x="0" y="16"/>
              </a:cxn>
              <a:cxn ang="0">
                <a:pos x="2" y="20"/>
              </a:cxn>
              <a:cxn ang="0">
                <a:pos x="2" y="20"/>
              </a:cxn>
            </a:cxnLst>
            <a:rect l="0" t="0" r="r" b="b"/>
            <a:pathLst>
              <a:path w="10" h="20">
                <a:moveTo>
                  <a:pt x="2" y="20"/>
                </a:moveTo>
                <a:lnTo>
                  <a:pt x="2" y="20"/>
                </a:lnTo>
                <a:lnTo>
                  <a:pt x="4" y="20"/>
                </a:lnTo>
                <a:lnTo>
                  <a:pt x="4" y="20"/>
                </a:lnTo>
                <a:lnTo>
                  <a:pt x="8" y="20"/>
                </a:lnTo>
                <a:lnTo>
                  <a:pt x="8" y="20"/>
                </a:lnTo>
                <a:lnTo>
                  <a:pt x="8" y="16"/>
                </a:lnTo>
                <a:lnTo>
                  <a:pt x="8" y="16"/>
                </a:lnTo>
                <a:lnTo>
                  <a:pt x="10" y="10"/>
                </a:lnTo>
                <a:lnTo>
                  <a:pt x="10" y="10"/>
                </a:lnTo>
                <a:lnTo>
                  <a:pt x="8" y="2"/>
                </a:lnTo>
                <a:lnTo>
                  <a:pt x="8" y="2"/>
                </a:lnTo>
                <a:lnTo>
                  <a:pt x="8" y="0"/>
                </a:lnTo>
                <a:lnTo>
                  <a:pt x="8" y="0"/>
                </a:lnTo>
                <a:lnTo>
                  <a:pt x="4" y="0"/>
                </a:lnTo>
                <a:lnTo>
                  <a:pt x="4" y="0"/>
                </a:lnTo>
                <a:lnTo>
                  <a:pt x="2" y="0"/>
                </a:lnTo>
                <a:lnTo>
                  <a:pt x="2" y="0"/>
                </a:lnTo>
                <a:lnTo>
                  <a:pt x="0" y="2"/>
                </a:lnTo>
                <a:lnTo>
                  <a:pt x="0" y="2"/>
                </a:lnTo>
                <a:lnTo>
                  <a:pt x="0" y="10"/>
                </a:lnTo>
                <a:lnTo>
                  <a:pt x="0" y="10"/>
                </a:lnTo>
                <a:lnTo>
                  <a:pt x="0" y="16"/>
                </a:lnTo>
                <a:lnTo>
                  <a:pt x="0" y="16"/>
                </a:lnTo>
                <a:lnTo>
                  <a:pt x="2" y="20"/>
                </a:lnTo>
                <a:lnTo>
                  <a:pt x="2"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30" name="Freeform 1047"/>
          <p:cNvSpPr>
            <a:spLocks/>
          </p:cNvSpPr>
          <p:nvPr/>
        </p:nvSpPr>
        <p:spPr bwMode="auto">
          <a:xfrm>
            <a:off x="6444097" y="4842026"/>
            <a:ext cx="24516" cy="41488"/>
          </a:xfrm>
          <a:custGeom>
            <a:avLst/>
            <a:gdLst/>
            <a:ahLst/>
            <a:cxnLst>
              <a:cxn ang="0">
                <a:pos x="6" y="42"/>
              </a:cxn>
              <a:cxn ang="0">
                <a:pos x="14" y="44"/>
              </a:cxn>
              <a:cxn ang="0">
                <a:pos x="20" y="42"/>
              </a:cxn>
              <a:cxn ang="0">
                <a:pos x="24" y="38"/>
              </a:cxn>
              <a:cxn ang="0">
                <a:pos x="26" y="30"/>
              </a:cxn>
              <a:cxn ang="0">
                <a:pos x="24" y="22"/>
              </a:cxn>
              <a:cxn ang="0">
                <a:pos x="20" y="20"/>
              </a:cxn>
              <a:cxn ang="0">
                <a:pos x="24" y="16"/>
              </a:cxn>
              <a:cxn ang="0">
                <a:pos x="24" y="12"/>
              </a:cxn>
              <a:cxn ang="0">
                <a:pos x="22" y="4"/>
              </a:cxn>
              <a:cxn ang="0">
                <a:pos x="18" y="2"/>
              </a:cxn>
              <a:cxn ang="0">
                <a:pos x="12" y="0"/>
              </a:cxn>
              <a:cxn ang="0">
                <a:pos x="4" y="2"/>
              </a:cxn>
              <a:cxn ang="0">
                <a:pos x="2" y="6"/>
              </a:cxn>
              <a:cxn ang="0">
                <a:pos x="0" y="14"/>
              </a:cxn>
              <a:cxn ang="0">
                <a:pos x="12" y="10"/>
              </a:cxn>
              <a:cxn ang="0">
                <a:pos x="12" y="8"/>
              </a:cxn>
              <a:cxn ang="0">
                <a:pos x="14" y="6"/>
              </a:cxn>
              <a:cxn ang="0">
                <a:pos x="14" y="8"/>
              </a:cxn>
              <a:cxn ang="0">
                <a:pos x="16" y="10"/>
              </a:cxn>
              <a:cxn ang="0">
                <a:pos x="16" y="12"/>
              </a:cxn>
              <a:cxn ang="0">
                <a:pos x="14" y="16"/>
              </a:cxn>
              <a:cxn ang="0">
                <a:pos x="14" y="16"/>
              </a:cxn>
              <a:cxn ang="0">
                <a:pos x="8" y="24"/>
              </a:cxn>
              <a:cxn ang="0">
                <a:pos x="12" y="24"/>
              </a:cxn>
              <a:cxn ang="0">
                <a:pos x="14" y="24"/>
              </a:cxn>
              <a:cxn ang="0">
                <a:pos x="16" y="28"/>
              </a:cxn>
              <a:cxn ang="0">
                <a:pos x="16" y="32"/>
              </a:cxn>
              <a:cxn ang="0">
                <a:pos x="14" y="36"/>
              </a:cxn>
              <a:cxn ang="0">
                <a:pos x="14" y="38"/>
              </a:cxn>
              <a:cxn ang="0">
                <a:pos x="12" y="36"/>
              </a:cxn>
              <a:cxn ang="0">
                <a:pos x="12" y="26"/>
              </a:cxn>
              <a:cxn ang="0">
                <a:pos x="0" y="30"/>
              </a:cxn>
              <a:cxn ang="0">
                <a:pos x="2" y="38"/>
              </a:cxn>
              <a:cxn ang="0">
                <a:pos x="6" y="42"/>
              </a:cxn>
            </a:cxnLst>
            <a:rect l="0" t="0" r="r" b="b"/>
            <a:pathLst>
              <a:path w="26" h="44">
                <a:moveTo>
                  <a:pt x="6" y="42"/>
                </a:moveTo>
                <a:lnTo>
                  <a:pt x="6" y="42"/>
                </a:lnTo>
                <a:lnTo>
                  <a:pt x="14" y="44"/>
                </a:lnTo>
                <a:lnTo>
                  <a:pt x="14" y="44"/>
                </a:lnTo>
                <a:lnTo>
                  <a:pt x="20" y="42"/>
                </a:lnTo>
                <a:lnTo>
                  <a:pt x="20" y="42"/>
                </a:lnTo>
                <a:lnTo>
                  <a:pt x="24" y="38"/>
                </a:lnTo>
                <a:lnTo>
                  <a:pt x="24" y="38"/>
                </a:lnTo>
                <a:lnTo>
                  <a:pt x="26" y="30"/>
                </a:lnTo>
                <a:lnTo>
                  <a:pt x="26" y="30"/>
                </a:lnTo>
                <a:lnTo>
                  <a:pt x="24" y="22"/>
                </a:lnTo>
                <a:lnTo>
                  <a:pt x="24" y="22"/>
                </a:lnTo>
                <a:lnTo>
                  <a:pt x="20" y="20"/>
                </a:lnTo>
                <a:lnTo>
                  <a:pt x="20" y="20"/>
                </a:lnTo>
                <a:lnTo>
                  <a:pt x="24" y="16"/>
                </a:lnTo>
                <a:lnTo>
                  <a:pt x="24" y="16"/>
                </a:lnTo>
                <a:lnTo>
                  <a:pt x="24" y="12"/>
                </a:lnTo>
                <a:lnTo>
                  <a:pt x="24" y="12"/>
                </a:lnTo>
                <a:lnTo>
                  <a:pt x="24" y="6"/>
                </a:lnTo>
                <a:lnTo>
                  <a:pt x="22" y="4"/>
                </a:lnTo>
                <a:lnTo>
                  <a:pt x="22" y="4"/>
                </a:lnTo>
                <a:lnTo>
                  <a:pt x="18" y="2"/>
                </a:lnTo>
                <a:lnTo>
                  <a:pt x="12" y="0"/>
                </a:lnTo>
                <a:lnTo>
                  <a:pt x="12" y="0"/>
                </a:lnTo>
                <a:lnTo>
                  <a:pt x="8" y="0"/>
                </a:lnTo>
                <a:lnTo>
                  <a:pt x="4" y="2"/>
                </a:lnTo>
                <a:lnTo>
                  <a:pt x="4" y="2"/>
                </a:lnTo>
                <a:lnTo>
                  <a:pt x="2" y="6"/>
                </a:lnTo>
                <a:lnTo>
                  <a:pt x="0" y="10"/>
                </a:lnTo>
                <a:lnTo>
                  <a:pt x="0" y="14"/>
                </a:lnTo>
                <a:lnTo>
                  <a:pt x="12" y="14"/>
                </a:lnTo>
                <a:lnTo>
                  <a:pt x="12" y="10"/>
                </a:lnTo>
                <a:lnTo>
                  <a:pt x="12" y="10"/>
                </a:lnTo>
                <a:lnTo>
                  <a:pt x="12" y="8"/>
                </a:lnTo>
                <a:lnTo>
                  <a:pt x="12" y="8"/>
                </a:lnTo>
                <a:lnTo>
                  <a:pt x="14" y="6"/>
                </a:lnTo>
                <a:lnTo>
                  <a:pt x="14" y="6"/>
                </a:lnTo>
                <a:lnTo>
                  <a:pt x="14" y="8"/>
                </a:lnTo>
                <a:lnTo>
                  <a:pt x="14" y="8"/>
                </a:lnTo>
                <a:lnTo>
                  <a:pt x="16" y="10"/>
                </a:lnTo>
                <a:lnTo>
                  <a:pt x="16" y="12"/>
                </a:lnTo>
                <a:lnTo>
                  <a:pt x="16" y="12"/>
                </a:lnTo>
                <a:lnTo>
                  <a:pt x="14" y="16"/>
                </a:lnTo>
                <a:lnTo>
                  <a:pt x="14" y="16"/>
                </a:lnTo>
                <a:lnTo>
                  <a:pt x="14" y="16"/>
                </a:lnTo>
                <a:lnTo>
                  <a:pt x="14" y="16"/>
                </a:lnTo>
                <a:lnTo>
                  <a:pt x="8" y="18"/>
                </a:lnTo>
                <a:lnTo>
                  <a:pt x="8" y="24"/>
                </a:lnTo>
                <a:lnTo>
                  <a:pt x="8" y="24"/>
                </a:lnTo>
                <a:lnTo>
                  <a:pt x="12" y="24"/>
                </a:lnTo>
                <a:lnTo>
                  <a:pt x="12" y="24"/>
                </a:lnTo>
                <a:lnTo>
                  <a:pt x="14" y="24"/>
                </a:lnTo>
                <a:lnTo>
                  <a:pt x="14" y="24"/>
                </a:lnTo>
                <a:lnTo>
                  <a:pt x="16" y="28"/>
                </a:lnTo>
                <a:lnTo>
                  <a:pt x="16" y="32"/>
                </a:lnTo>
                <a:lnTo>
                  <a:pt x="16" y="32"/>
                </a:lnTo>
                <a:lnTo>
                  <a:pt x="14" y="36"/>
                </a:lnTo>
                <a:lnTo>
                  <a:pt x="14" y="36"/>
                </a:lnTo>
                <a:lnTo>
                  <a:pt x="14" y="38"/>
                </a:lnTo>
                <a:lnTo>
                  <a:pt x="14" y="38"/>
                </a:lnTo>
                <a:lnTo>
                  <a:pt x="12" y="36"/>
                </a:lnTo>
                <a:lnTo>
                  <a:pt x="12" y="36"/>
                </a:lnTo>
                <a:lnTo>
                  <a:pt x="12" y="32"/>
                </a:lnTo>
                <a:lnTo>
                  <a:pt x="12" y="26"/>
                </a:lnTo>
                <a:lnTo>
                  <a:pt x="0" y="26"/>
                </a:lnTo>
                <a:lnTo>
                  <a:pt x="0" y="30"/>
                </a:lnTo>
                <a:lnTo>
                  <a:pt x="0" y="30"/>
                </a:lnTo>
                <a:lnTo>
                  <a:pt x="2" y="38"/>
                </a:lnTo>
                <a:lnTo>
                  <a:pt x="2" y="38"/>
                </a:lnTo>
                <a:lnTo>
                  <a:pt x="6" y="42"/>
                </a:lnTo>
                <a:lnTo>
                  <a:pt x="6"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31" name="Freeform 1048"/>
          <p:cNvSpPr>
            <a:spLocks/>
          </p:cNvSpPr>
          <p:nvPr/>
        </p:nvSpPr>
        <p:spPr bwMode="auto">
          <a:xfrm>
            <a:off x="6849548" y="4843913"/>
            <a:ext cx="16972" cy="28287"/>
          </a:xfrm>
          <a:custGeom>
            <a:avLst/>
            <a:gdLst/>
            <a:ahLst/>
            <a:cxnLst>
              <a:cxn ang="0">
                <a:pos x="10" y="30"/>
              </a:cxn>
              <a:cxn ang="0">
                <a:pos x="18" y="30"/>
              </a:cxn>
              <a:cxn ang="0">
                <a:pos x="18" y="0"/>
              </a:cxn>
              <a:cxn ang="0">
                <a:pos x="12" y="0"/>
              </a:cxn>
              <a:cxn ang="0">
                <a:pos x="12" y="0"/>
              </a:cxn>
              <a:cxn ang="0">
                <a:pos x="8" y="6"/>
              </a:cxn>
              <a:cxn ang="0">
                <a:pos x="8" y="6"/>
              </a:cxn>
              <a:cxn ang="0">
                <a:pos x="0" y="8"/>
              </a:cxn>
              <a:cxn ang="0">
                <a:pos x="0" y="14"/>
              </a:cxn>
              <a:cxn ang="0">
                <a:pos x="0" y="14"/>
              </a:cxn>
              <a:cxn ang="0">
                <a:pos x="10" y="8"/>
              </a:cxn>
              <a:cxn ang="0">
                <a:pos x="10" y="30"/>
              </a:cxn>
            </a:cxnLst>
            <a:rect l="0" t="0" r="r" b="b"/>
            <a:pathLst>
              <a:path w="18" h="30">
                <a:moveTo>
                  <a:pt x="10" y="30"/>
                </a:moveTo>
                <a:lnTo>
                  <a:pt x="18" y="30"/>
                </a:lnTo>
                <a:lnTo>
                  <a:pt x="18" y="0"/>
                </a:lnTo>
                <a:lnTo>
                  <a:pt x="12" y="0"/>
                </a:lnTo>
                <a:lnTo>
                  <a:pt x="12" y="0"/>
                </a:lnTo>
                <a:lnTo>
                  <a:pt x="8" y="6"/>
                </a:lnTo>
                <a:lnTo>
                  <a:pt x="8" y="6"/>
                </a:lnTo>
                <a:lnTo>
                  <a:pt x="0" y="8"/>
                </a:lnTo>
                <a:lnTo>
                  <a:pt x="0" y="14"/>
                </a:lnTo>
                <a:lnTo>
                  <a:pt x="0" y="14"/>
                </a:lnTo>
                <a:lnTo>
                  <a:pt x="10" y="8"/>
                </a:lnTo>
                <a:lnTo>
                  <a:pt x="10" y="3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32" name="Freeform 1049"/>
          <p:cNvSpPr>
            <a:spLocks noEditPoints="1"/>
          </p:cNvSpPr>
          <p:nvPr/>
        </p:nvSpPr>
        <p:spPr bwMode="auto">
          <a:xfrm>
            <a:off x="6877835" y="4843913"/>
            <a:ext cx="24516" cy="28287"/>
          </a:xfrm>
          <a:custGeom>
            <a:avLst/>
            <a:gdLst/>
            <a:ahLst/>
            <a:cxnLst>
              <a:cxn ang="0">
                <a:pos x="12" y="30"/>
              </a:cxn>
              <a:cxn ang="0">
                <a:pos x="12" y="30"/>
              </a:cxn>
              <a:cxn ang="0">
                <a:pos x="18" y="30"/>
              </a:cxn>
              <a:cxn ang="0">
                <a:pos x="22" y="28"/>
              </a:cxn>
              <a:cxn ang="0">
                <a:pos x="22" y="28"/>
              </a:cxn>
              <a:cxn ang="0">
                <a:pos x="24" y="22"/>
              </a:cxn>
              <a:cxn ang="0">
                <a:pos x="26" y="16"/>
              </a:cxn>
              <a:cxn ang="0">
                <a:pos x="26" y="16"/>
              </a:cxn>
              <a:cxn ang="0">
                <a:pos x="24" y="8"/>
              </a:cxn>
              <a:cxn ang="0">
                <a:pos x="22" y="4"/>
              </a:cxn>
              <a:cxn ang="0">
                <a:pos x="22" y="4"/>
              </a:cxn>
              <a:cxn ang="0">
                <a:pos x="18" y="2"/>
              </a:cxn>
              <a:cxn ang="0">
                <a:pos x="12" y="0"/>
              </a:cxn>
              <a:cxn ang="0">
                <a:pos x="12" y="0"/>
              </a:cxn>
              <a:cxn ang="0">
                <a:pos x="8" y="2"/>
              </a:cxn>
              <a:cxn ang="0">
                <a:pos x="4" y="4"/>
              </a:cxn>
              <a:cxn ang="0">
                <a:pos x="4" y="4"/>
              </a:cxn>
              <a:cxn ang="0">
                <a:pos x="0" y="8"/>
              </a:cxn>
              <a:cxn ang="0">
                <a:pos x="0" y="16"/>
              </a:cxn>
              <a:cxn ang="0">
                <a:pos x="0" y="16"/>
              </a:cxn>
              <a:cxn ang="0">
                <a:pos x="0" y="22"/>
              </a:cxn>
              <a:cxn ang="0">
                <a:pos x="4" y="28"/>
              </a:cxn>
              <a:cxn ang="0">
                <a:pos x="4" y="28"/>
              </a:cxn>
              <a:cxn ang="0">
                <a:pos x="8" y="30"/>
              </a:cxn>
              <a:cxn ang="0">
                <a:pos x="12" y="30"/>
              </a:cxn>
              <a:cxn ang="0">
                <a:pos x="12" y="30"/>
              </a:cxn>
              <a:cxn ang="0">
                <a:pos x="8" y="8"/>
              </a:cxn>
              <a:cxn ang="0">
                <a:pos x="8" y="8"/>
              </a:cxn>
              <a:cxn ang="0">
                <a:pos x="10" y="6"/>
              </a:cxn>
              <a:cxn ang="0">
                <a:pos x="10" y="6"/>
              </a:cxn>
              <a:cxn ang="0">
                <a:pos x="12" y="6"/>
              </a:cxn>
              <a:cxn ang="0">
                <a:pos x="12" y="6"/>
              </a:cxn>
              <a:cxn ang="0">
                <a:pos x="16" y="6"/>
              </a:cxn>
              <a:cxn ang="0">
                <a:pos x="16" y="6"/>
              </a:cxn>
              <a:cxn ang="0">
                <a:pos x="16" y="8"/>
              </a:cxn>
              <a:cxn ang="0">
                <a:pos x="16" y="8"/>
              </a:cxn>
              <a:cxn ang="0">
                <a:pos x="18" y="16"/>
              </a:cxn>
              <a:cxn ang="0">
                <a:pos x="18" y="16"/>
              </a:cxn>
              <a:cxn ang="0">
                <a:pos x="16" y="22"/>
              </a:cxn>
              <a:cxn ang="0">
                <a:pos x="16" y="22"/>
              </a:cxn>
              <a:cxn ang="0">
                <a:pos x="16" y="26"/>
              </a:cxn>
              <a:cxn ang="0">
                <a:pos x="16" y="26"/>
              </a:cxn>
              <a:cxn ang="0">
                <a:pos x="12" y="26"/>
              </a:cxn>
              <a:cxn ang="0">
                <a:pos x="12" y="26"/>
              </a:cxn>
              <a:cxn ang="0">
                <a:pos x="10" y="26"/>
              </a:cxn>
              <a:cxn ang="0">
                <a:pos x="10" y="26"/>
              </a:cxn>
              <a:cxn ang="0">
                <a:pos x="8" y="22"/>
              </a:cxn>
              <a:cxn ang="0">
                <a:pos x="8" y="22"/>
              </a:cxn>
              <a:cxn ang="0">
                <a:pos x="8" y="16"/>
              </a:cxn>
              <a:cxn ang="0">
                <a:pos x="8" y="16"/>
              </a:cxn>
              <a:cxn ang="0">
                <a:pos x="8" y="8"/>
              </a:cxn>
              <a:cxn ang="0">
                <a:pos x="8" y="8"/>
              </a:cxn>
            </a:cxnLst>
            <a:rect l="0" t="0" r="r" b="b"/>
            <a:pathLst>
              <a:path w="26" h="30">
                <a:moveTo>
                  <a:pt x="12" y="30"/>
                </a:moveTo>
                <a:lnTo>
                  <a:pt x="12" y="30"/>
                </a:lnTo>
                <a:lnTo>
                  <a:pt x="18" y="30"/>
                </a:lnTo>
                <a:lnTo>
                  <a:pt x="22" y="28"/>
                </a:lnTo>
                <a:lnTo>
                  <a:pt x="22" y="28"/>
                </a:lnTo>
                <a:lnTo>
                  <a:pt x="24" y="22"/>
                </a:lnTo>
                <a:lnTo>
                  <a:pt x="26" y="16"/>
                </a:lnTo>
                <a:lnTo>
                  <a:pt x="26" y="16"/>
                </a:lnTo>
                <a:lnTo>
                  <a:pt x="24" y="8"/>
                </a:lnTo>
                <a:lnTo>
                  <a:pt x="22" y="4"/>
                </a:lnTo>
                <a:lnTo>
                  <a:pt x="22" y="4"/>
                </a:lnTo>
                <a:lnTo>
                  <a:pt x="18" y="2"/>
                </a:lnTo>
                <a:lnTo>
                  <a:pt x="12" y="0"/>
                </a:lnTo>
                <a:lnTo>
                  <a:pt x="12" y="0"/>
                </a:lnTo>
                <a:lnTo>
                  <a:pt x="8" y="2"/>
                </a:lnTo>
                <a:lnTo>
                  <a:pt x="4" y="4"/>
                </a:lnTo>
                <a:lnTo>
                  <a:pt x="4" y="4"/>
                </a:lnTo>
                <a:lnTo>
                  <a:pt x="0" y="8"/>
                </a:lnTo>
                <a:lnTo>
                  <a:pt x="0" y="16"/>
                </a:lnTo>
                <a:lnTo>
                  <a:pt x="0" y="16"/>
                </a:lnTo>
                <a:lnTo>
                  <a:pt x="0" y="22"/>
                </a:lnTo>
                <a:lnTo>
                  <a:pt x="4" y="28"/>
                </a:lnTo>
                <a:lnTo>
                  <a:pt x="4" y="28"/>
                </a:lnTo>
                <a:lnTo>
                  <a:pt x="8" y="30"/>
                </a:lnTo>
                <a:lnTo>
                  <a:pt x="12" y="30"/>
                </a:lnTo>
                <a:lnTo>
                  <a:pt x="12" y="30"/>
                </a:lnTo>
                <a:close/>
                <a:moveTo>
                  <a:pt x="8" y="8"/>
                </a:moveTo>
                <a:lnTo>
                  <a:pt x="8" y="8"/>
                </a:lnTo>
                <a:lnTo>
                  <a:pt x="10" y="6"/>
                </a:lnTo>
                <a:lnTo>
                  <a:pt x="10" y="6"/>
                </a:lnTo>
                <a:lnTo>
                  <a:pt x="12" y="6"/>
                </a:lnTo>
                <a:lnTo>
                  <a:pt x="12" y="6"/>
                </a:lnTo>
                <a:lnTo>
                  <a:pt x="16" y="6"/>
                </a:lnTo>
                <a:lnTo>
                  <a:pt x="16" y="6"/>
                </a:lnTo>
                <a:lnTo>
                  <a:pt x="16" y="8"/>
                </a:lnTo>
                <a:lnTo>
                  <a:pt x="16" y="8"/>
                </a:lnTo>
                <a:lnTo>
                  <a:pt x="18" y="16"/>
                </a:lnTo>
                <a:lnTo>
                  <a:pt x="18" y="16"/>
                </a:lnTo>
                <a:lnTo>
                  <a:pt x="16" y="22"/>
                </a:lnTo>
                <a:lnTo>
                  <a:pt x="16" y="22"/>
                </a:lnTo>
                <a:lnTo>
                  <a:pt x="16" y="26"/>
                </a:lnTo>
                <a:lnTo>
                  <a:pt x="16" y="26"/>
                </a:lnTo>
                <a:lnTo>
                  <a:pt x="12" y="26"/>
                </a:lnTo>
                <a:lnTo>
                  <a:pt x="12" y="26"/>
                </a:lnTo>
                <a:lnTo>
                  <a:pt x="10" y="26"/>
                </a:lnTo>
                <a:lnTo>
                  <a:pt x="10" y="26"/>
                </a:lnTo>
                <a:lnTo>
                  <a:pt x="8" y="22"/>
                </a:lnTo>
                <a:lnTo>
                  <a:pt x="8" y="22"/>
                </a:lnTo>
                <a:lnTo>
                  <a:pt x="8" y="16"/>
                </a:lnTo>
                <a:lnTo>
                  <a:pt x="8" y="16"/>
                </a:lnTo>
                <a:lnTo>
                  <a:pt x="8" y="8"/>
                </a:lnTo>
                <a:lnTo>
                  <a:pt x="8"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33" name="Freeform 1050"/>
          <p:cNvSpPr>
            <a:spLocks noEditPoints="1"/>
          </p:cNvSpPr>
          <p:nvPr/>
        </p:nvSpPr>
        <p:spPr bwMode="auto">
          <a:xfrm>
            <a:off x="6906122" y="4843913"/>
            <a:ext cx="24516" cy="28287"/>
          </a:xfrm>
          <a:custGeom>
            <a:avLst/>
            <a:gdLst/>
            <a:ahLst/>
            <a:cxnLst>
              <a:cxn ang="0">
                <a:pos x="14" y="30"/>
              </a:cxn>
              <a:cxn ang="0">
                <a:pos x="14" y="30"/>
              </a:cxn>
              <a:cxn ang="0">
                <a:pos x="18" y="30"/>
              </a:cxn>
              <a:cxn ang="0">
                <a:pos x="22" y="28"/>
              </a:cxn>
              <a:cxn ang="0">
                <a:pos x="22" y="28"/>
              </a:cxn>
              <a:cxn ang="0">
                <a:pos x="26" y="22"/>
              </a:cxn>
              <a:cxn ang="0">
                <a:pos x="26" y="16"/>
              </a:cxn>
              <a:cxn ang="0">
                <a:pos x="26" y="16"/>
              </a:cxn>
              <a:cxn ang="0">
                <a:pos x="26" y="8"/>
              </a:cxn>
              <a:cxn ang="0">
                <a:pos x="22" y="4"/>
              </a:cxn>
              <a:cxn ang="0">
                <a:pos x="22" y="4"/>
              </a:cxn>
              <a:cxn ang="0">
                <a:pos x="18" y="2"/>
              </a:cxn>
              <a:cxn ang="0">
                <a:pos x="14" y="0"/>
              </a:cxn>
              <a:cxn ang="0">
                <a:pos x="14" y="0"/>
              </a:cxn>
              <a:cxn ang="0">
                <a:pos x="8" y="2"/>
              </a:cxn>
              <a:cxn ang="0">
                <a:pos x="4" y="4"/>
              </a:cxn>
              <a:cxn ang="0">
                <a:pos x="4" y="4"/>
              </a:cxn>
              <a:cxn ang="0">
                <a:pos x="2" y="8"/>
              </a:cxn>
              <a:cxn ang="0">
                <a:pos x="0" y="16"/>
              </a:cxn>
              <a:cxn ang="0">
                <a:pos x="0" y="16"/>
              </a:cxn>
              <a:cxn ang="0">
                <a:pos x="2" y="22"/>
              </a:cxn>
              <a:cxn ang="0">
                <a:pos x="4" y="28"/>
              </a:cxn>
              <a:cxn ang="0">
                <a:pos x="4" y="28"/>
              </a:cxn>
              <a:cxn ang="0">
                <a:pos x="8" y="30"/>
              </a:cxn>
              <a:cxn ang="0">
                <a:pos x="14" y="30"/>
              </a:cxn>
              <a:cxn ang="0">
                <a:pos x="14" y="30"/>
              </a:cxn>
              <a:cxn ang="0">
                <a:pos x="10" y="8"/>
              </a:cxn>
              <a:cxn ang="0">
                <a:pos x="10" y="8"/>
              </a:cxn>
              <a:cxn ang="0">
                <a:pos x="12" y="6"/>
              </a:cxn>
              <a:cxn ang="0">
                <a:pos x="12" y="6"/>
              </a:cxn>
              <a:cxn ang="0">
                <a:pos x="14" y="6"/>
              </a:cxn>
              <a:cxn ang="0">
                <a:pos x="14" y="6"/>
              </a:cxn>
              <a:cxn ang="0">
                <a:pos x="16" y="6"/>
              </a:cxn>
              <a:cxn ang="0">
                <a:pos x="16" y="6"/>
              </a:cxn>
              <a:cxn ang="0">
                <a:pos x="18" y="8"/>
              </a:cxn>
              <a:cxn ang="0">
                <a:pos x="18" y="8"/>
              </a:cxn>
              <a:cxn ang="0">
                <a:pos x="18" y="16"/>
              </a:cxn>
              <a:cxn ang="0">
                <a:pos x="18" y="16"/>
              </a:cxn>
              <a:cxn ang="0">
                <a:pos x="18" y="22"/>
              </a:cxn>
              <a:cxn ang="0">
                <a:pos x="18" y="22"/>
              </a:cxn>
              <a:cxn ang="0">
                <a:pos x="16" y="26"/>
              </a:cxn>
              <a:cxn ang="0">
                <a:pos x="16" y="26"/>
              </a:cxn>
              <a:cxn ang="0">
                <a:pos x="14" y="26"/>
              </a:cxn>
              <a:cxn ang="0">
                <a:pos x="14" y="26"/>
              </a:cxn>
              <a:cxn ang="0">
                <a:pos x="12" y="26"/>
              </a:cxn>
              <a:cxn ang="0">
                <a:pos x="12" y="26"/>
              </a:cxn>
              <a:cxn ang="0">
                <a:pos x="10" y="22"/>
              </a:cxn>
              <a:cxn ang="0">
                <a:pos x="10" y="22"/>
              </a:cxn>
              <a:cxn ang="0">
                <a:pos x="8" y="16"/>
              </a:cxn>
              <a:cxn ang="0">
                <a:pos x="8" y="16"/>
              </a:cxn>
              <a:cxn ang="0">
                <a:pos x="10" y="8"/>
              </a:cxn>
              <a:cxn ang="0">
                <a:pos x="10" y="8"/>
              </a:cxn>
            </a:cxnLst>
            <a:rect l="0" t="0" r="r" b="b"/>
            <a:pathLst>
              <a:path w="26" h="30">
                <a:moveTo>
                  <a:pt x="14" y="30"/>
                </a:moveTo>
                <a:lnTo>
                  <a:pt x="14" y="30"/>
                </a:lnTo>
                <a:lnTo>
                  <a:pt x="18" y="30"/>
                </a:lnTo>
                <a:lnTo>
                  <a:pt x="22" y="28"/>
                </a:lnTo>
                <a:lnTo>
                  <a:pt x="22" y="28"/>
                </a:lnTo>
                <a:lnTo>
                  <a:pt x="26" y="22"/>
                </a:lnTo>
                <a:lnTo>
                  <a:pt x="26" y="16"/>
                </a:lnTo>
                <a:lnTo>
                  <a:pt x="26" y="16"/>
                </a:lnTo>
                <a:lnTo>
                  <a:pt x="26" y="8"/>
                </a:lnTo>
                <a:lnTo>
                  <a:pt x="22" y="4"/>
                </a:lnTo>
                <a:lnTo>
                  <a:pt x="22" y="4"/>
                </a:lnTo>
                <a:lnTo>
                  <a:pt x="18" y="2"/>
                </a:lnTo>
                <a:lnTo>
                  <a:pt x="14" y="0"/>
                </a:lnTo>
                <a:lnTo>
                  <a:pt x="14" y="0"/>
                </a:lnTo>
                <a:lnTo>
                  <a:pt x="8" y="2"/>
                </a:lnTo>
                <a:lnTo>
                  <a:pt x="4" y="4"/>
                </a:lnTo>
                <a:lnTo>
                  <a:pt x="4" y="4"/>
                </a:lnTo>
                <a:lnTo>
                  <a:pt x="2" y="8"/>
                </a:lnTo>
                <a:lnTo>
                  <a:pt x="0" y="16"/>
                </a:lnTo>
                <a:lnTo>
                  <a:pt x="0" y="16"/>
                </a:lnTo>
                <a:lnTo>
                  <a:pt x="2" y="22"/>
                </a:lnTo>
                <a:lnTo>
                  <a:pt x="4" y="28"/>
                </a:lnTo>
                <a:lnTo>
                  <a:pt x="4" y="28"/>
                </a:lnTo>
                <a:lnTo>
                  <a:pt x="8" y="30"/>
                </a:lnTo>
                <a:lnTo>
                  <a:pt x="14" y="30"/>
                </a:lnTo>
                <a:lnTo>
                  <a:pt x="14" y="30"/>
                </a:lnTo>
                <a:close/>
                <a:moveTo>
                  <a:pt x="10" y="8"/>
                </a:moveTo>
                <a:lnTo>
                  <a:pt x="10" y="8"/>
                </a:lnTo>
                <a:lnTo>
                  <a:pt x="12" y="6"/>
                </a:lnTo>
                <a:lnTo>
                  <a:pt x="12" y="6"/>
                </a:lnTo>
                <a:lnTo>
                  <a:pt x="14" y="6"/>
                </a:lnTo>
                <a:lnTo>
                  <a:pt x="14" y="6"/>
                </a:lnTo>
                <a:lnTo>
                  <a:pt x="16" y="6"/>
                </a:lnTo>
                <a:lnTo>
                  <a:pt x="16" y="6"/>
                </a:lnTo>
                <a:lnTo>
                  <a:pt x="18" y="8"/>
                </a:lnTo>
                <a:lnTo>
                  <a:pt x="18" y="8"/>
                </a:lnTo>
                <a:lnTo>
                  <a:pt x="18" y="16"/>
                </a:lnTo>
                <a:lnTo>
                  <a:pt x="18" y="16"/>
                </a:lnTo>
                <a:lnTo>
                  <a:pt x="18" y="22"/>
                </a:lnTo>
                <a:lnTo>
                  <a:pt x="18" y="22"/>
                </a:lnTo>
                <a:lnTo>
                  <a:pt x="16" y="26"/>
                </a:lnTo>
                <a:lnTo>
                  <a:pt x="16" y="26"/>
                </a:lnTo>
                <a:lnTo>
                  <a:pt x="14" y="26"/>
                </a:lnTo>
                <a:lnTo>
                  <a:pt x="14" y="26"/>
                </a:lnTo>
                <a:lnTo>
                  <a:pt x="12" y="26"/>
                </a:lnTo>
                <a:lnTo>
                  <a:pt x="12" y="26"/>
                </a:lnTo>
                <a:lnTo>
                  <a:pt x="10" y="22"/>
                </a:lnTo>
                <a:lnTo>
                  <a:pt x="10" y="22"/>
                </a:lnTo>
                <a:lnTo>
                  <a:pt x="8" y="16"/>
                </a:lnTo>
                <a:lnTo>
                  <a:pt x="8" y="16"/>
                </a:lnTo>
                <a:lnTo>
                  <a:pt x="10" y="8"/>
                </a:lnTo>
                <a:lnTo>
                  <a:pt x="10"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34" name="Rectangle 1051"/>
          <p:cNvSpPr>
            <a:spLocks noChangeArrowheads="1"/>
          </p:cNvSpPr>
          <p:nvPr/>
        </p:nvSpPr>
        <p:spPr bwMode="auto">
          <a:xfrm>
            <a:off x="6936296" y="4858999"/>
            <a:ext cx="15087" cy="5657"/>
          </a:xfrm>
          <a:prstGeom prst="rect">
            <a:avLst/>
          </a:prstGeom>
          <a:solidFill>
            <a:srgbClr val="FFFFFF"/>
          </a:solidFill>
          <a:ln w="9525">
            <a:noFill/>
            <a:miter lim="800000"/>
            <a:headEnd/>
            <a:tailEnd/>
          </a:ln>
        </p:spPr>
        <p:txBody>
          <a:bodyPr wrap="square" lIns="91429" tIns="91429" rIns="91429" bIns="91429">
            <a:noAutofit/>
          </a:bodyPr>
          <a:lstStyle/>
          <a:p>
            <a:pPr>
              <a:defRPr/>
            </a:pPr>
            <a:endParaRPr lang="da-DK">
              <a:ea typeface="ＭＳ Ｐゴシック" pitchFamily="-97" charset="-128"/>
            </a:endParaRPr>
          </a:p>
        </p:txBody>
      </p:sp>
      <p:sp>
        <p:nvSpPr>
          <p:cNvPr id="335" name="Freeform 1052"/>
          <p:cNvSpPr>
            <a:spLocks/>
          </p:cNvSpPr>
          <p:nvPr/>
        </p:nvSpPr>
        <p:spPr bwMode="auto">
          <a:xfrm>
            <a:off x="6055619" y="4843913"/>
            <a:ext cx="26401" cy="28287"/>
          </a:xfrm>
          <a:custGeom>
            <a:avLst/>
            <a:gdLst/>
            <a:ahLst/>
            <a:cxnLst>
              <a:cxn ang="0">
                <a:pos x="28" y="24"/>
              </a:cxn>
              <a:cxn ang="0">
                <a:pos x="8" y="24"/>
              </a:cxn>
              <a:cxn ang="0">
                <a:pos x="8" y="0"/>
              </a:cxn>
              <a:cxn ang="0">
                <a:pos x="0" y="0"/>
              </a:cxn>
              <a:cxn ang="0">
                <a:pos x="0" y="30"/>
              </a:cxn>
              <a:cxn ang="0">
                <a:pos x="28" y="30"/>
              </a:cxn>
              <a:cxn ang="0">
                <a:pos x="28" y="24"/>
              </a:cxn>
            </a:cxnLst>
            <a:rect l="0" t="0" r="r" b="b"/>
            <a:pathLst>
              <a:path w="28" h="30">
                <a:moveTo>
                  <a:pt x="28" y="24"/>
                </a:moveTo>
                <a:lnTo>
                  <a:pt x="8" y="24"/>
                </a:lnTo>
                <a:lnTo>
                  <a:pt x="8" y="0"/>
                </a:lnTo>
                <a:lnTo>
                  <a:pt x="0" y="0"/>
                </a:lnTo>
                <a:lnTo>
                  <a:pt x="0" y="30"/>
                </a:lnTo>
                <a:lnTo>
                  <a:pt x="28" y="30"/>
                </a:lnTo>
                <a:lnTo>
                  <a:pt x="28"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36" name="Freeform 1053"/>
          <p:cNvSpPr>
            <a:spLocks/>
          </p:cNvSpPr>
          <p:nvPr/>
        </p:nvSpPr>
        <p:spPr bwMode="auto">
          <a:xfrm>
            <a:off x="6087678" y="4843913"/>
            <a:ext cx="37716" cy="28287"/>
          </a:xfrm>
          <a:custGeom>
            <a:avLst/>
            <a:gdLst/>
            <a:ahLst/>
            <a:cxnLst>
              <a:cxn ang="0">
                <a:pos x="8" y="6"/>
              </a:cxn>
              <a:cxn ang="0">
                <a:pos x="16" y="30"/>
              </a:cxn>
              <a:cxn ang="0">
                <a:pos x="24" y="30"/>
              </a:cxn>
              <a:cxn ang="0">
                <a:pos x="32" y="6"/>
              </a:cxn>
              <a:cxn ang="0">
                <a:pos x="32" y="30"/>
              </a:cxn>
              <a:cxn ang="0">
                <a:pos x="40" y="30"/>
              </a:cxn>
              <a:cxn ang="0">
                <a:pos x="40" y="0"/>
              </a:cxn>
              <a:cxn ang="0">
                <a:pos x="26" y="0"/>
              </a:cxn>
              <a:cxn ang="0">
                <a:pos x="20" y="20"/>
              </a:cxn>
              <a:cxn ang="0">
                <a:pos x="12" y="0"/>
              </a:cxn>
              <a:cxn ang="0">
                <a:pos x="0" y="0"/>
              </a:cxn>
              <a:cxn ang="0">
                <a:pos x="0" y="30"/>
              </a:cxn>
              <a:cxn ang="0">
                <a:pos x="8" y="30"/>
              </a:cxn>
              <a:cxn ang="0">
                <a:pos x="8" y="6"/>
              </a:cxn>
            </a:cxnLst>
            <a:rect l="0" t="0" r="r" b="b"/>
            <a:pathLst>
              <a:path w="40" h="30">
                <a:moveTo>
                  <a:pt x="8" y="6"/>
                </a:moveTo>
                <a:lnTo>
                  <a:pt x="16" y="30"/>
                </a:lnTo>
                <a:lnTo>
                  <a:pt x="24" y="30"/>
                </a:lnTo>
                <a:lnTo>
                  <a:pt x="32" y="6"/>
                </a:lnTo>
                <a:lnTo>
                  <a:pt x="32" y="30"/>
                </a:lnTo>
                <a:lnTo>
                  <a:pt x="40" y="30"/>
                </a:lnTo>
                <a:lnTo>
                  <a:pt x="40" y="0"/>
                </a:lnTo>
                <a:lnTo>
                  <a:pt x="26" y="0"/>
                </a:lnTo>
                <a:lnTo>
                  <a:pt x="20" y="20"/>
                </a:lnTo>
                <a:lnTo>
                  <a:pt x="12" y="0"/>
                </a:lnTo>
                <a:lnTo>
                  <a:pt x="0" y="0"/>
                </a:lnTo>
                <a:lnTo>
                  <a:pt x="0" y="30"/>
                </a:lnTo>
                <a:lnTo>
                  <a:pt x="8" y="30"/>
                </a:lnTo>
                <a:lnTo>
                  <a:pt x="8" y="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37" name="Rectangle 1054"/>
          <p:cNvSpPr>
            <a:spLocks noChangeArrowheads="1"/>
          </p:cNvSpPr>
          <p:nvPr/>
        </p:nvSpPr>
        <p:spPr bwMode="auto">
          <a:xfrm>
            <a:off x="6040534" y="4843913"/>
            <a:ext cx="7543" cy="28287"/>
          </a:xfrm>
          <a:prstGeom prst="rect">
            <a:avLst/>
          </a:prstGeom>
          <a:solidFill>
            <a:srgbClr val="FFFFFF"/>
          </a:solidFill>
          <a:ln w="9525">
            <a:noFill/>
            <a:miter lim="800000"/>
            <a:headEnd/>
            <a:tailEnd/>
          </a:ln>
        </p:spPr>
        <p:txBody>
          <a:bodyPr wrap="square" lIns="91429" tIns="91429" rIns="91429" bIns="91429">
            <a:noAutofit/>
          </a:bodyPr>
          <a:lstStyle/>
          <a:p>
            <a:pPr>
              <a:defRPr/>
            </a:pPr>
            <a:endParaRPr lang="da-DK">
              <a:ea typeface="ＭＳ Ｐゴシック" pitchFamily="-97" charset="-128"/>
            </a:endParaRPr>
          </a:p>
        </p:txBody>
      </p:sp>
      <p:sp>
        <p:nvSpPr>
          <p:cNvPr id="338" name="Freeform 1055"/>
          <p:cNvSpPr>
            <a:spLocks/>
          </p:cNvSpPr>
          <p:nvPr/>
        </p:nvSpPr>
        <p:spPr bwMode="auto">
          <a:xfrm>
            <a:off x="6008474" y="4843913"/>
            <a:ext cx="26401" cy="28287"/>
          </a:xfrm>
          <a:custGeom>
            <a:avLst/>
            <a:gdLst/>
            <a:ahLst/>
            <a:cxnLst>
              <a:cxn ang="0">
                <a:pos x="8" y="16"/>
              </a:cxn>
              <a:cxn ang="0">
                <a:pos x="26" y="16"/>
              </a:cxn>
              <a:cxn ang="0">
                <a:pos x="26" y="12"/>
              </a:cxn>
              <a:cxn ang="0">
                <a:pos x="8" y="12"/>
              </a:cxn>
              <a:cxn ang="0">
                <a:pos x="8" y="4"/>
              </a:cxn>
              <a:cxn ang="0">
                <a:pos x="28" y="4"/>
              </a:cxn>
              <a:cxn ang="0">
                <a:pos x="28" y="0"/>
              </a:cxn>
              <a:cxn ang="0">
                <a:pos x="0" y="0"/>
              </a:cxn>
              <a:cxn ang="0">
                <a:pos x="0" y="30"/>
              </a:cxn>
              <a:cxn ang="0">
                <a:pos x="8" y="30"/>
              </a:cxn>
              <a:cxn ang="0">
                <a:pos x="8" y="16"/>
              </a:cxn>
            </a:cxnLst>
            <a:rect l="0" t="0" r="r" b="b"/>
            <a:pathLst>
              <a:path w="28" h="30">
                <a:moveTo>
                  <a:pt x="8" y="16"/>
                </a:moveTo>
                <a:lnTo>
                  <a:pt x="26" y="16"/>
                </a:lnTo>
                <a:lnTo>
                  <a:pt x="26" y="12"/>
                </a:lnTo>
                <a:lnTo>
                  <a:pt x="8" y="12"/>
                </a:lnTo>
                <a:lnTo>
                  <a:pt x="8" y="4"/>
                </a:lnTo>
                <a:lnTo>
                  <a:pt x="28" y="4"/>
                </a:lnTo>
                <a:lnTo>
                  <a:pt x="28" y="0"/>
                </a:lnTo>
                <a:lnTo>
                  <a:pt x="0" y="0"/>
                </a:lnTo>
                <a:lnTo>
                  <a:pt x="0" y="30"/>
                </a:lnTo>
                <a:lnTo>
                  <a:pt x="8" y="30"/>
                </a:lnTo>
                <a:lnTo>
                  <a:pt x="8" y="1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39" name="Freeform 1056"/>
          <p:cNvSpPr>
            <a:spLocks/>
          </p:cNvSpPr>
          <p:nvPr/>
        </p:nvSpPr>
        <p:spPr bwMode="auto">
          <a:xfrm>
            <a:off x="6719428" y="4840141"/>
            <a:ext cx="15087" cy="28287"/>
          </a:xfrm>
          <a:custGeom>
            <a:avLst/>
            <a:gdLst/>
            <a:ahLst/>
            <a:cxnLst>
              <a:cxn ang="0">
                <a:pos x="10" y="30"/>
              </a:cxn>
              <a:cxn ang="0">
                <a:pos x="16" y="30"/>
              </a:cxn>
              <a:cxn ang="0">
                <a:pos x="16" y="0"/>
              </a:cxn>
              <a:cxn ang="0">
                <a:pos x="10" y="0"/>
              </a:cxn>
              <a:cxn ang="0">
                <a:pos x="10" y="0"/>
              </a:cxn>
              <a:cxn ang="0">
                <a:pos x="6" y="6"/>
              </a:cxn>
              <a:cxn ang="0">
                <a:pos x="6" y="6"/>
              </a:cxn>
              <a:cxn ang="0">
                <a:pos x="0" y="8"/>
              </a:cxn>
              <a:cxn ang="0">
                <a:pos x="0" y="14"/>
              </a:cxn>
              <a:cxn ang="0">
                <a:pos x="0" y="14"/>
              </a:cxn>
              <a:cxn ang="0">
                <a:pos x="10" y="10"/>
              </a:cxn>
              <a:cxn ang="0">
                <a:pos x="10" y="30"/>
              </a:cxn>
            </a:cxnLst>
            <a:rect l="0" t="0" r="r" b="b"/>
            <a:pathLst>
              <a:path w="16" h="30">
                <a:moveTo>
                  <a:pt x="10" y="30"/>
                </a:moveTo>
                <a:lnTo>
                  <a:pt x="16" y="30"/>
                </a:lnTo>
                <a:lnTo>
                  <a:pt x="16" y="0"/>
                </a:lnTo>
                <a:lnTo>
                  <a:pt x="10" y="0"/>
                </a:lnTo>
                <a:lnTo>
                  <a:pt x="10" y="0"/>
                </a:lnTo>
                <a:lnTo>
                  <a:pt x="6" y="6"/>
                </a:lnTo>
                <a:lnTo>
                  <a:pt x="6" y="6"/>
                </a:lnTo>
                <a:lnTo>
                  <a:pt x="0" y="8"/>
                </a:lnTo>
                <a:lnTo>
                  <a:pt x="0" y="14"/>
                </a:lnTo>
                <a:lnTo>
                  <a:pt x="0" y="14"/>
                </a:lnTo>
                <a:lnTo>
                  <a:pt x="10" y="10"/>
                </a:lnTo>
                <a:lnTo>
                  <a:pt x="10" y="3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40" name="Freeform 1057"/>
          <p:cNvSpPr>
            <a:spLocks noEditPoints="1"/>
          </p:cNvSpPr>
          <p:nvPr/>
        </p:nvSpPr>
        <p:spPr bwMode="auto">
          <a:xfrm>
            <a:off x="6628907" y="4840141"/>
            <a:ext cx="24516" cy="28287"/>
          </a:xfrm>
          <a:custGeom>
            <a:avLst/>
            <a:gdLst/>
            <a:ahLst/>
            <a:cxnLst>
              <a:cxn ang="0">
                <a:pos x="12" y="30"/>
              </a:cxn>
              <a:cxn ang="0">
                <a:pos x="12" y="30"/>
              </a:cxn>
              <a:cxn ang="0">
                <a:pos x="18" y="30"/>
              </a:cxn>
              <a:cxn ang="0">
                <a:pos x="22" y="28"/>
              </a:cxn>
              <a:cxn ang="0">
                <a:pos x="22" y="28"/>
              </a:cxn>
              <a:cxn ang="0">
                <a:pos x="24" y="22"/>
              </a:cxn>
              <a:cxn ang="0">
                <a:pos x="26" y="16"/>
              </a:cxn>
              <a:cxn ang="0">
                <a:pos x="26" y="16"/>
              </a:cxn>
              <a:cxn ang="0">
                <a:pos x="24" y="8"/>
              </a:cxn>
              <a:cxn ang="0">
                <a:pos x="22" y="4"/>
              </a:cxn>
              <a:cxn ang="0">
                <a:pos x="22" y="4"/>
              </a:cxn>
              <a:cxn ang="0">
                <a:pos x="18" y="2"/>
              </a:cxn>
              <a:cxn ang="0">
                <a:pos x="12" y="0"/>
              </a:cxn>
              <a:cxn ang="0">
                <a:pos x="12" y="0"/>
              </a:cxn>
              <a:cxn ang="0">
                <a:pos x="8" y="2"/>
              </a:cxn>
              <a:cxn ang="0">
                <a:pos x="4" y="4"/>
              </a:cxn>
              <a:cxn ang="0">
                <a:pos x="4" y="4"/>
              </a:cxn>
              <a:cxn ang="0">
                <a:pos x="0" y="8"/>
              </a:cxn>
              <a:cxn ang="0">
                <a:pos x="0" y="16"/>
              </a:cxn>
              <a:cxn ang="0">
                <a:pos x="0" y="16"/>
              </a:cxn>
              <a:cxn ang="0">
                <a:pos x="0" y="22"/>
              </a:cxn>
              <a:cxn ang="0">
                <a:pos x="4" y="28"/>
              </a:cxn>
              <a:cxn ang="0">
                <a:pos x="4" y="28"/>
              </a:cxn>
              <a:cxn ang="0">
                <a:pos x="8" y="30"/>
              </a:cxn>
              <a:cxn ang="0">
                <a:pos x="12" y="30"/>
              </a:cxn>
              <a:cxn ang="0">
                <a:pos x="12" y="30"/>
              </a:cxn>
              <a:cxn ang="0">
                <a:pos x="8" y="8"/>
              </a:cxn>
              <a:cxn ang="0">
                <a:pos x="8" y="8"/>
              </a:cxn>
              <a:cxn ang="0">
                <a:pos x="10" y="6"/>
              </a:cxn>
              <a:cxn ang="0">
                <a:pos x="10" y="6"/>
              </a:cxn>
              <a:cxn ang="0">
                <a:pos x="12" y="6"/>
              </a:cxn>
              <a:cxn ang="0">
                <a:pos x="12" y="6"/>
              </a:cxn>
              <a:cxn ang="0">
                <a:pos x="16" y="6"/>
              </a:cxn>
              <a:cxn ang="0">
                <a:pos x="16" y="6"/>
              </a:cxn>
              <a:cxn ang="0">
                <a:pos x="18" y="8"/>
              </a:cxn>
              <a:cxn ang="0">
                <a:pos x="18" y="8"/>
              </a:cxn>
              <a:cxn ang="0">
                <a:pos x="18" y="16"/>
              </a:cxn>
              <a:cxn ang="0">
                <a:pos x="18" y="16"/>
              </a:cxn>
              <a:cxn ang="0">
                <a:pos x="18" y="24"/>
              </a:cxn>
              <a:cxn ang="0">
                <a:pos x="18" y="24"/>
              </a:cxn>
              <a:cxn ang="0">
                <a:pos x="16" y="26"/>
              </a:cxn>
              <a:cxn ang="0">
                <a:pos x="16" y="26"/>
              </a:cxn>
              <a:cxn ang="0">
                <a:pos x="12" y="26"/>
              </a:cxn>
              <a:cxn ang="0">
                <a:pos x="12" y="26"/>
              </a:cxn>
              <a:cxn ang="0">
                <a:pos x="10" y="26"/>
              </a:cxn>
              <a:cxn ang="0">
                <a:pos x="10" y="26"/>
              </a:cxn>
              <a:cxn ang="0">
                <a:pos x="8" y="22"/>
              </a:cxn>
              <a:cxn ang="0">
                <a:pos x="8" y="22"/>
              </a:cxn>
              <a:cxn ang="0">
                <a:pos x="8" y="16"/>
              </a:cxn>
              <a:cxn ang="0">
                <a:pos x="8" y="16"/>
              </a:cxn>
              <a:cxn ang="0">
                <a:pos x="8" y="8"/>
              </a:cxn>
              <a:cxn ang="0">
                <a:pos x="8" y="8"/>
              </a:cxn>
            </a:cxnLst>
            <a:rect l="0" t="0" r="r" b="b"/>
            <a:pathLst>
              <a:path w="26" h="30">
                <a:moveTo>
                  <a:pt x="12" y="30"/>
                </a:moveTo>
                <a:lnTo>
                  <a:pt x="12" y="30"/>
                </a:lnTo>
                <a:lnTo>
                  <a:pt x="18" y="30"/>
                </a:lnTo>
                <a:lnTo>
                  <a:pt x="22" y="28"/>
                </a:lnTo>
                <a:lnTo>
                  <a:pt x="22" y="28"/>
                </a:lnTo>
                <a:lnTo>
                  <a:pt x="24" y="22"/>
                </a:lnTo>
                <a:lnTo>
                  <a:pt x="26" y="16"/>
                </a:lnTo>
                <a:lnTo>
                  <a:pt x="26" y="16"/>
                </a:lnTo>
                <a:lnTo>
                  <a:pt x="24" y="8"/>
                </a:lnTo>
                <a:lnTo>
                  <a:pt x="22" y="4"/>
                </a:lnTo>
                <a:lnTo>
                  <a:pt x="22" y="4"/>
                </a:lnTo>
                <a:lnTo>
                  <a:pt x="18" y="2"/>
                </a:lnTo>
                <a:lnTo>
                  <a:pt x="12" y="0"/>
                </a:lnTo>
                <a:lnTo>
                  <a:pt x="12" y="0"/>
                </a:lnTo>
                <a:lnTo>
                  <a:pt x="8" y="2"/>
                </a:lnTo>
                <a:lnTo>
                  <a:pt x="4" y="4"/>
                </a:lnTo>
                <a:lnTo>
                  <a:pt x="4" y="4"/>
                </a:lnTo>
                <a:lnTo>
                  <a:pt x="0" y="8"/>
                </a:lnTo>
                <a:lnTo>
                  <a:pt x="0" y="16"/>
                </a:lnTo>
                <a:lnTo>
                  <a:pt x="0" y="16"/>
                </a:lnTo>
                <a:lnTo>
                  <a:pt x="0" y="22"/>
                </a:lnTo>
                <a:lnTo>
                  <a:pt x="4" y="28"/>
                </a:lnTo>
                <a:lnTo>
                  <a:pt x="4" y="28"/>
                </a:lnTo>
                <a:lnTo>
                  <a:pt x="8" y="30"/>
                </a:lnTo>
                <a:lnTo>
                  <a:pt x="12" y="30"/>
                </a:lnTo>
                <a:lnTo>
                  <a:pt x="12" y="30"/>
                </a:lnTo>
                <a:close/>
                <a:moveTo>
                  <a:pt x="8" y="8"/>
                </a:moveTo>
                <a:lnTo>
                  <a:pt x="8" y="8"/>
                </a:lnTo>
                <a:lnTo>
                  <a:pt x="10" y="6"/>
                </a:lnTo>
                <a:lnTo>
                  <a:pt x="10" y="6"/>
                </a:lnTo>
                <a:lnTo>
                  <a:pt x="12" y="6"/>
                </a:lnTo>
                <a:lnTo>
                  <a:pt x="12" y="6"/>
                </a:lnTo>
                <a:lnTo>
                  <a:pt x="16" y="6"/>
                </a:lnTo>
                <a:lnTo>
                  <a:pt x="16" y="6"/>
                </a:lnTo>
                <a:lnTo>
                  <a:pt x="18" y="8"/>
                </a:lnTo>
                <a:lnTo>
                  <a:pt x="18" y="8"/>
                </a:lnTo>
                <a:lnTo>
                  <a:pt x="18" y="16"/>
                </a:lnTo>
                <a:lnTo>
                  <a:pt x="18" y="16"/>
                </a:lnTo>
                <a:lnTo>
                  <a:pt x="18" y="24"/>
                </a:lnTo>
                <a:lnTo>
                  <a:pt x="18" y="24"/>
                </a:lnTo>
                <a:lnTo>
                  <a:pt x="16" y="26"/>
                </a:lnTo>
                <a:lnTo>
                  <a:pt x="16" y="26"/>
                </a:lnTo>
                <a:lnTo>
                  <a:pt x="12" y="26"/>
                </a:lnTo>
                <a:lnTo>
                  <a:pt x="12" y="26"/>
                </a:lnTo>
                <a:lnTo>
                  <a:pt x="10" y="26"/>
                </a:lnTo>
                <a:lnTo>
                  <a:pt x="10" y="26"/>
                </a:lnTo>
                <a:lnTo>
                  <a:pt x="8" y="22"/>
                </a:lnTo>
                <a:lnTo>
                  <a:pt x="8" y="22"/>
                </a:lnTo>
                <a:lnTo>
                  <a:pt x="8" y="16"/>
                </a:lnTo>
                <a:lnTo>
                  <a:pt x="8" y="16"/>
                </a:lnTo>
                <a:lnTo>
                  <a:pt x="8" y="8"/>
                </a:lnTo>
                <a:lnTo>
                  <a:pt x="8"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41" name="Freeform 1058"/>
          <p:cNvSpPr>
            <a:spLocks/>
          </p:cNvSpPr>
          <p:nvPr/>
        </p:nvSpPr>
        <p:spPr bwMode="auto">
          <a:xfrm>
            <a:off x="6687369" y="4842027"/>
            <a:ext cx="26401" cy="26401"/>
          </a:xfrm>
          <a:custGeom>
            <a:avLst/>
            <a:gdLst/>
            <a:ahLst/>
            <a:cxnLst>
              <a:cxn ang="0">
                <a:pos x="14" y="24"/>
              </a:cxn>
              <a:cxn ang="0">
                <a:pos x="14" y="24"/>
              </a:cxn>
              <a:cxn ang="0">
                <a:pos x="10" y="24"/>
              </a:cxn>
              <a:cxn ang="0">
                <a:pos x="10" y="24"/>
              </a:cxn>
              <a:cxn ang="0">
                <a:pos x="8" y="20"/>
              </a:cxn>
              <a:cxn ang="0">
                <a:pos x="0" y="20"/>
              </a:cxn>
              <a:cxn ang="0">
                <a:pos x="0" y="20"/>
              </a:cxn>
              <a:cxn ang="0">
                <a:pos x="2" y="24"/>
              </a:cxn>
              <a:cxn ang="0">
                <a:pos x="4" y="26"/>
              </a:cxn>
              <a:cxn ang="0">
                <a:pos x="4" y="26"/>
              </a:cxn>
              <a:cxn ang="0">
                <a:pos x="8" y="28"/>
              </a:cxn>
              <a:cxn ang="0">
                <a:pos x="14" y="28"/>
              </a:cxn>
              <a:cxn ang="0">
                <a:pos x="14" y="28"/>
              </a:cxn>
              <a:cxn ang="0">
                <a:pos x="20" y="28"/>
              </a:cxn>
              <a:cxn ang="0">
                <a:pos x="24" y="24"/>
              </a:cxn>
              <a:cxn ang="0">
                <a:pos x="24" y="24"/>
              </a:cxn>
              <a:cxn ang="0">
                <a:pos x="26" y="22"/>
              </a:cxn>
              <a:cxn ang="0">
                <a:pos x="28" y="18"/>
              </a:cxn>
              <a:cxn ang="0">
                <a:pos x="28" y="18"/>
              </a:cxn>
              <a:cxn ang="0">
                <a:pos x="26" y="14"/>
              </a:cxn>
              <a:cxn ang="0">
                <a:pos x="24" y="12"/>
              </a:cxn>
              <a:cxn ang="0">
                <a:pos x="24" y="12"/>
              </a:cxn>
              <a:cxn ang="0">
                <a:pos x="20" y="10"/>
              </a:cxn>
              <a:cxn ang="0">
                <a:pos x="14" y="8"/>
              </a:cxn>
              <a:cxn ang="0">
                <a:pos x="14" y="8"/>
              </a:cxn>
              <a:cxn ang="0">
                <a:pos x="10" y="10"/>
              </a:cxn>
              <a:cxn ang="0">
                <a:pos x="10" y="4"/>
              </a:cxn>
              <a:cxn ang="0">
                <a:pos x="26" y="4"/>
              </a:cxn>
              <a:cxn ang="0">
                <a:pos x="26" y="0"/>
              </a:cxn>
              <a:cxn ang="0">
                <a:pos x="6" y="0"/>
              </a:cxn>
              <a:cxn ang="0">
                <a:pos x="2" y="14"/>
              </a:cxn>
              <a:cxn ang="0">
                <a:pos x="8" y="16"/>
              </a:cxn>
              <a:cxn ang="0">
                <a:pos x="8" y="16"/>
              </a:cxn>
              <a:cxn ang="0">
                <a:pos x="14" y="14"/>
              </a:cxn>
              <a:cxn ang="0">
                <a:pos x="14" y="14"/>
              </a:cxn>
              <a:cxn ang="0">
                <a:pos x="18" y="14"/>
              </a:cxn>
              <a:cxn ang="0">
                <a:pos x="18" y="14"/>
              </a:cxn>
              <a:cxn ang="0">
                <a:pos x="20" y="18"/>
              </a:cxn>
              <a:cxn ang="0">
                <a:pos x="20" y="18"/>
              </a:cxn>
              <a:cxn ang="0">
                <a:pos x="18" y="22"/>
              </a:cxn>
              <a:cxn ang="0">
                <a:pos x="18" y="22"/>
              </a:cxn>
              <a:cxn ang="0">
                <a:pos x="14" y="24"/>
              </a:cxn>
              <a:cxn ang="0">
                <a:pos x="14" y="24"/>
              </a:cxn>
            </a:cxnLst>
            <a:rect l="0" t="0" r="r" b="b"/>
            <a:pathLst>
              <a:path w="28" h="28">
                <a:moveTo>
                  <a:pt x="14" y="24"/>
                </a:moveTo>
                <a:lnTo>
                  <a:pt x="14" y="24"/>
                </a:lnTo>
                <a:lnTo>
                  <a:pt x="10" y="24"/>
                </a:lnTo>
                <a:lnTo>
                  <a:pt x="10" y="24"/>
                </a:lnTo>
                <a:lnTo>
                  <a:pt x="8" y="20"/>
                </a:lnTo>
                <a:lnTo>
                  <a:pt x="0" y="20"/>
                </a:lnTo>
                <a:lnTo>
                  <a:pt x="0" y="20"/>
                </a:lnTo>
                <a:lnTo>
                  <a:pt x="2" y="24"/>
                </a:lnTo>
                <a:lnTo>
                  <a:pt x="4" y="26"/>
                </a:lnTo>
                <a:lnTo>
                  <a:pt x="4" y="26"/>
                </a:lnTo>
                <a:lnTo>
                  <a:pt x="8" y="28"/>
                </a:lnTo>
                <a:lnTo>
                  <a:pt x="14" y="28"/>
                </a:lnTo>
                <a:lnTo>
                  <a:pt x="14" y="28"/>
                </a:lnTo>
                <a:lnTo>
                  <a:pt x="20" y="28"/>
                </a:lnTo>
                <a:lnTo>
                  <a:pt x="24" y="24"/>
                </a:lnTo>
                <a:lnTo>
                  <a:pt x="24" y="24"/>
                </a:lnTo>
                <a:lnTo>
                  <a:pt x="26" y="22"/>
                </a:lnTo>
                <a:lnTo>
                  <a:pt x="28" y="18"/>
                </a:lnTo>
                <a:lnTo>
                  <a:pt x="28" y="18"/>
                </a:lnTo>
                <a:lnTo>
                  <a:pt x="26" y="14"/>
                </a:lnTo>
                <a:lnTo>
                  <a:pt x="24" y="12"/>
                </a:lnTo>
                <a:lnTo>
                  <a:pt x="24" y="12"/>
                </a:lnTo>
                <a:lnTo>
                  <a:pt x="20" y="10"/>
                </a:lnTo>
                <a:lnTo>
                  <a:pt x="14" y="8"/>
                </a:lnTo>
                <a:lnTo>
                  <a:pt x="14" y="8"/>
                </a:lnTo>
                <a:lnTo>
                  <a:pt x="10" y="10"/>
                </a:lnTo>
                <a:lnTo>
                  <a:pt x="10" y="4"/>
                </a:lnTo>
                <a:lnTo>
                  <a:pt x="26" y="4"/>
                </a:lnTo>
                <a:lnTo>
                  <a:pt x="26" y="0"/>
                </a:lnTo>
                <a:lnTo>
                  <a:pt x="6" y="0"/>
                </a:lnTo>
                <a:lnTo>
                  <a:pt x="2" y="14"/>
                </a:lnTo>
                <a:lnTo>
                  <a:pt x="8" y="16"/>
                </a:lnTo>
                <a:lnTo>
                  <a:pt x="8" y="16"/>
                </a:lnTo>
                <a:lnTo>
                  <a:pt x="14" y="14"/>
                </a:lnTo>
                <a:lnTo>
                  <a:pt x="14" y="14"/>
                </a:lnTo>
                <a:lnTo>
                  <a:pt x="18" y="14"/>
                </a:lnTo>
                <a:lnTo>
                  <a:pt x="18" y="14"/>
                </a:lnTo>
                <a:lnTo>
                  <a:pt x="20" y="18"/>
                </a:lnTo>
                <a:lnTo>
                  <a:pt x="20" y="18"/>
                </a:lnTo>
                <a:lnTo>
                  <a:pt x="18" y="22"/>
                </a:lnTo>
                <a:lnTo>
                  <a:pt x="18" y="22"/>
                </a:lnTo>
                <a:lnTo>
                  <a:pt x="14" y="24"/>
                </a:lnTo>
                <a:lnTo>
                  <a:pt x="1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42" name="Freeform 1059"/>
          <p:cNvSpPr>
            <a:spLocks/>
          </p:cNvSpPr>
          <p:nvPr/>
        </p:nvSpPr>
        <p:spPr bwMode="auto">
          <a:xfrm>
            <a:off x="6657195" y="4840141"/>
            <a:ext cx="24516" cy="28287"/>
          </a:xfrm>
          <a:custGeom>
            <a:avLst/>
            <a:gdLst/>
            <a:ahLst/>
            <a:cxnLst>
              <a:cxn ang="0">
                <a:pos x="12" y="18"/>
              </a:cxn>
              <a:cxn ang="0">
                <a:pos x="12" y="18"/>
              </a:cxn>
              <a:cxn ang="0">
                <a:pos x="2" y="24"/>
              </a:cxn>
              <a:cxn ang="0">
                <a:pos x="2" y="24"/>
              </a:cxn>
              <a:cxn ang="0">
                <a:pos x="0" y="30"/>
              </a:cxn>
              <a:cxn ang="0">
                <a:pos x="26" y="30"/>
              </a:cxn>
              <a:cxn ang="0">
                <a:pos x="26" y="26"/>
              </a:cxn>
              <a:cxn ang="0">
                <a:pos x="12" y="26"/>
              </a:cxn>
              <a:cxn ang="0">
                <a:pos x="12" y="26"/>
              </a:cxn>
              <a:cxn ang="0">
                <a:pos x="14" y="24"/>
              </a:cxn>
              <a:cxn ang="0">
                <a:pos x="14" y="24"/>
              </a:cxn>
              <a:cxn ang="0">
                <a:pos x="18" y="20"/>
              </a:cxn>
              <a:cxn ang="0">
                <a:pos x="18" y="20"/>
              </a:cxn>
              <a:cxn ang="0">
                <a:pos x="22" y="16"/>
              </a:cxn>
              <a:cxn ang="0">
                <a:pos x="22" y="16"/>
              </a:cxn>
              <a:cxn ang="0">
                <a:pos x="26" y="12"/>
              </a:cxn>
              <a:cxn ang="0">
                <a:pos x="26" y="12"/>
              </a:cxn>
              <a:cxn ang="0">
                <a:pos x="26" y="8"/>
              </a:cxn>
              <a:cxn ang="0">
                <a:pos x="26" y="8"/>
              </a:cxn>
              <a:cxn ang="0">
                <a:pos x="26" y="6"/>
              </a:cxn>
              <a:cxn ang="0">
                <a:pos x="24" y="4"/>
              </a:cxn>
              <a:cxn ang="0">
                <a:pos x="24" y="4"/>
              </a:cxn>
              <a:cxn ang="0">
                <a:pos x="20" y="2"/>
              </a:cxn>
              <a:cxn ang="0">
                <a:pos x="14" y="0"/>
              </a:cxn>
              <a:cxn ang="0">
                <a:pos x="14" y="0"/>
              </a:cxn>
              <a:cxn ang="0">
                <a:pos x="6" y="2"/>
              </a:cxn>
              <a:cxn ang="0">
                <a:pos x="6" y="2"/>
              </a:cxn>
              <a:cxn ang="0">
                <a:pos x="2" y="6"/>
              </a:cxn>
              <a:cxn ang="0">
                <a:pos x="0" y="10"/>
              </a:cxn>
              <a:cxn ang="0">
                <a:pos x="8" y="10"/>
              </a:cxn>
              <a:cxn ang="0">
                <a:pos x="8" y="10"/>
              </a:cxn>
              <a:cxn ang="0">
                <a:pos x="10" y="6"/>
              </a:cxn>
              <a:cxn ang="0">
                <a:pos x="10" y="6"/>
              </a:cxn>
              <a:cxn ang="0">
                <a:pos x="14" y="6"/>
              </a:cxn>
              <a:cxn ang="0">
                <a:pos x="14" y="6"/>
              </a:cxn>
              <a:cxn ang="0">
                <a:pos x="18" y="6"/>
              </a:cxn>
              <a:cxn ang="0">
                <a:pos x="18" y="6"/>
              </a:cxn>
              <a:cxn ang="0">
                <a:pos x="20" y="10"/>
              </a:cxn>
              <a:cxn ang="0">
                <a:pos x="20" y="10"/>
              </a:cxn>
              <a:cxn ang="0">
                <a:pos x="18" y="12"/>
              </a:cxn>
              <a:cxn ang="0">
                <a:pos x="18" y="12"/>
              </a:cxn>
              <a:cxn ang="0">
                <a:pos x="12" y="18"/>
              </a:cxn>
              <a:cxn ang="0">
                <a:pos x="12" y="18"/>
              </a:cxn>
            </a:cxnLst>
            <a:rect l="0" t="0" r="r" b="b"/>
            <a:pathLst>
              <a:path w="26" h="30">
                <a:moveTo>
                  <a:pt x="12" y="18"/>
                </a:moveTo>
                <a:lnTo>
                  <a:pt x="12" y="18"/>
                </a:lnTo>
                <a:lnTo>
                  <a:pt x="2" y="24"/>
                </a:lnTo>
                <a:lnTo>
                  <a:pt x="2" y="24"/>
                </a:lnTo>
                <a:lnTo>
                  <a:pt x="0" y="30"/>
                </a:lnTo>
                <a:lnTo>
                  <a:pt x="26" y="30"/>
                </a:lnTo>
                <a:lnTo>
                  <a:pt x="26" y="26"/>
                </a:lnTo>
                <a:lnTo>
                  <a:pt x="12" y="26"/>
                </a:lnTo>
                <a:lnTo>
                  <a:pt x="12" y="26"/>
                </a:lnTo>
                <a:lnTo>
                  <a:pt x="14" y="24"/>
                </a:lnTo>
                <a:lnTo>
                  <a:pt x="14" y="24"/>
                </a:lnTo>
                <a:lnTo>
                  <a:pt x="18" y="20"/>
                </a:lnTo>
                <a:lnTo>
                  <a:pt x="18" y="20"/>
                </a:lnTo>
                <a:lnTo>
                  <a:pt x="22" y="16"/>
                </a:lnTo>
                <a:lnTo>
                  <a:pt x="22" y="16"/>
                </a:lnTo>
                <a:lnTo>
                  <a:pt x="26" y="12"/>
                </a:lnTo>
                <a:lnTo>
                  <a:pt x="26" y="12"/>
                </a:lnTo>
                <a:lnTo>
                  <a:pt x="26" y="8"/>
                </a:lnTo>
                <a:lnTo>
                  <a:pt x="26" y="8"/>
                </a:lnTo>
                <a:lnTo>
                  <a:pt x="26" y="6"/>
                </a:lnTo>
                <a:lnTo>
                  <a:pt x="24" y="4"/>
                </a:lnTo>
                <a:lnTo>
                  <a:pt x="24" y="4"/>
                </a:lnTo>
                <a:lnTo>
                  <a:pt x="20" y="2"/>
                </a:lnTo>
                <a:lnTo>
                  <a:pt x="14" y="0"/>
                </a:lnTo>
                <a:lnTo>
                  <a:pt x="14" y="0"/>
                </a:lnTo>
                <a:lnTo>
                  <a:pt x="6" y="2"/>
                </a:lnTo>
                <a:lnTo>
                  <a:pt x="6" y="2"/>
                </a:lnTo>
                <a:lnTo>
                  <a:pt x="2" y="6"/>
                </a:lnTo>
                <a:lnTo>
                  <a:pt x="0" y="10"/>
                </a:lnTo>
                <a:lnTo>
                  <a:pt x="8" y="10"/>
                </a:lnTo>
                <a:lnTo>
                  <a:pt x="8" y="10"/>
                </a:lnTo>
                <a:lnTo>
                  <a:pt x="10" y="6"/>
                </a:lnTo>
                <a:lnTo>
                  <a:pt x="10" y="6"/>
                </a:lnTo>
                <a:lnTo>
                  <a:pt x="14" y="6"/>
                </a:lnTo>
                <a:lnTo>
                  <a:pt x="14" y="6"/>
                </a:lnTo>
                <a:lnTo>
                  <a:pt x="18" y="6"/>
                </a:lnTo>
                <a:lnTo>
                  <a:pt x="18" y="6"/>
                </a:lnTo>
                <a:lnTo>
                  <a:pt x="20" y="10"/>
                </a:lnTo>
                <a:lnTo>
                  <a:pt x="20" y="10"/>
                </a:lnTo>
                <a:lnTo>
                  <a:pt x="18" y="12"/>
                </a:lnTo>
                <a:lnTo>
                  <a:pt x="18" y="12"/>
                </a:lnTo>
                <a:lnTo>
                  <a:pt x="12" y="18"/>
                </a:lnTo>
                <a:lnTo>
                  <a:pt x="12" y="1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43" name="Freeform 1060"/>
          <p:cNvSpPr>
            <a:spLocks/>
          </p:cNvSpPr>
          <p:nvPr/>
        </p:nvSpPr>
        <p:spPr bwMode="auto">
          <a:xfrm>
            <a:off x="6163111" y="6197929"/>
            <a:ext cx="49031" cy="28287"/>
          </a:xfrm>
          <a:custGeom>
            <a:avLst/>
            <a:gdLst/>
            <a:ahLst/>
            <a:cxnLst>
              <a:cxn ang="0">
                <a:pos x="0" y="0"/>
              </a:cxn>
              <a:cxn ang="0">
                <a:pos x="0" y="14"/>
              </a:cxn>
              <a:cxn ang="0">
                <a:pos x="0" y="30"/>
              </a:cxn>
              <a:cxn ang="0">
                <a:pos x="26" y="22"/>
              </a:cxn>
              <a:cxn ang="0">
                <a:pos x="52" y="14"/>
              </a:cxn>
              <a:cxn ang="0">
                <a:pos x="26" y="8"/>
              </a:cxn>
              <a:cxn ang="0">
                <a:pos x="0" y="0"/>
              </a:cxn>
            </a:cxnLst>
            <a:rect l="0" t="0" r="r" b="b"/>
            <a:pathLst>
              <a:path w="52" h="30">
                <a:moveTo>
                  <a:pt x="0" y="0"/>
                </a:moveTo>
                <a:lnTo>
                  <a:pt x="0" y="14"/>
                </a:lnTo>
                <a:lnTo>
                  <a:pt x="0" y="30"/>
                </a:lnTo>
                <a:lnTo>
                  <a:pt x="26" y="22"/>
                </a:lnTo>
                <a:lnTo>
                  <a:pt x="52" y="14"/>
                </a:lnTo>
                <a:lnTo>
                  <a:pt x="26" y="8"/>
                </a:lnTo>
                <a:lnTo>
                  <a:pt x="0"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44" name="Freeform 1061"/>
          <p:cNvSpPr>
            <a:spLocks/>
          </p:cNvSpPr>
          <p:nvPr/>
        </p:nvSpPr>
        <p:spPr bwMode="auto">
          <a:xfrm>
            <a:off x="6200827" y="6177185"/>
            <a:ext cx="18858" cy="28287"/>
          </a:xfrm>
          <a:custGeom>
            <a:avLst/>
            <a:gdLst/>
            <a:ahLst/>
            <a:cxnLst>
              <a:cxn ang="0">
                <a:pos x="14" y="14"/>
              </a:cxn>
              <a:cxn ang="0">
                <a:pos x="14" y="14"/>
              </a:cxn>
              <a:cxn ang="0">
                <a:pos x="16" y="10"/>
              </a:cxn>
              <a:cxn ang="0">
                <a:pos x="18" y="8"/>
              </a:cxn>
              <a:cxn ang="0">
                <a:pos x="18" y="8"/>
              </a:cxn>
              <a:cxn ang="0">
                <a:pos x="16" y="2"/>
              </a:cxn>
              <a:cxn ang="0">
                <a:pos x="16" y="2"/>
              </a:cxn>
              <a:cxn ang="0">
                <a:pos x="14" y="0"/>
              </a:cxn>
              <a:cxn ang="0">
                <a:pos x="10" y="0"/>
              </a:cxn>
              <a:cxn ang="0">
                <a:pos x="10" y="0"/>
              </a:cxn>
              <a:cxn ang="0">
                <a:pos x="6" y="2"/>
              </a:cxn>
              <a:cxn ang="0">
                <a:pos x="6" y="2"/>
              </a:cxn>
              <a:cxn ang="0">
                <a:pos x="2" y="4"/>
              </a:cxn>
              <a:cxn ang="0">
                <a:pos x="2" y="4"/>
              </a:cxn>
              <a:cxn ang="0">
                <a:pos x="0" y="8"/>
              </a:cxn>
              <a:cxn ang="0">
                <a:pos x="6" y="8"/>
              </a:cxn>
              <a:cxn ang="0">
                <a:pos x="6" y="8"/>
              </a:cxn>
              <a:cxn ang="0">
                <a:pos x="8" y="6"/>
              </a:cxn>
              <a:cxn ang="0">
                <a:pos x="8" y="6"/>
              </a:cxn>
              <a:cxn ang="0">
                <a:pos x="10" y="4"/>
              </a:cxn>
              <a:cxn ang="0">
                <a:pos x="10" y="4"/>
              </a:cxn>
              <a:cxn ang="0">
                <a:pos x="12" y="6"/>
              </a:cxn>
              <a:cxn ang="0">
                <a:pos x="12" y="6"/>
              </a:cxn>
              <a:cxn ang="0">
                <a:pos x="12" y="8"/>
              </a:cxn>
              <a:cxn ang="0">
                <a:pos x="12" y="8"/>
              </a:cxn>
              <a:cxn ang="0">
                <a:pos x="12" y="10"/>
              </a:cxn>
              <a:cxn ang="0">
                <a:pos x="12" y="10"/>
              </a:cxn>
              <a:cxn ang="0">
                <a:pos x="8" y="12"/>
              </a:cxn>
              <a:cxn ang="0">
                <a:pos x="8" y="16"/>
              </a:cxn>
              <a:cxn ang="0">
                <a:pos x="8" y="16"/>
              </a:cxn>
              <a:cxn ang="0">
                <a:pos x="10" y="16"/>
              </a:cxn>
              <a:cxn ang="0">
                <a:pos x="10" y="16"/>
              </a:cxn>
              <a:cxn ang="0">
                <a:pos x="12" y="16"/>
              </a:cxn>
              <a:cxn ang="0">
                <a:pos x="12" y="16"/>
              </a:cxn>
              <a:cxn ang="0">
                <a:pos x="14" y="20"/>
              </a:cxn>
              <a:cxn ang="0">
                <a:pos x="14" y="20"/>
              </a:cxn>
              <a:cxn ang="0">
                <a:pos x="12" y="24"/>
              </a:cxn>
              <a:cxn ang="0">
                <a:pos x="12" y="24"/>
              </a:cxn>
              <a:cxn ang="0">
                <a:pos x="10" y="24"/>
              </a:cxn>
              <a:cxn ang="0">
                <a:pos x="10" y="24"/>
              </a:cxn>
              <a:cxn ang="0">
                <a:pos x="8" y="24"/>
              </a:cxn>
              <a:cxn ang="0">
                <a:pos x="8" y="24"/>
              </a:cxn>
              <a:cxn ang="0">
                <a:pos x="6" y="20"/>
              </a:cxn>
              <a:cxn ang="0">
                <a:pos x="0" y="22"/>
              </a:cxn>
              <a:cxn ang="0">
                <a:pos x="0" y="22"/>
              </a:cxn>
              <a:cxn ang="0">
                <a:pos x="2" y="24"/>
              </a:cxn>
              <a:cxn ang="0">
                <a:pos x="4" y="28"/>
              </a:cxn>
              <a:cxn ang="0">
                <a:pos x="4" y="28"/>
              </a:cxn>
              <a:cxn ang="0">
                <a:pos x="6" y="28"/>
              </a:cxn>
              <a:cxn ang="0">
                <a:pos x="10" y="30"/>
              </a:cxn>
              <a:cxn ang="0">
                <a:pos x="10" y="30"/>
              </a:cxn>
              <a:cxn ang="0">
                <a:pos x="14" y="28"/>
              </a:cxn>
              <a:cxn ang="0">
                <a:pos x="16" y="26"/>
              </a:cxn>
              <a:cxn ang="0">
                <a:pos x="16" y="26"/>
              </a:cxn>
              <a:cxn ang="0">
                <a:pos x="18" y="24"/>
              </a:cxn>
              <a:cxn ang="0">
                <a:pos x="20" y="20"/>
              </a:cxn>
              <a:cxn ang="0">
                <a:pos x="20" y="20"/>
              </a:cxn>
              <a:cxn ang="0">
                <a:pos x="18" y="16"/>
              </a:cxn>
              <a:cxn ang="0">
                <a:pos x="18" y="16"/>
              </a:cxn>
              <a:cxn ang="0">
                <a:pos x="14" y="14"/>
              </a:cxn>
              <a:cxn ang="0">
                <a:pos x="14" y="14"/>
              </a:cxn>
            </a:cxnLst>
            <a:rect l="0" t="0" r="r" b="b"/>
            <a:pathLst>
              <a:path w="20" h="30">
                <a:moveTo>
                  <a:pt x="14" y="14"/>
                </a:moveTo>
                <a:lnTo>
                  <a:pt x="14" y="14"/>
                </a:lnTo>
                <a:lnTo>
                  <a:pt x="16" y="10"/>
                </a:lnTo>
                <a:lnTo>
                  <a:pt x="18" y="8"/>
                </a:lnTo>
                <a:lnTo>
                  <a:pt x="18" y="8"/>
                </a:lnTo>
                <a:lnTo>
                  <a:pt x="16" y="2"/>
                </a:lnTo>
                <a:lnTo>
                  <a:pt x="16" y="2"/>
                </a:lnTo>
                <a:lnTo>
                  <a:pt x="14" y="0"/>
                </a:lnTo>
                <a:lnTo>
                  <a:pt x="10" y="0"/>
                </a:lnTo>
                <a:lnTo>
                  <a:pt x="10" y="0"/>
                </a:lnTo>
                <a:lnTo>
                  <a:pt x="6" y="2"/>
                </a:lnTo>
                <a:lnTo>
                  <a:pt x="6" y="2"/>
                </a:lnTo>
                <a:lnTo>
                  <a:pt x="2" y="4"/>
                </a:lnTo>
                <a:lnTo>
                  <a:pt x="2" y="4"/>
                </a:lnTo>
                <a:lnTo>
                  <a:pt x="0" y="8"/>
                </a:lnTo>
                <a:lnTo>
                  <a:pt x="6" y="8"/>
                </a:lnTo>
                <a:lnTo>
                  <a:pt x="6" y="8"/>
                </a:lnTo>
                <a:lnTo>
                  <a:pt x="8" y="6"/>
                </a:lnTo>
                <a:lnTo>
                  <a:pt x="8" y="6"/>
                </a:lnTo>
                <a:lnTo>
                  <a:pt x="10" y="4"/>
                </a:lnTo>
                <a:lnTo>
                  <a:pt x="10" y="4"/>
                </a:lnTo>
                <a:lnTo>
                  <a:pt x="12" y="6"/>
                </a:lnTo>
                <a:lnTo>
                  <a:pt x="12" y="6"/>
                </a:lnTo>
                <a:lnTo>
                  <a:pt x="12" y="8"/>
                </a:lnTo>
                <a:lnTo>
                  <a:pt x="12" y="8"/>
                </a:lnTo>
                <a:lnTo>
                  <a:pt x="12" y="10"/>
                </a:lnTo>
                <a:lnTo>
                  <a:pt x="12" y="10"/>
                </a:lnTo>
                <a:lnTo>
                  <a:pt x="8" y="12"/>
                </a:lnTo>
                <a:lnTo>
                  <a:pt x="8" y="16"/>
                </a:lnTo>
                <a:lnTo>
                  <a:pt x="8" y="16"/>
                </a:lnTo>
                <a:lnTo>
                  <a:pt x="10" y="16"/>
                </a:lnTo>
                <a:lnTo>
                  <a:pt x="10" y="16"/>
                </a:lnTo>
                <a:lnTo>
                  <a:pt x="12" y="16"/>
                </a:lnTo>
                <a:lnTo>
                  <a:pt x="12" y="16"/>
                </a:lnTo>
                <a:lnTo>
                  <a:pt x="14" y="20"/>
                </a:lnTo>
                <a:lnTo>
                  <a:pt x="14" y="20"/>
                </a:lnTo>
                <a:lnTo>
                  <a:pt x="12" y="24"/>
                </a:lnTo>
                <a:lnTo>
                  <a:pt x="12" y="24"/>
                </a:lnTo>
                <a:lnTo>
                  <a:pt x="10" y="24"/>
                </a:lnTo>
                <a:lnTo>
                  <a:pt x="10" y="24"/>
                </a:lnTo>
                <a:lnTo>
                  <a:pt x="8" y="24"/>
                </a:lnTo>
                <a:lnTo>
                  <a:pt x="8" y="24"/>
                </a:lnTo>
                <a:lnTo>
                  <a:pt x="6" y="20"/>
                </a:lnTo>
                <a:lnTo>
                  <a:pt x="0" y="22"/>
                </a:lnTo>
                <a:lnTo>
                  <a:pt x="0" y="22"/>
                </a:lnTo>
                <a:lnTo>
                  <a:pt x="2" y="24"/>
                </a:lnTo>
                <a:lnTo>
                  <a:pt x="4" y="28"/>
                </a:lnTo>
                <a:lnTo>
                  <a:pt x="4" y="28"/>
                </a:lnTo>
                <a:lnTo>
                  <a:pt x="6" y="28"/>
                </a:lnTo>
                <a:lnTo>
                  <a:pt x="10" y="30"/>
                </a:lnTo>
                <a:lnTo>
                  <a:pt x="10" y="30"/>
                </a:lnTo>
                <a:lnTo>
                  <a:pt x="14" y="28"/>
                </a:lnTo>
                <a:lnTo>
                  <a:pt x="16" y="26"/>
                </a:lnTo>
                <a:lnTo>
                  <a:pt x="16" y="26"/>
                </a:lnTo>
                <a:lnTo>
                  <a:pt x="18" y="24"/>
                </a:lnTo>
                <a:lnTo>
                  <a:pt x="20" y="20"/>
                </a:lnTo>
                <a:lnTo>
                  <a:pt x="20" y="20"/>
                </a:lnTo>
                <a:lnTo>
                  <a:pt x="18" y="16"/>
                </a:lnTo>
                <a:lnTo>
                  <a:pt x="18" y="16"/>
                </a:lnTo>
                <a:lnTo>
                  <a:pt x="14" y="14"/>
                </a:lnTo>
                <a:lnTo>
                  <a:pt x="14" y="1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45" name="Freeform 1062"/>
          <p:cNvSpPr>
            <a:spLocks/>
          </p:cNvSpPr>
          <p:nvPr/>
        </p:nvSpPr>
        <p:spPr bwMode="auto">
          <a:xfrm>
            <a:off x="5710515" y="6177184"/>
            <a:ext cx="22630" cy="41488"/>
          </a:xfrm>
          <a:custGeom>
            <a:avLst/>
            <a:gdLst/>
            <a:ahLst/>
            <a:cxnLst>
              <a:cxn ang="0">
                <a:pos x="20" y="20"/>
              </a:cxn>
              <a:cxn ang="0">
                <a:pos x="22" y="16"/>
              </a:cxn>
              <a:cxn ang="0">
                <a:pos x="24" y="12"/>
              </a:cxn>
              <a:cxn ang="0">
                <a:pos x="20" y="4"/>
              </a:cxn>
              <a:cxn ang="0">
                <a:pos x="16" y="2"/>
              </a:cxn>
              <a:cxn ang="0">
                <a:pos x="10" y="0"/>
              </a:cxn>
              <a:cxn ang="0">
                <a:pos x="2" y="2"/>
              </a:cxn>
              <a:cxn ang="0">
                <a:pos x="0" y="6"/>
              </a:cxn>
              <a:cxn ang="0">
                <a:pos x="0" y="14"/>
              </a:cxn>
              <a:cxn ang="0">
                <a:pos x="10" y="10"/>
              </a:cxn>
              <a:cxn ang="0">
                <a:pos x="10" y="8"/>
              </a:cxn>
              <a:cxn ang="0">
                <a:pos x="12" y="6"/>
              </a:cxn>
              <a:cxn ang="0">
                <a:pos x="12" y="8"/>
              </a:cxn>
              <a:cxn ang="0">
                <a:pos x="14" y="10"/>
              </a:cxn>
              <a:cxn ang="0">
                <a:pos x="14" y="12"/>
              </a:cxn>
              <a:cxn ang="0">
                <a:pos x="12" y="16"/>
              </a:cxn>
              <a:cxn ang="0">
                <a:pos x="12" y="18"/>
              </a:cxn>
              <a:cxn ang="0">
                <a:pos x="8" y="24"/>
              </a:cxn>
              <a:cxn ang="0">
                <a:pos x="12" y="24"/>
              </a:cxn>
              <a:cxn ang="0">
                <a:pos x="12" y="26"/>
              </a:cxn>
              <a:cxn ang="0">
                <a:pos x="14" y="28"/>
              </a:cxn>
              <a:cxn ang="0">
                <a:pos x="14" y="32"/>
              </a:cxn>
              <a:cxn ang="0">
                <a:pos x="12" y="36"/>
              </a:cxn>
              <a:cxn ang="0">
                <a:pos x="12" y="38"/>
              </a:cxn>
              <a:cxn ang="0">
                <a:pos x="10" y="36"/>
              </a:cxn>
              <a:cxn ang="0">
                <a:pos x="10" y="26"/>
              </a:cxn>
              <a:cxn ang="0">
                <a:pos x="0" y="30"/>
              </a:cxn>
              <a:cxn ang="0">
                <a:pos x="0" y="38"/>
              </a:cxn>
              <a:cxn ang="0">
                <a:pos x="4" y="42"/>
              </a:cxn>
              <a:cxn ang="0">
                <a:pos x="12" y="44"/>
              </a:cxn>
              <a:cxn ang="0">
                <a:pos x="18" y="42"/>
              </a:cxn>
              <a:cxn ang="0">
                <a:pos x="22" y="38"/>
              </a:cxn>
              <a:cxn ang="0">
                <a:pos x="24" y="30"/>
              </a:cxn>
              <a:cxn ang="0">
                <a:pos x="22" y="22"/>
              </a:cxn>
              <a:cxn ang="0">
                <a:pos x="20" y="20"/>
              </a:cxn>
            </a:cxnLst>
            <a:rect l="0" t="0" r="r" b="b"/>
            <a:pathLst>
              <a:path w="24" h="44">
                <a:moveTo>
                  <a:pt x="20" y="20"/>
                </a:moveTo>
                <a:lnTo>
                  <a:pt x="20" y="20"/>
                </a:lnTo>
                <a:lnTo>
                  <a:pt x="22" y="16"/>
                </a:lnTo>
                <a:lnTo>
                  <a:pt x="22" y="16"/>
                </a:lnTo>
                <a:lnTo>
                  <a:pt x="24" y="12"/>
                </a:lnTo>
                <a:lnTo>
                  <a:pt x="24" y="12"/>
                </a:lnTo>
                <a:lnTo>
                  <a:pt x="22" y="6"/>
                </a:lnTo>
                <a:lnTo>
                  <a:pt x="20" y="4"/>
                </a:lnTo>
                <a:lnTo>
                  <a:pt x="20" y="4"/>
                </a:lnTo>
                <a:lnTo>
                  <a:pt x="16" y="2"/>
                </a:lnTo>
                <a:lnTo>
                  <a:pt x="10" y="0"/>
                </a:lnTo>
                <a:lnTo>
                  <a:pt x="10" y="0"/>
                </a:lnTo>
                <a:lnTo>
                  <a:pt x="6" y="2"/>
                </a:lnTo>
                <a:lnTo>
                  <a:pt x="2" y="2"/>
                </a:lnTo>
                <a:lnTo>
                  <a:pt x="2" y="2"/>
                </a:lnTo>
                <a:lnTo>
                  <a:pt x="0" y="6"/>
                </a:lnTo>
                <a:lnTo>
                  <a:pt x="0" y="10"/>
                </a:lnTo>
                <a:lnTo>
                  <a:pt x="0" y="14"/>
                </a:lnTo>
                <a:lnTo>
                  <a:pt x="10" y="14"/>
                </a:lnTo>
                <a:lnTo>
                  <a:pt x="10" y="10"/>
                </a:lnTo>
                <a:lnTo>
                  <a:pt x="10" y="10"/>
                </a:lnTo>
                <a:lnTo>
                  <a:pt x="10" y="8"/>
                </a:lnTo>
                <a:lnTo>
                  <a:pt x="10" y="8"/>
                </a:lnTo>
                <a:lnTo>
                  <a:pt x="12" y="6"/>
                </a:lnTo>
                <a:lnTo>
                  <a:pt x="12" y="6"/>
                </a:lnTo>
                <a:lnTo>
                  <a:pt x="12" y="8"/>
                </a:lnTo>
                <a:lnTo>
                  <a:pt x="12" y="8"/>
                </a:lnTo>
                <a:lnTo>
                  <a:pt x="14" y="10"/>
                </a:lnTo>
                <a:lnTo>
                  <a:pt x="14" y="12"/>
                </a:lnTo>
                <a:lnTo>
                  <a:pt x="14" y="12"/>
                </a:lnTo>
                <a:lnTo>
                  <a:pt x="12" y="16"/>
                </a:lnTo>
                <a:lnTo>
                  <a:pt x="12" y="16"/>
                </a:lnTo>
                <a:lnTo>
                  <a:pt x="12" y="18"/>
                </a:lnTo>
                <a:lnTo>
                  <a:pt x="12" y="18"/>
                </a:lnTo>
                <a:lnTo>
                  <a:pt x="8" y="18"/>
                </a:lnTo>
                <a:lnTo>
                  <a:pt x="8" y="24"/>
                </a:lnTo>
                <a:lnTo>
                  <a:pt x="8" y="24"/>
                </a:lnTo>
                <a:lnTo>
                  <a:pt x="12" y="24"/>
                </a:lnTo>
                <a:lnTo>
                  <a:pt x="12" y="24"/>
                </a:lnTo>
                <a:lnTo>
                  <a:pt x="12" y="26"/>
                </a:lnTo>
                <a:lnTo>
                  <a:pt x="12" y="26"/>
                </a:lnTo>
                <a:lnTo>
                  <a:pt x="14" y="28"/>
                </a:lnTo>
                <a:lnTo>
                  <a:pt x="14" y="32"/>
                </a:lnTo>
                <a:lnTo>
                  <a:pt x="14" y="32"/>
                </a:lnTo>
                <a:lnTo>
                  <a:pt x="12" y="36"/>
                </a:lnTo>
                <a:lnTo>
                  <a:pt x="12" y="36"/>
                </a:lnTo>
                <a:lnTo>
                  <a:pt x="12" y="38"/>
                </a:lnTo>
                <a:lnTo>
                  <a:pt x="12" y="38"/>
                </a:lnTo>
                <a:lnTo>
                  <a:pt x="10" y="36"/>
                </a:lnTo>
                <a:lnTo>
                  <a:pt x="10" y="36"/>
                </a:lnTo>
                <a:lnTo>
                  <a:pt x="10" y="34"/>
                </a:lnTo>
                <a:lnTo>
                  <a:pt x="10" y="26"/>
                </a:lnTo>
                <a:lnTo>
                  <a:pt x="0" y="26"/>
                </a:lnTo>
                <a:lnTo>
                  <a:pt x="0" y="30"/>
                </a:lnTo>
                <a:lnTo>
                  <a:pt x="0" y="30"/>
                </a:lnTo>
                <a:lnTo>
                  <a:pt x="0" y="38"/>
                </a:lnTo>
                <a:lnTo>
                  <a:pt x="0" y="38"/>
                </a:lnTo>
                <a:lnTo>
                  <a:pt x="4" y="42"/>
                </a:lnTo>
                <a:lnTo>
                  <a:pt x="4" y="42"/>
                </a:lnTo>
                <a:lnTo>
                  <a:pt x="12" y="44"/>
                </a:lnTo>
                <a:lnTo>
                  <a:pt x="12" y="44"/>
                </a:lnTo>
                <a:lnTo>
                  <a:pt x="18" y="42"/>
                </a:lnTo>
                <a:lnTo>
                  <a:pt x="18" y="42"/>
                </a:lnTo>
                <a:lnTo>
                  <a:pt x="22" y="38"/>
                </a:lnTo>
                <a:lnTo>
                  <a:pt x="22" y="38"/>
                </a:lnTo>
                <a:lnTo>
                  <a:pt x="24" y="30"/>
                </a:lnTo>
                <a:lnTo>
                  <a:pt x="24" y="30"/>
                </a:lnTo>
                <a:lnTo>
                  <a:pt x="22" y="22"/>
                </a:lnTo>
                <a:lnTo>
                  <a:pt x="22" y="22"/>
                </a:lnTo>
                <a:lnTo>
                  <a:pt x="20" y="20"/>
                </a:lnTo>
                <a:lnTo>
                  <a:pt x="20"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46" name="Freeform 1063"/>
          <p:cNvSpPr>
            <a:spLocks/>
          </p:cNvSpPr>
          <p:nvPr/>
        </p:nvSpPr>
        <p:spPr bwMode="auto">
          <a:xfrm>
            <a:off x="5797264" y="6179070"/>
            <a:ext cx="56574" cy="41488"/>
          </a:xfrm>
          <a:custGeom>
            <a:avLst/>
            <a:gdLst/>
            <a:ahLst/>
            <a:cxnLst>
              <a:cxn ang="0">
                <a:pos x="0" y="44"/>
              </a:cxn>
              <a:cxn ang="0">
                <a:pos x="12" y="44"/>
              </a:cxn>
              <a:cxn ang="0">
                <a:pos x="12" y="24"/>
              </a:cxn>
              <a:cxn ang="0">
                <a:pos x="24" y="24"/>
              </a:cxn>
              <a:cxn ang="0">
                <a:pos x="24" y="44"/>
              </a:cxn>
              <a:cxn ang="0">
                <a:pos x="24" y="44"/>
              </a:cxn>
              <a:cxn ang="0">
                <a:pos x="36" y="44"/>
              </a:cxn>
              <a:cxn ang="0">
                <a:pos x="36" y="24"/>
              </a:cxn>
              <a:cxn ang="0">
                <a:pos x="46" y="24"/>
              </a:cxn>
              <a:cxn ang="0">
                <a:pos x="46" y="44"/>
              </a:cxn>
              <a:cxn ang="0">
                <a:pos x="46" y="44"/>
              </a:cxn>
              <a:cxn ang="0">
                <a:pos x="60" y="44"/>
              </a:cxn>
              <a:cxn ang="0">
                <a:pos x="60" y="0"/>
              </a:cxn>
              <a:cxn ang="0">
                <a:pos x="60" y="0"/>
              </a:cxn>
              <a:cxn ang="0">
                <a:pos x="0" y="2"/>
              </a:cxn>
              <a:cxn ang="0">
                <a:pos x="0" y="44"/>
              </a:cxn>
            </a:cxnLst>
            <a:rect l="0" t="0" r="r" b="b"/>
            <a:pathLst>
              <a:path w="60" h="44">
                <a:moveTo>
                  <a:pt x="0" y="44"/>
                </a:moveTo>
                <a:lnTo>
                  <a:pt x="12" y="44"/>
                </a:lnTo>
                <a:lnTo>
                  <a:pt x="12" y="24"/>
                </a:lnTo>
                <a:lnTo>
                  <a:pt x="24" y="24"/>
                </a:lnTo>
                <a:lnTo>
                  <a:pt x="24" y="44"/>
                </a:lnTo>
                <a:lnTo>
                  <a:pt x="24" y="44"/>
                </a:lnTo>
                <a:lnTo>
                  <a:pt x="36" y="44"/>
                </a:lnTo>
                <a:lnTo>
                  <a:pt x="36" y="24"/>
                </a:lnTo>
                <a:lnTo>
                  <a:pt x="46" y="24"/>
                </a:lnTo>
                <a:lnTo>
                  <a:pt x="46" y="44"/>
                </a:lnTo>
                <a:lnTo>
                  <a:pt x="46" y="44"/>
                </a:lnTo>
                <a:lnTo>
                  <a:pt x="60" y="44"/>
                </a:lnTo>
                <a:lnTo>
                  <a:pt x="60" y="0"/>
                </a:lnTo>
                <a:lnTo>
                  <a:pt x="60" y="0"/>
                </a:lnTo>
                <a:lnTo>
                  <a:pt x="0" y="2"/>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47" name="Freeform 1064"/>
          <p:cNvSpPr>
            <a:spLocks/>
          </p:cNvSpPr>
          <p:nvPr/>
        </p:nvSpPr>
        <p:spPr bwMode="auto">
          <a:xfrm>
            <a:off x="5863267" y="617907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48" name="Freeform 1065"/>
          <p:cNvSpPr>
            <a:spLocks/>
          </p:cNvSpPr>
          <p:nvPr/>
        </p:nvSpPr>
        <p:spPr bwMode="auto">
          <a:xfrm>
            <a:off x="5885897" y="6179070"/>
            <a:ext cx="33945" cy="41488"/>
          </a:xfrm>
          <a:custGeom>
            <a:avLst/>
            <a:gdLst/>
            <a:ahLst/>
            <a:cxnLst>
              <a:cxn ang="0">
                <a:pos x="22" y="24"/>
              </a:cxn>
              <a:cxn ang="0">
                <a:pos x="12" y="24"/>
              </a:cxn>
              <a:cxn ang="0">
                <a:pos x="12" y="0"/>
              </a:cxn>
              <a:cxn ang="0">
                <a:pos x="12" y="0"/>
              </a:cxn>
              <a:cxn ang="0">
                <a:pos x="0" y="0"/>
              </a:cxn>
              <a:cxn ang="0">
                <a:pos x="0" y="44"/>
              </a:cxn>
              <a:cxn ang="0">
                <a:pos x="36" y="44"/>
              </a:cxn>
              <a:cxn ang="0">
                <a:pos x="36" y="0"/>
              </a:cxn>
              <a:cxn ang="0">
                <a:pos x="36" y="0"/>
              </a:cxn>
              <a:cxn ang="0">
                <a:pos x="22" y="0"/>
              </a:cxn>
              <a:cxn ang="0">
                <a:pos x="22" y="24"/>
              </a:cxn>
            </a:cxnLst>
            <a:rect l="0" t="0" r="r" b="b"/>
            <a:pathLst>
              <a:path w="36" h="44">
                <a:moveTo>
                  <a:pt x="22" y="24"/>
                </a:moveTo>
                <a:lnTo>
                  <a:pt x="12" y="24"/>
                </a:lnTo>
                <a:lnTo>
                  <a:pt x="12" y="0"/>
                </a:lnTo>
                <a:lnTo>
                  <a:pt x="12" y="0"/>
                </a:lnTo>
                <a:lnTo>
                  <a:pt x="0" y="0"/>
                </a:lnTo>
                <a:lnTo>
                  <a:pt x="0" y="44"/>
                </a:lnTo>
                <a:lnTo>
                  <a:pt x="36" y="44"/>
                </a:lnTo>
                <a:lnTo>
                  <a:pt x="36" y="0"/>
                </a:lnTo>
                <a:lnTo>
                  <a:pt x="36" y="0"/>
                </a:lnTo>
                <a:lnTo>
                  <a:pt x="22" y="0"/>
                </a:lnTo>
                <a:lnTo>
                  <a:pt x="22"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49" name="Freeform 1066"/>
          <p:cNvSpPr>
            <a:spLocks/>
          </p:cNvSpPr>
          <p:nvPr/>
        </p:nvSpPr>
        <p:spPr bwMode="auto">
          <a:xfrm>
            <a:off x="5929271" y="617907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50" name="Freeform 1067"/>
          <p:cNvSpPr>
            <a:spLocks/>
          </p:cNvSpPr>
          <p:nvPr/>
        </p:nvSpPr>
        <p:spPr bwMode="auto">
          <a:xfrm>
            <a:off x="5963214" y="6179070"/>
            <a:ext cx="43374" cy="41488"/>
          </a:xfrm>
          <a:custGeom>
            <a:avLst/>
            <a:gdLst/>
            <a:ahLst/>
            <a:cxnLst>
              <a:cxn ang="0">
                <a:pos x="34" y="24"/>
              </a:cxn>
              <a:cxn ang="0">
                <a:pos x="24" y="24"/>
              </a:cxn>
              <a:cxn ang="0">
                <a:pos x="24" y="24"/>
              </a:cxn>
              <a:cxn ang="0">
                <a:pos x="24" y="0"/>
              </a:cxn>
              <a:cxn ang="0">
                <a:pos x="24" y="0"/>
              </a:cxn>
              <a:cxn ang="0">
                <a:pos x="10" y="0"/>
              </a:cxn>
              <a:cxn ang="0">
                <a:pos x="10" y="0"/>
              </a:cxn>
              <a:cxn ang="0">
                <a:pos x="10" y="24"/>
              </a:cxn>
              <a:cxn ang="0">
                <a:pos x="0" y="24"/>
              </a:cxn>
              <a:cxn ang="0">
                <a:pos x="0" y="24"/>
              </a:cxn>
              <a:cxn ang="0">
                <a:pos x="0" y="44"/>
              </a:cxn>
              <a:cxn ang="0">
                <a:pos x="0" y="44"/>
              </a:cxn>
              <a:cxn ang="0">
                <a:pos x="12" y="44"/>
              </a:cxn>
              <a:cxn ang="0">
                <a:pos x="12" y="44"/>
              </a:cxn>
              <a:cxn ang="0">
                <a:pos x="12" y="24"/>
              </a:cxn>
              <a:cxn ang="0">
                <a:pos x="22" y="24"/>
              </a:cxn>
              <a:cxn ang="0">
                <a:pos x="22" y="24"/>
              </a:cxn>
              <a:cxn ang="0">
                <a:pos x="22" y="44"/>
              </a:cxn>
              <a:cxn ang="0">
                <a:pos x="22" y="44"/>
              </a:cxn>
              <a:cxn ang="0">
                <a:pos x="34" y="44"/>
              </a:cxn>
              <a:cxn ang="0">
                <a:pos x="34" y="44"/>
              </a:cxn>
              <a:cxn ang="0">
                <a:pos x="34" y="24"/>
              </a:cxn>
              <a:cxn ang="0">
                <a:pos x="46" y="24"/>
              </a:cxn>
              <a:cxn ang="0">
                <a:pos x="46" y="24"/>
              </a:cxn>
              <a:cxn ang="0">
                <a:pos x="46" y="0"/>
              </a:cxn>
              <a:cxn ang="0">
                <a:pos x="46" y="0"/>
              </a:cxn>
              <a:cxn ang="0">
                <a:pos x="34" y="0"/>
              </a:cxn>
              <a:cxn ang="0">
                <a:pos x="34" y="0"/>
              </a:cxn>
              <a:cxn ang="0">
                <a:pos x="34" y="24"/>
              </a:cxn>
              <a:cxn ang="0">
                <a:pos x="34" y="24"/>
              </a:cxn>
            </a:cxnLst>
            <a:rect l="0" t="0" r="r" b="b"/>
            <a:pathLst>
              <a:path w="46" h="44">
                <a:moveTo>
                  <a:pt x="34" y="24"/>
                </a:moveTo>
                <a:lnTo>
                  <a:pt x="24" y="24"/>
                </a:lnTo>
                <a:lnTo>
                  <a:pt x="24" y="24"/>
                </a:lnTo>
                <a:lnTo>
                  <a:pt x="24" y="0"/>
                </a:lnTo>
                <a:lnTo>
                  <a:pt x="24" y="0"/>
                </a:lnTo>
                <a:lnTo>
                  <a:pt x="10" y="0"/>
                </a:lnTo>
                <a:lnTo>
                  <a:pt x="10" y="0"/>
                </a:lnTo>
                <a:lnTo>
                  <a:pt x="10" y="24"/>
                </a:lnTo>
                <a:lnTo>
                  <a:pt x="0" y="24"/>
                </a:lnTo>
                <a:lnTo>
                  <a:pt x="0" y="24"/>
                </a:lnTo>
                <a:lnTo>
                  <a:pt x="0" y="44"/>
                </a:lnTo>
                <a:lnTo>
                  <a:pt x="0" y="44"/>
                </a:lnTo>
                <a:lnTo>
                  <a:pt x="12" y="44"/>
                </a:lnTo>
                <a:lnTo>
                  <a:pt x="12" y="44"/>
                </a:lnTo>
                <a:lnTo>
                  <a:pt x="12" y="24"/>
                </a:lnTo>
                <a:lnTo>
                  <a:pt x="22" y="24"/>
                </a:lnTo>
                <a:lnTo>
                  <a:pt x="22" y="24"/>
                </a:lnTo>
                <a:lnTo>
                  <a:pt x="22" y="44"/>
                </a:lnTo>
                <a:lnTo>
                  <a:pt x="22" y="44"/>
                </a:lnTo>
                <a:lnTo>
                  <a:pt x="34" y="44"/>
                </a:lnTo>
                <a:lnTo>
                  <a:pt x="34" y="44"/>
                </a:lnTo>
                <a:lnTo>
                  <a:pt x="34" y="24"/>
                </a:lnTo>
                <a:lnTo>
                  <a:pt x="46" y="24"/>
                </a:lnTo>
                <a:lnTo>
                  <a:pt x="46" y="24"/>
                </a:lnTo>
                <a:lnTo>
                  <a:pt x="46" y="0"/>
                </a:lnTo>
                <a:lnTo>
                  <a:pt x="46" y="0"/>
                </a:lnTo>
                <a:lnTo>
                  <a:pt x="34" y="0"/>
                </a:lnTo>
                <a:lnTo>
                  <a:pt x="34" y="0"/>
                </a:lnTo>
                <a:lnTo>
                  <a:pt x="34" y="24"/>
                </a:lnTo>
                <a:lnTo>
                  <a:pt x="3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51" name="Freeform 1068"/>
          <p:cNvSpPr>
            <a:spLocks/>
          </p:cNvSpPr>
          <p:nvPr/>
        </p:nvSpPr>
        <p:spPr bwMode="auto">
          <a:xfrm>
            <a:off x="5951900" y="6179070"/>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52" name="Freeform 1069"/>
          <p:cNvSpPr>
            <a:spLocks/>
          </p:cNvSpPr>
          <p:nvPr/>
        </p:nvSpPr>
        <p:spPr bwMode="auto">
          <a:xfrm>
            <a:off x="6017904" y="617907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53" name="Freeform 1070"/>
          <p:cNvSpPr>
            <a:spLocks/>
          </p:cNvSpPr>
          <p:nvPr/>
        </p:nvSpPr>
        <p:spPr bwMode="auto">
          <a:xfrm>
            <a:off x="6038648" y="617907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54" name="Freeform 1071"/>
          <p:cNvSpPr>
            <a:spLocks/>
          </p:cNvSpPr>
          <p:nvPr/>
        </p:nvSpPr>
        <p:spPr bwMode="auto">
          <a:xfrm>
            <a:off x="6061278" y="617907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55" name="Freeform 1072"/>
          <p:cNvSpPr>
            <a:spLocks/>
          </p:cNvSpPr>
          <p:nvPr/>
        </p:nvSpPr>
        <p:spPr bwMode="auto">
          <a:xfrm>
            <a:off x="6083908" y="617907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56" name="Freeform 1073"/>
          <p:cNvSpPr>
            <a:spLocks/>
          </p:cNvSpPr>
          <p:nvPr/>
        </p:nvSpPr>
        <p:spPr bwMode="auto">
          <a:xfrm>
            <a:off x="6104652" y="6179070"/>
            <a:ext cx="33945" cy="41488"/>
          </a:xfrm>
          <a:custGeom>
            <a:avLst/>
            <a:gdLst/>
            <a:ahLst/>
            <a:cxnLst>
              <a:cxn ang="0">
                <a:pos x="0" y="44"/>
              </a:cxn>
              <a:cxn ang="0">
                <a:pos x="0" y="44"/>
              </a:cxn>
              <a:cxn ang="0">
                <a:pos x="12" y="44"/>
              </a:cxn>
              <a:cxn ang="0">
                <a:pos x="12" y="24"/>
              </a:cxn>
              <a:cxn ang="0">
                <a:pos x="24" y="24"/>
              </a:cxn>
              <a:cxn ang="0">
                <a:pos x="24" y="42"/>
              </a:cxn>
              <a:cxn ang="0">
                <a:pos x="36" y="42"/>
              </a:cxn>
              <a:cxn ang="0">
                <a:pos x="36" y="0"/>
              </a:cxn>
              <a:cxn ang="0">
                <a:pos x="36" y="0"/>
              </a:cxn>
              <a:cxn ang="0">
                <a:pos x="0" y="0"/>
              </a:cxn>
              <a:cxn ang="0">
                <a:pos x="0" y="44"/>
              </a:cxn>
            </a:cxnLst>
            <a:rect l="0" t="0" r="r" b="b"/>
            <a:pathLst>
              <a:path w="36" h="44">
                <a:moveTo>
                  <a:pt x="0" y="44"/>
                </a:moveTo>
                <a:lnTo>
                  <a:pt x="0" y="44"/>
                </a:lnTo>
                <a:lnTo>
                  <a:pt x="12" y="44"/>
                </a:lnTo>
                <a:lnTo>
                  <a:pt x="12" y="24"/>
                </a:lnTo>
                <a:lnTo>
                  <a:pt x="24" y="24"/>
                </a:lnTo>
                <a:lnTo>
                  <a:pt x="24" y="42"/>
                </a:lnTo>
                <a:lnTo>
                  <a:pt x="36" y="42"/>
                </a:lnTo>
                <a:lnTo>
                  <a:pt x="36" y="0"/>
                </a:lnTo>
                <a:lnTo>
                  <a:pt x="36"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57" name="Freeform 1075"/>
          <p:cNvSpPr>
            <a:spLocks/>
          </p:cNvSpPr>
          <p:nvPr/>
        </p:nvSpPr>
        <p:spPr bwMode="auto">
          <a:xfrm>
            <a:off x="5761432" y="5038152"/>
            <a:ext cx="1436992" cy="982510"/>
          </a:xfrm>
          <a:custGeom>
            <a:avLst/>
            <a:gdLst/>
            <a:ahLst/>
            <a:cxnLst>
              <a:cxn ang="0">
                <a:pos x="1524" y="1020"/>
              </a:cxn>
              <a:cxn ang="0">
                <a:pos x="1524" y="1032"/>
              </a:cxn>
              <a:cxn ang="0">
                <a:pos x="1524" y="1032"/>
              </a:cxn>
              <a:cxn ang="0">
                <a:pos x="1524" y="1036"/>
              </a:cxn>
              <a:cxn ang="0">
                <a:pos x="1522" y="1040"/>
              </a:cxn>
              <a:cxn ang="0">
                <a:pos x="1518" y="1042"/>
              </a:cxn>
              <a:cxn ang="0">
                <a:pos x="1514" y="1042"/>
              </a:cxn>
              <a:cxn ang="0">
                <a:pos x="8" y="1042"/>
              </a:cxn>
              <a:cxn ang="0">
                <a:pos x="8" y="1042"/>
              </a:cxn>
              <a:cxn ang="0">
                <a:pos x="6" y="1042"/>
              </a:cxn>
              <a:cxn ang="0">
                <a:pos x="2" y="1040"/>
              </a:cxn>
              <a:cxn ang="0">
                <a:pos x="0" y="1036"/>
              </a:cxn>
              <a:cxn ang="0">
                <a:pos x="0" y="1032"/>
              </a:cxn>
              <a:cxn ang="0">
                <a:pos x="0" y="1020"/>
              </a:cxn>
              <a:cxn ang="0">
                <a:pos x="0" y="10"/>
              </a:cxn>
              <a:cxn ang="0">
                <a:pos x="0" y="10"/>
              </a:cxn>
              <a:cxn ang="0">
                <a:pos x="0" y="10"/>
              </a:cxn>
              <a:cxn ang="0">
                <a:pos x="0" y="6"/>
              </a:cxn>
              <a:cxn ang="0">
                <a:pos x="2" y="4"/>
              </a:cxn>
              <a:cxn ang="0">
                <a:pos x="2" y="4"/>
              </a:cxn>
              <a:cxn ang="0">
                <a:pos x="4" y="0"/>
              </a:cxn>
              <a:cxn ang="0">
                <a:pos x="8" y="0"/>
              </a:cxn>
              <a:cxn ang="0">
                <a:pos x="1514" y="0"/>
              </a:cxn>
              <a:cxn ang="0">
                <a:pos x="1514" y="0"/>
              </a:cxn>
              <a:cxn ang="0">
                <a:pos x="1518" y="0"/>
              </a:cxn>
              <a:cxn ang="0">
                <a:pos x="1522" y="4"/>
              </a:cxn>
              <a:cxn ang="0">
                <a:pos x="1522" y="4"/>
              </a:cxn>
              <a:cxn ang="0">
                <a:pos x="1524" y="6"/>
              </a:cxn>
              <a:cxn ang="0">
                <a:pos x="1524" y="10"/>
              </a:cxn>
              <a:cxn ang="0">
                <a:pos x="1524" y="10"/>
              </a:cxn>
              <a:cxn ang="0">
                <a:pos x="1524" y="1020"/>
              </a:cxn>
            </a:cxnLst>
            <a:rect l="0" t="0" r="r" b="b"/>
            <a:pathLst>
              <a:path w="1524" h="1042">
                <a:moveTo>
                  <a:pt x="1524" y="1020"/>
                </a:moveTo>
                <a:lnTo>
                  <a:pt x="1524" y="1032"/>
                </a:lnTo>
                <a:lnTo>
                  <a:pt x="1524" y="1032"/>
                </a:lnTo>
                <a:lnTo>
                  <a:pt x="1524" y="1036"/>
                </a:lnTo>
                <a:lnTo>
                  <a:pt x="1522" y="1040"/>
                </a:lnTo>
                <a:lnTo>
                  <a:pt x="1518" y="1042"/>
                </a:lnTo>
                <a:lnTo>
                  <a:pt x="1514" y="1042"/>
                </a:lnTo>
                <a:lnTo>
                  <a:pt x="8" y="1042"/>
                </a:lnTo>
                <a:lnTo>
                  <a:pt x="8" y="1042"/>
                </a:lnTo>
                <a:lnTo>
                  <a:pt x="6" y="1042"/>
                </a:lnTo>
                <a:lnTo>
                  <a:pt x="2" y="1040"/>
                </a:lnTo>
                <a:lnTo>
                  <a:pt x="0" y="1036"/>
                </a:lnTo>
                <a:lnTo>
                  <a:pt x="0" y="1032"/>
                </a:lnTo>
                <a:lnTo>
                  <a:pt x="0" y="1020"/>
                </a:lnTo>
                <a:lnTo>
                  <a:pt x="0" y="10"/>
                </a:lnTo>
                <a:lnTo>
                  <a:pt x="0" y="10"/>
                </a:lnTo>
                <a:lnTo>
                  <a:pt x="0" y="10"/>
                </a:lnTo>
                <a:lnTo>
                  <a:pt x="0" y="6"/>
                </a:lnTo>
                <a:lnTo>
                  <a:pt x="2" y="4"/>
                </a:lnTo>
                <a:lnTo>
                  <a:pt x="2" y="4"/>
                </a:lnTo>
                <a:lnTo>
                  <a:pt x="4" y="0"/>
                </a:lnTo>
                <a:lnTo>
                  <a:pt x="8" y="0"/>
                </a:lnTo>
                <a:lnTo>
                  <a:pt x="1514" y="0"/>
                </a:lnTo>
                <a:lnTo>
                  <a:pt x="1514" y="0"/>
                </a:lnTo>
                <a:lnTo>
                  <a:pt x="1518" y="0"/>
                </a:lnTo>
                <a:lnTo>
                  <a:pt x="1522" y="4"/>
                </a:lnTo>
                <a:lnTo>
                  <a:pt x="1522" y="4"/>
                </a:lnTo>
                <a:lnTo>
                  <a:pt x="1524" y="6"/>
                </a:lnTo>
                <a:lnTo>
                  <a:pt x="1524" y="10"/>
                </a:lnTo>
                <a:lnTo>
                  <a:pt x="1524" y="10"/>
                </a:lnTo>
                <a:lnTo>
                  <a:pt x="1524" y="1020"/>
                </a:lnTo>
                <a:close/>
              </a:path>
            </a:pathLst>
          </a:custGeom>
          <a:solidFill>
            <a:schemeClr val="bg1">
              <a:lumMod val="95000"/>
            </a:schemeClr>
          </a:solidFill>
          <a:ln w="12700">
            <a:noFill/>
            <a:round/>
            <a:headEnd/>
            <a:tailEnd/>
          </a:ln>
          <a:effectLst/>
        </p:spPr>
        <p:txBody>
          <a:bodyPr wrap="square" lIns="91429" tIns="91429" rIns="91429" bIns="91429" anchor="ctr">
            <a:noAutofit/>
          </a:bodyPr>
          <a:lstStyle/>
          <a:p>
            <a:pPr>
              <a:defRPr/>
            </a:pPr>
            <a:endParaRPr lang="da-DK">
              <a:latin typeface="Arial" pitchFamily="34" charset="0"/>
              <a:ea typeface="ＭＳ Ｐゴシック" pitchFamily="-97" charset="-128"/>
            </a:endParaRPr>
          </a:p>
        </p:txBody>
      </p:sp>
      <p:sp>
        <p:nvSpPr>
          <p:cNvPr id="359" name="Freeform 1013"/>
          <p:cNvSpPr>
            <a:spLocks noEditPoints="1"/>
          </p:cNvSpPr>
          <p:nvPr/>
        </p:nvSpPr>
        <p:spPr bwMode="auto">
          <a:xfrm>
            <a:off x="8422085" y="4828826"/>
            <a:ext cx="1578428" cy="1406819"/>
          </a:xfrm>
          <a:custGeom>
            <a:avLst/>
            <a:gdLst/>
            <a:ahLst/>
            <a:cxnLst>
              <a:cxn ang="0">
                <a:pos x="1504" y="96"/>
              </a:cxn>
              <a:cxn ang="0">
                <a:pos x="1574" y="76"/>
              </a:cxn>
              <a:cxn ang="0">
                <a:pos x="1582" y="192"/>
              </a:cxn>
              <a:cxn ang="0">
                <a:pos x="1506" y="186"/>
              </a:cxn>
              <a:cxn ang="0">
                <a:pos x="1316" y="76"/>
              </a:cxn>
              <a:cxn ang="0">
                <a:pos x="1388" y="96"/>
              </a:cxn>
              <a:cxn ang="0">
                <a:pos x="1324" y="198"/>
              </a:cxn>
              <a:cxn ang="0">
                <a:pos x="1102" y="96"/>
              </a:cxn>
              <a:cxn ang="0">
                <a:pos x="1166" y="74"/>
              </a:cxn>
              <a:cxn ang="0">
                <a:pos x="1186" y="186"/>
              </a:cxn>
              <a:cxn ang="0">
                <a:pos x="1108" y="192"/>
              </a:cxn>
              <a:cxn ang="0">
                <a:pos x="908" y="82"/>
              </a:cxn>
              <a:cxn ang="0">
                <a:pos x="984" y="88"/>
              </a:cxn>
              <a:cxn ang="0">
                <a:pos x="966" y="198"/>
              </a:cxn>
              <a:cxn ang="0">
                <a:pos x="902" y="96"/>
              </a:cxn>
              <a:cxn ang="0">
                <a:pos x="764" y="74"/>
              </a:cxn>
              <a:cxn ang="0">
                <a:pos x="786" y="176"/>
              </a:cxn>
              <a:cxn ang="0">
                <a:pos x="714" y="196"/>
              </a:cxn>
              <a:cxn ang="0">
                <a:pos x="502" y="88"/>
              </a:cxn>
              <a:cxn ang="0">
                <a:pos x="580" y="82"/>
              </a:cxn>
              <a:cxn ang="0">
                <a:pos x="572" y="196"/>
              </a:cxn>
              <a:cxn ang="0">
                <a:pos x="500" y="176"/>
              </a:cxn>
              <a:cxn ang="0">
                <a:pos x="322" y="74"/>
              </a:cxn>
              <a:cxn ang="0">
                <a:pos x="386" y="176"/>
              </a:cxn>
              <a:cxn ang="0">
                <a:pos x="322" y="198"/>
              </a:cxn>
              <a:cxn ang="0">
                <a:pos x="100" y="96"/>
              </a:cxn>
              <a:cxn ang="0">
                <a:pos x="172" y="76"/>
              </a:cxn>
              <a:cxn ang="0">
                <a:pos x="178" y="192"/>
              </a:cxn>
              <a:cxn ang="0">
                <a:pos x="102" y="186"/>
              </a:cxn>
              <a:cxn ang="0">
                <a:pos x="172" y="1402"/>
              </a:cxn>
              <a:cxn ang="0">
                <a:pos x="100" y="1382"/>
              </a:cxn>
              <a:cxn ang="0">
                <a:pos x="164" y="1280"/>
              </a:cxn>
              <a:cxn ang="0">
                <a:pos x="386" y="1382"/>
              </a:cxn>
              <a:cxn ang="0">
                <a:pos x="322" y="1404"/>
              </a:cxn>
              <a:cxn ang="0">
                <a:pos x="302" y="1292"/>
              </a:cxn>
              <a:cxn ang="0">
                <a:pos x="378" y="1286"/>
              </a:cxn>
              <a:cxn ang="0">
                <a:pos x="580" y="1396"/>
              </a:cxn>
              <a:cxn ang="0">
                <a:pos x="502" y="1390"/>
              </a:cxn>
              <a:cxn ang="0">
                <a:pos x="522" y="1280"/>
              </a:cxn>
              <a:cxn ang="0">
                <a:pos x="586" y="1382"/>
              </a:cxn>
              <a:cxn ang="0">
                <a:pos x="724" y="1404"/>
              </a:cxn>
              <a:cxn ang="0">
                <a:pos x="702" y="1302"/>
              </a:cxn>
              <a:cxn ang="0">
                <a:pos x="772" y="1282"/>
              </a:cxn>
              <a:cxn ang="0">
                <a:pos x="984" y="1390"/>
              </a:cxn>
              <a:cxn ang="0">
                <a:pos x="908" y="1396"/>
              </a:cxn>
              <a:cxn ang="0">
                <a:pos x="916" y="1282"/>
              </a:cxn>
              <a:cxn ang="0">
                <a:pos x="986" y="1302"/>
              </a:cxn>
              <a:cxn ang="0">
                <a:pos x="1166" y="1404"/>
              </a:cxn>
              <a:cxn ang="0">
                <a:pos x="1102" y="1302"/>
              </a:cxn>
              <a:cxn ang="0">
                <a:pos x="1166" y="1280"/>
              </a:cxn>
              <a:cxn ang="0">
                <a:pos x="1388" y="1382"/>
              </a:cxn>
              <a:cxn ang="0">
                <a:pos x="1316" y="1402"/>
              </a:cxn>
              <a:cxn ang="0">
                <a:pos x="1310" y="1286"/>
              </a:cxn>
              <a:cxn ang="0">
                <a:pos x="1386" y="1292"/>
              </a:cxn>
              <a:cxn ang="0">
                <a:pos x="1574" y="1402"/>
              </a:cxn>
              <a:cxn ang="0">
                <a:pos x="1504" y="1382"/>
              </a:cxn>
              <a:cxn ang="0">
                <a:pos x="1566" y="1280"/>
              </a:cxn>
              <a:cxn ang="0">
                <a:pos x="1600" y="1246"/>
              </a:cxn>
              <a:cxn ang="0">
                <a:pos x="84" y="1268"/>
              </a:cxn>
              <a:cxn ang="0">
                <a:pos x="74" y="234"/>
              </a:cxn>
              <a:cxn ang="0">
                <a:pos x="84" y="224"/>
              </a:cxn>
              <a:cxn ang="0">
                <a:pos x="1600" y="234"/>
              </a:cxn>
            </a:cxnLst>
            <a:rect l="0" t="0" r="r" b="b"/>
            <a:pathLst>
              <a:path w="1674" h="1492">
                <a:moveTo>
                  <a:pt x="0" y="0"/>
                </a:moveTo>
                <a:lnTo>
                  <a:pt x="0" y="1492"/>
                </a:lnTo>
                <a:lnTo>
                  <a:pt x="1674" y="1492"/>
                </a:lnTo>
                <a:lnTo>
                  <a:pt x="1674" y="0"/>
                </a:lnTo>
                <a:lnTo>
                  <a:pt x="0" y="0"/>
                </a:lnTo>
                <a:close/>
                <a:moveTo>
                  <a:pt x="1504" y="96"/>
                </a:moveTo>
                <a:lnTo>
                  <a:pt x="1504" y="96"/>
                </a:lnTo>
                <a:lnTo>
                  <a:pt x="1506" y="88"/>
                </a:lnTo>
                <a:lnTo>
                  <a:pt x="1510" y="82"/>
                </a:lnTo>
                <a:lnTo>
                  <a:pt x="1516" y="76"/>
                </a:lnTo>
                <a:lnTo>
                  <a:pt x="1526" y="74"/>
                </a:lnTo>
                <a:lnTo>
                  <a:pt x="1566" y="74"/>
                </a:lnTo>
                <a:lnTo>
                  <a:pt x="1566" y="74"/>
                </a:lnTo>
                <a:lnTo>
                  <a:pt x="1574" y="76"/>
                </a:lnTo>
                <a:lnTo>
                  <a:pt x="1582" y="82"/>
                </a:lnTo>
                <a:lnTo>
                  <a:pt x="1586" y="88"/>
                </a:lnTo>
                <a:lnTo>
                  <a:pt x="1588" y="96"/>
                </a:lnTo>
                <a:lnTo>
                  <a:pt x="1588" y="176"/>
                </a:lnTo>
                <a:lnTo>
                  <a:pt x="1588" y="176"/>
                </a:lnTo>
                <a:lnTo>
                  <a:pt x="1586" y="186"/>
                </a:lnTo>
                <a:lnTo>
                  <a:pt x="1582" y="192"/>
                </a:lnTo>
                <a:lnTo>
                  <a:pt x="1574" y="196"/>
                </a:lnTo>
                <a:lnTo>
                  <a:pt x="1566" y="198"/>
                </a:lnTo>
                <a:lnTo>
                  <a:pt x="1526" y="198"/>
                </a:lnTo>
                <a:lnTo>
                  <a:pt x="1526" y="198"/>
                </a:lnTo>
                <a:lnTo>
                  <a:pt x="1516" y="196"/>
                </a:lnTo>
                <a:lnTo>
                  <a:pt x="1510" y="192"/>
                </a:lnTo>
                <a:lnTo>
                  <a:pt x="1506" y="186"/>
                </a:lnTo>
                <a:lnTo>
                  <a:pt x="1504" y="176"/>
                </a:lnTo>
                <a:lnTo>
                  <a:pt x="1504" y="96"/>
                </a:lnTo>
                <a:close/>
                <a:moveTo>
                  <a:pt x="1302" y="96"/>
                </a:moveTo>
                <a:lnTo>
                  <a:pt x="1302" y="96"/>
                </a:lnTo>
                <a:lnTo>
                  <a:pt x="1304" y="88"/>
                </a:lnTo>
                <a:lnTo>
                  <a:pt x="1310" y="82"/>
                </a:lnTo>
                <a:lnTo>
                  <a:pt x="1316" y="76"/>
                </a:lnTo>
                <a:lnTo>
                  <a:pt x="1324" y="74"/>
                </a:lnTo>
                <a:lnTo>
                  <a:pt x="1366" y="74"/>
                </a:lnTo>
                <a:lnTo>
                  <a:pt x="1366" y="74"/>
                </a:lnTo>
                <a:lnTo>
                  <a:pt x="1374" y="76"/>
                </a:lnTo>
                <a:lnTo>
                  <a:pt x="1382" y="82"/>
                </a:lnTo>
                <a:lnTo>
                  <a:pt x="1386" y="88"/>
                </a:lnTo>
                <a:lnTo>
                  <a:pt x="1388" y="96"/>
                </a:lnTo>
                <a:lnTo>
                  <a:pt x="1388" y="176"/>
                </a:lnTo>
                <a:lnTo>
                  <a:pt x="1388" y="176"/>
                </a:lnTo>
                <a:lnTo>
                  <a:pt x="1386" y="186"/>
                </a:lnTo>
                <a:lnTo>
                  <a:pt x="1382" y="192"/>
                </a:lnTo>
                <a:lnTo>
                  <a:pt x="1374" y="196"/>
                </a:lnTo>
                <a:lnTo>
                  <a:pt x="1366" y="198"/>
                </a:lnTo>
                <a:lnTo>
                  <a:pt x="1324" y="198"/>
                </a:lnTo>
                <a:lnTo>
                  <a:pt x="1324" y="198"/>
                </a:lnTo>
                <a:lnTo>
                  <a:pt x="1316" y="196"/>
                </a:lnTo>
                <a:lnTo>
                  <a:pt x="1310" y="192"/>
                </a:lnTo>
                <a:lnTo>
                  <a:pt x="1304" y="186"/>
                </a:lnTo>
                <a:lnTo>
                  <a:pt x="1302" y="176"/>
                </a:lnTo>
                <a:lnTo>
                  <a:pt x="1302" y="96"/>
                </a:lnTo>
                <a:close/>
                <a:moveTo>
                  <a:pt x="1102" y="96"/>
                </a:moveTo>
                <a:lnTo>
                  <a:pt x="1102" y="96"/>
                </a:lnTo>
                <a:lnTo>
                  <a:pt x="1104" y="88"/>
                </a:lnTo>
                <a:lnTo>
                  <a:pt x="1108" y="82"/>
                </a:lnTo>
                <a:lnTo>
                  <a:pt x="1116" y="76"/>
                </a:lnTo>
                <a:lnTo>
                  <a:pt x="1124" y="74"/>
                </a:lnTo>
                <a:lnTo>
                  <a:pt x="1166" y="74"/>
                </a:lnTo>
                <a:lnTo>
                  <a:pt x="1166" y="74"/>
                </a:lnTo>
                <a:lnTo>
                  <a:pt x="1174" y="76"/>
                </a:lnTo>
                <a:lnTo>
                  <a:pt x="1180" y="82"/>
                </a:lnTo>
                <a:lnTo>
                  <a:pt x="1186" y="88"/>
                </a:lnTo>
                <a:lnTo>
                  <a:pt x="1188" y="96"/>
                </a:lnTo>
                <a:lnTo>
                  <a:pt x="1188" y="176"/>
                </a:lnTo>
                <a:lnTo>
                  <a:pt x="1188" y="176"/>
                </a:lnTo>
                <a:lnTo>
                  <a:pt x="1186" y="186"/>
                </a:lnTo>
                <a:lnTo>
                  <a:pt x="1180" y="192"/>
                </a:lnTo>
                <a:lnTo>
                  <a:pt x="1174" y="196"/>
                </a:lnTo>
                <a:lnTo>
                  <a:pt x="1166" y="198"/>
                </a:lnTo>
                <a:lnTo>
                  <a:pt x="1124" y="198"/>
                </a:lnTo>
                <a:lnTo>
                  <a:pt x="1124" y="198"/>
                </a:lnTo>
                <a:lnTo>
                  <a:pt x="1116" y="196"/>
                </a:lnTo>
                <a:lnTo>
                  <a:pt x="1108" y="192"/>
                </a:lnTo>
                <a:lnTo>
                  <a:pt x="1104" y="186"/>
                </a:lnTo>
                <a:lnTo>
                  <a:pt x="1102" y="176"/>
                </a:lnTo>
                <a:lnTo>
                  <a:pt x="1102" y="96"/>
                </a:lnTo>
                <a:close/>
                <a:moveTo>
                  <a:pt x="902" y="96"/>
                </a:moveTo>
                <a:lnTo>
                  <a:pt x="902" y="96"/>
                </a:lnTo>
                <a:lnTo>
                  <a:pt x="904" y="88"/>
                </a:lnTo>
                <a:lnTo>
                  <a:pt x="908" y="82"/>
                </a:lnTo>
                <a:lnTo>
                  <a:pt x="916" y="76"/>
                </a:lnTo>
                <a:lnTo>
                  <a:pt x="924" y="74"/>
                </a:lnTo>
                <a:lnTo>
                  <a:pt x="966" y="74"/>
                </a:lnTo>
                <a:lnTo>
                  <a:pt x="966" y="74"/>
                </a:lnTo>
                <a:lnTo>
                  <a:pt x="974" y="76"/>
                </a:lnTo>
                <a:lnTo>
                  <a:pt x="980" y="82"/>
                </a:lnTo>
                <a:lnTo>
                  <a:pt x="984" y="88"/>
                </a:lnTo>
                <a:lnTo>
                  <a:pt x="986" y="96"/>
                </a:lnTo>
                <a:lnTo>
                  <a:pt x="986" y="176"/>
                </a:lnTo>
                <a:lnTo>
                  <a:pt x="986" y="176"/>
                </a:lnTo>
                <a:lnTo>
                  <a:pt x="984" y="186"/>
                </a:lnTo>
                <a:lnTo>
                  <a:pt x="980" y="192"/>
                </a:lnTo>
                <a:lnTo>
                  <a:pt x="974" y="196"/>
                </a:lnTo>
                <a:lnTo>
                  <a:pt x="966" y="198"/>
                </a:lnTo>
                <a:lnTo>
                  <a:pt x="924" y="198"/>
                </a:lnTo>
                <a:lnTo>
                  <a:pt x="924" y="198"/>
                </a:lnTo>
                <a:lnTo>
                  <a:pt x="916" y="196"/>
                </a:lnTo>
                <a:lnTo>
                  <a:pt x="908" y="192"/>
                </a:lnTo>
                <a:lnTo>
                  <a:pt x="904" y="186"/>
                </a:lnTo>
                <a:lnTo>
                  <a:pt x="902" y="176"/>
                </a:lnTo>
                <a:lnTo>
                  <a:pt x="902" y="96"/>
                </a:lnTo>
                <a:close/>
                <a:moveTo>
                  <a:pt x="702" y="96"/>
                </a:moveTo>
                <a:lnTo>
                  <a:pt x="702" y="96"/>
                </a:lnTo>
                <a:lnTo>
                  <a:pt x="704" y="88"/>
                </a:lnTo>
                <a:lnTo>
                  <a:pt x="708" y="82"/>
                </a:lnTo>
                <a:lnTo>
                  <a:pt x="714" y="76"/>
                </a:lnTo>
                <a:lnTo>
                  <a:pt x="724" y="74"/>
                </a:lnTo>
                <a:lnTo>
                  <a:pt x="764" y="74"/>
                </a:lnTo>
                <a:lnTo>
                  <a:pt x="764" y="74"/>
                </a:lnTo>
                <a:lnTo>
                  <a:pt x="772" y="76"/>
                </a:lnTo>
                <a:lnTo>
                  <a:pt x="780" y="82"/>
                </a:lnTo>
                <a:lnTo>
                  <a:pt x="784" y="88"/>
                </a:lnTo>
                <a:lnTo>
                  <a:pt x="786" y="96"/>
                </a:lnTo>
                <a:lnTo>
                  <a:pt x="786" y="176"/>
                </a:lnTo>
                <a:lnTo>
                  <a:pt x="786" y="176"/>
                </a:lnTo>
                <a:lnTo>
                  <a:pt x="784" y="186"/>
                </a:lnTo>
                <a:lnTo>
                  <a:pt x="780" y="192"/>
                </a:lnTo>
                <a:lnTo>
                  <a:pt x="772" y="196"/>
                </a:lnTo>
                <a:lnTo>
                  <a:pt x="764" y="198"/>
                </a:lnTo>
                <a:lnTo>
                  <a:pt x="724" y="198"/>
                </a:lnTo>
                <a:lnTo>
                  <a:pt x="724" y="198"/>
                </a:lnTo>
                <a:lnTo>
                  <a:pt x="714" y="196"/>
                </a:lnTo>
                <a:lnTo>
                  <a:pt x="708" y="192"/>
                </a:lnTo>
                <a:lnTo>
                  <a:pt x="704" y="186"/>
                </a:lnTo>
                <a:lnTo>
                  <a:pt x="702" y="176"/>
                </a:lnTo>
                <a:lnTo>
                  <a:pt x="702" y="96"/>
                </a:lnTo>
                <a:close/>
                <a:moveTo>
                  <a:pt x="500" y="96"/>
                </a:moveTo>
                <a:lnTo>
                  <a:pt x="500" y="96"/>
                </a:lnTo>
                <a:lnTo>
                  <a:pt x="502" y="88"/>
                </a:lnTo>
                <a:lnTo>
                  <a:pt x="508" y="82"/>
                </a:lnTo>
                <a:lnTo>
                  <a:pt x="514" y="76"/>
                </a:lnTo>
                <a:lnTo>
                  <a:pt x="522" y="74"/>
                </a:lnTo>
                <a:lnTo>
                  <a:pt x="564" y="74"/>
                </a:lnTo>
                <a:lnTo>
                  <a:pt x="564" y="74"/>
                </a:lnTo>
                <a:lnTo>
                  <a:pt x="572" y="76"/>
                </a:lnTo>
                <a:lnTo>
                  <a:pt x="580" y="82"/>
                </a:lnTo>
                <a:lnTo>
                  <a:pt x="584" y="88"/>
                </a:lnTo>
                <a:lnTo>
                  <a:pt x="586" y="96"/>
                </a:lnTo>
                <a:lnTo>
                  <a:pt x="586" y="176"/>
                </a:lnTo>
                <a:lnTo>
                  <a:pt x="586" y="176"/>
                </a:lnTo>
                <a:lnTo>
                  <a:pt x="584" y="186"/>
                </a:lnTo>
                <a:lnTo>
                  <a:pt x="580" y="192"/>
                </a:lnTo>
                <a:lnTo>
                  <a:pt x="572" y="196"/>
                </a:lnTo>
                <a:lnTo>
                  <a:pt x="564" y="198"/>
                </a:lnTo>
                <a:lnTo>
                  <a:pt x="522" y="198"/>
                </a:lnTo>
                <a:lnTo>
                  <a:pt x="522" y="198"/>
                </a:lnTo>
                <a:lnTo>
                  <a:pt x="514" y="196"/>
                </a:lnTo>
                <a:lnTo>
                  <a:pt x="508" y="192"/>
                </a:lnTo>
                <a:lnTo>
                  <a:pt x="502" y="186"/>
                </a:lnTo>
                <a:lnTo>
                  <a:pt x="500" y="176"/>
                </a:lnTo>
                <a:lnTo>
                  <a:pt x="500" y="96"/>
                </a:lnTo>
                <a:close/>
                <a:moveTo>
                  <a:pt x="300" y="96"/>
                </a:moveTo>
                <a:lnTo>
                  <a:pt x="300" y="96"/>
                </a:lnTo>
                <a:lnTo>
                  <a:pt x="302" y="88"/>
                </a:lnTo>
                <a:lnTo>
                  <a:pt x="306" y="82"/>
                </a:lnTo>
                <a:lnTo>
                  <a:pt x="314" y="76"/>
                </a:lnTo>
                <a:lnTo>
                  <a:pt x="322" y="74"/>
                </a:lnTo>
                <a:lnTo>
                  <a:pt x="364" y="74"/>
                </a:lnTo>
                <a:lnTo>
                  <a:pt x="364" y="74"/>
                </a:lnTo>
                <a:lnTo>
                  <a:pt x="372" y="76"/>
                </a:lnTo>
                <a:lnTo>
                  <a:pt x="378" y="82"/>
                </a:lnTo>
                <a:lnTo>
                  <a:pt x="384" y="88"/>
                </a:lnTo>
                <a:lnTo>
                  <a:pt x="386" y="96"/>
                </a:lnTo>
                <a:lnTo>
                  <a:pt x="386" y="176"/>
                </a:lnTo>
                <a:lnTo>
                  <a:pt x="386" y="176"/>
                </a:lnTo>
                <a:lnTo>
                  <a:pt x="384" y="186"/>
                </a:lnTo>
                <a:lnTo>
                  <a:pt x="378" y="192"/>
                </a:lnTo>
                <a:lnTo>
                  <a:pt x="372" y="196"/>
                </a:lnTo>
                <a:lnTo>
                  <a:pt x="364" y="198"/>
                </a:lnTo>
                <a:lnTo>
                  <a:pt x="322" y="198"/>
                </a:lnTo>
                <a:lnTo>
                  <a:pt x="322" y="198"/>
                </a:lnTo>
                <a:lnTo>
                  <a:pt x="314" y="196"/>
                </a:lnTo>
                <a:lnTo>
                  <a:pt x="306" y="192"/>
                </a:lnTo>
                <a:lnTo>
                  <a:pt x="302" y="186"/>
                </a:lnTo>
                <a:lnTo>
                  <a:pt x="300" y="176"/>
                </a:lnTo>
                <a:lnTo>
                  <a:pt x="300" y="96"/>
                </a:lnTo>
                <a:close/>
                <a:moveTo>
                  <a:pt x="100" y="96"/>
                </a:moveTo>
                <a:lnTo>
                  <a:pt x="100" y="96"/>
                </a:lnTo>
                <a:lnTo>
                  <a:pt x="102" y="88"/>
                </a:lnTo>
                <a:lnTo>
                  <a:pt x="106" y="82"/>
                </a:lnTo>
                <a:lnTo>
                  <a:pt x="114" y="76"/>
                </a:lnTo>
                <a:lnTo>
                  <a:pt x="122" y="74"/>
                </a:lnTo>
                <a:lnTo>
                  <a:pt x="164" y="74"/>
                </a:lnTo>
                <a:lnTo>
                  <a:pt x="164" y="74"/>
                </a:lnTo>
                <a:lnTo>
                  <a:pt x="172" y="76"/>
                </a:lnTo>
                <a:lnTo>
                  <a:pt x="178" y="82"/>
                </a:lnTo>
                <a:lnTo>
                  <a:pt x="182" y="88"/>
                </a:lnTo>
                <a:lnTo>
                  <a:pt x="184" y="96"/>
                </a:lnTo>
                <a:lnTo>
                  <a:pt x="184" y="176"/>
                </a:lnTo>
                <a:lnTo>
                  <a:pt x="184" y="176"/>
                </a:lnTo>
                <a:lnTo>
                  <a:pt x="182" y="186"/>
                </a:lnTo>
                <a:lnTo>
                  <a:pt x="178" y="192"/>
                </a:lnTo>
                <a:lnTo>
                  <a:pt x="172" y="196"/>
                </a:lnTo>
                <a:lnTo>
                  <a:pt x="164" y="198"/>
                </a:lnTo>
                <a:lnTo>
                  <a:pt x="122" y="198"/>
                </a:lnTo>
                <a:lnTo>
                  <a:pt x="122" y="198"/>
                </a:lnTo>
                <a:lnTo>
                  <a:pt x="114" y="196"/>
                </a:lnTo>
                <a:lnTo>
                  <a:pt x="106" y="192"/>
                </a:lnTo>
                <a:lnTo>
                  <a:pt x="102" y="186"/>
                </a:lnTo>
                <a:lnTo>
                  <a:pt x="100" y="176"/>
                </a:lnTo>
                <a:lnTo>
                  <a:pt x="100" y="96"/>
                </a:lnTo>
                <a:close/>
                <a:moveTo>
                  <a:pt x="184" y="1382"/>
                </a:moveTo>
                <a:lnTo>
                  <a:pt x="184" y="1382"/>
                </a:lnTo>
                <a:lnTo>
                  <a:pt x="182" y="1390"/>
                </a:lnTo>
                <a:lnTo>
                  <a:pt x="178" y="1396"/>
                </a:lnTo>
                <a:lnTo>
                  <a:pt x="172" y="1402"/>
                </a:lnTo>
                <a:lnTo>
                  <a:pt x="164" y="1404"/>
                </a:lnTo>
                <a:lnTo>
                  <a:pt x="122" y="1404"/>
                </a:lnTo>
                <a:lnTo>
                  <a:pt x="122" y="1404"/>
                </a:lnTo>
                <a:lnTo>
                  <a:pt x="114" y="1402"/>
                </a:lnTo>
                <a:lnTo>
                  <a:pt x="106" y="1396"/>
                </a:lnTo>
                <a:lnTo>
                  <a:pt x="102" y="1390"/>
                </a:lnTo>
                <a:lnTo>
                  <a:pt x="100" y="1382"/>
                </a:lnTo>
                <a:lnTo>
                  <a:pt x="100" y="1302"/>
                </a:lnTo>
                <a:lnTo>
                  <a:pt x="100" y="1302"/>
                </a:lnTo>
                <a:lnTo>
                  <a:pt x="102" y="1292"/>
                </a:lnTo>
                <a:lnTo>
                  <a:pt x="106" y="1286"/>
                </a:lnTo>
                <a:lnTo>
                  <a:pt x="114" y="1282"/>
                </a:lnTo>
                <a:lnTo>
                  <a:pt x="122" y="1280"/>
                </a:lnTo>
                <a:lnTo>
                  <a:pt x="164" y="1280"/>
                </a:lnTo>
                <a:lnTo>
                  <a:pt x="164" y="1280"/>
                </a:lnTo>
                <a:lnTo>
                  <a:pt x="172" y="1282"/>
                </a:lnTo>
                <a:lnTo>
                  <a:pt x="178" y="1286"/>
                </a:lnTo>
                <a:lnTo>
                  <a:pt x="182" y="1292"/>
                </a:lnTo>
                <a:lnTo>
                  <a:pt x="184" y="1302"/>
                </a:lnTo>
                <a:lnTo>
                  <a:pt x="184" y="1382"/>
                </a:lnTo>
                <a:close/>
                <a:moveTo>
                  <a:pt x="386" y="1382"/>
                </a:moveTo>
                <a:lnTo>
                  <a:pt x="386" y="1382"/>
                </a:lnTo>
                <a:lnTo>
                  <a:pt x="384" y="1390"/>
                </a:lnTo>
                <a:lnTo>
                  <a:pt x="378" y="1396"/>
                </a:lnTo>
                <a:lnTo>
                  <a:pt x="372" y="1402"/>
                </a:lnTo>
                <a:lnTo>
                  <a:pt x="364" y="1404"/>
                </a:lnTo>
                <a:lnTo>
                  <a:pt x="322" y="1404"/>
                </a:lnTo>
                <a:lnTo>
                  <a:pt x="322" y="1404"/>
                </a:lnTo>
                <a:lnTo>
                  <a:pt x="314" y="1402"/>
                </a:lnTo>
                <a:lnTo>
                  <a:pt x="306" y="1396"/>
                </a:lnTo>
                <a:lnTo>
                  <a:pt x="302" y="1390"/>
                </a:lnTo>
                <a:lnTo>
                  <a:pt x="300" y="1382"/>
                </a:lnTo>
                <a:lnTo>
                  <a:pt x="300" y="1302"/>
                </a:lnTo>
                <a:lnTo>
                  <a:pt x="300" y="1302"/>
                </a:lnTo>
                <a:lnTo>
                  <a:pt x="302" y="1292"/>
                </a:lnTo>
                <a:lnTo>
                  <a:pt x="306" y="1286"/>
                </a:lnTo>
                <a:lnTo>
                  <a:pt x="314" y="1282"/>
                </a:lnTo>
                <a:lnTo>
                  <a:pt x="322" y="1280"/>
                </a:lnTo>
                <a:lnTo>
                  <a:pt x="364" y="1280"/>
                </a:lnTo>
                <a:lnTo>
                  <a:pt x="364" y="1280"/>
                </a:lnTo>
                <a:lnTo>
                  <a:pt x="372" y="1282"/>
                </a:lnTo>
                <a:lnTo>
                  <a:pt x="378" y="1286"/>
                </a:lnTo>
                <a:lnTo>
                  <a:pt x="384" y="1292"/>
                </a:lnTo>
                <a:lnTo>
                  <a:pt x="386" y="1302"/>
                </a:lnTo>
                <a:lnTo>
                  <a:pt x="386" y="1382"/>
                </a:lnTo>
                <a:close/>
                <a:moveTo>
                  <a:pt x="586" y="1382"/>
                </a:moveTo>
                <a:lnTo>
                  <a:pt x="586" y="1382"/>
                </a:lnTo>
                <a:lnTo>
                  <a:pt x="584" y="1390"/>
                </a:lnTo>
                <a:lnTo>
                  <a:pt x="580" y="1396"/>
                </a:lnTo>
                <a:lnTo>
                  <a:pt x="572" y="1402"/>
                </a:lnTo>
                <a:lnTo>
                  <a:pt x="564" y="1404"/>
                </a:lnTo>
                <a:lnTo>
                  <a:pt x="522" y="1404"/>
                </a:lnTo>
                <a:lnTo>
                  <a:pt x="522" y="1404"/>
                </a:lnTo>
                <a:lnTo>
                  <a:pt x="514" y="1402"/>
                </a:lnTo>
                <a:lnTo>
                  <a:pt x="508" y="1396"/>
                </a:lnTo>
                <a:lnTo>
                  <a:pt x="502" y="1390"/>
                </a:lnTo>
                <a:lnTo>
                  <a:pt x="500" y="1382"/>
                </a:lnTo>
                <a:lnTo>
                  <a:pt x="500" y="1302"/>
                </a:lnTo>
                <a:lnTo>
                  <a:pt x="500" y="1302"/>
                </a:lnTo>
                <a:lnTo>
                  <a:pt x="502" y="1292"/>
                </a:lnTo>
                <a:lnTo>
                  <a:pt x="508" y="1286"/>
                </a:lnTo>
                <a:lnTo>
                  <a:pt x="514" y="1282"/>
                </a:lnTo>
                <a:lnTo>
                  <a:pt x="522" y="1280"/>
                </a:lnTo>
                <a:lnTo>
                  <a:pt x="564" y="1280"/>
                </a:lnTo>
                <a:lnTo>
                  <a:pt x="564" y="1280"/>
                </a:lnTo>
                <a:lnTo>
                  <a:pt x="572" y="1282"/>
                </a:lnTo>
                <a:lnTo>
                  <a:pt x="580" y="1286"/>
                </a:lnTo>
                <a:lnTo>
                  <a:pt x="584" y="1292"/>
                </a:lnTo>
                <a:lnTo>
                  <a:pt x="586" y="1302"/>
                </a:lnTo>
                <a:lnTo>
                  <a:pt x="586" y="1382"/>
                </a:lnTo>
                <a:close/>
                <a:moveTo>
                  <a:pt x="786" y="1382"/>
                </a:moveTo>
                <a:lnTo>
                  <a:pt x="786" y="1382"/>
                </a:lnTo>
                <a:lnTo>
                  <a:pt x="784" y="1390"/>
                </a:lnTo>
                <a:lnTo>
                  <a:pt x="780" y="1396"/>
                </a:lnTo>
                <a:lnTo>
                  <a:pt x="772" y="1402"/>
                </a:lnTo>
                <a:lnTo>
                  <a:pt x="764" y="1404"/>
                </a:lnTo>
                <a:lnTo>
                  <a:pt x="724" y="1404"/>
                </a:lnTo>
                <a:lnTo>
                  <a:pt x="724" y="1404"/>
                </a:lnTo>
                <a:lnTo>
                  <a:pt x="714" y="1402"/>
                </a:lnTo>
                <a:lnTo>
                  <a:pt x="708" y="1396"/>
                </a:lnTo>
                <a:lnTo>
                  <a:pt x="704" y="1390"/>
                </a:lnTo>
                <a:lnTo>
                  <a:pt x="702" y="1382"/>
                </a:lnTo>
                <a:lnTo>
                  <a:pt x="702" y="1302"/>
                </a:lnTo>
                <a:lnTo>
                  <a:pt x="702" y="1302"/>
                </a:lnTo>
                <a:lnTo>
                  <a:pt x="704" y="1292"/>
                </a:lnTo>
                <a:lnTo>
                  <a:pt x="708" y="1286"/>
                </a:lnTo>
                <a:lnTo>
                  <a:pt x="714" y="1282"/>
                </a:lnTo>
                <a:lnTo>
                  <a:pt x="724" y="1280"/>
                </a:lnTo>
                <a:lnTo>
                  <a:pt x="764" y="1280"/>
                </a:lnTo>
                <a:lnTo>
                  <a:pt x="764" y="1280"/>
                </a:lnTo>
                <a:lnTo>
                  <a:pt x="772" y="1282"/>
                </a:lnTo>
                <a:lnTo>
                  <a:pt x="780" y="1286"/>
                </a:lnTo>
                <a:lnTo>
                  <a:pt x="784" y="1292"/>
                </a:lnTo>
                <a:lnTo>
                  <a:pt x="786" y="1302"/>
                </a:lnTo>
                <a:lnTo>
                  <a:pt x="786" y="1382"/>
                </a:lnTo>
                <a:close/>
                <a:moveTo>
                  <a:pt x="986" y="1382"/>
                </a:moveTo>
                <a:lnTo>
                  <a:pt x="986" y="1382"/>
                </a:lnTo>
                <a:lnTo>
                  <a:pt x="984" y="1390"/>
                </a:lnTo>
                <a:lnTo>
                  <a:pt x="980" y="1396"/>
                </a:lnTo>
                <a:lnTo>
                  <a:pt x="974" y="1402"/>
                </a:lnTo>
                <a:lnTo>
                  <a:pt x="966" y="1404"/>
                </a:lnTo>
                <a:lnTo>
                  <a:pt x="924" y="1404"/>
                </a:lnTo>
                <a:lnTo>
                  <a:pt x="924" y="1404"/>
                </a:lnTo>
                <a:lnTo>
                  <a:pt x="916" y="1402"/>
                </a:lnTo>
                <a:lnTo>
                  <a:pt x="908" y="1396"/>
                </a:lnTo>
                <a:lnTo>
                  <a:pt x="904" y="1390"/>
                </a:lnTo>
                <a:lnTo>
                  <a:pt x="902" y="1382"/>
                </a:lnTo>
                <a:lnTo>
                  <a:pt x="902" y="1302"/>
                </a:lnTo>
                <a:lnTo>
                  <a:pt x="902" y="1302"/>
                </a:lnTo>
                <a:lnTo>
                  <a:pt x="904" y="1292"/>
                </a:lnTo>
                <a:lnTo>
                  <a:pt x="908" y="1286"/>
                </a:lnTo>
                <a:lnTo>
                  <a:pt x="916" y="1282"/>
                </a:lnTo>
                <a:lnTo>
                  <a:pt x="924" y="1280"/>
                </a:lnTo>
                <a:lnTo>
                  <a:pt x="966" y="1280"/>
                </a:lnTo>
                <a:lnTo>
                  <a:pt x="966" y="1280"/>
                </a:lnTo>
                <a:lnTo>
                  <a:pt x="974" y="1282"/>
                </a:lnTo>
                <a:lnTo>
                  <a:pt x="980" y="1286"/>
                </a:lnTo>
                <a:lnTo>
                  <a:pt x="984" y="1292"/>
                </a:lnTo>
                <a:lnTo>
                  <a:pt x="986" y="1302"/>
                </a:lnTo>
                <a:lnTo>
                  <a:pt x="986" y="1382"/>
                </a:lnTo>
                <a:close/>
                <a:moveTo>
                  <a:pt x="1188" y="1382"/>
                </a:moveTo>
                <a:lnTo>
                  <a:pt x="1188" y="1382"/>
                </a:lnTo>
                <a:lnTo>
                  <a:pt x="1186" y="1390"/>
                </a:lnTo>
                <a:lnTo>
                  <a:pt x="1180" y="1396"/>
                </a:lnTo>
                <a:lnTo>
                  <a:pt x="1174" y="1402"/>
                </a:lnTo>
                <a:lnTo>
                  <a:pt x="1166" y="1404"/>
                </a:lnTo>
                <a:lnTo>
                  <a:pt x="1124" y="1404"/>
                </a:lnTo>
                <a:lnTo>
                  <a:pt x="1124" y="1404"/>
                </a:lnTo>
                <a:lnTo>
                  <a:pt x="1116" y="1402"/>
                </a:lnTo>
                <a:lnTo>
                  <a:pt x="1108" y="1396"/>
                </a:lnTo>
                <a:lnTo>
                  <a:pt x="1104" y="1390"/>
                </a:lnTo>
                <a:lnTo>
                  <a:pt x="1102" y="1382"/>
                </a:lnTo>
                <a:lnTo>
                  <a:pt x="1102" y="1302"/>
                </a:lnTo>
                <a:lnTo>
                  <a:pt x="1102" y="1302"/>
                </a:lnTo>
                <a:lnTo>
                  <a:pt x="1104" y="1292"/>
                </a:lnTo>
                <a:lnTo>
                  <a:pt x="1108" y="1286"/>
                </a:lnTo>
                <a:lnTo>
                  <a:pt x="1116" y="1282"/>
                </a:lnTo>
                <a:lnTo>
                  <a:pt x="1124" y="1280"/>
                </a:lnTo>
                <a:lnTo>
                  <a:pt x="1166" y="1280"/>
                </a:lnTo>
                <a:lnTo>
                  <a:pt x="1166" y="1280"/>
                </a:lnTo>
                <a:lnTo>
                  <a:pt x="1174" y="1282"/>
                </a:lnTo>
                <a:lnTo>
                  <a:pt x="1180" y="1286"/>
                </a:lnTo>
                <a:lnTo>
                  <a:pt x="1186" y="1292"/>
                </a:lnTo>
                <a:lnTo>
                  <a:pt x="1188" y="1302"/>
                </a:lnTo>
                <a:lnTo>
                  <a:pt x="1188" y="1382"/>
                </a:lnTo>
                <a:close/>
                <a:moveTo>
                  <a:pt x="1388" y="1382"/>
                </a:moveTo>
                <a:lnTo>
                  <a:pt x="1388" y="1382"/>
                </a:lnTo>
                <a:lnTo>
                  <a:pt x="1386" y="1390"/>
                </a:lnTo>
                <a:lnTo>
                  <a:pt x="1382" y="1396"/>
                </a:lnTo>
                <a:lnTo>
                  <a:pt x="1374" y="1402"/>
                </a:lnTo>
                <a:lnTo>
                  <a:pt x="1366" y="1404"/>
                </a:lnTo>
                <a:lnTo>
                  <a:pt x="1324" y="1404"/>
                </a:lnTo>
                <a:lnTo>
                  <a:pt x="1324" y="1404"/>
                </a:lnTo>
                <a:lnTo>
                  <a:pt x="1316" y="1402"/>
                </a:lnTo>
                <a:lnTo>
                  <a:pt x="1310" y="1396"/>
                </a:lnTo>
                <a:lnTo>
                  <a:pt x="1304" y="1390"/>
                </a:lnTo>
                <a:lnTo>
                  <a:pt x="1302" y="1382"/>
                </a:lnTo>
                <a:lnTo>
                  <a:pt x="1302" y="1302"/>
                </a:lnTo>
                <a:lnTo>
                  <a:pt x="1302" y="1302"/>
                </a:lnTo>
                <a:lnTo>
                  <a:pt x="1304" y="1292"/>
                </a:lnTo>
                <a:lnTo>
                  <a:pt x="1310" y="1286"/>
                </a:lnTo>
                <a:lnTo>
                  <a:pt x="1316" y="1282"/>
                </a:lnTo>
                <a:lnTo>
                  <a:pt x="1324" y="1280"/>
                </a:lnTo>
                <a:lnTo>
                  <a:pt x="1366" y="1280"/>
                </a:lnTo>
                <a:lnTo>
                  <a:pt x="1366" y="1280"/>
                </a:lnTo>
                <a:lnTo>
                  <a:pt x="1374" y="1282"/>
                </a:lnTo>
                <a:lnTo>
                  <a:pt x="1382" y="1286"/>
                </a:lnTo>
                <a:lnTo>
                  <a:pt x="1386" y="1292"/>
                </a:lnTo>
                <a:lnTo>
                  <a:pt x="1388" y="1302"/>
                </a:lnTo>
                <a:lnTo>
                  <a:pt x="1388" y="1382"/>
                </a:lnTo>
                <a:close/>
                <a:moveTo>
                  <a:pt x="1588" y="1382"/>
                </a:moveTo>
                <a:lnTo>
                  <a:pt x="1588" y="1382"/>
                </a:lnTo>
                <a:lnTo>
                  <a:pt x="1586" y="1390"/>
                </a:lnTo>
                <a:lnTo>
                  <a:pt x="1582" y="1396"/>
                </a:lnTo>
                <a:lnTo>
                  <a:pt x="1574" y="1402"/>
                </a:lnTo>
                <a:lnTo>
                  <a:pt x="1566" y="1404"/>
                </a:lnTo>
                <a:lnTo>
                  <a:pt x="1526" y="1404"/>
                </a:lnTo>
                <a:lnTo>
                  <a:pt x="1526" y="1404"/>
                </a:lnTo>
                <a:lnTo>
                  <a:pt x="1516" y="1402"/>
                </a:lnTo>
                <a:lnTo>
                  <a:pt x="1510" y="1396"/>
                </a:lnTo>
                <a:lnTo>
                  <a:pt x="1506" y="1390"/>
                </a:lnTo>
                <a:lnTo>
                  <a:pt x="1504" y="1382"/>
                </a:lnTo>
                <a:lnTo>
                  <a:pt x="1504" y="1302"/>
                </a:lnTo>
                <a:lnTo>
                  <a:pt x="1504" y="1302"/>
                </a:lnTo>
                <a:lnTo>
                  <a:pt x="1506" y="1292"/>
                </a:lnTo>
                <a:lnTo>
                  <a:pt x="1510" y="1286"/>
                </a:lnTo>
                <a:lnTo>
                  <a:pt x="1516" y="1282"/>
                </a:lnTo>
                <a:lnTo>
                  <a:pt x="1526" y="1280"/>
                </a:lnTo>
                <a:lnTo>
                  <a:pt x="1566" y="1280"/>
                </a:lnTo>
                <a:lnTo>
                  <a:pt x="1566" y="1280"/>
                </a:lnTo>
                <a:lnTo>
                  <a:pt x="1574" y="1282"/>
                </a:lnTo>
                <a:lnTo>
                  <a:pt x="1582" y="1286"/>
                </a:lnTo>
                <a:lnTo>
                  <a:pt x="1586" y="1292"/>
                </a:lnTo>
                <a:lnTo>
                  <a:pt x="1588" y="1302"/>
                </a:lnTo>
                <a:lnTo>
                  <a:pt x="1588" y="1382"/>
                </a:lnTo>
                <a:close/>
                <a:moveTo>
                  <a:pt x="1600" y="1246"/>
                </a:moveTo>
                <a:lnTo>
                  <a:pt x="1600" y="1258"/>
                </a:lnTo>
                <a:lnTo>
                  <a:pt x="1600" y="1258"/>
                </a:lnTo>
                <a:lnTo>
                  <a:pt x="1598" y="1262"/>
                </a:lnTo>
                <a:lnTo>
                  <a:pt x="1596" y="1264"/>
                </a:lnTo>
                <a:lnTo>
                  <a:pt x="1594" y="1266"/>
                </a:lnTo>
                <a:lnTo>
                  <a:pt x="1590" y="1268"/>
                </a:lnTo>
                <a:lnTo>
                  <a:pt x="84" y="1268"/>
                </a:lnTo>
                <a:lnTo>
                  <a:pt x="84" y="1268"/>
                </a:lnTo>
                <a:lnTo>
                  <a:pt x="80" y="1266"/>
                </a:lnTo>
                <a:lnTo>
                  <a:pt x="78" y="1264"/>
                </a:lnTo>
                <a:lnTo>
                  <a:pt x="76" y="1262"/>
                </a:lnTo>
                <a:lnTo>
                  <a:pt x="74" y="1258"/>
                </a:lnTo>
                <a:lnTo>
                  <a:pt x="74" y="1246"/>
                </a:lnTo>
                <a:lnTo>
                  <a:pt x="74" y="234"/>
                </a:lnTo>
                <a:lnTo>
                  <a:pt x="74" y="234"/>
                </a:lnTo>
                <a:lnTo>
                  <a:pt x="74" y="234"/>
                </a:lnTo>
                <a:lnTo>
                  <a:pt x="76" y="230"/>
                </a:lnTo>
                <a:lnTo>
                  <a:pt x="76" y="228"/>
                </a:lnTo>
                <a:lnTo>
                  <a:pt x="76" y="228"/>
                </a:lnTo>
                <a:lnTo>
                  <a:pt x="80" y="226"/>
                </a:lnTo>
                <a:lnTo>
                  <a:pt x="84" y="224"/>
                </a:lnTo>
                <a:lnTo>
                  <a:pt x="1590" y="224"/>
                </a:lnTo>
                <a:lnTo>
                  <a:pt x="1590" y="224"/>
                </a:lnTo>
                <a:lnTo>
                  <a:pt x="1594" y="226"/>
                </a:lnTo>
                <a:lnTo>
                  <a:pt x="1596" y="228"/>
                </a:lnTo>
                <a:lnTo>
                  <a:pt x="1596" y="228"/>
                </a:lnTo>
                <a:lnTo>
                  <a:pt x="1598" y="230"/>
                </a:lnTo>
                <a:lnTo>
                  <a:pt x="1600" y="234"/>
                </a:lnTo>
                <a:lnTo>
                  <a:pt x="1600" y="234"/>
                </a:lnTo>
                <a:lnTo>
                  <a:pt x="1600" y="1246"/>
                </a:lnTo>
                <a:close/>
              </a:path>
            </a:pathLst>
          </a:custGeom>
          <a:solidFill>
            <a:schemeClr val="accent6">
              <a:lumMod val="75000"/>
            </a:schemeClr>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60" name="Freeform 1014"/>
          <p:cNvSpPr>
            <a:spLocks/>
          </p:cNvSpPr>
          <p:nvPr/>
        </p:nvSpPr>
        <p:spPr bwMode="auto">
          <a:xfrm>
            <a:off x="9010460" y="6180956"/>
            <a:ext cx="7543" cy="11315"/>
          </a:xfrm>
          <a:custGeom>
            <a:avLst/>
            <a:gdLst/>
            <a:ahLst/>
            <a:cxnLst>
              <a:cxn ang="0">
                <a:pos x="0" y="12"/>
              </a:cxn>
              <a:cxn ang="0">
                <a:pos x="8" y="12"/>
              </a:cxn>
              <a:cxn ang="0">
                <a:pos x="4" y="0"/>
              </a:cxn>
              <a:cxn ang="0">
                <a:pos x="0" y="12"/>
              </a:cxn>
            </a:cxnLst>
            <a:rect l="0" t="0" r="r" b="b"/>
            <a:pathLst>
              <a:path w="8" h="12">
                <a:moveTo>
                  <a:pt x="0" y="12"/>
                </a:moveTo>
                <a:lnTo>
                  <a:pt x="8" y="12"/>
                </a:lnTo>
                <a:lnTo>
                  <a:pt x="4" y="0"/>
                </a:lnTo>
                <a:lnTo>
                  <a:pt x="0" y="12"/>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61" name="Freeform 1015"/>
          <p:cNvSpPr>
            <a:spLocks/>
          </p:cNvSpPr>
          <p:nvPr/>
        </p:nvSpPr>
        <p:spPr bwMode="auto">
          <a:xfrm>
            <a:off x="8963314" y="6201699"/>
            <a:ext cx="30173" cy="16972"/>
          </a:xfrm>
          <a:custGeom>
            <a:avLst/>
            <a:gdLst/>
            <a:ahLst/>
            <a:cxnLst>
              <a:cxn ang="0">
                <a:pos x="4" y="16"/>
              </a:cxn>
              <a:cxn ang="0">
                <a:pos x="32" y="8"/>
              </a:cxn>
              <a:cxn ang="0">
                <a:pos x="4" y="2"/>
              </a:cxn>
              <a:cxn ang="0">
                <a:pos x="0" y="0"/>
              </a:cxn>
              <a:cxn ang="0">
                <a:pos x="0" y="18"/>
              </a:cxn>
              <a:cxn ang="0">
                <a:pos x="4" y="16"/>
              </a:cxn>
            </a:cxnLst>
            <a:rect l="0" t="0" r="r" b="b"/>
            <a:pathLst>
              <a:path w="32" h="18">
                <a:moveTo>
                  <a:pt x="4" y="16"/>
                </a:moveTo>
                <a:lnTo>
                  <a:pt x="32" y="8"/>
                </a:lnTo>
                <a:lnTo>
                  <a:pt x="4" y="2"/>
                </a:lnTo>
                <a:lnTo>
                  <a:pt x="0" y="0"/>
                </a:lnTo>
                <a:lnTo>
                  <a:pt x="0" y="18"/>
                </a:lnTo>
                <a:lnTo>
                  <a:pt x="4" y="1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62" name="Freeform 1016"/>
          <p:cNvSpPr>
            <a:spLocks/>
          </p:cNvSpPr>
          <p:nvPr/>
        </p:nvSpPr>
        <p:spPr bwMode="auto">
          <a:xfrm>
            <a:off x="8980286" y="6175299"/>
            <a:ext cx="18858" cy="26401"/>
          </a:xfrm>
          <a:custGeom>
            <a:avLst/>
            <a:gdLst/>
            <a:ahLst/>
            <a:cxnLst>
              <a:cxn ang="0">
                <a:pos x="14" y="20"/>
              </a:cxn>
              <a:cxn ang="0">
                <a:pos x="14" y="20"/>
              </a:cxn>
              <a:cxn ang="0">
                <a:pos x="16" y="16"/>
              </a:cxn>
              <a:cxn ang="0">
                <a:pos x="16" y="16"/>
              </a:cxn>
              <a:cxn ang="0">
                <a:pos x="18" y="12"/>
              </a:cxn>
              <a:cxn ang="0">
                <a:pos x="18" y="12"/>
              </a:cxn>
              <a:cxn ang="0">
                <a:pos x="20" y="8"/>
              </a:cxn>
              <a:cxn ang="0">
                <a:pos x="20" y="8"/>
              </a:cxn>
              <a:cxn ang="0">
                <a:pos x="18" y="4"/>
              </a:cxn>
              <a:cxn ang="0">
                <a:pos x="18" y="2"/>
              </a:cxn>
              <a:cxn ang="0">
                <a:pos x="18" y="2"/>
              </a:cxn>
              <a:cxn ang="0">
                <a:pos x="14" y="0"/>
              </a:cxn>
              <a:cxn ang="0">
                <a:pos x="10" y="0"/>
              </a:cxn>
              <a:cxn ang="0">
                <a:pos x="10" y="0"/>
              </a:cxn>
              <a:cxn ang="0">
                <a:pos x="4" y="2"/>
              </a:cxn>
              <a:cxn ang="0">
                <a:pos x="4" y="2"/>
              </a:cxn>
              <a:cxn ang="0">
                <a:pos x="2" y="4"/>
              </a:cxn>
              <a:cxn ang="0">
                <a:pos x="2" y="8"/>
              </a:cxn>
              <a:cxn ang="0">
                <a:pos x="6" y="10"/>
              </a:cxn>
              <a:cxn ang="0">
                <a:pos x="6" y="10"/>
              </a:cxn>
              <a:cxn ang="0">
                <a:pos x="8" y="6"/>
              </a:cxn>
              <a:cxn ang="0">
                <a:pos x="8" y="6"/>
              </a:cxn>
              <a:cxn ang="0">
                <a:pos x="10" y="4"/>
              </a:cxn>
              <a:cxn ang="0">
                <a:pos x="10" y="4"/>
              </a:cxn>
              <a:cxn ang="0">
                <a:pos x="14" y="6"/>
              </a:cxn>
              <a:cxn ang="0">
                <a:pos x="14" y="6"/>
              </a:cxn>
              <a:cxn ang="0">
                <a:pos x="14" y="8"/>
              </a:cxn>
              <a:cxn ang="0">
                <a:pos x="14" y="8"/>
              </a:cxn>
              <a:cxn ang="0">
                <a:pos x="12" y="12"/>
              </a:cxn>
              <a:cxn ang="0">
                <a:pos x="12" y="12"/>
              </a:cxn>
              <a:cxn ang="0">
                <a:pos x="8" y="16"/>
              </a:cxn>
              <a:cxn ang="0">
                <a:pos x="8" y="16"/>
              </a:cxn>
              <a:cxn ang="0">
                <a:pos x="2" y="24"/>
              </a:cxn>
              <a:cxn ang="0">
                <a:pos x="2" y="24"/>
              </a:cxn>
              <a:cxn ang="0">
                <a:pos x="0" y="28"/>
              </a:cxn>
              <a:cxn ang="0">
                <a:pos x="20" y="28"/>
              </a:cxn>
              <a:cxn ang="0">
                <a:pos x="20" y="24"/>
              </a:cxn>
              <a:cxn ang="0">
                <a:pos x="8" y="24"/>
              </a:cxn>
              <a:cxn ang="0">
                <a:pos x="8" y="24"/>
              </a:cxn>
              <a:cxn ang="0">
                <a:pos x="10" y="22"/>
              </a:cxn>
              <a:cxn ang="0">
                <a:pos x="10" y="22"/>
              </a:cxn>
              <a:cxn ang="0">
                <a:pos x="14" y="20"/>
              </a:cxn>
              <a:cxn ang="0">
                <a:pos x="14" y="20"/>
              </a:cxn>
            </a:cxnLst>
            <a:rect l="0" t="0" r="r" b="b"/>
            <a:pathLst>
              <a:path w="20" h="28">
                <a:moveTo>
                  <a:pt x="14" y="20"/>
                </a:moveTo>
                <a:lnTo>
                  <a:pt x="14" y="20"/>
                </a:lnTo>
                <a:lnTo>
                  <a:pt x="16" y="16"/>
                </a:lnTo>
                <a:lnTo>
                  <a:pt x="16" y="16"/>
                </a:lnTo>
                <a:lnTo>
                  <a:pt x="18" y="12"/>
                </a:lnTo>
                <a:lnTo>
                  <a:pt x="18" y="12"/>
                </a:lnTo>
                <a:lnTo>
                  <a:pt x="20" y="8"/>
                </a:lnTo>
                <a:lnTo>
                  <a:pt x="20" y="8"/>
                </a:lnTo>
                <a:lnTo>
                  <a:pt x="18" y="4"/>
                </a:lnTo>
                <a:lnTo>
                  <a:pt x="18" y="2"/>
                </a:lnTo>
                <a:lnTo>
                  <a:pt x="18" y="2"/>
                </a:lnTo>
                <a:lnTo>
                  <a:pt x="14" y="0"/>
                </a:lnTo>
                <a:lnTo>
                  <a:pt x="10" y="0"/>
                </a:lnTo>
                <a:lnTo>
                  <a:pt x="10" y="0"/>
                </a:lnTo>
                <a:lnTo>
                  <a:pt x="4" y="2"/>
                </a:lnTo>
                <a:lnTo>
                  <a:pt x="4" y="2"/>
                </a:lnTo>
                <a:lnTo>
                  <a:pt x="2" y="4"/>
                </a:lnTo>
                <a:lnTo>
                  <a:pt x="2" y="8"/>
                </a:lnTo>
                <a:lnTo>
                  <a:pt x="6" y="10"/>
                </a:lnTo>
                <a:lnTo>
                  <a:pt x="6" y="10"/>
                </a:lnTo>
                <a:lnTo>
                  <a:pt x="8" y="6"/>
                </a:lnTo>
                <a:lnTo>
                  <a:pt x="8" y="6"/>
                </a:lnTo>
                <a:lnTo>
                  <a:pt x="10" y="4"/>
                </a:lnTo>
                <a:lnTo>
                  <a:pt x="10" y="4"/>
                </a:lnTo>
                <a:lnTo>
                  <a:pt x="14" y="6"/>
                </a:lnTo>
                <a:lnTo>
                  <a:pt x="14" y="6"/>
                </a:lnTo>
                <a:lnTo>
                  <a:pt x="14" y="8"/>
                </a:lnTo>
                <a:lnTo>
                  <a:pt x="14" y="8"/>
                </a:lnTo>
                <a:lnTo>
                  <a:pt x="12" y="12"/>
                </a:lnTo>
                <a:lnTo>
                  <a:pt x="12" y="12"/>
                </a:lnTo>
                <a:lnTo>
                  <a:pt x="8" y="16"/>
                </a:lnTo>
                <a:lnTo>
                  <a:pt x="8" y="16"/>
                </a:lnTo>
                <a:lnTo>
                  <a:pt x="2" y="24"/>
                </a:lnTo>
                <a:lnTo>
                  <a:pt x="2" y="24"/>
                </a:lnTo>
                <a:lnTo>
                  <a:pt x="0" y="28"/>
                </a:lnTo>
                <a:lnTo>
                  <a:pt x="20" y="28"/>
                </a:lnTo>
                <a:lnTo>
                  <a:pt x="20" y="24"/>
                </a:lnTo>
                <a:lnTo>
                  <a:pt x="8" y="24"/>
                </a:lnTo>
                <a:lnTo>
                  <a:pt x="8" y="24"/>
                </a:lnTo>
                <a:lnTo>
                  <a:pt x="10" y="22"/>
                </a:lnTo>
                <a:lnTo>
                  <a:pt x="10" y="22"/>
                </a:lnTo>
                <a:lnTo>
                  <a:pt x="14" y="20"/>
                </a:lnTo>
                <a:lnTo>
                  <a:pt x="14"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63" name="Freeform 1017"/>
          <p:cNvSpPr>
            <a:spLocks noEditPoints="1"/>
          </p:cNvSpPr>
          <p:nvPr/>
        </p:nvSpPr>
        <p:spPr bwMode="auto">
          <a:xfrm>
            <a:off x="9001031" y="6175299"/>
            <a:ext cx="26401" cy="26401"/>
          </a:xfrm>
          <a:custGeom>
            <a:avLst/>
            <a:gdLst/>
            <a:ahLst/>
            <a:cxnLst>
              <a:cxn ang="0">
                <a:pos x="10" y="0"/>
              </a:cxn>
              <a:cxn ang="0">
                <a:pos x="0" y="28"/>
              </a:cxn>
              <a:cxn ang="0">
                <a:pos x="6" y="28"/>
              </a:cxn>
              <a:cxn ang="0">
                <a:pos x="8" y="22"/>
              </a:cxn>
              <a:cxn ang="0">
                <a:pos x="18" y="22"/>
              </a:cxn>
              <a:cxn ang="0">
                <a:pos x="22" y="28"/>
              </a:cxn>
              <a:cxn ang="0">
                <a:pos x="28" y="28"/>
              </a:cxn>
              <a:cxn ang="0">
                <a:pos x="16" y="0"/>
              </a:cxn>
              <a:cxn ang="0">
                <a:pos x="10" y="0"/>
              </a:cxn>
              <a:cxn ang="0">
                <a:pos x="10" y="18"/>
              </a:cxn>
              <a:cxn ang="0">
                <a:pos x="14" y="6"/>
              </a:cxn>
              <a:cxn ang="0">
                <a:pos x="18" y="18"/>
              </a:cxn>
              <a:cxn ang="0">
                <a:pos x="10" y="18"/>
              </a:cxn>
            </a:cxnLst>
            <a:rect l="0" t="0" r="r" b="b"/>
            <a:pathLst>
              <a:path w="28" h="28">
                <a:moveTo>
                  <a:pt x="10" y="0"/>
                </a:moveTo>
                <a:lnTo>
                  <a:pt x="0" y="28"/>
                </a:lnTo>
                <a:lnTo>
                  <a:pt x="6" y="28"/>
                </a:lnTo>
                <a:lnTo>
                  <a:pt x="8" y="22"/>
                </a:lnTo>
                <a:lnTo>
                  <a:pt x="18" y="22"/>
                </a:lnTo>
                <a:lnTo>
                  <a:pt x="22" y="28"/>
                </a:lnTo>
                <a:lnTo>
                  <a:pt x="28" y="28"/>
                </a:lnTo>
                <a:lnTo>
                  <a:pt x="16" y="0"/>
                </a:lnTo>
                <a:lnTo>
                  <a:pt x="10" y="0"/>
                </a:lnTo>
                <a:close/>
                <a:moveTo>
                  <a:pt x="10" y="18"/>
                </a:moveTo>
                <a:lnTo>
                  <a:pt x="14" y="6"/>
                </a:lnTo>
                <a:lnTo>
                  <a:pt x="18" y="18"/>
                </a:lnTo>
                <a:lnTo>
                  <a:pt x="10" y="1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64" name="Freeform 1018"/>
          <p:cNvSpPr>
            <a:spLocks/>
          </p:cNvSpPr>
          <p:nvPr/>
        </p:nvSpPr>
        <p:spPr bwMode="auto">
          <a:xfrm>
            <a:off x="9915651" y="6196043"/>
            <a:ext cx="49031" cy="28287"/>
          </a:xfrm>
          <a:custGeom>
            <a:avLst/>
            <a:gdLst/>
            <a:ahLst/>
            <a:cxnLst>
              <a:cxn ang="0">
                <a:pos x="0" y="0"/>
              </a:cxn>
              <a:cxn ang="0">
                <a:pos x="0" y="14"/>
              </a:cxn>
              <a:cxn ang="0">
                <a:pos x="0" y="30"/>
              </a:cxn>
              <a:cxn ang="0">
                <a:pos x="26" y="22"/>
              </a:cxn>
              <a:cxn ang="0">
                <a:pos x="52" y="14"/>
              </a:cxn>
              <a:cxn ang="0">
                <a:pos x="26" y="8"/>
              </a:cxn>
              <a:cxn ang="0">
                <a:pos x="0" y="0"/>
              </a:cxn>
            </a:cxnLst>
            <a:rect l="0" t="0" r="r" b="b"/>
            <a:pathLst>
              <a:path w="52" h="30">
                <a:moveTo>
                  <a:pt x="0" y="0"/>
                </a:moveTo>
                <a:lnTo>
                  <a:pt x="0" y="14"/>
                </a:lnTo>
                <a:lnTo>
                  <a:pt x="0" y="30"/>
                </a:lnTo>
                <a:lnTo>
                  <a:pt x="26" y="22"/>
                </a:lnTo>
                <a:lnTo>
                  <a:pt x="52" y="14"/>
                </a:lnTo>
                <a:lnTo>
                  <a:pt x="26" y="8"/>
                </a:lnTo>
                <a:lnTo>
                  <a:pt x="0"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65" name="Freeform 1019"/>
          <p:cNvSpPr>
            <a:spLocks/>
          </p:cNvSpPr>
          <p:nvPr/>
        </p:nvSpPr>
        <p:spPr bwMode="auto">
          <a:xfrm>
            <a:off x="9953367" y="6175299"/>
            <a:ext cx="18858" cy="28287"/>
          </a:xfrm>
          <a:custGeom>
            <a:avLst/>
            <a:gdLst/>
            <a:ahLst/>
            <a:cxnLst>
              <a:cxn ang="0">
                <a:pos x="14" y="14"/>
              </a:cxn>
              <a:cxn ang="0">
                <a:pos x="14" y="14"/>
              </a:cxn>
              <a:cxn ang="0">
                <a:pos x="18" y="10"/>
              </a:cxn>
              <a:cxn ang="0">
                <a:pos x="18" y="8"/>
              </a:cxn>
              <a:cxn ang="0">
                <a:pos x="18" y="8"/>
              </a:cxn>
              <a:cxn ang="0">
                <a:pos x="16" y="2"/>
              </a:cxn>
              <a:cxn ang="0">
                <a:pos x="16" y="2"/>
              </a:cxn>
              <a:cxn ang="0">
                <a:pos x="14" y="0"/>
              </a:cxn>
              <a:cxn ang="0">
                <a:pos x="10" y="0"/>
              </a:cxn>
              <a:cxn ang="0">
                <a:pos x="10" y="0"/>
              </a:cxn>
              <a:cxn ang="0">
                <a:pos x="6" y="2"/>
              </a:cxn>
              <a:cxn ang="0">
                <a:pos x="6" y="2"/>
              </a:cxn>
              <a:cxn ang="0">
                <a:pos x="2" y="4"/>
              </a:cxn>
              <a:cxn ang="0">
                <a:pos x="2" y="4"/>
              </a:cxn>
              <a:cxn ang="0">
                <a:pos x="2" y="8"/>
              </a:cxn>
              <a:cxn ang="0">
                <a:pos x="6" y="8"/>
              </a:cxn>
              <a:cxn ang="0">
                <a:pos x="6" y="8"/>
              </a:cxn>
              <a:cxn ang="0">
                <a:pos x="8" y="6"/>
              </a:cxn>
              <a:cxn ang="0">
                <a:pos x="8" y="6"/>
              </a:cxn>
              <a:cxn ang="0">
                <a:pos x="10" y="4"/>
              </a:cxn>
              <a:cxn ang="0">
                <a:pos x="10" y="4"/>
              </a:cxn>
              <a:cxn ang="0">
                <a:pos x="12" y="6"/>
              </a:cxn>
              <a:cxn ang="0">
                <a:pos x="12" y="6"/>
              </a:cxn>
              <a:cxn ang="0">
                <a:pos x="12" y="8"/>
              </a:cxn>
              <a:cxn ang="0">
                <a:pos x="12" y="8"/>
              </a:cxn>
              <a:cxn ang="0">
                <a:pos x="12" y="10"/>
              </a:cxn>
              <a:cxn ang="0">
                <a:pos x="12" y="10"/>
              </a:cxn>
              <a:cxn ang="0">
                <a:pos x="8" y="12"/>
              </a:cxn>
              <a:cxn ang="0">
                <a:pos x="8" y="16"/>
              </a:cxn>
              <a:cxn ang="0">
                <a:pos x="8" y="16"/>
              </a:cxn>
              <a:cxn ang="0">
                <a:pos x="10" y="16"/>
              </a:cxn>
              <a:cxn ang="0">
                <a:pos x="10" y="16"/>
              </a:cxn>
              <a:cxn ang="0">
                <a:pos x="12" y="16"/>
              </a:cxn>
              <a:cxn ang="0">
                <a:pos x="12" y="16"/>
              </a:cxn>
              <a:cxn ang="0">
                <a:pos x="14" y="20"/>
              </a:cxn>
              <a:cxn ang="0">
                <a:pos x="14" y="20"/>
              </a:cxn>
              <a:cxn ang="0">
                <a:pos x="12" y="24"/>
              </a:cxn>
              <a:cxn ang="0">
                <a:pos x="12" y="24"/>
              </a:cxn>
              <a:cxn ang="0">
                <a:pos x="10" y="24"/>
              </a:cxn>
              <a:cxn ang="0">
                <a:pos x="10" y="24"/>
              </a:cxn>
              <a:cxn ang="0">
                <a:pos x="8" y="24"/>
              </a:cxn>
              <a:cxn ang="0">
                <a:pos x="8" y="24"/>
              </a:cxn>
              <a:cxn ang="0">
                <a:pos x="6" y="20"/>
              </a:cxn>
              <a:cxn ang="0">
                <a:pos x="0" y="22"/>
              </a:cxn>
              <a:cxn ang="0">
                <a:pos x="0" y="22"/>
              </a:cxn>
              <a:cxn ang="0">
                <a:pos x="2" y="24"/>
              </a:cxn>
              <a:cxn ang="0">
                <a:pos x="4" y="28"/>
              </a:cxn>
              <a:cxn ang="0">
                <a:pos x="4" y="28"/>
              </a:cxn>
              <a:cxn ang="0">
                <a:pos x="6" y="28"/>
              </a:cxn>
              <a:cxn ang="0">
                <a:pos x="10" y="30"/>
              </a:cxn>
              <a:cxn ang="0">
                <a:pos x="10" y="30"/>
              </a:cxn>
              <a:cxn ang="0">
                <a:pos x="14" y="28"/>
              </a:cxn>
              <a:cxn ang="0">
                <a:pos x="16" y="26"/>
              </a:cxn>
              <a:cxn ang="0">
                <a:pos x="16" y="26"/>
              </a:cxn>
              <a:cxn ang="0">
                <a:pos x="18" y="24"/>
              </a:cxn>
              <a:cxn ang="0">
                <a:pos x="20" y="20"/>
              </a:cxn>
              <a:cxn ang="0">
                <a:pos x="20" y="20"/>
              </a:cxn>
              <a:cxn ang="0">
                <a:pos x="18" y="16"/>
              </a:cxn>
              <a:cxn ang="0">
                <a:pos x="18" y="16"/>
              </a:cxn>
              <a:cxn ang="0">
                <a:pos x="14" y="14"/>
              </a:cxn>
              <a:cxn ang="0">
                <a:pos x="14" y="14"/>
              </a:cxn>
            </a:cxnLst>
            <a:rect l="0" t="0" r="r" b="b"/>
            <a:pathLst>
              <a:path w="20" h="30">
                <a:moveTo>
                  <a:pt x="14" y="14"/>
                </a:moveTo>
                <a:lnTo>
                  <a:pt x="14" y="14"/>
                </a:lnTo>
                <a:lnTo>
                  <a:pt x="18" y="10"/>
                </a:lnTo>
                <a:lnTo>
                  <a:pt x="18" y="8"/>
                </a:lnTo>
                <a:lnTo>
                  <a:pt x="18" y="8"/>
                </a:lnTo>
                <a:lnTo>
                  <a:pt x="16" y="2"/>
                </a:lnTo>
                <a:lnTo>
                  <a:pt x="16" y="2"/>
                </a:lnTo>
                <a:lnTo>
                  <a:pt x="14" y="0"/>
                </a:lnTo>
                <a:lnTo>
                  <a:pt x="10" y="0"/>
                </a:lnTo>
                <a:lnTo>
                  <a:pt x="10" y="0"/>
                </a:lnTo>
                <a:lnTo>
                  <a:pt x="6" y="2"/>
                </a:lnTo>
                <a:lnTo>
                  <a:pt x="6" y="2"/>
                </a:lnTo>
                <a:lnTo>
                  <a:pt x="2" y="4"/>
                </a:lnTo>
                <a:lnTo>
                  <a:pt x="2" y="4"/>
                </a:lnTo>
                <a:lnTo>
                  <a:pt x="2" y="8"/>
                </a:lnTo>
                <a:lnTo>
                  <a:pt x="6" y="8"/>
                </a:lnTo>
                <a:lnTo>
                  <a:pt x="6" y="8"/>
                </a:lnTo>
                <a:lnTo>
                  <a:pt x="8" y="6"/>
                </a:lnTo>
                <a:lnTo>
                  <a:pt x="8" y="6"/>
                </a:lnTo>
                <a:lnTo>
                  <a:pt x="10" y="4"/>
                </a:lnTo>
                <a:lnTo>
                  <a:pt x="10" y="4"/>
                </a:lnTo>
                <a:lnTo>
                  <a:pt x="12" y="6"/>
                </a:lnTo>
                <a:lnTo>
                  <a:pt x="12" y="6"/>
                </a:lnTo>
                <a:lnTo>
                  <a:pt x="12" y="8"/>
                </a:lnTo>
                <a:lnTo>
                  <a:pt x="12" y="8"/>
                </a:lnTo>
                <a:lnTo>
                  <a:pt x="12" y="10"/>
                </a:lnTo>
                <a:lnTo>
                  <a:pt x="12" y="10"/>
                </a:lnTo>
                <a:lnTo>
                  <a:pt x="8" y="12"/>
                </a:lnTo>
                <a:lnTo>
                  <a:pt x="8" y="16"/>
                </a:lnTo>
                <a:lnTo>
                  <a:pt x="8" y="16"/>
                </a:lnTo>
                <a:lnTo>
                  <a:pt x="10" y="16"/>
                </a:lnTo>
                <a:lnTo>
                  <a:pt x="10" y="16"/>
                </a:lnTo>
                <a:lnTo>
                  <a:pt x="12" y="16"/>
                </a:lnTo>
                <a:lnTo>
                  <a:pt x="12" y="16"/>
                </a:lnTo>
                <a:lnTo>
                  <a:pt x="14" y="20"/>
                </a:lnTo>
                <a:lnTo>
                  <a:pt x="14" y="20"/>
                </a:lnTo>
                <a:lnTo>
                  <a:pt x="12" y="24"/>
                </a:lnTo>
                <a:lnTo>
                  <a:pt x="12" y="24"/>
                </a:lnTo>
                <a:lnTo>
                  <a:pt x="10" y="24"/>
                </a:lnTo>
                <a:lnTo>
                  <a:pt x="10" y="24"/>
                </a:lnTo>
                <a:lnTo>
                  <a:pt x="8" y="24"/>
                </a:lnTo>
                <a:lnTo>
                  <a:pt x="8" y="24"/>
                </a:lnTo>
                <a:lnTo>
                  <a:pt x="6" y="20"/>
                </a:lnTo>
                <a:lnTo>
                  <a:pt x="0" y="22"/>
                </a:lnTo>
                <a:lnTo>
                  <a:pt x="0" y="22"/>
                </a:lnTo>
                <a:lnTo>
                  <a:pt x="2" y="24"/>
                </a:lnTo>
                <a:lnTo>
                  <a:pt x="4" y="28"/>
                </a:lnTo>
                <a:lnTo>
                  <a:pt x="4" y="28"/>
                </a:lnTo>
                <a:lnTo>
                  <a:pt x="6" y="28"/>
                </a:lnTo>
                <a:lnTo>
                  <a:pt x="10" y="30"/>
                </a:lnTo>
                <a:lnTo>
                  <a:pt x="10" y="30"/>
                </a:lnTo>
                <a:lnTo>
                  <a:pt x="14" y="28"/>
                </a:lnTo>
                <a:lnTo>
                  <a:pt x="16" y="26"/>
                </a:lnTo>
                <a:lnTo>
                  <a:pt x="16" y="26"/>
                </a:lnTo>
                <a:lnTo>
                  <a:pt x="18" y="24"/>
                </a:lnTo>
                <a:lnTo>
                  <a:pt x="20" y="20"/>
                </a:lnTo>
                <a:lnTo>
                  <a:pt x="20" y="20"/>
                </a:lnTo>
                <a:lnTo>
                  <a:pt x="18" y="16"/>
                </a:lnTo>
                <a:lnTo>
                  <a:pt x="18" y="16"/>
                </a:lnTo>
                <a:lnTo>
                  <a:pt x="14" y="14"/>
                </a:lnTo>
                <a:lnTo>
                  <a:pt x="14" y="1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66" name="Freeform 1020"/>
          <p:cNvSpPr>
            <a:spLocks/>
          </p:cNvSpPr>
          <p:nvPr/>
        </p:nvSpPr>
        <p:spPr bwMode="auto">
          <a:xfrm>
            <a:off x="9463054" y="6175298"/>
            <a:ext cx="22630" cy="41488"/>
          </a:xfrm>
          <a:custGeom>
            <a:avLst/>
            <a:gdLst/>
            <a:ahLst/>
            <a:cxnLst>
              <a:cxn ang="0">
                <a:pos x="20" y="20"/>
              </a:cxn>
              <a:cxn ang="0">
                <a:pos x="22" y="16"/>
              </a:cxn>
              <a:cxn ang="0">
                <a:pos x="24" y="12"/>
              </a:cxn>
              <a:cxn ang="0">
                <a:pos x="20" y="4"/>
              </a:cxn>
              <a:cxn ang="0">
                <a:pos x="18" y="2"/>
              </a:cxn>
              <a:cxn ang="0">
                <a:pos x="10" y="0"/>
              </a:cxn>
              <a:cxn ang="0">
                <a:pos x="2" y="2"/>
              </a:cxn>
              <a:cxn ang="0">
                <a:pos x="0" y="6"/>
              </a:cxn>
              <a:cxn ang="0">
                <a:pos x="0" y="14"/>
              </a:cxn>
              <a:cxn ang="0">
                <a:pos x="10" y="10"/>
              </a:cxn>
              <a:cxn ang="0">
                <a:pos x="10" y="8"/>
              </a:cxn>
              <a:cxn ang="0">
                <a:pos x="12" y="6"/>
              </a:cxn>
              <a:cxn ang="0">
                <a:pos x="14" y="8"/>
              </a:cxn>
              <a:cxn ang="0">
                <a:pos x="14" y="10"/>
              </a:cxn>
              <a:cxn ang="0">
                <a:pos x="14" y="12"/>
              </a:cxn>
              <a:cxn ang="0">
                <a:pos x="14" y="16"/>
              </a:cxn>
              <a:cxn ang="0">
                <a:pos x="12" y="16"/>
              </a:cxn>
              <a:cxn ang="0">
                <a:pos x="8" y="24"/>
              </a:cxn>
              <a:cxn ang="0">
                <a:pos x="12" y="24"/>
              </a:cxn>
              <a:cxn ang="0">
                <a:pos x="14" y="26"/>
              </a:cxn>
              <a:cxn ang="0">
                <a:pos x="14" y="28"/>
              </a:cxn>
              <a:cxn ang="0">
                <a:pos x="14" y="32"/>
              </a:cxn>
              <a:cxn ang="0">
                <a:pos x="14" y="36"/>
              </a:cxn>
              <a:cxn ang="0">
                <a:pos x="12" y="38"/>
              </a:cxn>
              <a:cxn ang="0">
                <a:pos x="10" y="36"/>
              </a:cxn>
              <a:cxn ang="0">
                <a:pos x="10" y="26"/>
              </a:cxn>
              <a:cxn ang="0">
                <a:pos x="0" y="30"/>
              </a:cxn>
              <a:cxn ang="0">
                <a:pos x="0" y="38"/>
              </a:cxn>
              <a:cxn ang="0">
                <a:pos x="4" y="42"/>
              </a:cxn>
              <a:cxn ang="0">
                <a:pos x="12" y="44"/>
              </a:cxn>
              <a:cxn ang="0">
                <a:pos x="18" y="42"/>
              </a:cxn>
              <a:cxn ang="0">
                <a:pos x="22" y="38"/>
              </a:cxn>
              <a:cxn ang="0">
                <a:pos x="24" y="30"/>
              </a:cxn>
              <a:cxn ang="0">
                <a:pos x="22" y="22"/>
              </a:cxn>
              <a:cxn ang="0">
                <a:pos x="20" y="20"/>
              </a:cxn>
            </a:cxnLst>
            <a:rect l="0" t="0" r="r" b="b"/>
            <a:pathLst>
              <a:path w="24" h="44">
                <a:moveTo>
                  <a:pt x="20" y="20"/>
                </a:moveTo>
                <a:lnTo>
                  <a:pt x="20" y="20"/>
                </a:lnTo>
                <a:lnTo>
                  <a:pt x="22" y="16"/>
                </a:lnTo>
                <a:lnTo>
                  <a:pt x="22" y="16"/>
                </a:lnTo>
                <a:lnTo>
                  <a:pt x="24" y="12"/>
                </a:lnTo>
                <a:lnTo>
                  <a:pt x="24" y="12"/>
                </a:lnTo>
                <a:lnTo>
                  <a:pt x="22" y="6"/>
                </a:lnTo>
                <a:lnTo>
                  <a:pt x="20" y="4"/>
                </a:lnTo>
                <a:lnTo>
                  <a:pt x="20" y="4"/>
                </a:lnTo>
                <a:lnTo>
                  <a:pt x="18" y="2"/>
                </a:lnTo>
                <a:lnTo>
                  <a:pt x="10" y="0"/>
                </a:lnTo>
                <a:lnTo>
                  <a:pt x="10" y="0"/>
                </a:lnTo>
                <a:lnTo>
                  <a:pt x="6" y="0"/>
                </a:lnTo>
                <a:lnTo>
                  <a:pt x="2" y="2"/>
                </a:lnTo>
                <a:lnTo>
                  <a:pt x="2" y="2"/>
                </a:lnTo>
                <a:lnTo>
                  <a:pt x="0" y="6"/>
                </a:lnTo>
                <a:lnTo>
                  <a:pt x="0" y="10"/>
                </a:lnTo>
                <a:lnTo>
                  <a:pt x="0" y="14"/>
                </a:lnTo>
                <a:lnTo>
                  <a:pt x="10" y="14"/>
                </a:lnTo>
                <a:lnTo>
                  <a:pt x="10" y="10"/>
                </a:lnTo>
                <a:lnTo>
                  <a:pt x="10" y="10"/>
                </a:lnTo>
                <a:lnTo>
                  <a:pt x="10" y="8"/>
                </a:lnTo>
                <a:lnTo>
                  <a:pt x="10" y="8"/>
                </a:lnTo>
                <a:lnTo>
                  <a:pt x="12" y="6"/>
                </a:lnTo>
                <a:lnTo>
                  <a:pt x="12" y="6"/>
                </a:lnTo>
                <a:lnTo>
                  <a:pt x="14" y="8"/>
                </a:lnTo>
                <a:lnTo>
                  <a:pt x="14" y="8"/>
                </a:lnTo>
                <a:lnTo>
                  <a:pt x="14" y="10"/>
                </a:lnTo>
                <a:lnTo>
                  <a:pt x="14" y="12"/>
                </a:lnTo>
                <a:lnTo>
                  <a:pt x="14" y="12"/>
                </a:lnTo>
                <a:lnTo>
                  <a:pt x="14" y="16"/>
                </a:lnTo>
                <a:lnTo>
                  <a:pt x="14" y="16"/>
                </a:lnTo>
                <a:lnTo>
                  <a:pt x="12" y="16"/>
                </a:lnTo>
                <a:lnTo>
                  <a:pt x="12" y="16"/>
                </a:lnTo>
                <a:lnTo>
                  <a:pt x="8" y="18"/>
                </a:lnTo>
                <a:lnTo>
                  <a:pt x="8" y="24"/>
                </a:lnTo>
                <a:lnTo>
                  <a:pt x="8" y="24"/>
                </a:lnTo>
                <a:lnTo>
                  <a:pt x="12" y="24"/>
                </a:lnTo>
                <a:lnTo>
                  <a:pt x="12" y="24"/>
                </a:lnTo>
                <a:lnTo>
                  <a:pt x="14" y="26"/>
                </a:lnTo>
                <a:lnTo>
                  <a:pt x="14" y="26"/>
                </a:lnTo>
                <a:lnTo>
                  <a:pt x="14" y="28"/>
                </a:lnTo>
                <a:lnTo>
                  <a:pt x="14" y="32"/>
                </a:lnTo>
                <a:lnTo>
                  <a:pt x="14" y="32"/>
                </a:lnTo>
                <a:lnTo>
                  <a:pt x="14" y="36"/>
                </a:lnTo>
                <a:lnTo>
                  <a:pt x="14" y="36"/>
                </a:lnTo>
                <a:lnTo>
                  <a:pt x="12" y="38"/>
                </a:lnTo>
                <a:lnTo>
                  <a:pt x="12" y="38"/>
                </a:lnTo>
                <a:lnTo>
                  <a:pt x="10" y="36"/>
                </a:lnTo>
                <a:lnTo>
                  <a:pt x="10" y="36"/>
                </a:lnTo>
                <a:lnTo>
                  <a:pt x="10" y="34"/>
                </a:lnTo>
                <a:lnTo>
                  <a:pt x="10" y="26"/>
                </a:lnTo>
                <a:lnTo>
                  <a:pt x="0" y="26"/>
                </a:lnTo>
                <a:lnTo>
                  <a:pt x="0" y="30"/>
                </a:lnTo>
                <a:lnTo>
                  <a:pt x="0" y="30"/>
                </a:lnTo>
                <a:lnTo>
                  <a:pt x="0" y="38"/>
                </a:lnTo>
                <a:lnTo>
                  <a:pt x="0" y="38"/>
                </a:lnTo>
                <a:lnTo>
                  <a:pt x="4" y="42"/>
                </a:lnTo>
                <a:lnTo>
                  <a:pt x="4" y="42"/>
                </a:lnTo>
                <a:lnTo>
                  <a:pt x="12" y="44"/>
                </a:lnTo>
                <a:lnTo>
                  <a:pt x="12" y="44"/>
                </a:lnTo>
                <a:lnTo>
                  <a:pt x="18" y="42"/>
                </a:lnTo>
                <a:lnTo>
                  <a:pt x="18" y="42"/>
                </a:lnTo>
                <a:lnTo>
                  <a:pt x="22" y="38"/>
                </a:lnTo>
                <a:lnTo>
                  <a:pt x="22" y="38"/>
                </a:lnTo>
                <a:lnTo>
                  <a:pt x="24" y="30"/>
                </a:lnTo>
                <a:lnTo>
                  <a:pt x="24" y="30"/>
                </a:lnTo>
                <a:lnTo>
                  <a:pt x="22" y="22"/>
                </a:lnTo>
                <a:lnTo>
                  <a:pt x="22" y="22"/>
                </a:lnTo>
                <a:lnTo>
                  <a:pt x="20" y="20"/>
                </a:lnTo>
                <a:lnTo>
                  <a:pt x="20"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67" name="Freeform 1021"/>
          <p:cNvSpPr>
            <a:spLocks/>
          </p:cNvSpPr>
          <p:nvPr/>
        </p:nvSpPr>
        <p:spPr bwMode="auto">
          <a:xfrm>
            <a:off x="9059491" y="6177184"/>
            <a:ext cx="54689" cy="41488"/>
          </a:xfrm>
          <a:custGeom>
            <a:avLst/>
            <a:gdLst/>
            <a:ahLst/>
            <a:cxnLst>
              <a:cxn ang="0">
                <a:pos x="0" y="44"/>
              </a:cxn>
              <a:cxn ang="0">
                <a:pos x="12" y="44"/>
              </a:cxn>
              <a:cxn ang="0">
                <a:pos x="12" y="24"/>
              </a:cxn>
              <a:cxn ang="0">
                <a:pos x="22" y="24"/>
              </a:cxn>
              <a:cxn ang="0">
                <a:pos x="22" y="44"/>
              </a:cxn>
              <a:cxn ang="0">
                <a:pos x="22" y="44"/>
              </a:cxn>
              <a:cxn ang="0">
                <a:pos x="36" y="44"/>
              </a:cxn>
              <a:cxn ang="0">
                <a:pos x="36" y="24"/>
              </a:cxn>
              <a:cxn ang="0">
                <a:pos x="46" y="24"/>
              </a:cxn>
              <a:cxn ang="0">
                <a:pos x="46" y="44"/>
              </a:cxn>
              <a:cxn ang="0">
                <a:pos x="46" y="44"/>
              </a:cxn>
              <a:cxn ang="0">
                <a:pos x="58" y="44"/>
              </a:cxn>
              <a:cxn ang="0">
                <a:pos x="58" y="0"/>
              </a:cxn>
              <a:cxn ang="0">
                <a:pos x="58" y="0"/>
              </a:cxn>
              <a:cxn ang="0">
                <a:pos x="0" y="0"/>
              </a:cxn>
              <a:cxn ang="0">
                <a:pos x="0" y="44"/>
              </a:cxn>
            </a:cxnLst>
            <a:rect l="0" t="0" r="r" b="b"/>
            <a:pathLst>
              <a:path w="58" h="44">
                <a:moveTo>
                  <a:pt x="0" y="44"/>
                </a:moveTo>
                <a:lnTo>
                  <a:pt x="12" y="44"/>
                </a:lnTo>
                <a:lnTo>
                  <a:pt x="12" y="24"/>
                </a:lnTo>
                <a:lnTo>
                  <a:pt x="22" y="24"/>
                </a:lnTo>
                <a:lnTo>
                  <a:pt x="22" y="44"/>
                </a:lnTo>
                <a:lnTo>
                  <a:pt x="22" y="44"/>
                </a:lnTo>
                <a:lnTo>
                  <a:pt x="36" y="44"/>
                </a:lnTo>
                <a:lnTo>
                  <a:pt x="36" y="24"/>
                </a:lnTo>
                <a:lnTo>
                  <a:pt x="46" y="24"/>
                </a:lnTo>
                <a:lnTo>
                  <a:pt x="46" y="44"/>
                </a:lnTo>
                <a:lnTo>
                  <a:pt x="46" y="44"/>
                </a:lnTo>
                <a:lnTo>
                  <a:pt x="58" y="44"/>
                </a:lnTo>
                <a:lnTo>
                  <a:pt x="58" y="0"/>
                </a:lnTo>
                <a:lnTo>
                  <a:pt x="58"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68" name="Freeform 1022"/>
          <p:cNvSpPr>
            <a:spLocks/>
          </p:cNvSpPr>
          <p:nvPr/>
        </p:nvSpPr>
        <p:spPr bwMode="auto">
          <a:xfrm>
            <a:off x="9125494"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69" name="Freeform 1023"/>
          <p:cNvSpPr>
            <a:spLocks/>
          </p:cNvSpPr>
          <p:nvPr/>
        </p:nvSpPr>
        <p:spPr bwMode="auto">
          <a:xfrm>
            <a:off x="9146238" y="6177184"/>
            <a:ext cx="33945" cy="41488"/>
          </a:xfrm>
          <a:custGeom>
            <a:avLst/>
            <a:gdLst/>
            <a:ahLst/>
            <a:cxnLst>
              <a:cxn ang="0">
                <a:pos x="24" y="24"/>
              </a:cxn>
              <a:cxn ang="0">
                <a:pos x="14" y="24"/>
              </a:cxn>
              <a:cxn ang="0">
                <a:pos x="14" y="0"/>
              </a:cxn>
              <a:cxn ang="0">
                <a:pos x="14" y="0"/>
              </a:cxn>
              <a:cxn ang="0">
                <a:pos x="0" y="0"/>
              </a:cxn>
              <a:cxn ang="0">
                <a:pos x="0" y="44"/>
              </a:cxn>
              <a:cxn ang="0">
                <a:pos x="36" y="44"/>
              </a:cxn>
              <a:cxn ang="0">
                <a:pos x="36" y="0"/>
              </a:cxn>
              <a:cxn ang="0">
                <a:pos x="36" y="0"/>
              </a:cxn>
              <a:cxn ang="0">
                <a:pos x="24" y="0"/>
              </a:cxn>
              <a:cxn ang="0">
                <a:pos x="24" y="24"/>
              </a:cxn>
            </a:cxnLst>
            <a:rect l="0" t="0" r="r" b="b"/>
            <a:pathLst>
              <a:path w="36" h="44">
                <a:moveTo>
                  <a:pt x="24" y="24"/>
                </a:moveTo>
                <a:lnTo>
                  <a:pt x="14" y="24"/>
                </a:lnTo>
                <a:lnTo>
                  <a:pt x="14" y="0"/>
                </a:lnTo>
                <a:lnTo>
                  <a:pt x="14" y="0"/>
                </a:lnTo>
                <a:lnTo>
                  <a:pt x="0" y="0"/>
                </a:lnTo>
                <a:lnTo>
                  <a:pt x="0" y="44"/>
                </a:lnTo>
                <a:lnTo>
                  <a:pt x="36" y="44"/>
                </a:lnTo>
                <a:lnTo>
                  <a:pt x="36" y="0"/>
                </a:lnTo>
                <a:lnTo>
                  <a:pt x="36" y="0"/>
                </a:lnTo>
                <a:lnTo>
                  <a:pt x="24" y="0"/>
                </a:lnTo>
                <a:lnTo>
                  <a:pt x="2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70" name="Freeform 1024"/>
          <p:cNvSpPr>
            <a:spLocks/>
          </p:cNvSpPr>
          <p:nvPr/>
        </p:nvSpPr>
        <p:spPr bwMode="auto">
          <a:xfrm>
            <a:off x="9191498"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71" name="Freeform 1025"/>
          <p:cNvSpPr>
            <a:spLocks/>
          </p:cNvSpPr>
          <p:nvPr/>
        </p:nvSpPr>
        <p:spPr bwMode="auto">
          <a:xfrm>
            <a:off x="9223556" y="6177184"/>
            <a:ext cx="45260" cy="41488"/>
          </a:xfrm>
          <a:custGeom>
            <a:avLst/>
            <a:gdLst/>
            <a:ahLst/>
            <a:cxnLst>
              <a:cxn ang="0">
                <a:pos x="36" y="24"/>
              </a:cxn>
              <a:cxn ang="0">
                <a:pos x="24" y="24"/>
              </a:cxn>
              <a:cxn ang="0">
                <a:pos x="24" y="24"/>
              </a:cxn>
              <a:cxn ang="0">
                <a:pos x="24" y="0"/>
              </a:cxn>
              <a:cxn ang="0">
                <a:pos x="24" y="0"/>
              </a:cxn>
              <a:cxn ang="0">
                <a:pos x="12" y="0"/>
              </a:cxn>
              <a:cxn ang="0">
                <a:pos x="12" y="0"/>
              </a:cxn>
              <a:cxn ang="0">
                <a:pos x="12" y="24"/>
              </a:cxn>
              <a:cxn ang="0">
                <a:pos x="0" y="24"/>
              </a:cxn>
              <a:cxn ang="0">
                <a:pos x="0" y="24"/>
              </a:cxn>
              <a:cxn ang="0">
                <a:pos x="0" y="44"/>
              </a:cxn>
              <a:cxn ang="0">
                <a:pos x="0" y="44"/>
              </a:cxn>
              <a:cxn ang="0">
                <a:pos x="14" y="44"/>
              </a:cxn>
              <a:cxn ang="0">
                <a:pos x="14" y="44"/>
              </a:cxn>
              <a:cxn ang="0">
                <a:pos x="14" y="24"/>
              </a:cxn>
              <a:cxn ang="0">
                <a:pos x="24" y="24"/>
              </a:cxn>
              <a:cxn ang="0">
                <a:pos x="24" y="24"/>
              </a:cxn>
              <a:cxn ang="0">
                <a:pos x="24" y="44"/>
              </a:cxn>
              <a:cxn ang="0">
                <a:pos x="24" y="44"/>
              </a:cxn>
              <a:cxn ang="0">
                <a:pos x="36" y="44"/>
              </a:cxn>
              <a:cxn ang="0">
                <a:pos x="36" y="44"/>
              </a:cxn>
              <a:cxn ang="0">
                <a:pos x="36" y="24"/>
              </a:cxn>
              <a:cxn ang="0">
                <a:pos x="48" y="24"/>
              </a:cxn>
              <a:cxn ang="0">
                <a:pos x="48" y="24"/>
              </a:cxn>
              <a:cxn ang="0">
                <a:pos x="48" y="0"/>
              </a:cxn>
              <a:cxn ang="0">
                <a:pos x="48" y="0"/>
              </a:cxn>
              <a:cxn ang="0">
                <a:pos x="36" y="0"/>
              </a:cxn>
              <a:cxn ang="0">
                <a:pos x="36" y="0"/>
              </a:cxn>
              <a:cxn ang="0">
                <a:pos x="36" y="24"/>
              </a:cxn>
              <a:cxn ang="0">
                <a:pos x="36" y="24"/>
              </a:cxn>
            </a:cxnLst>
            <a:rect l="0" t="0" r="r" b="b"/>
            <a:pathLst>
              <a:path w="48" h="44">
                <a:moveTo>
                  <a:pt x="36" y="24"/>
                </a:moveTo>
                <a:lnTo>
                  <a:pt x="24" y="24"/>
                </a:lnTo>
                <a:lnTo>
                  <a:pt x="24" y="24"/>
                </a:lnTo>
                <a:lnTo>
                  <a:pt x="24" y="0"/>
                </a:lnTo>
                <a:lnTo>
                  <a:pt x="24" y="0"/>
                </a:lnTo>
                <a:lnTo>
                  <a:pt x="12" y="0"/>
                </a:lnTo>
                <a:lnTo>
                  <a:pt x="12" y="0"/>
                </a:lnTo>
                <a:lnTo>
                  <a:pt x="12" y="24"/>
                </a:lnTo>
                <a:lnTo>
                  <a:pt x="0" y="24"/>
                </a:lnTo>
                <a:lnTo>
                  <a:pt x="0" y="24"/>
                </a:lnTo>
                <a:lnTo>
                  <a:pt x="0" y="44"/>
                </a:lnTo>
                <a:lnTo>
                  <a:pt x="0" y="44"/>
                </a:lnTo>
                <a:lnTo>
                  <a:pt x="14" y="44"/>
                </a:lnTo>
                <a:lnTo>
                  <a:pt x="14" y="44"/>
                </a:lnTo>
                <a:lnTo>
                  <a:pt x="14" y="24"/>
                </a:lnTo>
                <a:lnTo>
                  <a:pt x="24" y="24"/>
                </a:lnTo>
                <a:lnTo>
                  <a:pt x="24" y="24"/>
                </a:lnTo>
                <a:lnTo>
                  <a:pt x="24" y="44"/>
                </a:lnTo>
                <a:lnTo>
                  <a:pt x="24" y="44"/>
                </a:lnTo>
                <a:lnTo>
                  <a:pt x="36" y="44"/>
                </a:lnTo>
                <a:lnTo>
                  <a:pt x="36" y="44"/>
                </a:lnTo>
                <a:lnTo>
                  <a:pt x="36" y="24"/>
                </a:lnTo>
                <a:lnTo>
                  <a:pt x="48" y="24"/>
                </a:lnTo>
                <a:lnTo>
                  <a:pt x="48" y="24"/>
                </a:lnTo>
                <a:lnTo>
                  <a:pt x="48" y="0"/>
                </a:lnTo>
                <a:lnTo>
                  <a:pt x="48" y="0"/>
                </a:lnTo>
                <a:lnTo>
                  <a:pt x="36" y="0"/>
                </a:lnTo>
                <a:lnTo>
                  <a:pt x="36" y="0"/>
                </a:lnTo>
                <a:lnTo>
                  <a:pt x="36" y="24"/>
                </a:lnTo>
                <a:lnTo>
                  <a:pt x="36"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72" name="Freeform 1026"/>
          <p:cNvSpPr>
            <a:spLocks/>
          </p:cNvSpPr>
          <p:nvPr/>
        </p:nvSpPr>
        <p:spPr bwMode="auto">
          <a:xfrm>
            <a:off x="9212242" y="6177184"/>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73" name="Freeform 1027"/>
          <p:cNvSpPr>
            <a:spLocks/>
          </p:cNvSpPr>
          <p:nvPr/>
        </p:nvSpPr>
        <p:spPr bwMode="auto">
          <a:xfrm>
            <a:off x="9278245"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74" name="Freeform 1028"/>
          <p:cNvSpPr>
            <a:spLocks/>
          </p:cNvSpPr>
          <p:nvPr/>
        </p:nvSpPr>
        <p:spPr bwMode="auto">
          <a:xfrm>
            <a:off x="9300875"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75" name="Freeform 1029"/>
          <p:cNvSpPr>
            <a:spLocks/>
          </p:cNvSpPr>
          <p:nvPr/>
        </p:nvSpPr>
        <p:spPr bwMode="auto">
          <a:xfrm>
            <a:off x="9323505"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76" name="Freeform 1030"/>
          <p:cNvSpPr>
            <a:spLocks/>
          </p:cNvSpPr>
          <p:nvPr/>
        </p:nvSpPr>
        <p:spPr bwMode="auto">
          <a:xfrm>
            <a:off x="9344249"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77" name="Freeform 1031"/>
          <p:cNvSpPr>
            <a:spLocks/>
          </p:cNvSpPr>
          <p:nvPr/>
        </p:nvSpPr>
        <p:spPr bwMode="auto">
          <a:xfrm>
            <a:off x="9366879" y="6177184"/>
            <a:ext cx="33945" cy="39602"/>
          </a:xfrm>
          <a:custGeom>
            <a:avLst/>
            <a:gdLst/>
            <a:ahLst/>
            <a:cxnLst>
              <a:cxn ang="0">
                <a:pos x="0" y="42"/>
              </a:cxn>
              <a:cxn ang="0">
                <a:pos x="0" y="42"/>
              </a:cxn>
              <a:cxn ang="0">
                <a:pos x="12" y="42"/>
              </a:cxn>
              <a:cxn ang="0">
                <a:pos x="12" y="24"/>
              </a:cxn>
              <a:cxn ang="0">
                <a:pos x="24" y="24"/>
              </a:cxn>
              <a:cxn ang="0">
                <a:pos x="24" y="42"/>
              </a:cxn>
              <a:cxn ang="0">
                <a:pos x="36" y="42"/>
              </a:cxn>
              <a:cxn ang="0">
                <a:pos x="36" y="0"/>
              </a:cxn>
              <a:cxn ang="0">
                <a:pos x="36" y="0"/>
              </a:cxn>
              <a:cxn ang="0">
                <a:pos x="0" y="0"/>
              </a:cxn>
              <a:cxn ang="0">
                <a:pos x="0" y="42"/>
              </a:cxn>
            </a:cxnLst>
            <a:rect l="0" t="0" r="r" b="b"/>
            <a:pathLst>
              <a:path w="36" h="42">
                <a:moveTo>
                  <a:pt x="0" y="42"/>
                </a:moveTo>
                <a:lnTo>
                  <a:pt x="0" y="42"/>
                </a:lnTo>
                <a:lnTo>
                  <a:pt x="12" y="42"/>
                </a:lnTo>
                <a:lnTo>
                  <a:pt x="12" y="24"/>
                </a:lnTo>
                <a:lnTo>
                  <a:pt x="24" y="24"/>
                </a:lnTo>
                <a:lnTo>
                  <a:pt x="24" y="42"/>
                </a:lnTo>
                <a:lnTo>
                  <a:pt x="36" y="42"/>
                </a:lnTo>
                <a:lnTo>
                  <a:pt x="36" y="0"/>
                </a:lnTo>
                <a:lnTo>
                  <a:pt x="36" y="0"/>
                </a:lnTo>
                <a:lnTo>
                  <a:pt x="0" y="0"/>
                </a:lnTo>
                <a:lnTo>
                  <a:pt x="0"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78" name="Freeform 1032"/>
          <p:cNvSpPr>
            <a:spLocks/>
          </p:cNvSpPr>
          <p:nvPr/>
        </p:nvSpPr>
        <p:spPr bwMode="auto">
          <a:xfrm>
            <a:off x="9549802" y="6177184"/>
            <a:ext cx="56574" cy="41488"/>
          </a:xfrm>
          <a:custGeom>
            <a:avLst/>
            <a:gdLst/>
            <a:ahLst/>
            <a:cxnLst>
              <a:cxn ang="0">
                <a:pos x="0" y="44"/>
              </a:cxn>
              <a:cxn ang="0">
                <a:pos x="12" y="44"/>
              </a:cxn>
              <a:cxn ang="0">
                <a:pos x="12" y="24"/>
              </a:cxn>
              <a:cxn ang="0">
                <a:pos x="24" y="24"/>
              </a:cxn>
              <a:cxn ang="0">
                <a:pos x="24" y="44"/>
              </a:cxn>
              <a:cxn ang="0">
                <a:pos x="24" y="44"/>
              </a:cxn>
              <a:cxn ang="0">
                <a:pos x="36" y="44"/>
              </a:cxn>
              <a:cxn ang="0">
                <a:pos x="36" y="24"/>
              </a:cxn>
              <a:cxn ang="0">
                <a:pos x="48" y="24"/>
              </a:cxn>
              <a:cxn ang="0">
                <a:pos x="48" y="44"/>
              </a:cxn>
              <a:cxn ang="0">
                <a:pos x="48" y="44"/>
              </a:cxn>
              <a:cxn ang="0">
                <a:pos x="60" y="44"/>
              </a:cxn>
              <a:cxn ang="0">
                <a:pos x="60" y="0"/>
              </a:cxn>
              <a:cxn ang="0">
                <a:pos x="60" y="0"/>
              </a:cxn>
              <a:cxn ang="0">
                <a:pos x="0" y="0"/>
              </a:cxn>
              <a:cxn ang="0">
                <a:pos x="0" y="44"/>
              </a:cxn>
            </a:cxnLst>
            <a:rect l="0" t="0" r="r" b="b"/>
            <a:pathLst>
              <a:path w="60" h="44">
                <a:moveTo>
                  <a:pt x="0" y="44"/>
                </a:moveTo>
                <a:lnTo>
                  <a:pt x="12" y="44"/>
                </a:lnTo>
                <a:lnTo>
                  <a:pt x="12" y="24"/>
                </a:lnTo>
                <a:lnTo>
                  <a:pt x="24" y="24"/>
                </a:lnTo>
                <a:lnTo>
                  <a:pt x="24" y="44"/>
                </a:lnTo>
                <a:lnTo>
                  <a:pt x="24" y="44"/>
                </a:lnTo>
                <a:lnTo>
                  <a:pt x="36" y="44"/>
                </a:lnTo>
                <a:lnTo>
                  <a:pt x="36" y="24"/>
                </a:lnTo>
                <a:lnTo>
                  <a:pt x="48" y="24"/>
                </a:lnTo>
                <a:lnTo>
                  <a:pt x="48" y="44"/>
                </a:lnTo>
                <a:lnTo>
                  <a:pt x="48" y="44"/>
                </a:lnTo>
                <a:lnTo>
                  <a:pt x="60" y="44"/>
                </a:lnTo>
                <a:lnTo>
                  <a:pt x="60" y="0"/>
                </a:lnTo>
                <a:lnTo>
                  <a:pt x="60"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79" name="Freeform 1033"/>
          <p:cNvSpPr>
            <a:spLocks/>
          </p:cNvSpPr>
          <p:nvPr/>
        </p:nvSpPr>
        <p:spPr bwMode="auto">
          <a:xfrm>
            <a:off x="9615807"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80" name="Freeform 1034"/>
          <p:cNvSpPr>
            <a:spLocks/>
          </p:cNvSpPr>
          <p:nvPr/>
        </p:nvSpPr>
        <p:spPr bwMode="auto">
          <a:xfrm>
            <a:off x="9638436" y="6177184"/>
            <a:ext cx="33945" cy="41488"/>
          </a:xfrm>
          <a:custGeom>
            <a:avLst/>
            <a:gdLst/>
            <a:ahLst/>
            <a:cxnLst>
              <a:cxn ang="0">
                <a:pos x="24" y="24"/>
              </a:cxn>
              <a:cxn ang="0">
                <a:pos x="12" y="24"/>
              </a:cxn>
              <a:cxn ang="0">
                <a:pos x="12" y="0"/>
              </a:cxn>
              <a:cxn ang="0">
                <a:pos x="12" y="0"/>
              </a:cxn>
              <a:cxn ang="0">
                <a:pos x="0" y="0"/>
              </a:cxn>
              <a:cxn ang="0">
                <a:pos x="0" y="44"/>
              </a:cxn>
              <a:cxn ang="0">
                <a:pos x="36" y="44"/>
              </a:cxn>
              <a:cxn ang="0">
                <a:pos x="36" y="0"/>
              </a:cxn>
              <a:cxn ang="0">
                <a:pos x="36" y="0"/>
              </a:cxn>
              <a:cxn ang="0">
                <a:pos x="24" y="0"/>
              </a:cxn>
              <a:cxn ang="0">
                <a:pos x="24" y="24"/>
              </a:cxn>
            </a:cxnLst>
            <a:rect l="0" t="0" r="r" b="b"/>
            <a:pathLst>
              <a:path w="36" h="44">
                <a:moveTo>
                  <a:pt x="24" y="24"/>
                </a:moveTo>
                <a:lnTo>
                  <a:pt x="12" y="24"/>
                </a:lnTo>
                <a:lnTo>
                  <a:pt x="12" y="0"/>
                </a:lnTo>
                <a:lnTo>
                  <a:pt x="12" y="0"/>
                </a:lnTo>
                <a:lnTo>
                  <a:pt x="0" y="0"/>
                </a:lnTo>
                <a:lnTo>
                  <a:pt x="0" y="44"/>
                </a:lnTo>
                <a:lnTo>
                  <a:pt x="36" y="44"/>
                </a:lnTo>
                <a:lnTo>
                  <a:pt x="36" y="0"/>
                </a:lnTo>
                <a:lnTo>
                  <a:pt x="36" y="0"/>
                </a:lnTo>
                <a:lnTo>
                  <a:pt x="24" y="0"/>
                </a:lnTo>
                <a:lnTo>
                  <a:pt x="2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81" name="Freeform 1035"/>
          <p:cNvSpPr>
            <a:spLocks/>
          </p:cNvSpPr>
          <p:nvPr/>
        </p:nvSpPr>
        <p:spPr bwMode="auto">
          <a:xfrm>
            <a:off x="9681810"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82" name="Freeform 1036"/>
          <p:cNvSpPr>
            <a:spLocks/>
          </p:cNvSpPr>
          <p:nvPr/>
        </p:nvSpPr>
        <p:spPr bwMode="auto">
          <a:xfrm>
            <a:off x="9715754" y="6177184"/>
            <a:ext cx="43374" cy="41488"/>
          </a:xfrm>
          <a:custGeom>
            <a:avLst/>
            <a:gdLst/>
            <a:ahLst/>
            <a:cxnLst>
              <a:cxn ang="0">
                <a:pos x="34" y="24"/>
              </a:cxn>
              <a:cxn ang="0">
                <a:pos x="24" y="24"/>
              </a:cxn>
              <a:cxn ang="0">
                <a:pos x="24" y="24"/>
              </a:cxn>
              <a:cxn ang="0">
                <a:pos x="24" y="0"/>
              </a:cxn>
              <a:cxn ang="0">
                <a:pos x="24" y="0"/>
              </a:cxn>
              <a:cxn ang="0">
                <a:pos x="10" y="0"/>
              </a:cxn>
              <a:cxn ang="0">
                <a:pos x="10" y="0"/>
              </a:cxn>
              <a:cxn ang="0">
                <a:pos x="10" y="24"/>
              </a:cxn>
              <a:cxn ang="0">
                <a:pos x="0" y="24"/>
              </a:cxn>
              <a:cxn ang="0">
                <a:pos x="0" y="24"/>
              </a:cxn>
              <a:cxn ang="0">
                <a:pos x="0" y="44"/>
              </a:cxn>
              <a:cxn ang="0">
                <a:pos x="0" y="44"/>
              </a:cxn>
              <a:cxn ang="0">
                <a:pos x="12" y="44"/>
              </a:cxn>
              <a:cxn ang="0">
                <a:pos x="12" y="44"/>
              </a:cxn>
              <a:cxn ang="0">
                <a:pos x="12" y="24"/>
              </a:cxn>
              <a:cxn ang="0">
                <a:pos x="22" y="24"/>
              </a:cxn>
              <a:cxn ang="0">
                <a:pos x="22" y="24"/>
              </a:cxn>
              <a:cxn ang="0">
                <a:pos x="22" y="44"/>
              </a:cxn>
              <a:cxn ang="0">
                <a:pos x="22" y="44"/>
              </a:cxn>
              <a:cxn ang="0">
                <a:pos x="34" y="44"/>
              </a:cxn>
              <a:cxn ang="0">
                <a:pos x="34" y="44"/>
              </a:cxn>
              <a:cxn ang="0">
                <a:pos x="34" y="24"/>
              </a:cxn>
              <a:cxn ang="0">
                <a:pos x="46" y="24"/>
              </a:cxn>
              <a:cxn ang="0">
                <a:pos x="46" y="24"/>
              </a:cxn>
              <a:cxn ang="0">
                <a:pos x="46" y="0"/>
              </a:cxn>
              <a:cxn ang="0">
                <a:pos x="46" y="0"/>
              </a:cxn>
              <a:cxn ang="0">
                <a:pos x="34" y="0"/>
              </a:cxn>
              <a:cxn ang="0">
                <a:pos x="34" y="0"/>
              </a:cxn>
              <a:cxn ang="0">
                <a:pos x="34" y="24"/>
              </a:cxn>
              <a:cxn ang="0">
                <a:pos x="34" y="24"/>
              </a:cxn>
            </a:cxnLst>
            <a:rect l="0" t="0" r="r" b="b"/>
            <a:pathLst>
              <a:path w="46" h="44">
                <a:moveTo>
                  <a:pt x="34" y="24"/>
                </a:moveTo>
                <a:lnTo>
                  <a:pt x="24" y="24"/>
                </a:lnTo>
                <a:lnTo>
                  <a:pt x="24" y="24"/>
                </a:lnTo>
                <a:lnTo>
                  <a:pt x="24" y="0"/>
                </a:lnTo>
                <a:lnTo>
                  <a:pt x="24" y="0"/>
                </a:lnTo>
                <a:lnTo>
                  <a:pt x="10" y="0"/>
                </a:lnTo>
                <a:lnTo>
                  <a:pt x="10" y="0"/>
                </a:lnTo>
                <a:lnTo>
                  <a:pt x="10" y="24"/>
                </a:lnTo>
                <a:lnTo>
                  <a:pt x="0" y="24"/>
                </a:lnTo>
                <a:lnTo>
                  <a:pt x="0" y="24"/>
                </a:lnTo>
                <a:lnTo>
                  <a:pt x="0" y="44"/>
                </a:lnTo>
                <a:lnTo>
                  <a:pt x="0" y="44"/>
                </a:lnTo>
                <a:lnTo>
                  <a:pt x="12" y="44"/>
                </a:lnTo>
                <a:lnTo>
                  <a:pt x="12" y="44"/>
                </a:lnTo>
                <a:lnTo>
                  <a:pt x="12" y="24"/>
                </a:lnTo>
                <a:lnTo>
                  <a:pt x="22" y="24"/>
                </a:lnTo>
                <a:lnTo>
                  <a:pt x="22" y="24"/>
                </a:lnTo>
                <a:lnTo>
                  <a:pt x="22" y="44"/>
                </a:lnTo>
                <a:lnTo>
                  <a:pt x="22" y="44"/>
                </a:lnTo>
                <a:lnTo>
                  <a:pt x="34" y="44"/>
                </a:lnTo>
                <a:lnTo>
                  <a:pt x="34" y="44"/>
                </a:lnTo>
                <a:lnTo>
                  <a:pt x="34" y="24"/>
                </a:lnTo>
                <a:lnTo>
                  <a:pt x="46" y="24"/>
                </a:lnTo>
                <a:lnTo>
                  <a:pt x="46" y="24"/>
                </a:lnTo>
                <a:lnTo>
                  <a:pt x="46" y="0"/>
                </a:lnTo>
                <a:lnTo>
                  <a:pt x="46" y="0"/>
                </a:lnTo>
                <a:lnTo>
                  <a:pt x="34" y="0"/>
                </a:lnTo>
                <a:lnTo>
                  <a:pt x="34" y="0"/>
                </a:lnTo>
                <a:lnTo>
                  <a:pt x="34" y="24"/>
                </a:lnTo>
                <a:lnTo>
                  <a:pt x="3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83" name="Freeform 1037"/>
          <p:cNvSpPr>
            <a:spLocks/>
          </p:cNvSpPr>
          <p:nvPr/>
        </p:nvSpPr>
        <p:spPr bwMode="auto">
          <a:xfrm>
            <a:off x="9704440" y="6177184"/>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84" name="Freeform 1038"/>
          <p:cNvSpPr>
            <a:spLocks/>
          </p:cNvSpPr>
          <p:nvPr/>
        </p:nvSpPr>
        <p:spPr bwMode="auto">
          <a:xfrm>
            <a:off x="9770443" y="6177184"/>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85" name="Freeform 1039"/>
          <p:cNvSpPr>
            <a:spLocks/>
          </p:cNvSpPr>
          <p:nvPr/>
        </p:nvSpPr>
        <p:spPr bwMode="auto">
          <a:xfrm>
            <a:off x="9791187" y="6177184"/>
            <a:ext cx="13201" cy="41488"/>
          </a:xfrm>
          <a:custGeom>
            <a:avLst/>
            <a:gdLst/>
            <a:ahLst/>
            <a:cxnLst>
              <a:cxn ang="0">
                <a:pos x="0" y="44"/>
              </a:cxn>
              <a:cxn ang="0">
                <a:pos x="0" y="44"/>
              </a:cxn>
              <a:cxn ang="0">
                <a:pos x="14" y="44"/>
              </a:cxn>
              <a:cxn ang="0">
                <a:pos x="14" y="44"/>
              </a:cxn>
              <a:cxn ang="0">
                <a:pos x="14" y="0"/>
              </a:cxn>
              <a:cxn ang="0">
                <a:pos x="14" y="0"/>
              </a:cxn>
              <a:cxn ang="0">
                <a:pos x="0" y="0"/>
              </a:cxn>
              <a:cxn ang="0">
                <a:pos x="0" y="0"/>
              </a:cxn>
              <a:cxn ang="0">
                <a:pos x="0" y="44"/>
              </a:cxn>
              <a:cxn ang="0">
                <a:pos x="0" y="44"/>
              </a:cxn>
            </a:cxnLst>
            <a:rect l="0" t="0" r="r" b="b"/>
            <a:pathLst>
              <a:path w="14" h="44">
                <a:moveTo>
                  <a:pt x="0" y="44"/>
                </a:moveTo>
                <a:lnTo>
                  <a:pt x="0" y="44"/>
                </a:lnTo>
                <a:lnTo>
                  <a:pt x="14" y="44"/>
                </a:lnTo>
                <a:lnTo>
                  <a:pt x="14" y="44"/>
                </a:lnTo>
                <a:lnTo>
                  <a:pt x="14" y="0"/>
                </a:lnTo>
                <a:lnTo>
                  <a:pt x="14"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86" name="Freeform 1040"/>
          <p:cNvSpPr>
            <a:spLocks/>
          </p:cNvSpPr>
          <p:nvPr/>
        </p:nvSpPr>
        <p:spPr bwMode="auto">
          <a:xfrm>
            <a:off x="9813817"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87" name="Freeform 1041"/>
          <p:cNvSpPr>
            <a:spLocks/>
          </p:cNvSpPr>
          <p:nvPr/>
        </p:nvSpPr>
        <p:spPr bwMode="auto">
          <a:xfrm>
            <a:off x="9836447" y="6177184"/>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88" name="Freeform 1042"/>
          <p:cNvSpPr>
            <a:spLocks/>
          </p:cNvSpPr>
          <p:nvPr/>
        </p:nvSpPr>
        <p:spPr bwMode="auto">
          <a:xfrm>
            <a:off x="9857191" y="6177184"/>
            <a:ext cx="33945" cy="39602"/>
          </a:xfrm>
          <a:custGeom>
            <a:avLst/>
            <a:gdLst/>
            <a:ahLst/>
            <a:cxnLst>
              <a:cxn ang="0">
                <a:pos x="0" y="42"/>
              </a:cxn>
              <a:cxn ang="0">
                <a:pos x="0" y="42"/>
              </a:cxn>
              <a:cxn ang="0">
                <a:pos x="14" y="42"/>
              </a:cxn>
              <a:cxn ang="0">
                <a:pos x="14" y="24"/>
              </a:cxn>
              <a:cxn ang="0">
                <a:pos x="24" y="24"/>
              </a:cxn>
              <a:cxn ang="0">
                <a:pos x="24" y="42"/>
              </a:cxn>
              <a:cxn ang="0">
                <a:pos x="36" y="42"/>
              </a:cxn>
              <a:cxn ang="0">
                <a:pos x="36" y="0"/>
              </a:cxn>
              <a:cxn ang="0">
                <a:pos x="36" y="0"/>
              </a:cxn>
              <a:cxn ang="0">
                <a:pos x="0" y="0"/>
              </a:cxn>
              <a:cxn ang="0">
                <a:pos x="0" y="42"/>
              </a:cxn>
            </a:cxnLst>
            <a:rect l="0" t="0" r="r" b="b"/>
            <a:pathLst>
              <a:path w="36" h="42">
                <a:moveTo>
                  <a:pt x="0" y="42"/>
                </a:moveTo>
                <a:lnTo>
                  <a:pt x="0" y="42"/>
                </a:lnTo>
                <a:lnTo>
                  <a:pt x="14" y="42"/>
                </a:lnTo>
                <a:lnTo>
                  <a:pt x="14" y="24"/>
                </a:lnTo>
                <a:lnTo>
                  <a:pt x="24" y="24"/>
                </a:lnTo>
                <a:lnTo>
                  <a:pt x="24" y="42"/>
                </a:lnTo>
                <a:lnTo>
                  <a:pt x="36" y="42"/>
                </a:lnTo>
                <a:lnTo>
                  <a:pt x="36" y="0"/>
                </a:lnTo>
                <a:lnTo>
                  <a:pt x="36" y="0"/>
                </a:lnTo>
                <a:lnTo>
                  <a:pt x="0" y="0"/>
                </a:lnTo>
                <a:lnTo>
                  <a:pt x="0"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89" name="Freeform 1043"/>
          <p:cNvSpPr>
            <a:spLocks/>
          </p:cNvSpPr>
          <p:nvPr/>
        </p:nvSpPr>
        <p:spPr bwMode="auto">
          <a:xfrm>
            <a:off x="9689353" y="4845798"/>
            <a:ext cx="30173" cy="28287"/>
          </a:xfrm>
          <a:custGeom>
            <a:avLst/>
            <a:gdLst/>
            <a:ahLst/>
            <a:cxnLst>
              <a:cxn ang="0">
                <a:pos x="22" y="24"/>
              </a:cxn>
              <a:cxn ang="0">
                <a:pos x="16" y="24"/>
              </a:cxn>
              <a:cxn ang="0">
                <a:pos x="10" y="24"/>
              </a:cxn>
              <a:cxn ang="0">
                <a:pos x="0" y="20"/>
              </a:cxn>
              <a:cxn ang="0">
                <a:pos x="2" y="24"/>
              </a:cxn>
              <a:cxn ang="0">
                <a:pos x="4" y="28"/>
              </a:cxn>
              <a:cxn ang="0">
                <a:pos x="16" y="30"/>
              </a:cxn>
              <a:cxn ang="0">
                <a:pos x="24" y="28"/>
              </a:cxn>
              <a:cxn ang="0">
                <a:pos x="30" y="26"/>
              </a:cxn>
              <a:cxn ang="0">
                <a:pos x="32" y="20"/>
              </a:cxn>
              <a:cxn ang="0">
                <a:pos x="30" y="16"/>
              </a:cxn>
              <a:cxn ang="0">
                <a:pos x="26" y="12"/>
              </a:cxn>
              <a:cxn ang="0">
                <a:pos x="18" y="10"/>
              </a:cxn>
              <a:cxn ang="0">
                <a:pos x="10" y="8"/>
              </a:cxn>
              <a:cxn ang="0">
                <a:pos x="8" y="8"/>
              </a:cxn>
              <a:cxn ang="0">
                <a:pos x="10" y="6"/>
              </a:cxn>
              <a:cxn ang="0">
                <a:pos x="16" y="4"/>
              </a:cxn>
              <a:cxn ang="0">
                <a:pos x="20" y="6"/>
              </a:cxn>
              <a:cxn ang="0">
                <a:pos x="22" y="8"/>
              </a:cxn>
              <a:cxn ang="0">
                <a:pos x="32" y="8"/>
              </a:cxn>
              <a:cxn ang="0">
                <a:pos x="28" y="2"/>
              </a:cxn>
              <a:cxn ang="0">
                <a:pos x="22" y="0"/>
              </a:cxn>
              <a:cxn ang="0">
                <a:pos x="16" y="0"/>
              </a:cxn>
              <a:cxn ang="0">
                <a:pos x="8" y="0"/>
              </a:cxn>
              <a:cxn ang="0">
                <a:pos x="2" y="4"/>
              </a:cxn>
              <a:cxn ang="0">
                <a:pos x="2" y="8"/>
              </a:cxn>
              <a:cxn ang="0">
                <a:pos x="4" y="14"/>
              </a:cxn>
              <a:cxn ang="0">
                <a:pos x="14" y="16"/>
              </a:cxn>
              <a:cxn ang="0">
                <a:pos x="20" y="18"/>
              </a:cxn>
              <a:cxn ang="0">
                <a:pos x="24" y="18"/>
              </a:cxn>
              <a:cxn ang="0">
                <a:pos x="24" y="20"/>
              </a:cxn>
              <a:cxn ang="0">
                <a:pos x="22" y="24"/>
              </a:cxn>
            </a:cxnLst>
            <a:rect l="0" t="0" r="r" b="b"/>
            <a:pathLst>
              <a:path w="32" h="30">
                <a:moveTo>
                  <a:pt x="22" y="24"/>
                </a:moveTo>
                <a:lnTo>
                  <a:pt x="22" y="24"/>
                </a:lnTo>
                <a:lnTo>
                  <a:pt x="16" y="24"/>
                </a:lnTo>
                <a:lnTo>
                  <a:pt x="16" y="24"/>
                </a:lnTo>
                <a:lnTo>
                  <a:pt x="10" y="24"/>
                </a:lnTo>
                <a:lnTo>
                  <a:pt x="10" y="24"/>
                </a:lnTo>
                <a:lnTo>
                  <a:pt x="8" y="20"/>
                </a:lnTo>
                <a:lnTo>
                  <a:pt x="0" y="20"/>
                </a:lnTo>
                <a:lnTo>
                  <a:pt x="0" y="20"/>
                </a:lnTo>
                <a:lnTo>
                  <a:pt x="2" y="24"/>
                </a:lnTo>
                <a:lnTo>
                  <a:pt x="4" y="28"/>
                </a:lnTo>
                <a:lnTo>
                  <a:pt x="4" y="28"/>
                </a:lnTo>
                <a:lnTo>
                  <a:pt x="10" y="30"/>
                </a:lnTo>
                <a:lnTo>
                  <a:pt x="16" y="30"/>
                </a:lnTo>
                <a:lnTo>
                  <a:pt x="16" y="30"/>
                </a:lnTo>
                <a:lnTo>
                  <a:pt x="24" y="28"/>
                </a:lnTo>
                <a:lnTo>
                  <a:pt x="24" y="28"/>
                </a:lnTo>
                <a:lnTo>
                  <a:pt x="30" y="26"/>
                </a:lnTo>
                <a:lnTo>
                  <a:pt x="30" y="26"/>
                </a:lnTo>
                <a:lnTo>
                  <a:pt x="32" y="20"/>
                </a:lnTo>
                <a:lnTo>
                  <a:pt x="32" y="20"/>
                </a:lnTo>
                <a:lnTo>
                  <a:pt x="30" y="16"/>
                </a:lnTo>
                <a:lnTo>
                  <a:pt x="30" y="16"/>
                </a:lnTo>
                <a:lnTo>
                  <a:pt x="26" y="12"/>
                </a:lnTo>
                <a:lnTo>
                  <a:pt x="26" y="12"/>
                </a:lnTo>
                <a:lnTo>
                  <a:pt x="18" y="10"/>
                </a:lnTo>
                <a:lnTo>
                  <a:pt x="18" y="10"/>
                </a:lnTo>
                <a:lnTo>
                  <a:pt x="10" y="8"/>
                </a:lnTo>
                <a:lnTo>
                  <a:pt x="10" y="8"/>
                </a:lnTo>
                <a:lnTo>
                  <a:pt x="8" y="8"/>
                </a:lnTo>
                <a:lnTo>
                  <a:pt x="8" y="8"/>
                </a:lnTo>
                <a:lnTo>
                  <a:pt x="10" y="6"/>
                </a:lnTo>
                <a:lnTo>
                  <a:pt x="10" y="6"/>
                </a:lnTo>
                <a:lnTo>
                  <a:pt x="16" y="4"/>
                </a:lnTo>
                <a:lnTo>
                  <a:pt x="16" y="4"/>
                </a:lnTo>
                <a:lnTo>
                  <a:pt x="20" y="6"/>
                </a:lnTo>
                <a:lnTo>
                  <a:pt x="20" y="6"/>
                </a:lnTo>
                <a:lnTo>
                  <a:pt x="22" y="8"/>
                </a:lnTo>
                <a:lnTo>
                  <a:pt x="32" y="8"/>
                </a:lnTo>
                <a:lnTo>
                  <a:pt x="32" y="8"/>
                </a:lnTo>
                <a:lnTo>
                  <a:pt x="30" y="4"/>
                </a:lnTo>
                <a:lnTo>
                  <a:pt x="28" y="2"/>
                </a:lnTo>
                <a:lnTo>
                  <a:pt x="28" y="2"/>
                </a:lnTo>
                <a:lnTo>
                  <a:pt x="22" y="0"/>
                </a:lnTo>
                <a:lnTo>
                  <a:pt x="16" y="0"/>
                </a:lnTo>
                <a:lnTo>
                  <a:pt x="16" y="0"/>
                </a:lnTo>
                <a:lnTo>
                  <a:pt x="8" y="0"/>
                </a:lnTo>
                <a:lnTo>
                  <a:pt x="8" y="0"/>
                </a:lnTo>
                <a:lnTo>
                  <a:pt x="2" y="4"/>
                </a:lnTo>
                <a:lnTo>
                  <a:pt x="2" y="4"/>
                </a:lnTo>
                <a:lnTo>
                  <a:pt x="2" y="8"/>
                </a:lnTo>
                <a:lnTo>
                  <a:pt x="2" y="8"/>
                </a:lnTo>
                <a:lnTo>
                  <a:pt x="2" y="10"/>
                </a:lnTo>
                <a:lnTo>
                  <a:pt x="4" y="14"/>
                </a:lnTo>
                <a:lnTo>
                  <a:pt x="4" y="14"/>
                </a:lnTo>
                <a:lnTo>
                  <a:pt x="14" y="16"/>
                </a:lnTo>
                <a:lnTo>
                  <a:pt x="14" y="16"/>
                </a:lnTo>
                <a:lnTo>
                  <a:pt x="20" y="18"/>
                </a:lnTo>
                <a:lnTo>
                  <a:pt x="20" y="18"/>
                </a:lnTo>
                <a:lnTo>
                  <a:pt x="24" y="18"/>
                </a:lnTo>
                <a:lnTo>
                  <a:pt x="24" y="18"/>
                </a:lnTo>
                <a:lnTo>
                  <a:pt x="24" y="20"/>
                </a:lnTo>
                <a:lnTo>
                  <a:pt x="24" y="20"/>
                </a:lnTo>
                <a:lnTo>
                  <a:pt x="22" y="24"/>
                </a:lnTo>
                <a:lnTo>
                  <a:pt x="22"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90" name="Freeform 1044"/>
          <p:cNvSpPr>
            <a:spLocks/>
          </p:cNvSpPr>
          <p:nvPr/>
        </p:nvSpPr>
        <p:spPr bwMode="auto">
          <a:xfrm>
            <a:off x="9368765" y="4845798"/>
            <a:ext cx="9429" cy="18858"/>
          </a:xfrm>
          <a:custGeom>
            <a:avLst/>
            <a:gdLst/>
            <a:ahLst/>
            <a:cxnLst>
              <a:cxn ang="0">
                <a:pos x="2" y="20"/>
              </a:cxn>
              <a:cxn ang="0">
                <a:pos x="2" y="20"/>
              </a:cxn>
              <a:cxn ang="0">
                <a:pos x="4" y="20"/>
              </a:cxn>
              <a:cxn ang="0">
                <a:pos x="4" y="20"/>
              </a:cxn>
              <a:cxn ang="0">
                <a:pos x="8" y="20"/>
              </a:cxn>
              <a:cxn ang="0">
                <a:pos x="8" y="20"/>
              </a:cxn>
              <a:cxn ang="0">
                <a:pos x="10" y="18"/>
              </a:cxn>
              <a:cxn ang="0">
                <a:pos x="10" y="18"/>
              </a:cxn>
              <a:cxn ang="0">
                <a:pos x="10" y="10"/>
              </a:cxn>
              <a:cxn ang="0">
                <a:pos x="10" y="10"/>
              </a:cxn>
              <a:cxn ang="0">
                <a:pos x="10" y="2"/>
              </a:cxn>
              <a:cxn ang="0">
                <a:pos x="10" y="2"/>
              </a:cxn>
              <a:cxn ang="0">
                <a:pos x="8" y="0"/>
              </a:cxn>
              <a:cxn ang="0">
                <a:pos x="8" y="0"/>
              </a:cxn>
              <a:cxn ang="0">
                <a:pos x="4" y="0"/>
              </a:cxn>
              <a:cxn ang="0">
                <a:pos x="4" y="0"/>
              </a:cxn>
              <a:cxn ang="0">
                <a:pos x="2" y="0"/>
              </a:cxn>
              <a:cxn ang="0">
                <a:pos x="2" y="0"/>
              </a:cxn>
              <a:cxn ang="0">
                <a:pos x="0" y="2"/>
              </a:cxn>
              <a:cxn ang="0">
                <a:pos x="0" y="2"/>
              </a:cxn>
              <a:cxn ang="0">
                <a:pos x="0" y="10"/>
              </a:cxn>
              <a:cxn ang="0">
                <a:pos x="0" y="10"/>
              </a:cxn>
              <a:cxn ang="0">
                <a:pos x="0" y="16"/>
              </a:cxn>
              <a:cxn ang="0">
                <a:pos x="0" y="16"/>
              </a:cxn>
              <a:cxn ang="0">
                <a:pos x="2" y="20"/>
              </a:cxn>
              <a:cxn ang="0">
                <a:pos x="2" y="20"/>
              </a:cxn>
            </a:cxnLst>
            <a:rect l="0" t="0" r="r" b="b"/>
            <a:pathLst>
              <a:path w="10" h="20">
                <a:moveTo>
                  <a:pt x="2" y="20"/>
                </a:moveTo>
                <a:lnTo>
                  <a:pt x="2" y="20"/>
                </a:lnTo>
                <a:lnTo>
                  <a:pt x="4" y="20"/>
                </a:lnTo>
                <a:lnTo>
                  <a:pt x="4" y="20"/>
                </a:lnTo>
                <a:lnTo>
                  <a:pt x="8" y="20"/>
                </a:lnTo>
                <a:lnTo>
                  <a:pt x="8" y="20"/>
                </a:lnTo>
                <a:lnTo>
                  <a:pt x="10" y="18"/>
                </a:lnTo>
                <a:lnTo>
                  <a:pt x="10" y="18"/>
                </a:lnTo>
                <a:lnTo>
                  <a:pt x="10" y="10"/>
                </a:lnTo>
                <a:lnTo>
                  <a:pt x="10" y="10"/>
                </a:lnTo>
                <a:lnTo>
                  <a:pt x="10" y="2"/>
                </a:lnTo>
                <a:lnTo>
                  <a:pt x="10" y="2"/>
                </a:lnTo>
                <a:lnTo>
                  <a:pt x="8" y="0"/>
                </a:lnTo>
                <a:lnTo>
                  <a:pt x="8" y="0"/>
                </a:lnTo>
                <a:lnTo>
                  <a:pt x="4" y="0"/>
                </a:lnTo>
                <a:lnTo>
                  <a:pt x="4" y="0"/>
                </a:lnTo>
                <a:lnTo>
                  <a:pt x="2" y="0"/>
                </a:lnTo>
                <a:lnTo>
                  <a:pt x="2" y="0"/>
                </a:lnTo>
                <a:lnTo>
                  <a:pt x="0" y="2"/>
                </a:lnTo>
                <a:lnTo>
                  <a:pt x="0" y="2"/>
                </a:lnTo>
                <a:lnTo>
                  <a:pt x="0" y="10"/>
                </a:lnTo>
                <a:lnTo>
                  <a:pt x="0" y="10"/>
                </a:lnTo>
                <a:lnTo>
                  <a:pt x="0" y="16"/>
                </a:lnTo>
                <a:lnTo>
                  <a:pt x="0" y="16"/>
                </a:lnTo>
                <a:lnTo>
                  <a:pt x="2" y="20"/>
                </a:lnTo>
                <a:lnTo>
                  <a:pt x="2"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91" name="Freeform 1045"/>
          <p:cNvSpPr>
            <a:spLocks/>
          </p:cNvSpPr>
          <p:nvPr/>
        </p:nvSpPr>
        <p:spPr bwMode="auto">
          <a:xfrm>
            <a:off x="9645980" y="4849570"/>
            <a:ext cx="9429" cy="18858"/>
          </a:xfrm>
          <a:custGeom>
            <a:avLst/>
            <a:gdLst/>
            <a:ahLst/>
            <a:cxnLst>
              <a:cxn ang="0">
                <a:pos x="4" y="20"/>
              </a:cxn>
              <a:cxn ang="0">
                <a:pos x="4" y="20"/>
              </a:cxn>
              <a:cxn ang="0">
                <a:pos x="6" y="20"/>
              </a:cxn>
              <a:cxn ang="0">
                <a:pos x="6" y="20"/>
              </a:cxn>
              <a:cxn ang="0">
                <a:pos x="8" y="20"/>
              </a:cxn>
              <a:cxn ang="0">
                <a:pos x="8" y="20"/>
              </a:cxn>
              <a:cxn ang="0">
                <a:pos x="10" y="16"/>
              </a:cxn>
              <a:cxn ang="0">
                <a:pos x="10" y="16"/>
              </a:cxn>
              <a:cxn ang="0">
                <a:pos x="10" y="10"/>
              </a:cxn>
              <a:cxn ang="0">
                <a:pos x="10" y="10"/>
              </a:cxn>
              <a:cxn ang="0">
                <a:pos x="10" y="2"/>
              </a:cxn>
              <a:cxn ang="0">
                <a:pos x="10" y="2"/>
              </a:cxn>
              <a:cxn ang="0">
                <a:pos x="8" y="0"/>
              </a:cxn>
              <a:cxn ang="0">
                <a:pos x="8" y="0"/>
              </a:cxn>
              <a:cxn ang="0">
                <a:pos x="6" y="0"/>
              </a:cxn>
              <a:cxn ang="0">
                <a:pos x="6" y="0"/>
              </a:cxn>
              <a:cxn ang="0">
                <a:pos x="4" y="0"/>
              </a:cxn>
              <a:cxn ang="0">
                <a:pos x="4" y="0"/>
              </a:cxn>
              <a:cxn ang="0">
                <a:pos x="2" y="2"/>
              </a:cxn>
              <a:cxn ang="0">
                <a:pos x="2" y="2"/>
              </a:cxn>
              <a:cxn ang="0">
                <a:pos x="0" y="10"/>
              </a:cxn>
              <a:cxn ang="0">
                <a:pos x="0" y="10"/>
              </a:cxn>
              <a:cxn ang="0">
                <a:pos x="2" y="16"/>
              </a:cxn>
              <a:cxn ang="0">
                <a:pos x="2" y="16"/>
              </a:cxn>
              <a:cxn ang="0">
                <a:pos x="4" y="20"/>
              </a:cxn>
              <a:cxn ang="0">
                <a:pos x="4" y="20"/>
              </a:cxn>
            </a:cxnLst>
            <a:rect l="0" t="0" r="r" b="b"/>
            <a:pathLst>
              <a:path w="10" h="20">
                <a:moveTo>
                  <a:pt x="4" y="20"/>
                </a:moveTo>
                <a:lnTo>
                  <a:pt x="4" y="20"/>
                </a:lnTo>
                <a:lnTo>
                  <a:pt x="6" y="20"/>
                </a:lnTo>
                <a:lnTo>
                  <a:pt x="6" y="20"/>
                </a:lnTo>
                <a:lnTo>
                  <a:pt x="8" y="20"/>
                </a:lnTo>
                <a:lnTo>
                  <a:pt x="8" y="20"/>
                </a:lnTo>
                <a:lnTo>
                  <a:pt x="10" y="16"/>
                </a:lnTo>
                <a:lnTo>
                  <a:pt x="10" y="16"/>
                </a:lnTo>
                <a:lnTo>
                  <a:pt x="10" y="10"/>
                </a:lnTo>
                <a:lnTo>
                  <a:pt x="10" y="10"/>
                </a:lnTo>
                <a:lnTo>
                  <a:pt x="10" y="2"/>
                </a:lnTo>
                <a:lnTo>
                  <a:pt x="10" y="2"/>
                </a:lnTo>
                <a:lnTo>
                  <a:pt x="8" y="0"/>
                </a:lnTo>
                <a:lnTo>
                  <a:pt x="8" y="0"/>
                </a:lnTo>
                <a:lnTo>
                  <a:pt x="6" y="0"/>
                </a:lnTo>
                <a:lnTo>
                  <a:pt x="6" y="0"/>
                </a:lnTo>
                <a:lnTo>
                  <a:pt x="4" y="0"/>
                </a:lnTo>
                <a:lnTo>
                  <a:pt x="4" y="0"/>
                </a:lnTo>
                <a:lnTo>
                  <a:pt x="2" y="2"/>
                </a:lnTo>
                <a:lnTo>
                  <a:pt x="2" y="2"/>
                </a:lnTo>
                <a:lnTo>
                  <a:pt x="0" y="10"/>
                </a:lnTo>
                <a:lnTo>
                  <a:pt x="0" y="10"/>
                </a:lnTo>
                <a:lnTo>
                  <a:pt x="2" y="16"/>
                </a:lnTo>
                <a:lnTo>
                  <a:pt x="2" y="16"/>
                </a:lnTo>
                <a:lnTo>
                  <a:pt x="4" y="20"/>
                </a:lnTo>
                <a:lnTo>
                  <a:pt x="4"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92" name="Freeform 1046"/>
          <p:cNvSpPr>
            <a:spLocks/>
          </p:cNvSpPr>
          <p:nvPr/>
        </p:nvSpPr>
        <p:spPr bwMode="auto">
          <a:xfrm>
            <a:off x="9617692" y="4849570"/>
            <a:ext cx="9429" cy="18858"/>
          </a:xfrm>
          <a:custGeom>
            <a:avLst/>
            <a:gdLst/>
            <a:ahLst/>
            <a:cxnLst>
              <a:cxn ang="0">
                <a:pos x="2" y="20"/>
              </a:cxn>
              <a:cxn ang="0">
                <a:pos x="2" y="20"/>
              </a:cxn>
              <a:cxn ang="0">
                <a:pos x="4" y="20"/>
              </a:cxn>
              <a:cxn ang="0">
                <a:pos x="4" y="20"/>
              </a:cxn>
              <a:cxn ang="0">
                <a:pos x="8" y="20"/>
              </a:cxn>
              <a:cxn ang="0">
                <a:pos x="8" y="20"/>
              </a:cxn>
              <a:cxn ang="0">
                <a:pos x="8" y="16"/>
              </a:cxn>
              <a:cxn ang="0">
                <a:pos x="8" y="16"/>
              </a:cxn>
              <a:cxn ang="0">
                <a:pos x="10" y="10"/>
              </a:cxn>
              <a:cxn ang="0">
                <a:pos x="10" y="10"/>
              </a:cxn>
              <a:cxn ang="0">
                <a:pos x="8" y="2"/>
              </a:cxn>
              <a:cxn ang="0">
                <a:pos x="8" y="2"/>
              </a:cxn>
              <a:cxn ang="0">
                <a:pos x="8" y="0"/>
              </a:cxn>
              <a:cxn ang="0">
                <a:pos x="8" y="0"/>
              </a:cxn>
              <a:cxn ang="0">
                <a:pos x="4" y="0"/>
              </a:cxn>
              <a:cxn ang="0">
                <a:pos x="4" y="0"/>
              </a:cxn>
              <a:cxn ang="0">
                <a:pos x="2" y="0"/>
              </a:cxn>
              <a:cxn ang="0">
                <a:pos x="2" y="0"/>
              </a:cxn>
              <a:cxn ang="0">
                <a:pos x="0" y="2"/>
              </a:cxn>
              <a:cxn ang="0">
                <a:pos x="0" y="2"/>
              </a:cxn>
              <a:cxn ang="0">
                <a:pos x="0" y="10"/>
              </a:cxn>
              <a:cxn ang="0">
                <a:pos x="0" y="10"/>
              </a:cxn>
              <a:cxn ang="0">
                <a:pos x="0" y="16"/>
              </a:cxn>
              <a:cxn ang="0">
                <a:pos x="0" y="16"/>
              </a:cxn>
              <a:cxn ang="0">
                <a:pos x="2" y="20"/>
              </a:cxn>
              <a:cxn ang="0">
                <a:pos x="2" y="20"/>
              </a:cxn>
            </a:cxnLst>
            <a:rect l="0" t="0" r="r" b="b"/>
            <a:pathLst>
              <a:path w="10" h="20">
                <a:moveTo>
                  <a:pt x="2" y="20"/>
                </a:moveTo>
                <a:lnTo>
                  <a:pt x="2" y="20"/>
                </a:lnTo>
                <a:lnTo>
                  <a:pt x="4" y="20"/>
                </a:lnTo>
                <a:lnTo>
                  <a:pt x="4" y="20"/>
                </a:lnTo>
                <a:lnTo>
                  <a:pt x="8" y="20"/>
                </a:lnTo>
                <a:lnTo>
                  <a:pt x="8" y="20"/>
                </a:lnTo>
                <a:lnTo>
                  <a:pt x="8" y="16"/>
                </a:lnTo>
                <a:lnTo>
                  <a:pt x="8" y="16"/>
                </a:lnTo>
                <a:lnTo>
                  <a:pt x="10" y="10"/>
                </a:lnTo>
                <a:lnTo>
                  <a:pt x="10" y="10"/>
                </a:lnTo>
                <a:lnTo>
                  <a:pt x="8" y="2"/>
                </a:lnTo>
                <a:lnTo>
                  <a:pt x="8" y="2"/>
                </a:lnTo>
                <a:lnTo>
                  <a:pt x="8" y="0"/>
                </a:lnTo>
                <a:lnTo>
                  <a:pt x="8" y="0"/>
                </a:lnTo>
                <a:lnTo>
                  <a:pt x="4" y="0"/>
                </a:lnTo>
                <a:lnTo>
                  <a:pt x="4" y="0"/>
                </a:lnTo>
                <a:lnTo>
                  <a:pt x="2" y="0"/>
                </a:lnTo>
                <a:lnTo>
                  <a:pt x="2" y="0"/>
                </a:lnTo>
                <a:lnTo>
                  <a:pt x="0" y="2"/>
                </a:lnTo>
                <a:lnTo>
                  <a:pt x="0" y="2"/>
                </a:lnTo>
                <a:lnTo>
                  <a:pt x="0" y="10"/>
                </a:lnTo>
                <a:lnTo>
                  <a:pt x="0" y="10"/>
                </a:lnTo>
                <a:lnTo>
                  <a:pt x="0" y="16"/>
                </a:lnTo>
                <a:lnTo>
                  <a:pt x="0" y="16"/>
                </a:lnTo>
                <a:lnTo>
                  <a:pt x="2" y="20"/>
                </a:lnTo>
                <a:lnTo>
                  <a:pt x="2" y="20"/>
                </a:lnTo>
                <a:close/>
              </a:path>
            </a:pathLst>
          </a:custGeom>
          <a:solidFill>
            <a:srgbClr val="212125"/>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93" name="Freeform 1047"/>
          <p:cNvSpPr>
            <a:spLocks/>
          </p:cNvSpPr>
          <p:nvPr/>
        </p:nvSpPr>
        <p:spPr bwMode="auto">
          <a:xfrm>
            <a:off x="9176410" y="4842026"/>
            <a:ext cx="24516" cy="41488"/>
          </a:xfrm>
          <a:custGeom>
            <a:avLst/>
            <a:gdLst/>
            <a:ahLst/>
            <a:cxnLst>
              <a:cxn ang="0">
                <a:pos x="6" y="42"/>
              </a:cxn>
              <a:cxn ang="0">
                <a:pos x="14" y="44"/>
              </a:cxn>
              <a:cxn ang="0">
                <a:pos x="20" y="42"/>
              </a:cxn>
              <a:cxn ang="0">
                <a:pos x="24" y="38"/>
              </a:cxn>
              <a:cxn ang="0">
                <a:pos x="26" y="30"/>
              </a:cxn>
              <a:cxn ang="0">
                <a:pos x="24" y="22"/>
              </a:cxn>
              <a:cxn ang="0">
                <a:pos x="20" y="20"/>
              </a:cxn>
              <a:cxn ang="0">
                <a:pos x="24" y="16"/>
              </a:cxn>
              <a:cxn ang="0">
                <a:pos x="24" y="12"/>
              </a:cxn>
              <a:cxn ang="0">
                <a:pos x="22" y="4"/>
              </a:cxn>
              <a:cxn ang="0">
                <a:pos x="18" y="2"/>
              </a:cxn>
              <a:cxn ang="0">
                <a:pos x="12" y="0"/>
              </a:cxn>
              <a:cxn ang="0">
                <a:pos x="4" y="2"/>
              </a:cxn>
              <a:cxn ang="0">
                <a:pos x="2" y="6"/>
              </a:cxn>
              <a:cxn ang="0">
                <a:pos x="0" y="14"/>
              </a:cxn>
              <a:cxn ang="0">
                <a:pos x="12" y="10"/>
              </a:cxn>
              <a:cxn ang="0">
                <a:pos x="12" y="8"/>
              </a:cxn>
              <a:cxn ang="0">
                <a:pos x="14" y="6"/>
              </a:cxn>
              <a:cxn ang="0">
                <a:pos x="14" y="8"/>
              </a:cxn>
              <a:cxn ang="0">
                <a:pos x="16" y="10"/>
              </a:cxn>
              <a:cxn ang="0">
                <a:pos x="16" y="12"/>
              </a:cxn>
              <a:cxn ang="0">
                <a:pos x="14" y="16"/>
              </a:cxn>
              <a:cxn ang="0">
                <a:pos x="14" y="16"/>
              </a:cxn>
              <a:cxn ang="0">
                <a:pos x="8" y="24"/>
              </a:cxn>
              <a:cxn ang="0">
                <a:pos x="12" y="24"/>
              </a:cxn>
              <a:cxn ang="0">
                <a:pos x="14" y="24"/>
              </a:cxn>
              <a:cxn ang="0">
                <a:pos x="16" y="28"/>
              </a:cxn>
              <a:cxn ang="0">
                <a:pos x="16" y="32"/>
              </a:cxn>
              <a:cxn ang="0">
                <a:pos x="14" y="36"/>
              </a:cxn>
              <a:cxn ang="0">
                <a:pos x="14" y="38"/>
              </a:cxn>
              <a:cxn ang="0">
                <a:pos x="12" y="36"/>
              </a:cxn>
              <a:cxn ang="0">
                <a:pos x="12" y="26"/>
              </a:cxn>
              <a:cxn ang="0">
                <a:pos x="0" y="30"/>
              </a:cxn>
              <a:cxn ang="0">
                <a:pos x="2" y="38"/>
              </a:cxn>
              <a:cxn ang="0">
                <a:pos x="6" y="42"/>
              </a:cxn>
            </a:cxnLst>
            <a:rect l="0" t="0" r="r" b="b"/>
            <a:pathLst>
              <a:path w="26" h="44">
                <a:moveTo>
                  <a:pt x="6" y="42"/>
                </a:moveTo>
                <a:lnTo>
                  <a:pt x="6" y="42"/>
                </a:lnTo>
                <a:lnTo>
                  <a:pt x="14" y="44"/>
                </a:lnTo>
                <a:lnTo>
                  <a:pt x="14" y="44"/>
                </a:lnTo>
                <a:lnTo>
                  <a:pt x="20" y="42"/>
                </a:lnTo>
                <a:lnTo>
                  <a:pt x="20" y="42"/>
                </a:lnTo>
                <a:lnTo>
                  <a:pt x="24" y="38"/>
                </a:lnTo>
                <a:lnTo>
                  <a:pt x="24" y="38"/>
                </a:lnTo>
                <a:lnTo>
                  <a:pt x="26" y="30"/>
                </a:lnTo>
                <a:lnTo>
                  <a:pt x="26" y="30"/>
                </a:lnTo>
                <a:lnTo>
                  <a:pt x="24" y="22"/>
                </a:lnTo>
                <a:lnTo>
                  <a:pt x="24" y="22"/>
                </a:lnTo>
                <a:lnTo>
                  <a:pt x="20" y="20"/>
                </a:lnTo>
                <a:lnTo>
                  <a:pt x="20" y="20"/>
                </a:lnTo>
                <a:lnTo>
                  <a:pt x="24" y="16"/>
                </a:lnTo>
                <a:lnTo>
                  <a:pt x="24" y="16"/>
                </a:lnTo>
                <a:lnTo>
                  <a:pt x="24" y="12"/>
                </a:lnTo>
                <a:lnTo>
                  <a:pt x="24" y="12"/>
                </a:lnTo>
                <a:lnTo>
                  <a:pt x="24" y="6"/>
                </a:lnTo>
                <a:lnTo>
                  <a:pt x="22" y="4"/>
                </a:lnTo>
                <a:lnTo>
                  <a:pt x="22" y="4"/>
                </a:lnTo>
                <a:lnTo>
                  <a:pt x="18" y="2"/>
                </a:lnTo>
                <a:lnTo>
                  <a:pt x="12" y="0"/>
                </a:lnTo>
                <a:lnTo>
                  <a:pt x="12" y="0"/>
                </a:lnTo>
                <a:lnTo>
                  <a:pt x="8" y="0"/>
                </a:lnTo>
                <a:lnTo>
                  <a:pt x="4" y="2"/>
                </a:lnTo>
                <a:lnTo>
                  <a:pt x="4" y="2"/>
                </a:lnTo>
                <a:lnTo>
                  <a:pt x="2" y="6"/>
                </a:lnTo>
                <a:lnTo>
                  <a:pt x="0" y="10"/>
                </a:lnTo>
                <a:lnTo>
                  <a:pt x="0" y="14"/>
                </a:lnTo>
                <a:lnTo>
                  <a:pt x="12" y="14"/>
                </a:lnTo>
                <a:lnTo>
                  <a:pt x="12" y="10"/>
                </a:lnTo>
                <a:lnTo>
                  <a:pt x="12" y="10"/>
                </a:lnTo>
                <a:lnTo>
                  <a:pt x="12" y="8"/>
                </a:lnTo>
                <a:lnTo>
                  <a:pt x="12" y="8"/>
                </a:lnTo>
                <a:lnTo>
                  <a:pt x="14" y="6"/>
                </a:lnTo>
                <a:lnTo>
                  <a:pt x="14" y="6"/>
                </a:lnTo>
                <a:lnTo>
                  <a:pt x="14" y="8"/>
                </a:lnTo>
                <a:lnTo>
                  <a:pt x="14" y="8"/>
                </a:lnTo>
                <a:lnTo>
                  <a:pt x="16" y="10"/>
                </a:lnTo>
                <a:lnTo>
                  <a:pt x="16" y="12"/>
                </a:lnTo>
                <a:lnTo>
                  <a:pt x="16" y="12"/>
                </a:lnTo>
                <a:lnTo>
                  <a:pt x="14" y="16"/>
                </a:lnTo>
                <a:lnTo>
                  <a:pt x="14" y="16"/>
                </a:lnTo>
                <a:lnTo>
                  <a:pt x="14" y="16"/>
                </a:lnTo>
                <a:lnTo>
                  <a:pt x="14" y="16"/>
                </a:lnTo>
                <a:lnTo>
                  <a:pt x="8" y="18"/>
                </a:lnTo>
                <a:lnTo>
                  <a:pt x="8" y="24"/>
                </a:lnTo>
                <a:lnTo>
                  <a:pt x="8" y="24"/>
                </a:lnTo>
                <a:lnTo>
                  <a:pt x="12" y="24"/>
                </a:lnTo>
                <a:lnTo>
                  <a:pt x="12" y="24"/>
                </a:lnTo>
                <a:lnTo>
                  <a:pt x="14" y="24"/>
                </a:lnTo>
                <a:lnTo>
                  <a:pt x="14" y="24"/>
                </a:lnTo>
                <a:lnTo>
                  <a:pt x="16" y="28"/>
                </a:lnTo>
                <a:lnTo>
                  <a:pt x="16" y="32"/>
                </a:lnTo>
                <a:lnTo>
                  <a:pt x="16" y="32"/>
                </a:lnTo>
                <a:lnTo>
                  <a:pt x="14" y="36"/>
                </a:lnTo>
                <a:lnTo>
                  <a:pt x="14" y="36"/>
                </a:lnTo>
                <a:lnTo>
                  <a:pt x="14" y="38"/>
                </a:lnTo>
                <a:lnTo>
                  <a:pt x="14" y="38"/>
                </a:lnTo>
                <a:lnTo>
                  <a:pt x="12" y="36"/>
                </a:lnTo>
                <a:lnTo>
                  <a:pt x="12" y="36"/>
                </a:lnTo>
                <a:lnTo>
                  <a:pt x="12" y="32"/>
                </a:lnTo>
                <a:lnTo>
                  <a:pt x="12" y="26"/>
                </a:lnTo>
                <a:lnTo>
                  <a:pt x="0" y="26"/>
                </a:lnTo>
                <a:lnTo>
                  <a:pt x="0" y="30"/>
                </a:lnTo>
                <a:lnTo>
                  <a:pt x="0" y="30"/>
                </a:lnTo>
                <a:lnTo>
                  <a:pt x="2" y="38"/>
                </a:lnTo>
                <a:lnTo>
                  <a:pt x="2" y="38"/>
                </a:lnTo>
                <a:lnTo>
                  <a:pt x="6" y="42"/>
                </a:lnTo>
                <a:lnTo>
                  <a:pt x="6" y="42"/>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94" name="Freeform 1048"/>
          <p:cNvSpPr>
            <a:spLocks/>
          </p:cNvSpPr>
          <p:nvPr/>
        </p:nvSpPr>
        <p:spPr bwMode="auto">
          <a:xfrm>
            <a:off x="9581861" y="4843913"/>
            <a:ext cx="16972" cy="28287"/>
          </a:xfrm>
          <a:custGeom>
            <a:avLst/>
            <a:gdLst/>
            <a:ahLst/>
            <a:cxnLst>
              <a:cxn ang="0">
                <a:pos x="10" y="30"/>
              </a:cxn>
              <a:cxn ang="0">
                <a:pos x="18" y="30"/>
              </a:cxn>
              <a:cxn ang="0">
                <a:pos x="18" y="0"/>
              </a:cxn>
              <a:cxn ang="0">
                <a:pos x="12" y="0"/>
              </a:cxn>
              <a:cxn ang="0">
                <a:pos x="12" y="0"/>
              </a:cxn>
              <a:cxn ang="0">
                <a:pos x="8" y="6"/>
              </a:cxn>
              <a:cxn ang="0">
                <a:pos x="8" y="6"/>
              </a:cxn>
              <a:cxn ang="0">
                <a:pos x="0" y="8"/>
              </a:cxn>
              <a:cxn ang="0">
                <a:pos x="0" y="14"/>
              </a:cxn>
              <a:cxn ang="0">
                <a:pos x="0" y="14"/>
              </a:cxn>
              <a:cxn ang="0">
                <a:pos x="10" y="8"/>
              </a:cxn>
              <a:cxn ang="0">
                <a:pos x="10" y="30"/>
              </a:cxn>
            </a:cxnLst>
            <a:rect l="0" t="0" r="r" b="b"/>
            <a:pathLst>
              <a:path w="18" h="30">
                <a:moveTo>
                  <a:pt x="10" y="30"/>
                </a:moveTo>
                <a:lnTo>
                  <a:pt x="18" y="30"/>
                </a:lnTo>
                <a:lnTo>
                  <a:pt x="18" y="0"/>
                </a:lnTo>
                <a:lnTo>
                  <a:pt x="12" y="0"/>
                </a:lnTo>
                <a:lnTo>
                  <a:pt x="12" y="0"/>
                </a:lnTo>
                <a:lnTo>
                  <a:pt x="8" y="6"/>
                </a:lnTo>
                <a:lnTo>
                  <a:pt x="8" y="6"/>
                </a:lnTo>
                <a:lnTo>
                  <a:pt x="0" y="8"/>
                </a:lnTo>
                <a:lnTo>
                  <a:pt x="0" y="14"/>
                </a:lnTo>
                <a:lnTo>
                  <a:pt x="0" y="14"/>
                </a:lnTo>
                <a:lnTo>
                  <a:pt x="10" y="8"/>
                </a:lnTo>
                <a:lnTo>
                  <a:pt x="10" y="3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95" name="Freeform 1049"/>
          <p:cNvSpPr>
            <a:spLocks noEditPoints="1"/>
          </p:cNvSpPr>
          <p:nvPr/>
        </p:nvSpPr>
        <p:spPr bwMode="auto">
          <a:xfrm>
            <a:off x="9610148" y="4843913"/>
            <a:ext cx="24516" cy="28287"/>
          </a:xfrm>
          <a:custGeom>
            <a:avLst/>
            <a:gdLst/>
            <a:ahLst/>
            <a:cxnLst>
              <a:cxn ang="0">
                <a:pos x="12" y="30"/>
              </a:cxn>
              <a:cxn ang="0">
                <a:pos x="12" y="30"/>
              </a:cxn>
              <a:cxn ang="0">
                <a:pos x="18" y="30"/>
              </a:cxn>
              <a:cxn ang="0">
                <a:pos x="22" y="28"/>
              </a:cxn>
              <a:cxn ang="0">
                <a:pos x="22" y="28"/>
              </a:cxn>
              <a:cxn ang="0">
                <a:pos x="24" y="22"/>
              </a:cxn>
              <a:cxn ang="0">
                <a:pos x="26" y="16"/>
              </a:cxn>
              <a:cxn ang="0">
                <a:pos x="26" y="16"/>
              </a:cxn>
              <a:cxn ang="0">
                <a:pos x="24" y="8"/>
              </a:cxn>
              <a:cxn ang="0">
                <a:pos x="22" y="4"/>
              </a:cxn>
              <a:cxn ang="0">
                <a:pos x="22" y="4"/>
              </a:cxn>
              <a:cxn ang="0">
                <a:pos x="18" y="2"/>
              </a:cxn>
              <a:cxn ang="0">
                <a:pos x="12" y="0"/>
              </a:cxn>
              <a:cxn ang="0">
                <a:pos x="12" y="0"/>
              </a:cxn>
              <a:cxn ang="0">
                <a:pos x="8" y="2"/>
              </a:cxn>
              <a:cxn ang="0">
                <a:pos x="4" y="4"/>
              </a:cxn>
              <a:cxn ang="0">
                <a:pos x="4" y="4"/>
              </a:cxn>
              <a:cxn ang="0">
                <a:pos x="0" y="8"/>
              </a:cxn>
              <a:cxn ang="0">
                <a:pos x="0" y="16"/>
              </a:cxn>
              <a:cxn ang="0">
                <a:pos x="0" y="16"/>
              </a:cxn>
              <a:cxn ang="0">
                <a:pos x="0" y="22"/>
              </a:cxn>
              <a:cxn ang="0">
                <a:pos x="4" y="28"/>
              </a:cxn>
              <a:cxn ang="0">
                <a:pos x="4" y="28"/>
              </a:cxn>
              <a:cxn ang="0">
                <a:pos x="8" y="30"/>
              </a:cxn>
              <a:cxn ang="0">
                <a:pos x="12" y="30"/>
              </a:cxn>
              <a:cxn ang="0">
                <a:pos x="12" y="30"/>
              </a:cxn>
              <a:cxn ang="0">
                <a:pos x="8" y="8"/>
              </a:cxn>
              <a:cxn ang="0">
                <a:pos x="8" y="8"/>
              </a:cxn>
              <a:cxn ang="0">
                <a:pos x="10" y="6"/>
              </a:cxn>
              <a:cxn ang="0">
                <a:pos x="10" y="6"/>
              </a:cxn>
              <a:cxn ang="0">
                <a:pos x="12" y="6"/>
              </a:cxn>
              <a:cxn ang="0">
                <a:pos x="12" y="6"/>
              </a:cxn>
              <a:cxn ang="0">
                <a:pos x="16" y="6"/>
              </a:cxn>
              <a:cxn ang="0">
                <a:pos x="16" y="6"/>
              </a:cxn>
              <a:cxn ang="0">
                <a:pos x="16" y="8"/>
              </a:cxn>
              <a:cxn ang="0">
                <a:pos x="16" y="8"/>
              </a:cxn>
              <a:cxn ang="0">
                <a:pos x="18" y="16"/>
              </a:cxn>
              <a:cxn ang="0">
                <a:pos x="18" y="16"/>
              </a:cxn>
              <a:cxn ang="0">
                <a:pos x="16" y="22"/>
              </a:cxn>
              <a:cxn ang="0">
                <a:pos x="16" y="22"/>
              </a:cxn>
              <a:cxn ang="0">
                <a:pos x="16" y="26"/>
              </a:cxn>
              <a:cxn ang="0">
                <a:pos x="16" y="26"/>
              </a:cxn>
              <a:cxn ang="0">
                <a:pos x="12" y="26"/>
              </a:cxn>
              <a:cxn ang="0">
                <a:pos x="12" y="26"/>
              </a:cxn>
              <a:cxn ang="0">
                <a:pos x="10" y="26"/>
              </a:cxn>
              <a:cxn ang="0">
                <a:pos x="10" y="26"/>
              </a:cxn>
              <a:cxn ang="0">
                <a:pos x="8" y="22"/>
              </a:cxn>
              <a:cxn ang="0">
                <a:pos x="8" y="22"/>
              </a:cxn>
              <a:cxn ang="0">
                <a:pos x="8" y="16"/>
              </a:cxn>
              <a:cxn ang="0">
                <a:pos x="8" y="16"/>
              </a:cxn>
              <a:cxn ang="0">
                <a:pos x="8" y="8"/>
              </a:cxn>
              <a:cxn ang="0">
                <a:pos x="8" y="8"/>
              </a:cxn>
            </a:cxnLst>
            <a:rect l="0" t="0" r="r" b="b"/>
            <a:pathLst>
              <a:path w="26" h="30">
                <a:moveTo>
                  <a:pt x="12" y="30"/>
                </a:moveTo>
                <a:lnTo>
                  <a:pt x="12" y="30"/>
                </a:lnTo>
                <a:lnTo>
                  <a:pt x="18" y="30"/>
                </a:lnTo>
                <a:lnTo>
                  <a:pt x="22" y="28"/>
                </a:lnTo>
                <a:lnTo>
                  <a:pt x="22" y="28"/>
                </a:lnTo>
                <a:lnTo>
                  <a:pt x="24" y="22"/>
                </a:lnTo>
                <a:lnTo>
                  <a:pt x="26" y="16"/>
                </a:lnTo>
                <a:lnTo>
                  <a:pt x="26" y="16"/>
                </a:lnTo>
                <a:lnTo>
                  <a:pt x="24" y="8"/>
                </a:lnTo>
                <a:lnTo>
                  <a:pt x="22" y="4"/>
                </a:lnTo>
                <a:lnTo>
                  <a:pt x="22" y="4"/>
                </a:lnTo>
                <a:lnTo>
                  <a:pt x="18" y="2"/>
                </a:lnTo>
                <a:lnTo>
                  <a:pt x="12" y="0"/>
                </a:lnTo>
                <a:lnTo>
                  <a:pt x="12" y="0"/>
                </a:lnTo>
                <a:lnTo>
                  <a:pt x="8" y="2"/>
                </a:lnTo>
                <a:lnTo>
                  <a:pt x="4" y="4"/>
                </a:lnTo>
                <a:lnTo>
                  <a:pt x="4" y="4"/>
                </a:lnTo>
                <a:lnTo>
                  <a:pt x="0" y="8"/>
                </a:lnTo>
                <a:lnTo>
                  <a:pt x="0" y="16"/>
                </a:lnTo>
                <a:lnTo>
                  <a:pt x="0" y="16"/>
                </a:lnTo>
                <a:lnTo>
                  <a:pt x="0" y="22"/>
                </a:lnTo>
                <a:lnTo>
                  <a:pt x="4" y="28"/>
                </a:lnTo>
                <a:lnTo>
                  <a:pt x="4" y="28"/>
                </a:lnTo>
                <a:lnTo>
                  <a:pt x="8" y="30"/>
                </a:lnTo>
                <a:lnTo>
                  <a:pt x="12" y="30"/>
                </a:lnTo>
                <a:lnTo>
                  <a:pt x="12" y="30"/>
                </a:lnTo>
                <a:close/>
                <a:moveTo>
                  <a:pt x="8" y="8"/>
                </a:moveTo>
                <a:lnTo>
                  <a:pt x="8" y="8"/>
                </a:lnTo>
                <a:lnTo>
                  <a:pt x="10" y="6"/>
                </a:lnTo>
                <a:lnTo>
                  <a:pt x="10" y="6"/>
                </a:lnTo>
                <a:lnTo>
                  <a:pt x="12" y="6"/>
                </a:lnTo>
                <a:lnTo>
                  <a:pt x="12" y="6"/>
                </a:lnTo>
                <a:lnTo>
                  <a:pt x="16" y="6"/>
                </a:lnTo>
                <a:lnTo>
                  <a:pt x="16" y="6"/>
                </a:lnTo>
                <a:lnTo>
                  <a:pt x="16" y="8"/>
                </a:lnTo>
                <a:lnTo>
                  <a:pt x="16" y="8"/>
                </a:lnTo>
                <a:lnTo>
                  <a:pt x="18" y="16"/>
                </a:lnTo>
                <a:lnTo>
                  <a:pt x="18" y="16"/>
                </a:lnTo>
                <a:lnTo>
                  <a:pt x="16" y="22"/>
                </a:lnTo>
                <a:lnTo>
                  <a:pt x="16" y="22"/>
                </a:lnTo>
                <a:lnTo>
                  <a:pt x="16" y="26"/>
                </a:lnTo>
                <a:lnTo>
                  <a:pt x="16" y="26"/>
                </a:lnTo>
                <a:lnTo>
                  <a:pt x="12" y="26"/>
                </a:lnTo>
                <a:lnTo>
                  <a:pt x="12" y="26"/>
                </a:lnTo>
                <a:lnTo>
                  <a:pt x="10" y="26"/>
                </a:lnTo>
                <a:lnTo>
                  <a:pt x="10" y="26"/>
                </a:lnTo>
                <a:lnTo>
                  <a:pt x="8" y="22"/>
                </a:lnTo>
                <a:lnTo>
                  <a:pt x="8" y="22"/>
                </a:lnTo>
                <a:lnTo>
                  <a:pt x="8" y="16"/>
                </a:lnTo>
                <a:lnTo>
                  <a:pt x="8" y="16"/>
                </a:lnTo>
                <a:lnTo>
                  <a:pt x="8" y="8"/>
                </a:lnTo>
                <a:lnTo>
                  <a:pt x="8"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96" name="Freeform 1050"/>
          <p:cNvSpPr>
            <a:spLocks noEditPoints="1"/>
          </p:cNvSpPr>
          <p:nvPr/>
        </p:nvSpPr>
        <p:spPr bwMode="auto">
          <a:xfrm>
            <a:off x="9638435" y="4843913"/>
            <a:ext cx="24516" cy="28287"/>
          </a:xfrm>
          <a:custGeom>
            <a:avLst/>
            <a:gdLst/>
            <a:ahLst/>
            <a:cxnLst>
              <a:cxn ang="0">
                <a:pos x="14" y="30"/>
              </a:cxn>
              <a:cxn ang="0">
                <a:pos x="14" y="30"/>
              </a:cxn>
              <a:cxn ang="0">
                <a:pos x="18" y="30"/>
              </a:cxn>
              <a:cxn ang="0">
                <a:pos x="22" y="28"/>
              </a:cxn>
              <a:cxn ang="0">
                <a:pos x="22" y="28"/>
              </a:cxn>
              <a:cxn ang="0">
                <a:pos x="26" y="22"/>
              </a:cxn>
              <a:cxn ang="0">
                <a:pos x="26" y="16"/>
              </a:cxn>
              <a:cxn ang="0">
                <a:pos x="26" y="16"/>
              </a:cxn>
              <a:cxn ang="0">
                <a:pos x="26" y="8"/>
              </a:cxn>
              <a:cxn ang="0">
                <a:pos x="22" y="4"/>
              </a:cxn>
              <a:cxn ang="0">
                <a:pos x="22" y="4"/>
              </a:cxn>
              <a:cxn ang="0">
                <a:pos x="18" y="2"/>
              </a:cxn>
              <a:cxn ang="0">
                <a:pos x="14" y="0"/>
              </a:cxn>
              <a:cxn ang="0">
                <a:pos x="14" y="0"/>
              </a:cxn>
              <a:cxn ang="0">
                <a:pos x="8" y="2"/>
              </a:cxn>
              <a:cxn ang="0">
                <a:pos x="4" y="4"/>
              </a:cxn>
              <a:cxn ang="0">
                <a:pos x="4" y="4"/>
              </a:cxn>
              <a:cxn ang="0">
                <a:pos x="2" y="8"/>
              </a:cxn>
              <a:cxn ang="0">
                <a:pos x="0" y="16"/>
              </a:cxn>
              <a:cxn ang="0">
                <a:pos x="0" y="16"/>
              </a:cxn>
              <a:cxn ang="0">
                <a:pos x="2" y="22"/>
              </a:cxn>
              <a:cxn ang="0">
                <a:pos x="4" y="28"/>
              </a:cxn>
              <a:cxn ang="0">
                <a:pos x="4" y="28"/>
              </a:cxn>
              <a:cxn ang="0">
                <a:pos x="8" y="30"/>
              </a:cxn>
              <a:cxn ang="0">
                <a:pos x="14" y="30"/>
              </a:cxn>
              <a:cxn ang="0">
                <a:pos x="14" y="30"/>
              </a:cxn>
              <a:cxn ang="0">
                <a:pos x="10" y="8"/>
              </a:cxn>
              <a:cxn ang="0">
                <a:pos x="10" y="8"/>
              </a:cxn>
              <a:cxn ang="0">
                <a:pos x="12" y="6"/>
              </a:cxn>
              <a:cxn ang="0">
                <a:pos x="12" y="6"/>
              </a:cxn>
              <a:cxn ang="0">
                <a:pos x="14" y="6"/>
              </a:cxn>
              <a:cxn ang="0">
                <a:pos x="14" y="6"/>
              </a:cxn>
              <a:cxn ang="0">
                <a:pos x="16" y="6"/>
              </a:cxn>
              <a:cxn ang="0">
                <a:pos x="16" y="6"/>
              </a:cxn>
              <a:cxn ang="0">
                <a:pos x="18" y="8"/>
              </a:cxn>
              <a:cxn ang="0">
                <a:pos x="18" y="8"/>
              </a:cxn>
              <a:cxn ang="0">
                <a:pos x="18" y="16"/>
              </a:cxn>
              <a:cxn ang="0">
                <a:pos x="18" y="16"/>
              </a:cxn>
              <a:cxn ang="0">
                <a:pos x="18" y="22"/>
              </a:cxn>
              <a:cxn ang="0">
                <a:pos x="18" y="22"/>
              </a:cxn>
              <a:cxn ang="0">
                <a:pos x="16" y="26"/>
              </a:cxn>
              <a:cxn ang="0">
                <a:pos x="16" y="26"/>
              </a:cxn>
              <a:cxn ang="0">
                <a:pos x="14" y="26"/>
              </a:cxn>
              <a:cxn ang="0">
                <a:pos x="14" y="26"/>
              </a:cxn>
              <a:cxn ang="0">
                <a:pos x="12" y="26"/>
              </a:cxn>
              <a:cxn ang="0">
                <a:pos x="12" y="26"/>
              </a:cxn>
              <a:cxn ang="0">
                <a:pos x="10" y="22"/>
              </a:cxn>
              <a:cxn ang="0">
                <a:pos x="10" y="22"/>
              </a:cxn>
              <a:cxn ang="0">
                <a:pos x="8" y="16"/>
              </a:cxn>
              <a:cxn ang="0">
                <a:pos x="8" y="16"/>
              </a:cxn>
              <a:cxn ang="0">
                <a:pos x="10" y="8"/>
              </a:cxn>
              <a:cxn ang="0">
                <a:pos x="10" y="8"/>
              </a:cxn>
            </a:cxnLst>
            <a:rect l="0" t="0" r="r" b="b"/>
            <a:pathLst>
              <a:path w="26" h="30">
                <a:moveTo>
                  <a:pt x="14" y="30"/>
                </a:moveTo>
                <a:lnTo>
                  <a:pt x="14" y="30"/>
                </a:lnTo>
                <a:lnTo>
                  <a:pt x="18" y="30"/>
                </a:lnTo>
                <a:lnTo>
                  <a:pt x="22" y="28"/>
                </a:lnTo>
                <a:lnTo>
                  <a:pt x="22" y="28"/>
                </a:lnTo>
                <a:lnTo>
                  <a:pt x="26" y="22"/>
                </a:lnTo>
                <a:lnTo>
                  <a:pt x="26" y="16"/>
                </a:lnTo>
                <a:lnTo>
                  <a:pt x="26" y="16"/>
                </a:lnTo>
                <a:lnTo>
                  <a:pt x="26" y="8"/>
                </a:lnTo>
                <a:lnTo>
                  <a:pt x="22" y="4"/>
                </a:lnTo>
                <a:lnTo>
                  <a:pt x="22" y="4"/>
                </a:lnTo>
                <a:lnTo>
                  <a:pt x="18" y="2"/>
                </a:lnTo>
                <a:lnTo>
                  <a:pt x="14" y="0"/>
                </a:lnTo>
                <a:lnTo>
                  <a:pt x="14" y="0"/>
                </a:lnTo>
                <a:lnTo>
                  <a:pt x="8" y="2"/>
                </a:lnTo>
                <a:lnTo>
                  <a:pt x="4" y="4"/>
                </a:lnTo>
                <a:lnTo>
                  <a:pt x="4" y="4"/>
                </a:lnTo>
                <a:lnTo>
                  <a:pt x="2" y="8"/>
                </a:lnTo>
                <a:lnTo>
                  <a:pt x="0" y="16"/>
                </a:lnTo>
                <a:lnTo>
                  <a:pt x="0" y="16"/>
                </a:lnTo>
                <a:lnTo>
                  <a:pt x="2" y="22"/>
                </a:lnTo>
                <a:lnTo>
                  <a:pt x="4" y="28"/>
                </a:lnTo>
                <a:lnTo>
                  <a:pt x="4" y="28"/>
                </a:lnTo>
                <a:lnTo>
                  <a:pt x="8" y="30"/>
                </a:lnTo>
                <a:lnTo>
                  <a:pt x="14" y="30"/>
                </a:lnTo>
                <a:lnTo>
                  <a:pt x="14" y="30"/>
                </a:lnTo>
                <a:close/>
                <a:moveTo>
                  <a:pt x="10" y="8"/>
                </a:moveTo>
                <a:lnTo>
                  <a:pt x="10" y="8"/>
                </a:lnTo>
                <a:lnTo>
                  <a:pt x="12" y="6"/>
                </a:lnTo>
                <a:lnTo>
                  <a:pt x="12" y="6"/>
                </a:lnTo>
                <a:lnTo>
                  <a:pt x="14" y="6"/>
                </a:lnTo>
                <a:lnTo>
                  <a:pt x="14" y="6"/>
                </a:lnTo>
                <a:lnTo>
                  <a:pt x="16" y="6"/>
                </a:lnTo>
                <a:lnTo>
                  <a:pt x="16" y="6"/>
                </a:lnTo>
                <a:lnTo>
                  <a:pt x="18" y="8"/>
                </a:lnTo>
                <a:lnTo>
                  <a:pt x="18" y="8"/>
                </a:lnTo>
                <a:lnTo>
                  <a:pt x="18" y="16"/>
                </a:lnTo>
                <a:lnTo>
                  <a:pt x="18" y="16"/>
                </a:lnTo>
                <a:lnTo>
                  <a:pt x="18" y="22"/>
                </a:lnTo>
                <a:lnTo>
                  <a:pt x="18" y="22"/>
                </a:lnTo>
                <a:lnTo>
                  <a:pt x="16" y="26"/>
                </a:lnTo>
                <a:lnTo>
                  <a:pt x="16" y="26"/>
                </a:lnTo>
                <a:lnTo>
                  <a:pt x="14" y="26"/>
                </a:lnTo>
                <a:lnTo>
                  <a:pt x="14" y="26"/>
                </a:lnTo>
                <a:lnTo>
                  <a:pt x="12" y="26"/>
                </a:lnTo>
                <a:lnTo>
                  <a:pt x="12" y="26"/>
                </a:lnTo>
                <a:lnTo>
                  <a:pt x="10" y="22"/>
                </a:lnTo>
                <a:lnTo>
                  <a:pt x="10" y="22"/>
                </a:lnTo>
                <a:lnTo>
                  <a:pt x="8" y="16"/>
                </a:lnTo>
                <a:lnTo>
                  <a:pt x="8" y="16"/>
                </a:lnTo>
                <a:lnTo>
                  <a:pt x="10" y="8"/>
                </a:lnTo>
                <a:lnTo>
                  <a:pt x="10"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97" name="Rectangle 1051"/>
          <p:cNvSpPr>
            <a:spLocks noChangeArrowheads="1"/>
          </p:cNvSpPr>
          <p:nvPr/>
        </p:nvSpPr>
        <p:spPr bwMode="auto">
          <a:xfrm>
            <a:off x="9668609" y="4858999"/>
            <a:ext cx="15087" cy="5657"/>
          </a:xfrm>
          <a:prstGeom prst="rect">
            <a:avLst/>
          </a:prstGeom>
          <a:solidFill>
            <a:srgbClr val="FFFFFF"/>
          </a:solidFill>
          <a:ln w="9525">
            <a:noFill/>
            <a:miter lim="800000"/>
            <a:headEnd/>
            <a:tailEnd/>
          </a:ln>
        </p:spPr>
        <p:txBody>
          <a:bodyPr wrap="square" lIns="91429" tIns="91429" rIns="91429" bIns="91429">
            <a:noAutofit/>
          </a:bodyPr>
          <a:lstStyle/>
          <a:p>
            <a:pPr>
              <a:defRPr/>
            </a:pPr>
            <a:endParaRPr lang="da-DK">
              <a:ea typeface="ＭＳ Ｐゴシック" pitchFamily="-97" charset="-128"/>
            </a:endParaRPr>
          </a:p>
        </p:txBody>
      </p:sp>
      <p:sp>
        <p:nvSpPr>
          <p:cNvPr id="398" name="Freeform 1052"/>
          <p:cNvSpPr>
            <a:spLocks/>
          </p:cNvSpPr>
          <p:nvPr/>
        </p:nvSpPr>
        <p:spPr bwMode="auto">
          <a:xfrm>
            <a:off x="8787932" y="4843913"/>
            <a:ext cx="26401" cy="28287"/>
          </a:xfrm>
          <a:custGeom>
            <a:avLst/>
            <a:gdLst/>
            <a:ahLst/>
            <a:cxnLst>
              <a:cxn ang="0">
                <a:pos x="28" y="24"/>
              </a:cxn>
              <a:cxn ang="0">
                <a:pos x="8" y="24"/>
              </a:cxn>
              <a:cxn ang="0">
                <a:pos x="8" y="0"/>
              </a:cxn>
              <a:cxn ang="0">
                <a:pos x="0" y="0"/>
              </a:cxn>
              <a:cxn ang="0">
                <a:pos x="0" y="30"/>
              </a:cxn>
              <a:cxn ang="0">
                <a:pos x="28" y="30"/>
              </a:cxn>
              <a:cxn ang="0">
                <a:pos x="28" y="24"/>
              </a:cxn>
            </a:cxnLst>
            <a:rect l="0" t="0" r="r" b="b"/>
            <a:pathLst>
              <a:path w="28" h="30">
                <a:moveTo>
                  <a:pt x="28" y="24"/>
                </a:moveTo>
                <a:lnTo>
                  <a:pt x="8" y="24"/>
                </a:lnTo>
                <a:lnTo>
                  <a:pt x="8" y="0"/>
                </a:lnTo>
                <a:lnTo>
                  <a:pt x="0" y="0"/>
                </a:lnTo>
                <a:lnTo>
                  <a:pt x="0" y="30"/>
                </a:lnTo>
                <a:lnTo>
                  <a:pt x="28" y="30"/>
                </a:lnTo>
                <a:lnTo>
                  <a:pt x="28"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399" name="Freeform 1053"/>
          <p:cNvSpPr>
            <a:spLocks/>
          </p:cNvSpPr>
          <p:nvPr/>
        </p:nvSpPr>
        <p:spPr bwMode="auto">
          <a:xfrm>
            <a:off x="8819992" y="4843913"/>
            <a:ext cx="37716" cy="28287"/>
          </a:xfrm>
          <a:custGeom>
            <a:avLst/>
            <a:gdLst/>
            <a:ahLst/>
            <a:cxnLst>
              <a:cxn ang="0">
                <a:pos x="8" y="6"/>
              </a:cxn>
              <a:cxn ang="0">
                <a:pos x="16" y="30"/>
              </a:cxn>
              <a:cxn ang="0">
                <a:pos x="24" y="30"/>
              </a:cxn>
              <a:cxn ang="0">
                <a:pos x="32" y="6"/>
              </a:cxn>
              <a:cxn ang="0">
                <a:pos x="32" y="30"/>
              </a:cxn>
              <a:cxn ang="0">
                <a:pos x="40" y="30"/>
              </a:cxn>
              <a:cxn ang="0">
                <a:pos x="40" y="0"/>
              </a:cxn>
              <a:cxn ang="0">
                <a:pos x="26" y="0"/>
              </a:cxn>
              <a:cxn ang="0">
                <a:pos x="20" y="20"/>
              </a:cxn>
              <a:cxn ang="0">
                <a:pos x="12" y="0"/>
              </a:cxn>
              <a:cxn ang="0">
                <a:pos x="0" y="0"/>
              </a:cxn>
              <a:cxn ang="0">
                <a:pos x="0" y="30"/>
              </a:cxn>
              <a:cxn ang="0">
                <a:pos x="8" y="30"/>
              </a:cxn>
              <a:cxn ang="0">
                <a:pos x="8" y="6"/>
              </a:cxn>
            </a:cxnLst>
            <a:rect l="0" t="0" r="r" b="b"/>
            <a:pathLst>
              <a:path w="40" h="30">
                <a:moveTo>
                  <a:pt x="8" y="6"/>
                </a:moveTo>
                <a:lnTo>
                  <a:pt x="16" y="30"/>
                </a:lnTo>
                <a:lnTo>
                  <a:pt x="24" y="30"/>
                </a:lnTo>
                <a:lnTo>
                  <a:pt x="32" y="6"/>
                </a:lnTo>
                <a:lnTo>
                  <a:pt x="32" y="30"/>
                </a:lnTo>
                <a:lnTo>
                  <a:pt x="40" y="30"/>
                </a:lnTo>
                <a:lnTo>
                  <a:pt x="40" y="0"/>
                </a:lnTo>
                <a:lnTo>
                  <a:pt x="26" y="0"/>
                </a:lnTo>
                <a:lnTo>
                  <a:pt x="20" y="20"/>
                </a:lnTo>
                <a:lnTo>
                  <a:pt x="12" y="0"/>
                </a:lnTo>
                <a:lnTo>
                  <a:pt x="0" y="0"/>
                </a:lnTo>
                <a:lnTo>
                  <a:pt x="0" y="30"/>
                </a:lnTo>
                <a:lnTo>
                  <a:pt x="8" y="30"/>
                </a:lnTo>
                <a:lnTo>
                  <a:pt x="8" y="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00" name="Rectangle 1054"/>
          <p:cNvSpPr>
            <a:spLocks noChangeArrowheads="1"/>
          </p:cNvSpPr>
          <p:nvPr/>
        </p:nvSpPr>
        <p:spPr bwMode="auto">
          <a:xfrm>
            <a:off x="8772847" y="4843913"/>
            <a:ext cx="7543" cy="28287"/>
          </a:xfrm>
          <a:prstGeom prst="rect">
            <a:avLst/>
          </a:prstGeom>
          <a:solidFill>
            <a:srgbClr val="FFFFFF"/>
          </a:solidFill>
          <a:ln w="9525">
            <a:noFill/>
            <a:miter lim="800000"/>
            <a:headEnd/>
            <a:tailEnd/>
          </a:ln>
        </p:spPr>
        <p:txBody>
          <a:bodyPr wrap="square" lIns="91429" tIns="91429" rIns="91429" bIns="91429">
            <a:noAutofit/>
          </a:bodyPr>
          <a:lstStyle/>
          <a:p>
            <a:pPr>
              <a:defRPr/>
            </a:pPr>
            <a:endParaRPr lang="da-DK">
              <a:ea typeface="ＭＳ Ｐゴシック" pitchFamily="-97" charset="-128"/>
            </a:endParaRPr>
          </a:p>
        </p:txBody>
      </p:sp>
      <p:sp>
        <p:nvSpPr>
          <p:cNvPr id="401" name="Freeform 1055"/>
          <p:cNvSpPr>
            <a:spLocks/>
          </p:cNvSpPr>
          <p:nvPr/>
        </p:nvSpPr>
        <p:spPr bwMode="auto">
          <a:xfrm>
            <a:off x="8740787" y="4843913"/>
            <a:ext cx="26401" cy="28287"/>
          </a:xfrm>
          <a:custGeom>
            <a:avLst/>
            <a:gdLst/>
            <a:ahLst/>
            <a:cxnLst>
              <a:cxn ang="0">
                <a:pos x="8" y="16"/>
              </a:cxn>
              <a:cxn ang="0">
                <a:pos x="26" y="16"/>
              </a:cxn>
              <a:cxn ang="0">
                <a:pos x="26" y="12"/>
              </a:cxn>
              <a:cxn ang="0">
                <a:pos x="8" y="12"/>
              </a:cxn>
              <a:cxn ang="0">
                <a:pos x="8" y="4"/>
              </a:cxn>
              <a:cxn ang="0">
                <a:pos x="28" y="4"/>
              </a:cxn>
              <a:cxn ang="0">
                <a:pos x="28" y="0"/>
              </a:cxn>
              <a:cxn ang="0">
                <a:pos x="0" y="0"/>
              </a:cxn>
              <a:cxn ang="0">
                <a:pos x="0" y="30"/>
              </a:cxn>
              <a:cxn ang="0">
                <a:pos x="8" y="30"/>
              </a:cxn>
              <a:cxn ang="0">
                <a:pos x="8" y="16"/>
              </a:cxn>
            </a:cxnLst>
            <a:rect l="0" t="0" r="r" b="b"/>
            <a:pathLst>
              <a:path w="28" h="30">
                <a:moveTo>
                  <a:pt x="8" y="16"/>
                </a:moveTo>
                <a:lnTo>
                  <a:pt x="26" y="16"/>
                </a:lnTo>
                <a:lnTo>
                  <a:pt x="26" y="12"/>
                </a:lnTo>
                <a:lnTo>
                  <a:pt x="8" y="12"/>
                </a:lnTo>
                <a:lnTo>
                  <a:pt x="8" y="4"/>
                </a:lnTo>
                <a:lnTo>
                  <a:pt x="28" y="4"/>
                </a:lnTo>
                <a:lnTo>
                  <a:pt x="28" y="0"/>
                </a:lnTo>
                <a:lnTo>
                  <a:pt x="0" y="0"/>
                </a:lnTo>
                <a:lnTo>
                  <a:pt x="0" y="30"/>
                </a:lnTo>
                <a:lnTo>
                  <a:pt x="8" y="30"/>
                </a:lnTo>
                <a:lnTo>
                  <a:pt x="8" y="16"/>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02" name="Freeform 1056"/>
          <p:cNvSpPr>
            <a:spLocks/>
          </p:cNvSpPr>
          <p:nvPr/>
        </p:nvSpPr>
        <p:spPr bwMode="auto">
          <a:xfrm>
            <a:off x="9451741" y="4840141"/>
            <a:ext cx="15087" cy="28287"/>
          </a:xfrm>
          <a:custGeom>
            <a:avLst/>
            <a:gdLst/>
            <a:ahLst/>
            <a:cxnLst>
              <a:cxn ang="0">
                <a:pos x="10" y="30"/>
              </a:cxn>
              <a:cxn ang="0">
                <a:pos x="16" y="30"/>
              </a:cxn>
              <a:cxn ang="0">
                <a:pos x="16" y="0"/>
              </a:cxn>
              <a:cxn ang="0">
                <a:pos x="10" y="0"/>
              </a:cxn>
              <a:cxn ang="0">
                <a:pos x="10" y="0"/>
              </a:cxn>
              <a:cxn ang="0">
                <a:pos x="6" y="6"/>
              </a:cxn>
              <a:cxn ang="0">
                <a:pos x="6" y="6"/>
              </a:cxn>
              <a:cxn ang="0">
                <a:pos x="0" y="8"/>
              </a:cxn>
              <a:cxn ang="0">
                <a:pos x="0" y="14"/>
              </a:cxn>
              <a:cxn ang="0">
                <a:pos x="0" y="14"/>
              </a:cxn>
              <a:cxn ang="0">
                <a:pos x="10" y="10"/>
              </a:cxn>
              <a:cxn ang="0">
                <a:pos x="10" y="30"/>
              </a:cxn>
            </a:cxnLst>
            <a:rect l="0" t="0" r="r" b="b"/>
            <a:pathLst>
              <a:path w="16" h="30">
                <a:moveTo>
                  <a:pt x="10" y="30"/>
                </a:moveTo>
                <a:lnTo>
                  <a:pt x="16" y="30"/>
                </a:lnTo>
                <a:lnTo>
                  <a:pt x="16" y="0"/>
                </a:lnTo>
                <a:lnTo>
                  <a:pt x="10" y="0"/>
                </a:lnTo>
                <a:lnTo>
                  <a:pt x="10" y="0"/>
                </a:lnTo>
                <a:lnTo>
                  <a:pt x="6" y="6"/>
                </a:lnTo>
                <a:lnTo>
                  <a:pt x="6" y="6"/>
                </a:lnTo>
                <a:lnTo>
                  <a:pt x="0" y="8"/>
                </a:lnTo>
                <a:lnTo>
                  <a:pt x="0" y="14"/>
                </a:lnTo>
                <a:lnTo>
                  <a:pt x="0" y="14"/>
                </a:lnTo>
                <a:lnTo>
                  <a:pt x="10" y="10"/>
                </a:lnTo>
                <a:lnTo>
                  <a:pt x="10" y="3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03" name="Freeform 1057"/>
          <p:cNvSpPr>
            <a:spLocks noEditPoints="1"/>
          </p:cNvSpPr>
          <p:nvPr/>
        </p:nvSpPr>
        <p:spPr bwMode="auto">
          <a:xfrm>
            <a:off x="9361220" y="4840141"/>
            <a:ext cx="24516" cy="28287"/>
          </a:xfrm>
          <a:custGeom>
            <a:avLst/>
            <a:gdLst/>
            <a:ahLst/>
            <a:cxnLst>
              <a:cxn ang="0">
                <a:pos x="12" y="30"/>
              </a:cxn>
              <a:cxn ang="0">
                <a:pos x="12" y="30"/>
              </a:cxn>
              <a:cxn ang="0">
                <a:pos x="18" y="30"/>
              </a:cxn>
              <a:cxn ang="0">
                <a:pos x="22" y="28"/>
              </a:cxn>
              <a:cxn ang="0">
                <a:pos x="22" y="28"/>
              </a:cxn>
              <a:cxn ang="0">
                <a:pos x="24" y="22"/>
              </a:cxn>
              <a:cxn ang="0">
                <a:pos x="26" y="16"/>
              </a:cxn>
              <a:cxn ang="0">
                <a:pos x="26" y="16"/>
              </a:cxn>
              <a:cxn ang="0">
                <a:pos x="24" y="8"/>
              </a:cxn>
              <a:cxn ang="0">
                <a:pos x="22" y="4"/>
              </a:cxn>
              <a:cxn ang="0">
                <a:pos x="22" y="4"/>
              </a:cxn>
              <a:cxn ang="0">
                <a:pos x="18" y="2"/>
              </a:cxn>
              <a:cxn ang="0">
                <a:pos x="12" y="0"/>
              </a:cxn>
              <a:cxn ang="0">
                <a:pos x="12" y="0"/>
              </a:cxn>
              <a:cxn ang="0">
                <a:pos x="8" y="2"/>
              </a:cxn>
              <a:cxn ang="0">
                <a:pos x="4" y="4"/>
              </a:cxn>
              <a:cxn ang="0">
                <a:pos x="4" y="4"/>
              </a:cxn>
              <a:cxn ang="0">
                <a:pos x="0" y="8"/>
              </a:cxn>
              <a:cxn ang="0">
                <a:pos x="0" y="16"/>
              </a:cxn>
              <a:cxn ang="0">
                <a:pos x="0" y="16"/>
              </a:cxn>
              <a:cxn ang="0">
                <a:pos x="0" y="22"/>
              </a:cxn>
              <a:cxn ang="0">
                <a:pos x="4" y="28"/>
              </a:cxn>
              <a:cxn ang="0">
                <a:pos x="4" y="28"/>
              </a:cxn>
              <a:cxn ang="0">
                <a:pos x="8" y="30"/>
              </a:cxn>
              <a:cxn ang="0">
                <a:pos x="12" y="30"/>
              </a:cxn>
              <a:cxn ang="0">
                <a:pos x="12" y="30"/>
              </a:cxn>
              <a:cxn ang="0">
                <a:pos x="8" y="8"/>
              </a:cxn>
              <a:cxn ang="0">
                <a:pos x="8" y="8"/>
              </a:cxn>
              <a:cxn ang="0">
                <a:pos x="10" y="6"/>
              </a:cxn>
              <a:cxn ang="0">
                <a:pos x="10" y="6"/>
              </a:cxn>
              <a:cxn ang="0">
                <a:pos x="12" y="6"/>
              </a:cxn>
              <a:cxn ang="0">
                <a:pos x="12" y="6"/>
              </a:cxn>
              <a:cxn ang="0">
                <a:pos x="16" y="6"/>
              </a:cxn>
              <a:cxn ang="0">
                <a:pos x="16" y="6"/>
              </a:cxn>
              <a:cxn ang="0">
                <a:pos x="18" y="8"/>
              </a:cxn>
              <a:cxn ang="0">
                <a:pos x="18" y="8"/>
              </a:cxn>
              <a:cxn ang="0">
                <a:pos x="18" y="16"/>
              </a:cxn>
              <a:cxn ang="0">
                <a:pos x="18" y="16"/>
              </a:cxn>
              <a:cxn ang="0">
                <a:pos x="18" y="24"/>
              </a:cxn>
              <a:cxn ang="0">
                <a:pos x="18" y="24"/>
              </a:cxn>
              <a:cxn ang="0">
                <a:pos x="16" y="26"/>
              </a:cxn>
              <a:cxn ang="0">
                <a:pos x="16" y="26"/>
              </a:cxn>
              <a:cxn ang="0">
                <a:pos x="12" y="26"/>
              </a:cxn>
              <a:cxn ang="0">
                <a:pos x="12" y="26"/>
              </a:cxn>
              <a:cxn ang="0">
                <a:pos x="10" y="26"/>
              </a:cxn>
              <a:cxn ang="0">
                <a:pos x="10" y="26"/>
              </a:cxn>
              <a:cxn ang="0">
                <a:pos x="8" y="22"/>
              </a:cxn>
              <a:cxn ang="0">
                <a:pos x="8" y="22"/>
              </a:cxn>
              <a:cxn ang="0">
                <a:pos x="8" y="16"/>
              </a:cxn>
              <a:cxn ang="0">
                <a:pos x="8" y="16"/>
              </a:cxn>
              <a:cxn ang="0">
                <a:pos x="8" y="8"/>
              </a:cxn>
              <a:cxn ang="0">
                <a:pos x="8" y="8"/>
              </a:cxn>
            </a:cxnLst>
            <a:rect l="0" t="0" r="r" b="b"/>
            <a:pathLst>
              <a:path w="26" h="30">
                <a:moveTo>
                  <a:pt x="12" y="30"/>
                </a:moveTo>
                <a:lnTo>
                  <a:pt x="12" y="30"/>
                </a:lnTo>
                <a:lnTo>
                  <a:pt x="18" y="30"/>
                </a:lnTo>
                <a:lnTo>
                  <a:pt x="22" y="28"/>
                </a:lnTo>
                <a:lnTo>
                  <a:pt x="22" y="28"/>
                </a:lnTo>
                <a:lnTo>
                  <a:pt x="24" y="22"/>
                </a:lnTo>
                <a:lnTo>
                  <a:pt x="26" y="16"/>
                </a:lnTo>
                <a:lnTo>
                  <a:pt x="26" y="16"/>
                </a:lnTo>
                <a:lnTo>
                  <a:pt x="24" y="8"/>
                </a:lnTo>
                <a:lnTo>
                  <a:pt x="22" y="4"/>
                </a:lnTo>
                <a:lnTo>
                  <a:pt x="22" y="4"/>
                </a:lnTo>
                <a:lnTo>
                  <a:pt x="18" y="2"/>
                </a:lnTo>
                <a:lnTo>
                  <a:pt x="12" y="0"/>
                </a:lnTo>
                <a:lnTo>
                  <a:pt x="12" y="0"/>
                </a:lnTo>
                <a:lnTo>
                  <a:pt x="8" y="2"/>
                </a:lnTo>
                <a:lnTo>
                  <a:pt x="4" y="4"/>
                </a:lnTo>
                <a:lnTo>
                  <a:pt x="4" y="4"/>
                </a:lnTo>
                <a:lnTo>
                  <a:pt x="0" y="8"/>
                </a:lnTo>
                <a:lnTo>
                  <a:pt x="0" y="16"/>
                </a:lnTo>
                <a:lnTo>
                  <a:pt x="0" y="16"/>
                </a:lnTo>
                <a:lnTo>
                  <a:pt x="0" y="22"/>
                </a:lnTo>
                <a:lnTo>
                  <a:pt x="4" y="28"/>
                </a:lnTo>
                <a:lnTo>
                  <a:pt x="4" y="28"/>
                </a:lnTo>
                <a:lnTo>
                  <a:pt x="8" y="30"/>
                </a:lnTo>
                <a:lnTo>
                  <a:pt x="12" y="30"/>
                </a:lnTo>
                <a:lnTo>
                  <a:pt x="12" y="30"/>
                </a:lnTo>
                <a:close/>
                <a:moveTo>
                  <a:pt x="8" y="8"/>
                </a:moveTo>
                <a:lnTo>
                  <a:pt x="8" y="8"/>
                </a:lnTo>
                <a:lnTo>
                  <a:pt x="10" y="6"/>
                </a:lnTo>
                <a:lnTo>
                  <a:pt x="10" y="6"/>
                </a:lnTo>
                <a:lnTo>
                  <a:pt x="12" y="6"/>
                </a:lnTo>
                <a:lnTo>
                  <a:pt x="12" y="6"/>
                </a:lnTo>
                <a:lnTo>
                  <a:pt x="16" y="6"/>
                </a:lnTo>
                <a:lnTo>
                  <a:pt x="16" y="6"/>
                </a:lnTo>
                <a:lnTo>
                  <a:pt x="18" y="8"/>
                </a:lnTo>
                <a:lnTo>
                  <a:pt x="18" y="8"/>
                </a:lnTo>
                <a:lnTo>
                  <a:pt x="18" y="16"/>
                </a:lnTo>
                <a:lnTo>
                  <a:pt x="18" y="16"/>
                </a:lnTo>
                <a:lnTo>
                  <a:pt x="18" y="24"/>
                </a:lnTo>
                <a:lnTo>
                  <a:pt x="18" y="24"/>
                </a:lnTo>
                <a:lnTo>
                  <a:pt x="16" y="26"/>
                </a:lnTo>
                <a:lnTo>
                  <a:pt x="16" y="26"/>
                </a:lnTo>
                <a:lnTo>
                  <a:pt x="12" y="26"/>
                </a:lnTo>
                <a:lnTo>
                  <a:pt x="12" y="26"/>
                </a:lnTo>
                <a:lnTo>
                  <a:pt x="10" y="26"/>
                </a:lnTo>
                <a:lnTo>
                  <a:pt x="10" y="26"/>
                </a:lnTo>
                <a:lnTo>
                  <a:pt x="8" y="22"/>
                </a:lnTo>
                <a:lnTo>
                  <a:pt x="8" y="22"/>
                </a:lnTo>
                <a:lnTo>
                  <a:pt x="8" y="16"/>
                </a:lnTo>
                <a:lnTo>
                  <a:pt x="8" y="16"/>
                </a:lnTo>
                <a:lnTo>
                  <a:pt x="8" y="8"/>
                </a:lnTo>
                <a:lnTo>
                  <a:pt x="8" y="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04" name="Freeform 1058"/>
          <p:cNvSpPr>
            <a:spLocks/>
          </p:cNvSpPr>
          <p:nvPr/>
        </p:nvSpPr>
        <p:spPr bwMode="auto">
          <a:xfrm>
            <a:off x="9419682" y="4842027"/>
            <a:ext cx="26401" cy="26401"/>
          </a:xfrm>
          <a:custGeom>
            <a:avLst/>
            <a:gdLst/>
            <a:ahLst/>
            <a:cxnLst>
              <a:cxn ang="0">
                <a:pos x="14" y="24"/>
              </a:cxn>
              <a:cxn ang="0">
                <a:pos x="14" y="24"/>
              </a:cxn>
              <a:cxn ang="0">
                <a:pos x="10" y="24"/>
              </a:cxn>
              <a:cxn ang="0">
                <a:pos x="10" y="24"/>
              </a:cxn>
              <a:cxn ang="0">
                <a:pos x="8" y="20"/>
              </a:cxn>
              <a:cxn ang="0">
                <a:pos x="0" y="20"/>
              </a:cxn>
              <a:cxn ang="0">
                <a:pos x="0" y="20"/>
              </a:cxn>
              <a:cxn ang="0">
                <a:pos x="2" y="24"/>
              </a:cxn>
              <a:cxn ang="0">
                <a:pos x="4" y="26"/>
              </a:cxn>
              <a:cxn ang="0">
                <a:pos x="4" y="26"/>
              </a:cxn>
              <a:cxn ang="0">
                <a:pos x="8" y="28"/>
              </a:cxn>
              <a:cxn ang="0">
                <a:pos x="14" y="28"/>
              </a:cxn>
              <a:cxn ang="0">
                <a:pos x="14" y="28"/>
              </a:cxn>
              <a:cxn ang="0">
                <a:pos x="20" y="28"/>
              </a:cxn>
              <a:cxn ang="0">
                <a:pos x="24" y="24"/>
              </a:cxn>
              <a:cxn ang="0">
                <a:pos x="24" y="24"/>
              </a:cxn>
              <a:cxn ang="0">
                <a:pos x="26" y="22"/>
              </a:cxn>
              <a:cxn ang="0">
                <a:pos x="28" y="18"/>
              </a:cxn>
              <a:cxn ang="0">
                <a:pos x="28" y="18"/>
              </a:cxn>
              <a:cxn ang="0">
                <a:pos x="26" y="14"/>
              </a:cxn>
              <a:cxn ang="0">
                <a:pos x="24" y="12"/>
              </a:cxn>
              <a:cxn ang="0">
                <a:pos x="24" y="12"/>
              </a:cxn>
              <a:cxn ang="0">
                <a:pos x="20" y="10"/>
              </a:cxn>
              <a:cxn ang="0">
                <a:pos x="14" y="8"/>
              </a:cxn>
              <a:cxn ang="0">
                <a:pos x="14" y="8"/>
              </a:cxn>
              <a:cxn ang="0">
                <a:pos x="10" y="10"/>
              </a:cxn>
              <a:cxn ang="0">
                <a:pos x="10" y="4"/>
              </a:cxn>
              <a:cxn ang="0">
                <a:pos x="26" y="4"/>
              </a:cxn>
              <a:cxn ang="0">
                <a:pos x="26" y="0"/>
              </a:cxn>
              <a:cxn ang="0">
                <a:pos x="6" y="0"/>
              </a:cxn>
              <a:cxn ang="0">
                <a:pos x="2" y="14"/>
              </a:cxn>
              <a:cxn ang="0">
                <a:pos x="8" y="16"/>
              </a:cxn>
              <a:cxn ang="0">
                <a:pos x="8" y="16"/>
              </a:cxn>
              <a:cxn ang="0">
                <a:pos x="14" y="14"/>
              </a:cxn>
              <a:cxn ang="0">
                <a:pos x="14" y="14"/>
              </a:cxn>
              <a:cxn ang="0">
                <a:pos x="18" y="14"/>
              </a:cxn>
              <a:cxn ang="0">
                <a:pos x="18" y="14"/>
              </a:cxn>
              <a:cxn ang="0">
                <a:pos x="20" y="18"/>
              </a:cxn>
              <a:cxn ang="0">
                <a:pos x="20" y="18"/>
              </a:cxn>
              <a:cxn ang="0">
                <a:pos x="18" y="22"/>
              </a:cxn>
              <a:cxn ang="0">
                <a:pos x="18" y="22"/>
              </a:cxn>
              <a:cxn ang="0">
                <a:pos x="14" y="24"/>
              </a:cxn>
              <a:cxn ang="0">
                <a:pos x="14" y="24"/>
              </a:cxn>
            </a:cxnLst>
            <a:rect l="0" t="0" r="r" b="b"/>
            <a:pathLst>
              <a:path w="28" h="28">
                <a:moveTo>
                  <a:pt x="14" y="24"/>
                </a:moveTo>
                <a:lnTo>
                  <a:pt x="14" y="24"/>
                </a:lnTo>
                <a:lnTo>
                  <a:pt x="10" y="24"/>
                </a:lnTo>
                <a:lnTo>
                  <a:pt x="10" y="24"/>
                </a:lnTo>
                <a:lnTo>
                  <a:pt x="8" y="20"/>
                </a:lnTo>
                <a:lnTo>
                  <a:pt x="0" y="20"/>
                </a:lnTo>
                <a:lnTo>
                  <a:pt x="0" y="20"/>
                </a:lnTo>
                <a:lnTo>
                  <a:pt x="2" y="24"/>
                </a:lnTo>
                <a:lnTo>
                  <a:pt x="4" y="26"/>
                </a:lnTo>
                <a:lnTo>
                  <a:pt x="4" y="26"/>
                </a:lnTo>
                <a:lnTo>
                  <a:pt x="8" y="28"/>
                </a:lnTo>
                <a:lnTo>
                  <a:pt x="14" y="28"/>
                </a:lnTo>
                <a:lnTo>
                  <a:pt x="14" y="28"/>
                </a:lnTo>
                <a:lnTo>
                  <a:pt x="20" y="28"/>
                </a:lnTo>
                <a:lnTo>
                  <a:pt x="24" y="24"/>
                </a:lnTo>
                <a:lnTo>
                  <a:pt x="24" y="24"/>
                </a:lnTo>
                <a:lnTo>
                  <a:pt x="26" y="22"/>
                </a:lnTo>
                <a:lnTo>
                  <a:pt x="28" y="18"/>
                </a:lnTo>
                <a:lnTo>
                  <a:pt x="28" y="18"/>
                </a:lnTo>
                <a:lnTo>
                  <a:pt x="26" y="14"/>
                </a:lnTo>
                <a:lnTo>
                  <a:pt x="24" y="12"/>
                </a:lnTo>
                <a:lnTo>
                  <a:pt x="24" y="12"/>
                </a:lnTo>
                <a:lnTo>
                  <a:pt x="20" y="10"/>
                </a:lnTo>
                <a:lnTo>
                  <a:pt x="14" y="8"/>
                </a:lnTo>
                <a:lnTo>
                  <a:pt x="14" y="8"/>
                </a:lnTo>
                <a:lnTo>
                  <a:pt x="10" y="10"/>
                </a:lnTo>
                <a:lnTo>
                  <a:pt x="10" y="4"/>
                </a:lnTo>
                <a:lnTo>
                  <a:pt x="26" y="4"/>
                </a:lnTo>
                <a:lnTo>
                  <a:pt x="26" y="0"/>
                </a:lnTo>
                <a:lnTo>
                  <a:pt x="6" y="0"/>
                </a:lnTo>
                <a:lnTo>
                  <a:pt x="2" y="14"/>
                </a:lnTo>
                <a:lnTo>
                  <a:pt x="8" y="16"/>
                </a:lnTo>
                <a:lnTo>
                  <a:pt x="8" y="16"/>
                </a:lnTo>
                <a:lnTo>
                  <a:pt x="14" y="14"/>
                </a:lnTo>
                <a:lnTo>
                  <a:pt x="14" y="14"/>
                </a:lnTo>
                <a:lnTo>
                  <a:pt x="18" y="14"/>
                </a:lnTo>
                <a:lnTo>
                  <a:pt x="18" y="14"/>
                </a:lnTo>
                <a:lnTo>
                  <a:pt x="20" y="18"/>
                </a:lnTo>
                <a:lnTo>
                  <a:pt x="20" y="18"/>
                </a:lnTo>
                <a:lnTo>
                  <a:pt x="18" y="22"/>
                </a:lnTo>
                <a:lnTo>
                  <a:pt x="18" y="22"/>
                </a:lnTo>
                <a:lnTo>
                  <a:pt x="14" y="24"/>
                </a:lnTo>
                <a:lnTo>
                  <a:pt x="1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05" name="Freeform 1059"/>
          <p:cNvSpPr>
            <a:spLocks/>
          </p:cNvSpPr>
          <p:nvPr/>
        </p:nvSpPr>
        <p:spPr bwMode="auto">
          <a:xfrm>
            <a:off x="9389508" y="4840141"/>
            <a:ext cx="24516" cy="28287"/>
          </a:xfrm>
          <a:custGeom>
            <a:avLst/>
            <a:gdLst/>
            <a:ahLst/>
            <a:cxnLst>
              <a:cxn ang="0">
                <a:pos x="12" y="18"/>
              </a:cxn>
              <a:cxn ang="0">
                <a:pos x="12" y="18"/>
              </a:cxn>
              <a:cxn ang="0">
                <a:pos x="2" y="24"/>
              </a:cxn>
              <a:cxn ang="0">
                <a:pos x="2" y="24"/>
              </a:cxn>
              <a:cxn ang="0">
                <a:pos x="0" y="30"/>
              </a:cxn>
              <a:cxn ang="0">
                <a:pos x="26" y="30"/>
              </a:cxn>
              <a:cxn ang="0">
                <a:pos x="26" y="26"/>
              </a:cxn>
              <a:cxn ang="0">
                <a:pos x="12" y="26"/>
              </a:cxn>
              <a:cxn ang="0">
                <a:pos x="12" y="26"/>
              </a:cxn>
              <a:cxn ang="0">
                <a:pos x="14" y="24"/>
              </a:cxn>
              <a:cxn ang="0">
                <a:pos x="14" y="24"/>
              </a:cxn>
              <a:cxn ang="0">
                <a:pos x="18" y="20"/>
              </a:cxn>
              <a:cxn ang="0">
                <a:pos x="18" y="20"/>
              </a:cxn>
              <a:cxn ang="0">
                <a:pos x="22" y="16"/>
              </a:cxn>
              <a:cxn ang="0">
                <a:pos x="22" y="16"/>
              </a:cxn>
              <a:cxn ang="0">
                <a:pos x="26" y="12"/>
              </a:cxn>
              <a:cxn ang="0">
                <a:pos x="26" y="12"/>
              </a:cxn>
              <a:cxn ang="0">
                <a:pos x="26" y="8"/>
              </a:cxn>
              <a:cxn ang="0">
                <a:pos x="26" y="8"/>
              </a:cxn>
              <a:cxn ang="0">
                <a:pos x="26" y="6"/>
              </a:cxn>
              <a:cxn ang="0">
                <a:pos x="24" y="4"/>
              </a:cxn>
              <a:cxn ang="0">
                <a:pos x="24" y="4"/>
              </a:cxn>
              <a:cxn ang="0">
                <a:pos x="20" y="2"/>
              </a:cxn>
              <a:cxn ang="0">
                <a:pos x="14" y="0"/>
              </a:cxn>
              <a:cxn ang="0">
                <a:pos x="14" y="0"/>
              </a:cxn>
              <a:cxn ang="0">
                <a:pos x="6" y="2"/>
              </a:cxn>
              <a:cxn ang="0">
                <a:pos x="6" y="2"/>
              </a:cxn>
              <a:cxn ang="0">
                <a:pos x="2" y="6"/>
              </a:cxn>
              <a:cxn ang="0">
                <a:pos x="0" y="10"/>
              </a:cxn>
              <a:cxn ang="0">
                <a:pos x="8" y="10"/>
              </a:cxn>
              <a:cxn ang="0">
                <a:pos x="8" y="10"/>
              </a:cxn>
              <a:cxn ang="0">
                <a:pos x="10" y="6"/>
              </a:cxn>
              <a:cxn ang="0">
                <a:pos x="10" y="6"/>
              </a:cxn>
              <a:cxn ang="0">
                <a:pos x="14" y="6"/>
              </a:cxn>
              <a:cxn ang="0">
                <a:pos x="14" y="6"/>
              </a:cxn>
              <a:cxn ang="0">
                <a:pos x="18" y="6"/>
              </a:cxn>
              <a:cxn ang="0">
                <a:pos x="18" y="6"/>
              </a:cxn>
              <a:cxn ang="0">
                <a:pos x="20" y="10"/>
              </a:cxn>
              <a:cxn ang="0">
                <a:pos x="20" y="10"/>
              </a:cxn>
              <a:cxn ang="0">
                <a:pos x="18" y="12"/>
              </a:cxn>
              <a:cxn ang="0">
                <a:pos x="18" y="12"/>
              </a:cxn>
              <a:cxn ang="0">
                <a:pos x="12" y="18"/>
              </a:cxn>
              <a:cxn ang="0">
                <a:pos x="12" y="18"/>
              </a:cxn>
            </a:cxnLst>
            <a:rect l="0" t="0" r="r" b="b"/>
            <a:pathLst>
              <a:path w="26" h="30">
                <a:moveTo>
                  <a:pt x="12" y="18"/>
                </a:moveTo>
                <a:lnTo>
                  <a:pt x="12" y="18"/>
                </a:lnTo>
                <a:lnTo>
                  <a:pt x="2" y="24"/>
                </a:lnTo>
                <a:lnTo>
                  <a:pt x="2" y="24"/>
                </a:lnTo>
                <a:lnTo>
                  <a:pt x="0" y="30"/>
                </a:lnTo>
                <a:lnTo>
                  <a:pt x="26" y="30"/>
                </a:lnTo>
                <a:lnTo>
                  <a:pt x="26" y="26"/>
                </a:lnTo>
                <a:lnTo>
                  <a:pt x="12" y="26"/>
                </a:lnTo>
                <a:lnTo>
                  <a:pt x="12" y="26"/>
                </a:lnTo>
                <a:lnTo>
                  <a:pt x="14" y="24"/>
                </a:lnTo>
                <a:lnTo>
                  <a:pt x="14" y="24"/>
                </a:lnTo>
                <a:lnTo>
                  <a:pt x="18" y="20"/>
                </a:lnTo>
                <a:lnTo>
                  <a:pt x="18" y="20"/>
                </a:lnTo>
                <a:lnTo>
                  <a:pt x="22" y="16"/>
                </a:lnTo>
                <a:lnTo>
                  <a:pt x="22" y="16"/>
                </a:lnTo>
                <a:lnTo>
                  <a:pt x="26" y="12"/>
                </a:lnTo>
                <a:lnTo>
                  <a:pt x="26" y="12"/>
                </a:lnTo>
                <a:lnTo>
                  <a:pt x="26" y="8"/>
                </a:lnTo>
                <a:lnTo>
                  <a:pt x="26" y="8"/>
                </a:lnTo>
                <a:lnTo>
                  <a:pt x="26" y="6"/>
                </a:lnTo>
                <a:lnTo>
                  <a:pt x="24" y="4"/>
                </a:lnTo>
                <a:lnTo>
                  <a:pt x="24" y="4"/>
                </a:lnTo>
                <a:lnTo>
                  <a:pt x="20" y="2"/>
                </a:lnTo>
                <a:lnTo>
                  <a:pt x="14" y="0"/>
                </a:lnTo>
                <a:lnTo>
                  <a:pt x="14" y="0"/>
                </a:lnTo>
                <a:lnTo>
                  <a:pt x="6" y="2"/>
                </a:lnTo>
                <a:lnTo>
                  <a:pt x="6" y="2"/>
                </a:lnTo>
                <a:lnTo>
                  <a:pt x="2" y="6"/>
                </a:lnTo>
                <a:lnTo>
                  <a:pt x="0" y="10"/>
                </a:lnTo>
                <a:lnTo>
                  <a:pt x="8" y="10"/>
                </a:lnTo>
                <a:lnTo>
                  <a:pt x="8" y="10"/>
                </a:lnTo>
                <a:lnTo>
                  <a:pt x="10" y="6"/>
                </a:lnTo>
                <a:lnTo>
                  <a:pt x="10" y="6"/>
                </a:lnTo>
                <a:lnTo>
                  <a:pt x="14" y="6"/>
                </a:lnTo>
                <a:lnTo>
                  <a:pt x="14" y="6"/>
                </a:lnTo>
                <a:lnTo>
                  <a:pt x="18" y="6"/>
                </a:lnTo>
                <a:lnTo>
                  <a:pt x="18" y="6"/>
                </a:lnTo>
                <a:lnTo>
                  <a:pt x="20" y="10"/>
                </a:lnTo>
                <a:lnTo>
                  <a:pt x="20" y="10"/>
                </a:lnTo>
                <a:lnTo>
                  <a:pt x="18" y="12"/>
                </a:lnTo>
                <a:lnTo>
                  <a:pt x="18" y="12"/>
                </a:lnTo>
                <a:lnTo>
                  <a:pt x="12" y="18"/>
                </a:lnTo>
                <a:lnTo>
                  <a:pt x="12" y="18"/>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06" name="Freeform 1060"/>
          <p:cNvSpPr>
            <a:spLocks/>
          </p:cNvSpPr>
          <p:nvPr/>
        </p:nvSpPr>
        <p:spPr bwMode="auto">
          <a:xfrm>
            <a:off x="8895424" y="6197929"/>
            <a:ext cx="49031" cy="28287"/>
          </a:xfrm>
          <a:custGeom>
            <a:avLst/>
            <a:gdLst/>
            <a:ahLst/>
            <a:cxnLst>
              <a:cxn ang="0">
                <a:pos x="0" y="0"/>
              </a:cxn>
              <a:cxn ang="0">
                <a:pos x="0" y="14"/>
              </a:cxn>
              <a:cxn ang="0">
                <a:pos x="0" y="30"/>
              </a:cxn>
              <a:cxn ang="0">
                <a:pos x="26" y="22"/>
              </a:cxn>
              <a:cxn ang="0">
                <a:pos x="52" y="14"/>
              </a:cxn>
              <a:cxn ang="0">
                <a:pos x="26" y="8"/>
              </a:cxn>
              <a:cxn ang="0">
                <a:pos x="0" y="0"/>
              </a:cxn>
            </a:cxnLst>
            <a:rect l="0" t="0" r="r" b="b"/>
            <a:pathLst>
              <a:path w="52" h="30">
                <a:moveTo>
                  <a:pt x="0" y="0"/>
                </a:moveTo>
                <a:lnTo>
                  <a:pt x="0" y="14"/>
                </a:lnTo>
                <a:lnTo>
                  <a:pt x="0" y="30"/>
                </a:lnTo>
                <a:lnTo>
                  <a:pt x="26" y="22"/>
                </a:lnTo>
                <a:lnTo>
                  <a:pt x="52" y="14"/>
                </a:lnTo>
                <a:lnTo>
                  <a:pt x="26" y="8"/>
                </a:lnTo>
                <a:lnTo>
                  <a:pt x="0"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07" name="Freeform 1061"/>
          <p:cNvSpPr>
            <a:spLocks/>
          </p:cNvSpPr>
          <p:nvPr/>
        </p:nvSpPr>
        <p:spPr bwMode="auto">
          <a:xfrm>
            <a:off x="8933140" y="6177185"/>
            <a:ext cx="18858" cy="28287"/>
          </a:xfrm>
          <a:custGeom>
            <a:avLst/>
            <a:gdLst/>
            <a:ahLst/>
            <a:cxnLst>
              <a:cxn ang="0">
                <a:pos x="14" y="14"/>
              </a:cxn>
              <a:cxn ang="0">
                <a:pos x="14" y="14"/>
              </a:cxn>
              <a:cxn ang="0">
                <a:pos x="16" y="10"/>
              </a:cxn>
              <a:cxn ang="0">
                <a:pos x="18" y="8"/>
              </a:cxn>
              <a:cxn ang="0">
                <a:pos x="18" y="8"/>
              </a:cxn>
              <a:cxn ang="0">
                <a:pos x="16" y="2"/>
              </a:cxn>
              <a:cxn ang="0">
                <a:pos x="16" y="2"/>
              </a:cxn>
              <a:cxn ang="0">
                <a:pos x="14" y="0"/>
              </a:cxn>
              <a:cxn ang="0">
                <a:pos x="10" y="0"/>
              </a:cxn>
              <a:cxn ang="0">
                <a:pos x="10" y="0"/>
              </a:cxn>
              <a:cxn ang="0">
                <a:pos x="6" y="2"/>
              </a:cxn>
              <a:cxn ang="0">
                <a:pos x="6" y="2"/>
              </a:cxn>
              <a:cxn ang="0">
                <a:pos x="2" y="4"/>
              </a:cxn>
              <a:cxn ang="0">
                <a:pos x="2" y="4"/>
              </a:cxn>
              <a:cxn ang="0">
                <a:pos x="0" y="8"/>
              </a:cxn>
              <a:cxn ang="0">
                <a:pos x="6" y="8"/>
              </a:cxn>
              <a:cxn ang="0">
                <a:pos x="6" y="8"/>
              </a:cxn>
              <a:cxn ang="0">
                <a:pos x="8" y="6"/>
              </a:cxn>
              <a:cxn ang="0">
                <a:pos x="8" y="6"/>
              </a:cxn>
              <a:cxn ang="0">
                <a:pos x="10" y="4"/>
              </a:cxn>
              <a:cxn ang="0">
                <a:pos x="10" y="4"/>
              </a:cxn>
              <a:cxn ang="0">
                <a:pos x="12" y="6"/>
              </a:cxn>
              <a:cxn ang="0">
                <a:pos x="12" y="6"/>
              </a:cxn>
              <a:cxn ang="0">
                <a:pos x="12" y="8"/>
              </a:cxn>
              <a:cxn ang="0">
                <a:pos x="12" y="8"/>
              </a:cxn>
              <a:cxn ang="0">
                <a:pos x="12" y="10"/>
              </a:cxn>
              <a:cxn ang="0">
                <a:pos x="12" y="10"/>
              </a:cxn>
              <a:cxn ang="0">
                <a:pos x="8" y="12"/>
              </a:cxn>
              <a:cxn ang="0">
                <a:pos x="8" y="16"/>
              </a:cxn>
              <a:cxn ang="0">
                <a:pos x="8" y="16"/>
              </a:cxn>
              <a:cxn ang="0">
                <a:pos x="10" y="16"/>
              </a:cxn>
              <a:cxn ang="0">
                <a:pos x="10" y="16"/>
              </a:cxn>
              <a:cxn ang="0">
                <a:pos x="12" y="16"/>
              </a:cxn>
              <a:cxn ang="0">
                <a:pos x="12" y="16"/>
              </a:cxn>
              <a:cxn ang="0">
                <a:pos x="14" y="20"/>
              </a:cxn>
              <a:cxn ang="0">
                <a:pos x="14" y="20"/>
              </a:cxn>
              <a:cxn ang="0">
                <a:pos x="12" y="24"/>
              </a:cxn>
              <a:cxn ang="0">
                <a:pos x="12" y="24"/>
              </a:cxn>
              <a:cxn ang="0">
                <a:pos x="10" y="24"/>
              </a:cxn>
              <a:cxn ang="0">
                <a:pos x="10" y="24"/>
              </a:cxn>
              <a:cxn ang="0">
                <a:pos x="8" y="24"/>
              </a:cxn>
              <a:cxn ang="0">
                <a:pos x="8" y="24"/>
              </a:cxn>
              <a:cxn ang="0">
                <a:pos x="6" y="20"/>
              </a:cxn>
              <a:cxn ang="0">
                <a:pos x="0" y="22"/>
              </a:cxn>
              <a:cxn ang="0">
                <a:pos x="0" y="22"/>
              </a:cxn>
              <a:cxn ang="0">
                <a:pos x="2" y="24"/>
              </a:cxn>
              <a:cxn ang="0">
                <a:pos x="4" y="28"/>
              </a:cxn>
              <a:cxn ang="0">
                <a:pos x="4" y="28"/>
              </a:cxn>
              <a:cxn ang="0">
                <a:pos x="6" y="28"/>
              </a:cxn>
              <a:cxn ang="0">
                <a:pos x="10" y="30"/>
              </a:cxn>
              <a:cxn ang="0">
                <a:pos x="10" y="30"/>
              </a:cxn>
              <a:cxn ang="0">
                <a:pos x="14" y="28"/>
              </a:cxn>
              <a:cxn ang="0">
                <a:pos x="16" y="26"/>
              </a:cxn>
              <a:cxn ang="0">
                <a:pos x="16" y="26"/>
              </a:cxn>
              <a:cxn ang="0">
                <a:pos x="18" y="24"/>
              </a:cxn>
              <a:cxn ang="0">
                <a:pos x="20" y="20"/>
              </a:cxn>
              <a:cxn ang="0">
                <a:pos x="20" y="20"/>
              </a:cxn>
              <a:cxn ang="0">
                <a:pos x="18" y="16"/>
              </a:cxn>
              <a:cxn ang="0">
                <a:pos x="18" y="16"/>
              </a:cxn>
              <a:cxn ang="0">
                <a:pos x="14" y="14"/>
              </a:cxn>
              <a:cxn ang="0">
                <a:pos x="14" y="14"/>
              </a:cxn>
            </a:cxnLst>
            <a:rect l="0" t="0" r="r" b="b"/>
            <a:pathLst>
              <a:path w="20" h="30">
                <a:moveTo>
                  <a:pt x="14" y="14"/>
                </a:moveTo>
                <a:lnTo>
                  <a:pt x="14" y="14"/>
                </a:lnTo>
                <a:lnTo>
                  <a:pt x="16" y="10"/>
                </a:lnTo>
                <a:lnTo>
                  <a:pt x="18" y="8"/>
                </a:lnTo>
                <a:lnTo>
                  <a:pt x="18" y="8"/>
                </a:lnTo>
                <a:lnTo>
                  <a:pt x="16" y="2"/>
                </a:lnTo>
                <a:lnTo>
                  <a:pt x="16" y="2"/>
                </a:lnTo>
                <a:lnTo>
                  <a:pt x="14" y="0"/>
                </a:lnTo>
                <a:lnTo>
                  <a:pt x="10" y="0"/>
                </a:lnTo>
                <a:lnTo>
                  <a:pt x="10" y="0"/>
                </a:lnTo>
                <a:lnTo>
                  <a:pt x="6" y="2"/>
                </a:lnTo>
                <a:lnTo>
                  <a:pt x="6" y="2"/>
                </a:lnTo>
                <a:lnTo>
                  <a:pt x="2" y="4"/>
                </a:lnTo>
                <a:lnTo>
                  <a:pt x="2" y="4"/>
                </a:lnTo>
                <a:lnTo>
                  <a:pt x="0" y="8"/>
                </a:lnTo>
                <a:lnTo>
                  <a:pt x="6" y="8"/>
                </a:lnTo>
                <a:lnTo>
                  <a:pt x="6" y="8"/>
                </a:lnTo>
                <a:lnTo>
                  <a:pt x="8" y="6"/>
                </a:lnTo>
                <a:lnTo>
                  <a:pt x="8" y="6"/>
                </a:lnTo>
                <a:lnTo>
                  <a:pt x="10" y="4"/>
                </a:lnTo>
                <a:lnTo>
                  <a:pt x="10" y="4"/>
                </a:lnTo>
                <a:lnTo>
                  <a:pt x="12" y="6"/>
                </a:lnTo>
                <a:lnTo>
                  <a:pt x="12" y="6"/>
                </a:lnTo>
                <a:lnTo>
                  <a:pt x="12" y="8"/>
                </a:lnTo>
                <a:lnTo>
                  <a:pt x="12" y="8"/>
                </a:lnTo>
                <a:lnTo>
                  <a:pt x="12" y="10"/>
                </a:lnTo>
                <a:lnTo>
                  <a:pt x="12" y="10"/>
                </a:lnTo>
                <a:lnTo>
                  <a:pt x="8" y="12"/>
                </a:lnTo>
                <a:lnTo>
                  <a:pt x="8" y="16"/>
                </a:lnTo>
                <a:lnTo>
                  <a:pt x="8" y="16"/>
                </a:lnTo>
                <a:lnTo>
                  <a:pt x="10" y="16"/>
                </a:lnTo>
                <a:lnTo>
                  <a:pt x="10" y="16"/>
                </a:lnTo>
                <a:lnTo>
                  <a:pt x="12" y="16"/>
                </a:lnTo>
                <a:lnTo>
                  <a:pt x="12" y="16"/>
                </a:lnTo>
                <a:lnTo>
                  <a:pt x="14" y="20"/>
                </a:lnTo>
                <a:lnTo>
                  <a:pt x="14" y="20"/>
                </a:lnTo>
                <a:lnTo>
                  <a:pt x="12" y="24"/>
                </a:lnTo>
                <a:lnTo>
                  <a:pt x="12" y="24"/>
                </a:lnTo>
                <a:lnTo>
                  <a:pt x="10" y="24"/>
                </a:lnTo>
                <a:lnTo>
                  <a:pt x="10" y="24"/>
                </a:lnTo>
                <a:lnTo>
                  <a:pt x="8" y="24"/>
                </a:lnTo>
                <a:lnTo>
                  <a:pt x="8" y="24"/>
                </a:lnTo>
                <a:lnTo>
                  <a:pt x="6" y="20"/>
                </a:lnTo>
                <a:lnTo>
                  <a:pt x="0" y="22"/>
                </a:lnTo>
                <a:lnTo>
                  <a:pt x="0" y="22"/>
                </a:lnTo>
                <a:lnTo>
                  <a:pt x="2" y="24"/>
                </a:lnTo>
                <a:lnTo>
                  <a:pt x="4" y="28"/>
                </a:lnTo>
                <a:lnTo>
                  <a:pt x="4" y="28"/>
                </a:lnTo>
                <a:lnTo>
                  <a:pt x="6" y="28"/>
                </a:lnTo>
                <a:lnTo>
                  <a:pt x="10" y="30"/>
                </a:lnTo>
                <a:lnTo>
                  <a:pt x="10" y="30"/>
                </a:lnTo>
                <a:lnTo>
                  <a:pt x="14" y="28"/>
                </a:lnTo>
                <a:lnTo>
                  <a:pt x="16" y="26"/>
                </a:lnTo>
                <a:lnTo>
                  <a:pt x="16" y="26"/>
                </a:lnTo>
                <a:lnTo>
                  <a:pt x="18" y="24"/>
                </a:lnTo>
                <a:lnTo>
                  <a:pt x="20" y="20"/>
                </a:lnTo>
                <a:lnTo>
                  <a:pt x="20" y="20"/>
                </a:lnTo>
                <a:lnTo>
                  <a:pt x="18" y="16"/>
                </a:lnTo>
                <a:lnTo>
                  <a:pt x="18" y="16"/>
                </a:lnTo>
                <a:lnTo>
                  <a:pt x="14" y="14"/>
                </a:lnTo>
                <a:lnTo>
                  <a:pt x="14" y="1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08" name="Freeform 1062"/>
          <p:cNvSpPr>
            <a:spLocks/>
          </p:cNvSpPr>
          <p:nvPr/>
        </p:nvSpPr>
        <p:spPr bwMode="auto">
          <a:xfrm>
            <a:off x="8442828" y="6177184"/>
            <a:ext cx="22630" cy="41488"/>
          </a:xfrm>
          <a:custGeom>
            <a:avLst/>
            <a:gdLst/>
            <a:ahLst/>
            <a:cxnLst>
              <a:cxn ang="0">
                <a:pos x="20" y="20"/>
              </a:cxn>
              <a:cxn ang="0">
                <a:pos x="22" y="16"/>
              </a:cxn>
              <a:cxn ang="0">
                <a:pos x="24" y="12"/>
              </a:cxn>
              <a:cxn ang="0">
                <a:pos x="20" y="4"/>
              </a:cxn>
              <a:cxn ang="0">
                <a:pos x="16" y="2"/>
              </a:cxn>
              <a:cxn ang="0">
                <a:pos x="10" y="0"/>
              </a:cxn>
              <a:cxn ang="0">
                <a:pos x="2" y="2"/>
              </a:cxn>
              <a:cxn ang="0">
                <a:pos x="0" y="6"/>
              </a:cxn>
              <a:cxn ang="0">
                <a:pos x="0" y="14"/>
              </a:cxn>
              <a:cxn ang="0">
                <a:pos x="10" y="10"/>
              </a:cxn>
              <a:cxn ang="0">
                <a:pos x="10" y="8"/>
              </a:cxn>
              <a:cxn ang="0">
                <a:pos x="12" y="6"/>
              </a:cxn>
              <a:cxn ang="0">
                <a:pos x="12" y="8"/>
              </a:cxn>
              <a:cxn ang="0">
                <a:pos x="14" y="10"/>
              </a:cxn>
              <a:cxn ang="0">
                <a:pos x="14" y="12"/>
              </a:cxn>
              <a:cxn ang="0">
                <a:pos x="12" y="16"/>
              </a:cxn>
              <a:cxn ang="0">
                <a:pos x="12" y="18"/>
              </a:cxn>
              <a:cxn ang="0">
                <a:pos x="8" y="24"/>
              </a:cxn>
              <a:cxn ang="0">
                <a:pos x="12" y="24"/>
              </a:cxn>
              <a:cxn ang="0">
                <a:pos x="12" y="26"/>
              </a:cxn>
              <a:cxn ang="0">
                <a:pos x="14" y="28"/>
              </a:cxn>
              <a:cxn ang="0">
                <a:pos x="14" y="32"/>
              </a:cxn>
              <a:cxn ang="0">
                <a:pos x="12" y="36"/>
              </a:cxn>
              <a:cxn ang="0">
                <a:pos x="12" y="38"/>
              </a:cxn>
              <a:cxn ang="0">
                <a:pos x="10" y="36"/>
              </a:cxn>
              <a:cxn ang="0">
                <a:pos x="10" y="26"/>
              </a:cxn>
              <a:cxn ang="0">
                <a:pos x="0" y="30"/>
              </a:cxn>
              <a:cxn ang="0">
                <a:pos x="0" y="38"/>
              </a:cxn>
              <a:cxn ang="0">
                <a:pos x="4" y="42"/>
              </a:cxn>
              <a:cxn ang="0">
                <a:pos x="12" y="44"/>
              </a:cxn>
              <a:cxn ang="0">
                <a:pos x="18" y="42"/>
              </a:cxn>
              <a:cxn ang="0">
                <a:pos x="22" y="38"/>
              </a:cxn>
              <a:cxn ang="0">
                <a:pos x="24" y="30"/>
              </a:cxn>
              <a:cxn ang="0">
                <a:pos x="22" y="22"/>
              </a:cxn>
              <a:cxn ang="0">
                <a:pos x="20" y="20"/>
              </a:cxn>
            </a:cxnLst>
            <a:rect l="0" t="0" r="r" b="b"/>
            <a:pathLst>
              <a:path w="24" h="44">
                <a:moveTo>
                  <a:pt x="20" y="20"/>
                </a:moveTo>
                <a:lnTo>
                  <a:pt x="20" y="20"/>
                </a:lnTo>
                <a:lnTo>
                  <a:pt x="22" y="16"/>
                </a:lnTo>
                <a:lnTo>
                  <a:pt x="22" y="16"/>
                </a:lnTo>
                <a:lnTo>
                  <a:pt x="24" y="12"/>
                </a:lnTo>
                <a:lnTo>
                  <a:pt x="24" y="12"/>
                </a:lnTo>
                <a:lnTo>
                  <a:pt x="22" y="6"/>
                </a:lnTo>
                <a:lnTo>
                  <a:pt x="20" y="4"/>
                </a:lnTo>
                <a:lnTo>
                  <a:pt x="20" y="4"/>
                </a:lnTo>
                <a:lnTo>
                  <a:pt x="16" y="2"/>
                </a:lnTo>
                <a:lnTo>
                  <a:pt x="10" y="0"/>
                </a:lnTo>
                <a:lnTo>
                  <a:pt x="10" y="0"/>
                </a:lnTo>
                <a:lnTo>
                  <a:pt x="6" y="2"/>
                </a:lnTo>
                <a:lnTo>
                  <a:pt x="2" y="2"/>
                </a:lnTo>
                <a:lnTo>
                  <a:pt x="2" y="2"/>
                </a:lnTo>
                <a:lnTo>
                  <a:pt x="0" y="6"/>
                </a:lnTo>
                <a:lnTo>
                  <a:pt x="0" y="10"/>
                </a:lnTo>
                <a:lnTo>
                  <a:pt x="0" y="14"/>
                </a:lnTo>
                <a:lnTo>
                  <a:pt x="10" y="14"/>
                </a:lnTo>
                <a:lnTo>
                  <a:pt x="10" y="10"/>
                </a:lnTo>
                <a:lnTo>
                  <a:pt x="10" y="10"/>
                </a:lnTo>
                <a:lnTo>
                  <a:pt x="10" y="8"/>
                </a:lnTo>
                <a:lnTo>
                  <a:pt x="10" y="8"/>
                </a:lnTo>
                <a:lnTo>
                  <a:pt x="12" y="6"/>
                </a:lnTo>
                <a:lnTo>
                  <a:pt x="12" y="6"/>
                </a:lnTo>
                <a:lnTo>
                  <a:pt x="12" y="8"/>
                </a:lnTo>
                <a:lnTo>
                  <a:pt x="12" y="8"/>
                </a:lnTo>
                <a:lnTo>
                  <a:pt x="14" y="10"/>
                </a:lnTo>
                <a:lnTo>
                  <a:pt x="14" y="12"/>
                </a:lnTo>
                <a:lnTo>
                  <a:pt x="14" y="12"/>
                </a:lnTo>
                <a:lnTo>
                  <a:pt x="12" y="16"/>
                </a:lnTo>
                <a:lnTo>
                  <a:pt x="12" y="16"/>
                </a:lnTo>
                <a:lnTo>
                  <a:pt x="12" y="18"/>
                </a:lnTo>
                <a:lnTo>
                  <a:pt x="12" y="18"/>
                </a:lnTo>
                <a:lnTo>
                  <a:pt x="8" y="18"/>
                </a:lnTo>
                <a:lnTo>
                  <a:pt x="8" y="24"/>
                </a:lnTo>
                <a:lnTo>
                  <a:pt x="8" y="24"/>
                </a:lnTo>
                <a:lnTo>
                  <a:pt x="12" y="24"/>
                </a:lnTo>
                <a:lnTo>
                  <a:pt x="12" y="24"/>
                </a:lnTo>
                <a:lnTo>
                  <a:pt x="12" y="26"/>
                </a:lnTo>
                <a:lnTo>
                  <a:pt x="12" y="26"/>
                </a:lnTo>
                <a:lnTo>
                  <a:pt x="14" y="28"/>
                </a:lnTo>
                <a:lnTo>
                  <a:pt x="14" y="32"/>
                </a:lnTo>
                <a:lnTo>
                  <a:pt x="14" y="32"/>
                </a:lnTo>
                <a:lnTo>
                  <a:pt x="12" y="36"/>
                </a:lnTo>
                <a:lnTo>
                  <a:pt x="12" y="36"/>
                </a:lnTo>
                <a:lnTo>
                  <a:pt x="12" y="38"/>
                </a:lnTo>
                <a:lnTo>
                  <a:pt x="12" y="38"/>
                </a:lnTo>
                <a:lnTo>
                  <a:pt x="10" y="36"/>
                </a:lnTo>
                <a:lnTo>
                  <a:pt x="10" y="36"/>
                </a:lnTo>
                <a:lnTo>
                  <a:pt x="10" y="34"/>
                </a:lnTo>
                <a:lnTo>
                  <a:pt x="10" y="26"/>
                </a:lnTo>
                <a:lnTo>
                  <a:pt x="0" y="26"/>
                </a:lnTo>
                <a:lnTo>
                  <a:pt x="0" y="30"/>
                </a:lnTo>
                <a:lnTo>
                  <a:pt x="0" y="30"/>
                </a:lnTo>
                <a:lnTo>
                  <a:pt x="0" y="38"/>
                </a:lnTo>
                <a:lnTo>
                  <a:pt x="0" y="38"/>
                </a:lnTo>
                <a:lnTo>
                  <a:pt x="4" y="42"/>
                </a:lnTo>
                <a:lnTo>
                  <a:pt x="4" y="42"/>
                </a:lnTo>
                <a:lnTo>
                  <a:pt x="12" y="44"/>
                </a:lnTo>
                <a:lnTo>
                  <a:pt x="12" y="44"/>
                </a:lnTo>
                <a:lnTo>
                  <a:pt x="18" y="42"/>
                </a:lnTo>
                <a:lnTo>
                  <a:pt x="18" y="42"/>
                </a:lnTo>
                <a:lnTo>
                  <a:pt x="22" y="38"/>
                </a:lnTo>
                <a:lnTo>
                  <a:pt x="22" y="38"/>
                </a:lnTo>
                <a:lnTo>
                  <a:pt x="24" y="30"/>
                </a:lnTo>
                <a:lnTo>
                  <a:pt x="24" y="30"/>
                </a:lnTo>
                <a:lnTo>
                  <a:pt x="22" y="22"/>
                </a:lnTo>
                <a:lnTo>
                  <a:pt x="22" y="22"/>
                </a:lnTo>
                <a:lnTo>
                  <a:pt x="20" y="20"/>
                </a:lnTo>
                <a:lnTo>
                  <a:pt x="20" y="2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09" name="Freeform 1063"/>
          <p:cNvSpPr>
            <a:spLocks/>
          </p:cNvSpPr>
          <p:nvPr/>
        </p:nvSpPr>
        <p:spPr bwMode="auto">
          <a:xfrm>
            <a:off x="8529576" y="6179070"/>
            <a:ext cx="56574" cy="41488"/>
          </a:xfrm>
          <a:custGeom>
            <a:avLst/>
            <a:gdLst/>
            <a:ahLst/>
            <a:cxnLst>
              <a:cxn ang="0">
                <a:pos x="0" y="44"/>
              </a:cxn>
              <a:cxn ang="0">
                <a:pos x="12" y="44"/>
              </a:cxn>
              <a:cxn ang="0">
                <a:pos x="12" y="24"/>
              </a:cxn>
              <a:cxn ang="0">
                <a:pos x="24" y="24"/>
              </a:cxn>
              <a:cxn ang="0">
                <a:pos x="24" y="44"/>
              </a:cxn>
              <a:cxn ang="0">
                <a:pos x="24" y="44"/>
              </a:cxn>
              <a:cxn ang="0">
                <a:pos x="36" y="44"/>
              </a:cxn>
              <a:cxn ang="0">
                <a:pos x="36" y="24"/>
              </a:cxn>
              <a:cxn ang="0">
                <a:pos x="46" y="24"/>
              </a:cxn>
              <a:cxn ang="0">
                <a:pos x="46" y="44"/>
              </a:cxn>
              <a:cxn ang="0">
                <a:pos x="46" y="44"/>
              </a:cxn>
              <a:cxn ang="0">
                <a:pos x="60" y="44"/>
              </a:cxn>
              <a:cxn ang="0">
                <a:pos x="60" y="0"/>
              </a:cxn>
              <a:cxn ang="0">
                <a:pos x="60" y="0"/>
              </a:cxn>
              <a:cxn ang="0">
                <a:pos x="0" y="2"/>
              </a:cxn>
              <a:cxn ang="0">
                <a:pos x="0" y="44"/>
              </a:cxn>
            </a:cxnLst>
            <a:rect l="0" t="0" r="r" b="b"/>
            <a:pathLst>
              <a:path w="60" h="44">
                <a:moveTo>
                  <a:pt x="0" y="44"/>
                </a:moveTo>
                <a:lnTo>
                  <a:pt x="12" y="44"/>
                </a:lnTo>
                <a:lnTo>
                  <a:pt x="12" y="24"/>
                </a:lnTo>
                <a:lnTo>
                  <a:pt x="24" y="24"/>
                </a:lnTo>
                <a:lnTo>
                  <a:pt x="24" y="44"/>
                </a:lnTo>
                <a:lnTo>
                  <a:pt x="24" y="44"/>
                </a:lnTo>
                <a:lnTo>
                  <a:pt x="36" y="44"/>
                </a:lnTo>
                <a:lnTo>
                  <a:pt x="36" y="24"/>
                </a:lnTo>
                <a:lnTo>
                  <a:pt x="46" y="24"/>
                </a:lnTo>
                <a:lnTo>
                  <a:pt x="46" y="44"/>
                </a:lnTo>
                <a:lnTo>
                  <a:pt x="46" y="44"/>
                </a:lnTo>
                <a:lnTo>
                  <a:pt x="60" y="44"/>
                </a:lnTo>
                <a:lnTo>
                  <a:pt x="60" y="0"/>
                </a:lnTo>
                <a:lnTo>
                  <a:pt x="60" y="0"/>
                </a:lnTo>
                <a:lnTo>
                  <a:pt x="0" y="2"/>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10" name="Freeform 1064"/>
          <p:cNvSpPr>
            <a:spLocks/>
          </p:cNvSpPr>
          <p:nvPr/>
        </p:nvSpPr>
        <p:spPr bwMode="auto">
          <a:xfrm>
            <a:off x="8595580" y="617907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11" name="Freeform 1065"/>
          <p:cNvSpPr>
            <a:spLocks/>
          </p:cNvSpPr>
          <p:nvPr/>
        </p:nvSpPr>
        <p:spPr bwMode="auto">
          <a:xfrm>
            <a:off x="8618210" y="6179070"/>
            <a:ext cx="33945" cy="41488"/>
          </a:xfrm>
          <a:custGeom>
            <a:avLst/>
            <a:gdLst/>
            <a:ahLst/>
            <a:cxnLst>
              <a:cxn ang="0">
                <a:pos x="22" y="24"/>
              </a:cxn>
              <a:cxn ang="0">
                <a:pos x="12" y="24"/>
              </a:cxn>
              <a:cxn ang="0">
                <a:pos x="12" y="0"/>
              </a:cxn>
              <a:cxn ang="0">
                <a:pos x="12" y="0"/>
              </a:cxn>
              <a:cxn ang="0">
                <a:pos x="0" y="0"/>
              </a:cxn>
              <a:cxn ang="0">
                <a:pos x="0" y="44"/>
              </a:cxn>
              <a:cxn ang="0">
                <a:pos x="36" y="44"/>
              </a:cxn>
              <a:cxn ang="0">
                <a:pos x="36" y="0"/>
              </a:cxn>
              <a:cxn ang="0">
                <a:pos x="36" y="0"/>
              </a:cxn>
              <a:cxn ang="0">
                <a:pos x="22" y="0"/>
              </a:cxn>
              <a:cxn ang="0">
                <a:pos x="22" y="24"/>
              </a:cxn>
            </a:cxnLst>
            <a:rect l="0" t="0" r="r" b="b"/>
            <a:pathLst>
              <a:path w="36" h="44">
                <a:moveTo>
                  <a:pt x="22" y="24"/>
                </a:moveTo>
                <a:lnTo>
                  <a:pt x="12" y="24"/>
                </a:lnTo>
                <a:lnTo>
                  <a:pt x="12" y="0"/>
                </a:lnTo>
                <a:lnTo>
                  <a:pt x="12" y="0"/>
                </a:lnTo>
                <a:lnTo>
                  <a:pt x="0" y="0"/>
                </a:lnTo>
                <a:lnTo>
                  <a:pt x="0" y="44"/>
                </a:lnTo>
                <a:lnTo>
                  <a:pt x="36" y="44"/>
                </a:lnTo>
                <a:lnTo>
                  <a:pt x="36" y="0"/>
                </a:lnTo>
                <a:lnTo>
                  <a:pt x="36" y="0"/>
                </a:lnTo>
                <a:lnTo>
                  <a:pt x="22" y="0"/>
                </a:lnTo>
                <a:lnTo>
                  <a:pt x="22"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12" name="Freeform 1066"/>
          <p:cNvSpPr>
            <a:spLocks/>
          </p:cNvSpPr>
          <p:nvPr/>
        </p:nvSpPr>
        <p:spPr bwMode="auto">
          <a:xfrm>
            <a:off x="8661584" y="617907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13" name="Freeform 1067"/>
          <p:cNvSpPr>
            <a:spLocks/>
          </p:cNvSpPr>
          <p:nvPr/>
        </p:nvSpPr>
        <p:spPr bwMode="auto">
          <a:xfrm>
            <a:off x="8695527" y="6179070"/>
            <a:ext cx="43374" cy="41488"/>
          </a:xfrm>
          <a:custGeom>
            <a:avLst/>
            <a:gdLst/>
            <a:ahLst/>
            <a:cxnLst>
              <a:cxn ang="0">
                <a:pos x="34" y="24"/>
              </a:cxn>
              <a:cxn ang="0">
                <a:pos x="24" y="24"/>
              </a:cxn>
              <a:cxn ang="0">
                <a:pos x="24" y="24"/>
              </a:cxn>
              <a:cxn ang="0">
                <a:pos x="24" y="0"/>
              </a:cxn>
              <a:cxn ang="0">
                <a:pos x="24" y="0"/>
              </a:cxn>
              <a:cxn ang="0">
                <a:pos x="10" y="0"/>
              </a:cxn>
              <a:cxn ang="0">
                <a:pos x="10" y="0"/>
              </a:cxn>
              <a:cxn ang="0">
                <a:pos x="10" y="24"/>
              </a:cxn>
              <a:cxn ang="0">
                <a:pos x="0" y="24"/>
              </a:cxn>
              <a:cxn ang="0">
                <a:pos x="0" y="24"/>
              </a:cxn>
              <a:cxn ang="0">
                <a:pos x="0" y="44"/>
              </a:cxn>
              <a:cxn ang="0">
                <a:pos x="0" y="44"/>
              </a:cxn>
              <a:cxn ang="0">
                <a:pos x="12" y="44"/>
              </a:cxn>
              <a:cxn ang="0">
                <a:pos x="12" y="44"/>
              </a:cxn>
              <a:cxn ang="0">
                <a:pos x="12" y="24"/>
              </a:cxn>
              <a:cxn ang="0">
                <a:pos x="22" y="24"/>
              </a:cxn>
              <a:cxn ang="0">
                <a:pos x="22" y="24"/>
              </a:cxn>
              <a:cxn ang="0">
                <a:pos x="22" y="44"/>
              </a:cxn>
              <a:cxn ang="0">
                <a:pos x="22" y="44"/>
              </a:cxn>
              <a:cxn ang="0">
                <a:pos x="34" y="44"/>
              </a:cxn>
              <a:cxn ang="0">
                <a:pos x="34" y="44"/>
              </a:cxn>
              <a:cxn ang="0">
                <a:pos x="34" y="24"/>
              </a:cxn>
              <a:cxn ang="0">
                <a:pos x="46" y="24"/>
              </a:cxn>
              <a:cxn ang="0">
                <a:pos x="46" y="24"/>
              </a:cxn>
              <a:cxn ang="0">
                <a:pos x="46" y="0"/>
              </a:cxn>
              <a:cxn ang="0">
                <a:pos x="46" y="0"/>
              </a:cxn>
              <a:cxn ang="0">
                <a:pos x="34" y="0"/>
              </a:cxn>
              <a:cxn ang="0">
                <a:pos x="34" y="0"/>
              </a:cxn>
              <a:cxn ang="0">
                <a:pos x="34" y="24"/>
              </a:cxn>
              <a:cxn ang="0">
                <a:pos x="34" y="24"/>
              </a:cxn>
            </a:cxnLst>
            <a:rect l="0" t="0" r="r" b="b"/>
            <a:pathLst>
              <a:path w="46" h="44">
                <a:moveTo>
                  <a:pt x="34" y="24"/>
                </a:moveTo>
                <a:lnTo>
                  <a:pt x="24" y="24"/>
                </a:lnTo>
                <a:lnTo>
                  <a:pt x="24" y="24"/>
                </a:lnTo>
                <a:lnTo>
                  <a:pt x="24" y="0"/>
                </a:lnTo>
                <a:lnTo>
                  <a:pt x="24" y="0"/>
                </a:lnTo>
                <a:lnTo>
                  <a:pt x="10" y="0"/>
                </a:lnTo>
                <a:lnTo>
                  <a:pt x="10" y="0"/>
                </a:lnTo>
                <a:lnTo>
                  <a:pt x="10" y="24"/>
                </a:lnTo>
                <a:lnTo>
                  <a:pt x="0" y="24"/>
                </a:lnTo>
                <a:lnTo>
                  <a:pt x="0" y="24"/>
                </a:lnTo>
                <a:lnTo>
                  <a:pt x="0" y="44"/>
                </a:lnTo>
                <a:lnTo>
                  <a:pt x="0" y="44"/>
                </a:lnTo>
                <a:lnTo>
                  <a:pt x="12" y="44"/>
                </a:lnTo>
                <a:lnTo>
                  <a:pt x="12" y="44"/>
                </a:lnTo>
                <a:lnTo>
                  <a:pt x="12" y="24"/>
                </a:lnTo>
                <a:lnTo>
                  <a:pt x="22" y="24"/>
                </a:lnTo>
                <a:lnTo>
                  <a:pt x="22" y="24"/>
                </a:lnTo>
                <a:lnTo>
                  <a:pt x="22" y="44"/>
                </a:lnTo>
                <a:lnTo>
                  <a:pt x="22" y="44"/>
                </a:lnTo>
                <a:lnTo>
                  <a:pt x="34" y="44"/>
                </a:lnTo>
                <a:lnTo>
                  <a:pt x="34" y="44"/>
                </a:lnTo>
                <a:lnTo>
                  <a:pt x="34" y="24"/>
                </a:lnTo>
                <a:lnTo>
                  <a:pt x="46" y="24"/>
                </a:lnTo>
                <a:lnTo>
                  <a:pt x="46" y="24"/>
                </a:lnTo>
                <a:lnTo>
                  <a:pt x="46" y="0"/>
                </a:lnTo>
                <a:lnTo>
                  <a:pt x="46" y="0"/>
                </a:lnTo>
                <a:lnTo>
                  <a:pt x="34" y="0"/>
                </a:lnTo>
                <a:lnTo>
                  <a:pt x="34" y="0"/>
                </a:lnTo>
                <a:lnTo>
                  <a:pt x="34" y="24"/>
                </a:lnTo>
                <a:lnTo>
                  <a:pt x="34"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14" name="Freeform 1068"/>
          <p:cNvSpPr>
            <a:spLocks/>
          </p:cNvSpPr>
          <p:nvPr/>
        </p:nvSpPr>
        <p:spPr bwMode="auto">
          <a:xfrm>
            <a:off x="8684213" y="6179070"/>
            <a:ext cx="11315" cy="22630"/>
          </a:xfrm>
          <a:custGeom>
            <a:avLst/>
            <a:gdLst/>
            <a:ahLst/>
            <a:cxnLst>
              <a:cxn ang="0">
                <a:pos x="12" y="0"/>
              </a:cxn>
              <a:cxn ang="0">
                <a:pos x="12" y="0"/>
              </a:cxn>
              <a:cxn ang="0">
                <a:pos x="0" y="0"/>
              </a:cxn>
              <a:cxn ang="0">
                <a:pos x="0" y="0"/>
              </a:cxn>
              <a:cxn ang="0">
                <a:pos x="0" y="24"/>
              </a:cxn>
              <a:cxn ang="0">
                <a:pos x="0" y="24"/>
              </a:cxn>
              <a:cxn ang="0">
                <a:pos x="12" y="24"/>
              </a:cxn>
              <a:cxn ang="0">
                <a:pos x="12" y="24"/>
              </a:cxn>
              <a:cxn ang="0">
                <a:pos x="12" y="0"/>
              </a:cxn>
              <a:cxn ang="0">
                <a:pos x="12" y="0"/>
              </a:cxn>
            </a:cxnLst>
            <a:rect l="0" t="0" r="r" b="b"/>
            <a:pathLst>
              <a:path w="12" h="24">
                <a:moveTo>
                  <a:pt x="12" y="0"/>
                </a:moveTo>
                <a:lnTo>
                  <a:pt x="12" y="0"/>
                </a:lnTo>
                <a:lnTo>
                  <a:pt x="0" y="0"/>
                </a:lnTo>
                <a:lnTo>
                  <a:pt x="0" y="0"/>
                </a:lnTo>
                <a:lnTo>
                  <a:pt x="0" y="24"/>
                </a:lnTo>
                <a:lnTo>
                  <a:pt x="0" y="24"/>
                </a:lnTo>
                <a:lnTo>
                  <a:pt x="12" y="24"/>
                </a:lnTo>
                <a:lnTo>
                  <a:pt x="12" y="24"/>
                </a:lnTo>
                <a:lnTo>
                  <a:pt x="12" y="0"/>
                </a:lnTo>
                <a:lnTo>
                  <a:pt x="12" y="0"/>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15" name="Freeform 1069"/>
          <p:cNvSpPr>
            <a:spLocks/>
          </p:cNvSpPr>
          <p:nvPr/>
        </p:nvSpPr>
        <p:spPr bwMode="auto">
          <a:xfrm>
            <a:off x="8750217" y="6179070"/>
            <a:ext cx="11315" cy="22630"/>
          </a:xfrm>
          <a:custGeom>
            <a:avLst/>
            <a:gdLst/>
            <a:ahLst/>
            <a:cxnLst>
              <a:cxn ang="0">
                <a:pos x="0" y="24"/>
              </a:cxn>
              <a:cxn ang="0">
                <a:pos x="0" y="24"/>
              </a:cxn>
              <a:cxn ang="0">
                <a:pos x="12" y="24"/>
              </a:cxn>
              <a:cxn ang="0">
                <a:pos x="12" y="24"/>
              </a:cxn>
              <a:cxn ang="0">
                <a:pos x="12" y="0"/>
              </a:cxn>
              <a:cxn ang="0">
                <a:pos x="12" y="0"/>
              </a:cxn>
              <a:cxn ang="0">
                <a:pos x="0" y="0"/>
              </a:cxn>
              <a:cxn ang="0">
                <a:pos x="0" y="0"/>
              </a:cxn>
              <a:cxn ang="0">
                <a:pos x="0" y="24"/>
              </a:cxn>
              <a:cxn ang="0">
                <a:pos x="0" y="24"/>
              </a:cxn>
            </a:cxnLst>
            <a:rect l="0" t="0" r="r" b="b"/>
            <a:pathLst>
              <a:path w="12" h="24">
                <a:moveTo>
                  <a:pt x="0" y="24"/>
                </a:moveTo>
                <a:lnTo>
                  <a:pt x="0" y="24"/>
                </a:lnTo>
                <a:lnTo>
                  <a:pt x="12" y="24"/>
                </a:lnTo>
                <a:lnTo>
                  <a:pt x="12" y="24"/>
                </a:lnTo>
                <a:lnTo>
                  <a:pt x="12" y="0"/>
                </a:lnTo>
                <a:lnTo>
                  <a:pt x="12" y="0"/>
                </a:lnTo>
                <a:lnTo>
                  <a:pt x="0" y="0"/>
                </a:lnTo>
                <a:lnTo>
                  <a:pt x="0" y="0"/>
                </a:lnTo>
                <a:lnTo>
                  <a:pt x="0" y="24"/>
                </a:lnTo>
                <a:lnTo>
                  <a:pt x="0" y="2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16" name="Freeform 1070"/>
          <p:cNvSpPr>
            <a:spLocks/>
          </p:cNvSpPr>
          <p:nvPr/>
        </p:nvSpPr>
        <p:spPr bwMode="auto">
          <a:xfrm>
            <a:off x="8770961" y="617907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17" name="Freeform 1071"/>
          <p:cNvSpPr>
            <a:spLocks/>
          </p:cNvSpPr>
          <p:nvPr/>
        </p:nvSpPr>
        <p:spPr bwMode="auto">
          <a:xfrm>
            <a:off x="8793591" y="617907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18" name="Freeform 1072"/>
          <p:cNvSpPr>
            <a:spLocks/>
          </p:cNvSpPr>
          <p:nvPr/>
        </p:nvSpPr>
        <p:spPr bwMode="auto">
          <a:xfrm>
            <a:off x="8816221" y="6179070"/>
            <a:ext cx="11315" cy="41488"/>
          </a:xfrm>
          <a:custGeom>
            <a:avLst/>
            <a:gdLst/>
            <a:ahLst/>
            <a:cxnLst>
              <a:cxn ang="0">
                <a:pos x="0" y="44"/>
              </a:cxn>
              <a:cxn ang="0">
                <a:pos x="0" y="44"/>
              </a:cxn>
              <a:cxn ang="0">
                <a:pos x="12" y="44"/>
              </a:cxn>
              <a:cxn ang="0">
                <a:pos x="12" y="44"/>
              </a:cxn>
              <a:cxn ang="0">
                <a:pos x="12" y="0"/>
              </a:cxn>
              <a:cxn ang="0">
                <a:pos x="12" y="0"/>
              </a:cxn>
              <a:cxn ang="0">
                <a:pos x="0" y="0"/>
              </a:cxn>
              <a:cxn ang="0">
                <a:pos x="0" y="0"/>
              </a:cxn>
              <a:cxn ang="0">
                <a:pos x="0" y="44"/>
              </a:cxn>
              <a:cxn ang="0">
                <a:pos x="0" y="44"/>
              </a:cxn>
            </a:cxnLst>
            <a:rect l="0" t="0" r="r" b="b"/>
            <a:pathLst>
              <a:path w="12" h="44">
                <a:moveTo>
                  <a:pt x="0" y="44"/>
                </a:moveTo>
                <a:lnTo>
                  <a:pt x="0" y="44"/>
                </a:lnTo>
                <a:lnTo>
                  <a:pt x="12" y="44"/>
                </a:lnTo>
                <a:lnTo>
                  <a:pt x="12" y="44"/>
                </a:lnTo>
                <a:lnTo>
                  <a:pt x="12" y="0"/>
                </a:lnTo>
                <a:lnTo>
                  <a:pt x="12" y="0"/>
                </a:lnTo>
                <a:lnTo>
                  <a:pt x="0" y="0"/>
                </a:lnTo>
                <a:lnTo>
                  <a:pt x="0" y="0"/>
                </a:lnTo>
                <a:lnTo>
                  <a:pt x="0" y="44"/>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19" name="Freeform 1073"/>
          <p:cNvSpPr>
            <a:spLocks/>
          </p:cNvSpPr>
          <p:nvPr/>
        </p:nvSpPr>
        <p:spPr bwMode="auto">
          <a:xfrm>
            <a:off x="8836965" y="6179070"/>
            <a:ext cx="33945" cy="41488"/>
          </a:xfrm>
          <a:custGeom>
            <a:avLst/>
            <a:gdLst/>
            <a:ahLst/>
            <a:cxnLst>
              <a:cxn ang="0">
                <a:pos x="0" y="44"/>
              </a:cxn>
              <a:cxn ang="0">
                <a:pos x="0" y="44"/>
              </a:cxn>
              <a:cxn ang="0">
                <a:pos x="12" y="44"/>
              </a:cxn>
              <a:cxn ang="0">
                <a:pos x="12" y="24"/>
              </a:cxn>
              <a:cxn ang="0">
                <a:pos x="24" y="24"/>
              </a:cxn>
              <a:cxn ang="0">
                <a:pos x="24" y="42"/>
              </a:cxn>
              <a:cxn ang="0">
                <a:pos x="36" y="42"/>
              </a:cxn>
              <a:cxn ang="0">
                <a:pos x="36" y="0"/>
              </a:cxn>
              <a:cxn ang="0">
                <a:pos x="36" y="0"/>
              </a:cxn>
              <a:cxn ang="0">
                <a:pos x="0" y="0"/>
              </a:cxn>
              <a:cxn ang="0">
                <a:pos x="0" y="44"/>
              </a:cxn>
            </a:cxnLst>
            <a:rect l="0" t="0" r="r" b="b"/>
            <a:pathLst>
              <a:path w="36" h="44">
                <a:moveTo>
                  <a:pt x="0" y="44"/>
                </a:moveTo>
                <a:lnTo>
                  <a:pt x="0" y="44"/>
                </a:lnTo>
                <a:lnTo>
                  <a:pt x="12" y="44"/>
                </a:lnTo>
                <a:lnTo>
                  <a:pt x="12" y="24"/>
                </a:lnTo>
                <a:lnTo>
                  <a:pt x="24" y="24"/>
                </a:lnTo>
                <a:lnTo>
                  <a:pt x="24" y="42"/>
                </a:lnTo>
                <a:lnTo>
                  <a:pt x="36" y="42"/>
                </a:lnTo>
                <a:lnTo>
                  <a:pt x="36" y="0"/>
                </a:lnTo>
                <a:lnTo>
                  <a:pt x="36" y="0"/>
                </a:lnTo>
                <a:lnTo>
                  <a:pt x="0" y="0"/>
                </a:lnTo>
                <a:lnTo>
                  <a:pt x="0" y="44"/>
                </a:lnTo>
                <a:close/>
              </a:path>
            </a:pathLst>
          </a:custGeom>
          <a:solidFill>
            <a:srgbClr val="FFFFFF"/>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20" name="Freeform 1075"/>
          <p:cNvSpPr>
            <a:spLocks/>
          </p:cNvSpPr>
          <p:nvPr/>
        </p:nvSpPr>
        <p:spPr bwMode="auto">
          <a:xfrm>
            <a:off x="8493745" y="5038152"/>
            <a:ext cx="1436992" cy="982510"/>
          </a:xfrm>
          <a:custGeom>
            <a:avLst/>
            <a:gdLst/>
            <a:ahLst/>
            <a:cxnLst>
              <a:cxn ang="0">
                <a:pos x="1524" y="1020"/>
              </a:cxn>
              <a:cxn ang="0">
                <a:pos x="1524" y="1032"/>
              </a:cxn>
              <a:cxn ang="0">
                <a:pos x="1524" y="1032"/>
              </a:cxn>
              <a:cxn ang="0">
                <a:pos x="1524" y="1036"/>
              </a:cxn>
              <a:cxn ang="0">
                <a:pos x="1522" y="1040"/>
              </a:cxn>
              <a:cxn ang="0">
                <a:pos x="1518" y="1042"/>
              </a:cxn>
              <a:cxn ang="0">
                <a:pos x="1514" y="1042"/>
              </a:cxn>
              <a:cxn ang="0">
                <a:pos x="8" y="1042"/>
              </a:cxn>
              <a:cxn ang="0">
                <a:pos x="8" y="1042"/>
              </a:cxn>
              <a:cxn ang="0">
                <a:pos x="6" y="1042"/>
              </a:cxn>
              <a:cxn ang="0">
                <a:pos x="2" y="1040"/>
              </a:cxn>
              <a:cxn ang="0">
                <a:pos x="0" y="1036"/>
              </a:cxn>
              <a:cxn ang="0">
                <a:pos x="0" y="1032"/>
              </a:cxn>
              <a:cxn ang="0">
                <a:pos x="0" y="1020"/>
              </a:cxn>
              <a:cxn ang="0">
                <a:pos x="0" y="10"/>
              </a:cxn>
              <a:cxn ang="0">
                <a:pos x="0" y="10"/>
              </a:cxn>
              <a:cxn ang="0">
                <a:pos x="0" y="10"/>
              </a:cxn>
              <a:cxn ang="0">
                <a:pos x="0" y="6"/>
              </a:cxn>
              <a:cxn ang="0">
                <a:pos x="2" y="4"/>
              </a:cxn>
              <a:cxn ang="0">
                <a:pos x="2" y="4"/>
              </a:cxn>
              <a:cxn ang="0">
                <a:pos x="4" y="0"/>
              </a:cxn>
              <a:cxn ang="0">
                <a:pos x="8" y="0"/>
              </a:cxn>
              <a:cxn ang="0">
                <a:pos x="1514" y="0"/>
              </a:cxn>
              <a:cxn ang="0">
                <a:pos x="1514" y="0"/>
              </a:cxn>
              <a:cxn ang="0">
                <a:pos x="1518" y="0"/>
              </a:cxn>
              <a:cxn ang="0">
                <a:pos x="1522" y="4"/>
              </a:cxn>
              <a:cxn ang="0">
                <a:pos x="1522" y="4"/>
              </a:cxn>
              <a:cxn ang="0">
                <a:pos x="1524" y="6"/>
              </a:cxn>
              <a:cxn ang="0">
                <a:pos x="1524" y="10"/>
              </a:cxn>
              <a:cxn ang="0">
                <a:pos x="1524" y="10"/>
              </a:cxn>
              <a:cxn ang="0">
                <a:pos x="1524" y="1020"/>
              </a:cxn>
            </a:cxnLst>
            <a:rect l="0" t="0" r="r" b="b"/>
            <a:pathLst>
              <a:path w="1524" h="1042">
                <a:moveTo>
                  <a:pt x="1524" y="1020"/>
                </a:moveTo>
                <a:lnTo>
                  <a:pt x="1524" y="1032"/>
                </a:lnTo>
                <a:lnTo>
                  <a:pt x="1524" y="1032"/>
                </a:lnTo>
                <a:lnTo>
                  <a:pt x="1524" y="1036"/>
                </a:lnTo>
                <a:lnTo>
                  <a:pt x="1522" y="1040"/>
                </a:lnTo>
                <a:lnTo>
                  <a:pt x="1518" y="1042"/>
                </a:lnTo>
                <a:lnTo>
                  <a:pt x="1514" y="1042"/>
                </a:lnTo>
                <a:lnTo>
                  <a:pt x="8" y="1042"/>
                </a:lnTo>
                <a:lnTo>
                  <a:pt x="8" y="1042"/>
                </a:lnTo>
                <a:lnTo>
                  <a:pt x="6" y="1042"/>
                </a:lnTo>
                <a:lnTo>
                  <a:pt x="2" y="1040"/>
                </a:lnTo>
                <a:lnTo>
                  <a:pt x="0" y="1036"/>
                </a:lnTo>
                <a:lnTo>
                  <a:pt x="0" y="1032"/>
                </a:lnTo>
                <a:lnTo>
                  <a:pt x="0" y="1020"/>
                </a:lnTo>
                <a:lnTo>
                  <a:pt x="0" y="10"/>
                </a:lnTo>
                <a:lnTo>
                  <a:pt x="0" y="10"/>
                </a:lnTo>
                <a:lnTo>
                  <a:pt x="0" y="10"/>
                </a:lnTo>
                <a:lnTo>
                  <a:pt x="0" y="6"/>
                </a:lnTo>
                <a:lnTo>
                  <a:pt x="2" y="4"/>
                </a:lnTo>
                <a:lnTo>
                  <a:pt x="2" y="4"/>
                </a:lnTo>
                <a:lnTo>
                  <a:pt x="4" y="0"/>
                </a:lnTo>
                <a:lnTo>
                  <a:pt x="8" y="0"/>
                </a:lnTo>
                <a:lnTo>
                  <a:pt x="1514" y="0"/>
                </a:lnTo>
                <a:lnTo>
                  <a:pt x="1514" y="0"/>
                </a:lnTo>
                <a:lnTo>
                  <a:pt x="1518" y="0"/>
                </a:lnTo>
                <a:lnTo>
                  <a:pt x="1522" y="4"/>
                </a:lnTo>
                <a:lnTo>
                  <a:pt x="1522" y="4"/>
                </a:lnTo>
                <a:lnTo>
                  <a:pt x="1524" y="6"/>
                </a:lnTo>
                <a:lnTo>
                  <a:pt x="1524" y="10"/>
                </a:lnTo>
                <a:lnTo>
                  <a:pt x="1524" y="10"/>
                </a:lnTo>
                <a:lnTo>
                  <a:pt x="1524" y="1020"/>
                </a:lnTo>
                <a:close/>
              </a:path>
            </a:pathLst>
          </a:custGeom>
          <a:solidFill>
            <a:schemeClr val="bg1">
              <a:lumMod val="95000"/>
            </a:schemeClr>
          </a:solidFill>
          <a:ln w="9525">
            <a:noFill/>
            <a:round/>
            <a:headEnd/>
            <a:tailEnd/>
          </a:ln>
        </p:spPr>
        <p:txBody>
          <a:bodyPr wrap="square" lIns="91429" tIns="91429" rIns="91429" bIns="91429">
            <a:noAutofit/>
          </a:bodyPr>
          <a:lstStyle/>
          <a:p>
            <a:pPr>
              <a:defRPr/>
            </a:pPr>
            <a:endParaRPr lang="da-DK">
              <a:ea typeface="ＭＳ Ｐゴシック" pitchFamily="-97" charset="-128"/>
            </a:endParaRPr>
          </a:p>
        </p:txBody>
      </p:sp>
      <p:sp>
        <p:nvSpPr>
          <p:cNvPr id="422" name="Rektangel 298"/>
          <p:cNvSpPr>
            <a:spLocks noChangeArrowheads="1"/>
          </p:cNvSpPr>
          <p:nvPr userDrawn="1"/>
        </p:nvSpPr>
        <p:spPr bwMode="auto">
          <a:xfrm>
            <a:off x="4135035" y="2728911"/>
            <a:ext cx="1577975" cy="536575"/>
          </a:xfrm>
          <a:prstGeom prst="rect">
            <a:avLst/>
          </a:prstGeom>
          <a:solidFill>
            <a:schemeClr val="bg1">
              <a:lumMod val="85000"/>
            </a:schemeClr>
          </a:solidFill>
          <a:ln w="9525">
            <a:noFill/>
            <a:miter lim="800000"/>
            <a:headEnd/>
            <a:tailEnd/>
          </a:ln>
          <a:effectLst/>
        </p:spPr>
        <p:txBody>
          <a:bodyPr wrap="square" lIns="91429" tIns="91429" rIns="91429" bIns="91429" anchor="ctr">
            <a:noAutofit/>
          </a:bodyPr>
          <a:lstStyle/>
          <a:p>
            <a:pPr defTabSz="801594">
              <a:spcBef>
                <a:spcPct val="20000"/>
              </a:spcBef>
            </a:pPr>
            <a:endParaRPr lang="en-US" sz="1000" noProof="1">
              <a:solidFill>
                <a:schemeClr val="accent5"/>
              </a:solidFill>
              <a:cs typeface="Arial" charset="0"/>
            </a:endParaRPr>
          </a:p>
        </p:txBody>
      </p:sp>
      <p:sp>
        <p:nvSpPr>
          <p:cNvPr id="423" name="Rektangel 298"/>
          <p:cNvSpPr>
            <a:spLocks noChangeArrowheads="1"/>
          </p:cNvSpPr>
          <p:nvPr userDrawn="1"/>
        </p:nvSpPr>
        <p:spPr bwMode="auto">
          <a:xfrm>
            <a:off x="1468157" y="2728911"/>
            <a:ext cx="1577975" cy="536575"/>
          </a:xfrm>
          <a:prstGeom prst="rect">
            <a:avLst/>
          </a:prstGeom>
          <a:solidFill>
            <a:schemeClr val="bg1">
              <a:lumMod val="85000"/>
            </a:schemeClr>
          </a:solidFill>
          <a:ln w="9525">
            <a:noFill/>
            <a:miter lim="800000"/>
            <a:headEnd/>
            <a:tailEnd/>
          </a:ln>
          <a:effectLst/>
        </p:spPr>
        <p:txBody>
          <a:bodyPr wrap="square" lIns="91429" tIns="91429" rIns="91429" bIns="91429" anchor="ctr">
            <a:noAutofit/>
          </a:bodyPr>
          <a:lstStyle/>
          <a:p>
            <a:pPr defTabSz="801594">
              <a:spcBef>
                <a:spcPct val="20000"/>
              </a:spcBef>
            </a:pPr>
            <a:endParaRPr lang="en-US" sz="1000" noProof="1">
              <a:solidFill>
                <a:schemeClr val="accent5"/>
              </a:solidFill>
              <a:cs typeface="Arial" charset="0"/>
            </a:endParaRPr>
          </a:p>
        </p:txBody>
      </p:sp>
      <p:sp>
        <p:nvSpPr>
          <p:cNvPr id="424" name="Rektangel 298"/>
          <p:cNvSpPr>
            <a:spLocks noChangeArrowheads="1"/>
          </p:cNvSpPr>
          <p:nvPr userDrawn="1"/>
        </p:nvSpPr>
        <p:spPr bwMode="auto">
          <a:xfrm>
            <a:off x="2877227" y="4213224"/>
            <a:ext cx="1577975" cy="536575"/>
          </a:xfrm>
          <a:prstGeom prst="rect">
            <a:avLst/>
          </a:prstGeom>
          <a:solidFill>
            <a:schemeClr val="bg1">
              <a:lumMod val="85000"/>
            </a:schemeClr>
          </a:solidFill>
          <a:ln w="9525">
            <a:noFill/>
            <a:miter lim="800000"/>
            <a:headEnd/>
            <a:tailEnd/>
          </a:ln>
          <a:effectLst/>
        </p:spPr>
        <p:txBody>
          <a:bodyPr wrap="square" lIns="91429" tIns="91429" rIns="91429" bIns="91429" anchor="ctr">
            <a:noAutofit/>
          </a:bodyPr>
          <a:lstStyle/>
          <a:p>
            <a:pPr defTabSz="801594">
              <a:spcBef>
                <a:spcPct val="20000"/>
              </a:spcBef>
            </a:pPr>
            <a:endParaRPr lang="en-US" sz="1000" noProof="1">
              <a:solidFill>
                <a:schemeClr val="accent5"/>
              </a:solidFill>
              <a:cs typeface="Arial" charset="0"/>
            </a:endParaRPr>
          </a:p>
        </p:txBody>
      </p:sp>
      <p:sp>
        <p:nvSpPr>
          <p:cNvPr id="425" name="Rektangel 298"/>
          <p:cNvSpPr>
            <a:spLocks noChangeArrowheads="1"/>
          </p:cNvSpPr>
          <p:nvPr userDrawn="1"/>
        </p:nvSpPr>
        <p:spPr bwMode="auto">
          <a:xfrm>
            <a:off x="5699184" y="4213224"/>
            <a:ext cx="1577975" cy="536575"/>
          </a:xfrm>
          <a:prstGeom prst="rect">
            <a:avLst/>
          </a:prstGeom>
          <a:solidFill>
            <a:schemeClr val="bg1">
              <a:lumMod val="85000"/>
            </a:schemeClr>
          </a:solidFill>
          <a:ln w="9525">
            <a:noFill/>
            <a:miter lim="800000"/>
            <a:headEnd/>
            <a:tailEnd/>
          </a:ln>
          <a:effectLst/>
        </p:spPr>
        <p:txBody>
          <a:bodyPr wrap="square" lIns="91429" tIns="91429" rIns="91429" bIns="91429" anchor="ctr">
            <a:noAutofit/>
          </a:bodyPr>
          <a:lstStyle/>
          <a:p>
            <a:pPr defTabSz="801594">
              <a:spcBef>
                <a:spcPct val="20000"/>
              </a:spcBef>
            </a:pPr>
            <a:endParaRPr lang="en-US" sz="1000" noProof="1">
              <a:solidFill>
                <a:schemeClr val="accent5"/>
              </a:solidFill>
              <a:cs typeface="Arial" charset="0"/>
            </a:endParaRPr>
          </a:p>
        </p:txBody>
      </p:sp>
      <p:sp>
        <p:nvSpPr>
          <p:cNvPr id="426" name="Rektangel 298"/>
          <p:cNvSpPr>
            <a:spLocks noChangeArrowheads="1"/>
          </p:cNvSpPr>
          <p:nvPr userDrawn="1"/>
        </p:nvSpPr>
        <p:spPr bwMode="auto">
          <a:xfrm>
            <a:off x="8423254" y="4213224"/>
            <a:ext cx="1577975" cy="536575"/>
          </a:xfrm>
          <a:prstGeom prst="rect">
            <a:avLst/>
          </a:prstGeom>
          <a:solidFill>
            <a:schemeClr val="bg1">
              <a:lumMod val="85000"/>
            </a:schemeClr>
          </a:solidFill>
          <a:ln w="9525">
            <a:noFill/>
            <a:miter lim="800000"/>
            <a:headEnd/>
            <a:tailEnd/>
          </a:ln>
          <a:effectLst/>
        </p:spPr>
        <p:txBody>
          <a:bodyPr wrap="square" lIns="91429" tIns="91429" rIns="91429" bIns="91429" anchor="ctr">
            <a:noAutofit/>
          </a:bodyPr>
          <a:lstStyle/>
          <a:p>
            <a:pPr defTabSz="801594">
              <a:spcBef>
                <a:spcPct val="20000"/>
              </a:spcBef>
            </a:pPr>
            <a:endParaRPr lang="en-US" sz="1000" noProof="1">
              <a:solidFill>
                <a:schemeClr val="accent5"/>
              </a:solidFill>
              <a:cs typeface="Arial" charset="0"/>
            </a:endParaRPr>
          </a:p>
        </p:txBody>
      </p:sp>
      <p:sp>
        <p:nvSpPr>
          <p:cNvPr id="3" name="Text Placeholder 2"/>
          <p:cNvSpPr>
            <a:spLocks noGrp="1"/>
          </p:cNvSpPr>
          <p:nvPr userDrawn="1">
            <p:ph type="body" sz="quarter" idx="12" hasCustomPrompt="1"/>
          </p:nvPr>
        </p:nvSpPr>
        <p:spPr>
          <a:xfrm>
            <a:off x="1521217" y="3540126"/>
            <a:ext cx="1396882" cy="361949"/>
          </a:xfrm>
          <a:prstGeom prst="rect">
            <a:avLst/>
          </a:prstGeom>
        </p:spPr>
        <p:txBody>
          <a:bodyPr wrap="square" lIns="91429" tIns="91429" rIns="91429" bIns="91429" anchor="ctr">
            <a:noAutofit/>
          </a:bodyPr>
          <a:lstStyle>
            <a:lvl1pPr marL="0" indent="0">
              <a:buNone/>
              <a:defRPr sz="1600" b="1">
                <a:solidFill>
                  <a:schemeClr val="bg1"/>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January</a:t>
            </a:r>
          </a:p>
        </p:txBody>
      </p:sp>
      <p:sp>
        <p:nvSpPr>
          <p:cNvPr id="427" name="Text Placeholder 2"/>
          <p:cNvSpPr>
            <a:spLocks noGrp="1"/>
          </p:cNvSpPr>
          <p:nvPr userDrawn="1">
            <p:ph type="body" sz="quarter" idx="13" hasCustomPrompt="1"/>
          </p:nvPr>
        </p:nvSpPr>
        <p:spPr>
          <a:xfrm>
            <a:off x="2921038" y="3540126"/>
            <a:ext cx="1396882" cy="361949"/>
          </a:xfrm>
          <a:prstGeom prst="rect">
            <a:avLst/>
          </a:prstGeom>
        </p:spPr>
        <p:txBody>
          <a:bodyPr wrap="square" lIns="91429" tIns="91429" rIns="91429" bIns="91429" anchor="ctr">
            <a:noAutofit/>
          </a:bodyPr>
          <a:lstStyle>
            <a:lvl1pPr marL="0" indent="0">
              <a:buNone/>
              <a:defRPr sz="1600" b="1">
                <a:solidFill>
                  <a:schemeClr val="bg1"/>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February</a:t>
            </a:r>
          </a:p>
        </p:txBody>
      </p:sp>
      <p:sp>
        <p:nvSpPr>
          <p:cNvPr id="428" name="Text Placeholder 2"/>
          <p:cNvSpPr>
            <a:spLocks noGrp="1"/>
          </p:cNvSpPr>
          <p:nvPr userDrawn="1">
            <p:ph type="body" sz="quarter" idx="14" hasCustomPrompt="1"/>
          </p:nvPr>
        </p:nvSpPr>
        <p:spPr>
          <a:xfrm>
            <a:off x="4358952" y="3540126"/>
            <a:ext cx="1396882" cy="361949"/>
          </a:xfrm>
          <a:prstGeom prst="rect">
            <a:avLst/>
          </a:prstGeom>
        </p:spPr>
        <p:txBody>
          <a:bodyPr wrap="square" lIns="91429" tIns="91429" rIns="91429" bIns="91429" anchor="ctr">
            <a:noAutofit/>
          </a:bodyPr>
          <a:lstStyle>
            <a:lvl1pPr marL="0" indent="0">
              <a:buNone/>
              <a:defRPr sz="1600" b="1">
                <a:solidFill>
                  <a:schemeClr val="bg1"/>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March</a:t>
            </a:r>
          </a:p>
        </p:txBody>
      </p:sp>
      <p:sp>
        <p:nvSpPr>
          <p:cNvPr id="429" name="Text Placeholder 2"/>
          <p:cNvSpPr>
            <a:spLocks noGrp="1"/>
          </p:cNvSpPr>
          <p:nvPr userDrawn="1">
            <p:ph type="body" sz="quarter" idx="15" hasCustomPrompt="1"/>
          </p:nvPr>
        </p:nvSpPr>
        <p:spPr>
          <a:xfrm>
            <a:off x="5760743" y="3540126"/>
            <a:ext cx="1396882" cy="361949"/>
          </a:xfrm>
          <a:prstGeom prst="rect">
            <a:avLst/>
          </a:prstGeom>
        </p:spPr>
        <p:txBody>
          <a:bodyPr wrap="square" lIns="91429" tIns="91429" rIns="91429" bIns="91429" anchor="ctr">
            <a:noAutofit/>
          </a:bodyPr>
          <a:lstStyle>
            <a:lvl1pPr marL="0" indent="0">
              <a:buNone/>
              <a:defRPr sz="1600" b="1">
                <a:solidFill>
                  <a:schemeClr val="bg1"/>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April</a:t>
            </a:r>
          </a:p>
        </p:txBody>
      </p:sp>
      <p:sp>
        <p:nvSpPr>
          <p:cNvPr id="430" name="Text Placeholder 2"/>
          <p:cNvSpPr>
            <a:spLocks noGrp="1"/>
          </p:cNvSpPr>
          <p:nvPr userDrawn="1">
            <p:ph type="body" sz="quarter" idx="16" hasCustomPrompt="1"/>
          </p:nvPr>
        </p:nvSpPr>
        <p:spPr>
          <a:xfrm>
            <a:off x="7189268" y="3540126"/>
            <a:ext cx="1396882" cy="361949"/>
          </a:xfrm>
          <a:prstGeom prst="rect">
            <a:avLst/>
          </a:prstGeom>
        </p:spPr>
        <p:txBody>
          <a:bodyPr wrap="square" lIns="91429" tIns="91429" rIns="91429" bIns="91429" anchor="ctr">
            <a:noAutofit/>
          </a:bodyPr>
          <a:lstStyle>
            <a:lvl1pPr marL="0" indent="0">
              <a:buNone/>
              <a:defRPr sz="1600" b="1">
                <a:solidFill>
                  <a:schemeClr val="bg1"/>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May</a:t>
            </a:r>
          </a:p>
        </p:txBody>
      </p:sp>
      <p:sp>
        <p:nvSpPr>
          <p:cNvPr id="431" name="Text Placeholder 2"/>
          <p:cNvSpPr>
            <a:spLocks noGrp="1"/>
          </p:cNvSpPr>
          <p:nvPr userDrawn="1">
            <p:ph type="body" sz="quarter" idx="17" hasCustomPrompt="1"/>
          </p:nvPr>
        </p:nvSpPr>
        <p:spPr>
          <a:xfrm>
            <a:off x="8607971" y="3540126"/>
            <a:ext cx="1396882" cy="361949"/>
          </a:xfrm>
          <a:prstGeom prst="rect">
            <a:avLst/>
          </a:prstGeom>
        </p:spPr>
        <p:txBody>
          <a:bodyPr wrap="square" lIns="91429" tIns="91429" rIns="91429" bIns="91429" anchor="ctr">
            <a:noAutofit/>
          </a:bodyPr>
          <a:lstStyle>
            <a:lvl1pPr marL="0" indent="0">
              <a:buNone/>
              <a:defRPr sz="1600" b="1">
                <a:solidFill>
                  <a:schemeClr val="bg1"/>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June</a:t>
            </a:r>
          </a:p>
        </p:txBody>
      </p:sp>
      <p:sp>
        <p:nvSpPr>
          <p:cNvPr id="4" name="Picture Placeholder 3"/>
          <p:cNvSpPr>
            <a:spLocks noGrp="1"/>
          </p:cNvSpPr>
          <p:nvPr>
            <p:ph type="pic" sz="quarter" idx="18"/>
          </p:nvPr>
        </p:nvSpPr>
        <p:spPr>
          <a:xfrm>
            <a:off x="1537776" y="1404978"/>
            <a:ext cx="1444442" cy="982510"/>
          </a:xfrm>
          <a:prstGeom prst="rect">
            <a:avLst/>
          </a:prstGeom>
        </p:spPr>
        <p:txBody>
          <a:bodyPr wrap="square" lIns="91429" tIns="91429" rIns="91429" bIns="91429" anchor="ctr">
            <a:noAutofit/>
          </a:bodyPr>
          <a:lstStyle>
            <a:lvl1pPr marL="0" indent="0" algn="l">
              <a:buNone/>
              <a:defRPr sz="1400"/>
            </a:lvl1pPr>
          </a:lstStyle>
          <a:p>
            <a:r>
              <a:rPr lang="en-US" dirty="0"/>
              <a:t>Click icon to add picture</a:t>
            </a:r>
          </a:p>
        </p:txBody>
      </p:sp>
      <p:sp>
        <p:nvSpPr>
          <p:cNvPr id="421" name="Picture Placeholder 3"/>
          <p:cNvSpPr>
            <a:spLocks noGrp="1"/>
          </p:cNvSpPr>
          <p:nvPr>
            <p:ph type="pic" sz="quarter" idx="19"/>
          </p:nvPr>
        </p:nvSpPr>
        <p:spPr>
          <a:xfrm>
            <a:off x="4204772" y="1404978"/>
            <a:ext cx="1436992" cy="982510"/>
          </a:xfrm>
          <a:prstGeom prst="rect">
            <a:avLst/>
          </a:prstGeom>
        </p:spPr>
        <p:txBody>
          <a:bodyPr wrap="square" lIns="91429" tIns="91429" rIns="91429" bIns="91429" anchor="ctr">
            <a:noAutofit/>
          </a:bodyPr>
          <a:lstStyle>
            <a:lvl1pPr marL="0" indent="0" algn="l">
              <a:buNone/>
              <a:defRPr sz="1400"/>
            </a:lvl1pPr>
          </a:lstStyle>
          <a:p>
            <a:r>
              <a:rPr lang="en-US" dirty="0"/>
              <a:t>Click icon to add picture</a:t>
            </a:r>
          </a:p>
        </p:txBody>
      </p:sp>
      <p:sp>
        <p:nvSpPr>
          <p:cNvPr id="432" name="Picture Placeholder 3"/>
          <p:cNvSpPr>
            <a:spLocks noGrp="1"/>
          </p:cNvSpPr>
          <p:nvPr>
            <p:ph type="pic" sz="quarter" idx="20"/>
          </p:nvPr>
        </p:nvSpPr>
        <p:spPr>
          <a:xfrm>
            <a:off x="6980655" y="1404979"/>
            <a:ext cx="1437806" cy="971619"/>
          </a:xfrm>
          <a:prstGeom prst="rect">
            <a:avLst/>
          </a:prstGeom>
        </p:spPr>
        <p:txBody>
          <a:bodyPr wrap="square" lIns="91429" tIns="91429" rIns="91429" bIns="91429" anchor="ctr">
            <a:noAutofit/>
          </a:bodyPr>
          <a:lstStyle>
            <a:lvl1pPr marL="0" indent="0" algn="l">
              <a:buNone/>
              <a:defRPr sz="1400"/>
            </a:lvl1pPr>
          </a:lstStyle>
          <a:p>
            <a:r>
              <a:rPr lang="en-US" dirty="0"/>
              <a:t>Click icon to add picture</a:t>
            </a:r>
          </a:p>
        </p:txBody>
      </p:sp>
      <p:sp>
        <p:nvSpPr>
          <p:cNvPr id="433" name="Picture Placeholder 3"/>
          <p:cNvSpPr>
            <a:spLocks noGrp="1"/>
          </p:cNvSpPr>
          <p:nvPr>
            <p:ph type="pic" sz="quarter" idx="21"/>
          </p:nvPr>
        </p:nvSpPr>
        <p:spPr>
          <a:xfrm>
            <a:off x="2944455" y="5049043"/>
            <a:ext cx="1437806" cy="971619"/>
          </a:xfrm>
          <a:prstGeom prst="rect">
            <a:avLst/>
          </a:prstGeom>
        </p:spPr>
        <p:txBody>
          <a:bodyPr wrap="square" lIns="91429" tIns="91429" rIns="91429" bIns="91429" anchor="ctr">
            <a:noAutofit/>
          </a:bodyPr>
          <a:lstStyle>
            <a:lvl1pPr marL="0" indent="0" algn="l">
              <a:buNone/>
              <a:defRPr sz="1400"/>
            </a:lvl1pPr>
          </a:lstStyle>
          <a:p>
            <a:r>
              <a:rPr lang="en-US" dirty="0"/>
              <a:t>Click icon to add picture</a:t>
            </a:r>
          </a:p>
        </p:txBody>
      </p:sp>
      <p:sp>
        <p:nvSpPr>
          <p:cNvPr id="434" name="Picture Placeholder 3"/>
          <p:cNvSpPr>
            <a:spLocks noGrp="1"/>
          </p:cNvSpPr>
          <p:nvPr>
            <p:ph type="pic" sz="quarter" idx="22"/>
          </p:nvPr>
        </p:nvSpPr>
        <p:spPr>
          <a:xfrm>
            <a:off x="5746916" y="5049043"/>
            <a:ext cx="1437806" cy="971619"/>
          </a:xfrm>
          <a:prstGeom prst="rect">
            <a:avLst/>
          </a:prstGeom>
        </p:spPr>
        <p:txBody>
          <a:bodyPr wrap="square" lIns="91429" tIns="91429" rIns="91429" bIns="91429" anchor="ctr">
            <a:noAutofit/>
          </a:bodyPr>
          <a:lstStyle>
            <a:lvl1pPr marL="0" indent="0" algn="l">
              <a:buNone/>
              <a:defRPr sz="1400"/>
            </a:lvl1pPr>
          </a:lstStyle>
          <a:p>
            <a:r>
              <a:rPr lang="en-US" dirty="0"/>
              <a:t>Click icon to add picture</a:t>
            </a:r>
          </a:p>
        </p:txBody>
      </p:sp>
      <p:sp>
        <p:nvSpPr>
          <p:cNvPr id="435" name="Picture Placeholder 3"/>
          <p:cNvSpPr>
            <a:spLocks noGrp="1"/>
          </p:cNvSpPr>
          <p:nvPr>
            <p:ph type="pic" sz="quarter" idx="23"/>
          </p:nvPr>
        </p:nvSpPr>
        <p:spPr>
          <a:xfrm>
            <a:off x="8504653" y="5049043"/>
            <a:ext cx="1437806" cy="971619"/>
          </a:xfrm>
          <a:prstGeom prst="rect">
            <a:avLst/>
          </a:prstGeom>
        </p:spPr>
        <p:txBody>
          <a:bodyPr wrap="square" lIns="91429" tIns="91429" rIns="91429" bIns="91429" anchor="ctr">
            <a:noAutofit/>
          </a:bodyPr>
          <a:lstStyle>
            <a:lvl1pPr marL="0" indent="0" algn="l">
              <a:buNone/>
              <a:defRPr sz="1400"/>
            </a:lvl1pPr>
          </a:lstStyle>
          <a:p>
            <a:r>
              <a:rPr lang="en-US" dirty="0"/>
              <a:t>Click icon to add picture</a:t>
            </a:r>
          </a:p>
        </p:txBody>
      </p:sp>
      <p:sp>
        <p:nvSpPr>
          <p:cNvPr id="436" name="Text Placeholder 5"/>
          <p:cNvSpPr>
            <a:spLocks noGrp="1"/>
          </p:cNvSpPr>
          <p:nvPr>
            <p:ph type="body" sz="quarter" idx="24" hasCustomPrompt="1"/>
          </p:nvPr>
        </p:nvSpPr>
        <p:spPr>
          <a:xfrm>
            <a:off x="1466114" y="2728911"/>
            <a:ext cx="1582106" cy="536575"/>
          </a:xfrm>
          <a:prstGeom prst="rect">
            <a:avLst/>
          </a:prstGeom>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100" b="0"/>
            </a:lvl1pPr>
            <a:lvl2pPr marL="285717" indent="-274606">
              <a:buFont typeface="Wingdings" panose="05000000000000000000" pitchFamily="2" charset="2"/>
              <a:buChar char="§"/>
              <a:tabLst>
                <a:tab pos="285717" algn="l"/>
              </a:tabLst>
              <a:defRPr sz="1200"/>
            </a:lvl2pPr>
            <a:lvl3pPr marL="285717" indent="-274606">
              <a:buFont typeface="Wingdings" panose="05000000000000000000" pitchFamily="2" charset="2"/>
              <a:buChar char="§"/>
              <a:tabLst>
                <a:tab pos="285717" algn="l"/>
              </a:tabLst>
              <a:defRPr sz="1200"/>
            </a:lvl3pPr>
            <a:lvl4pPr marL="285717" indent="-274606">
              <a:buFont typeface="Wingdings" panose="05000000000000000000" pitchFamily="2" charset="2"/>
              <a:buChar char="§"/>
              <a:tabLst>
                <a:tab pos="285717" algn="l"/>
              </a:tabLst>
              <a:defRPr sz="1200"/>
            </a:lvl4pPr>
            <a:lvl5pPr marL="285717" indent="-274606">
              <a:buFont typeface="Wingdings" panose="05000000000000000000" pitchFamily="2" charset="2"/>
              <a:buChar char="§"/>
              <a:tabLst>
                <a:tab pos="285717" algn="l"/>
              </a:tabLst>
              <a:defRPr sz="1200"/>
            </a:lvl5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
        <p:nvSpPr>
          <p:cNvPr id="437" name="Text Placeholder 5"/>
          <p:cNvSpPr>
            <a:spLocks noGrp="1"/>
          </p:cNvSpPr>
          <p:nvPr>
            <p:ph type="body" sz="quarter" idx="25" hasCustomPrompt="1"/>
          </p:nvPr>
        </p:nvSpPr>
        <p:spPr>
          <a:xfrm>
            <a:off x="4150203" y="2728911"/>
            <a:ext cx="1582106" cy="536575"/>
          </a:xfrm>
          <a:prstGeom prst="rect">
            <a:avLst/>
          </a:prstGeom>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100" b="0"/>
            </a:lvl1pPr>
            <a:lvl2pPr marL="285717" indent="-274606">
              <a:buFont typeface="Wingdings" panose="05000000000000000000" pitchFamily="2" charset="2"/>
              <a:buChar char="§"/>
              <a:tabLst>
                <a:tab pos="285717" algn="l"/>
              </a:tabLst>
              <a:defRPr sz="1200"/>
            </a:lvl2pPr>
            <a:lvl3pPr marL="285717" indent="-274606">
              <a:buFont typeface="Wingdings" panose="05000000000000000000" pitchFamily="2" charset="2"/>
              <a:buChar char="§"/>
              <a:tabLst>
                <a:tab pos="285717" algn="l"/>
              </a:tabLst>
              <a:defRPr sz="1200"/>
            </a:lvl3pPr>
            <a:lvl4pPr marL="285717" indent="-274606">
              <a:buFont typeface="Wingdings" panose="05000000000000000000" pitchFamily="2" charset="2"/>
              <a:buChar char="§"/>
              <a:tabLst>
                <a:tab pos="285717" algn="l"/>
              </a:tabLst>
              <a:defRPr sz="1200"/>
            </a:lvl4pPr>
            <a:lvl5pPr marL="285717" indent="-274606">
              <a:buFont typeface="Wingdings" panose="05000000000000000000" pitchFamily="2" charset="2"/>
              <a:buChar char="§"/>
              <a:tabLst>
                <a:tab pos="285717" algn="l"/>
              </a:tabLst>
              <a:defRPr sz="1200"/>
            </a:lvl5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
        <p:nvSpPr>
          <p:cNvPr id="438" name="Text Placeholder 5"/>
          <p:cNvSpPr>
            <a:spLocks noGrp="1"/>
          </p:cNvSpPr>
          <p:nvPr>
            <p:ph type="body" sz="quarter" idx="26" hasCustomPrompt="1"/>
          </p:nvPr>
        </p:nvSpPr>
        <p:spPr>
          <a:xfrm>
            <a:off x="6894408" y="2728911"/>
            <a:ext cx="1582106" cy="536575"/>
          </a:xfrm>
          <a:prstGeom prst="rect">
            <a:avLst/>
          </a:prstGeom>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100" b="0"/>
            </a:lvl1pPr>
            <a:lvl2pPr marL="285717" indent="-274606">
              <a:buFont typeface="Wingdings" panose="05000000000000000000" pitchFamily="2" charset="2"/>
              <a:buChar char="§"/>
              <a:tabLst>
                <a:tab pos="285717" algn="l"/>
              </a:tabLst>
              <a:defRPr sz="1200"/>
            </a:lvl2pPr>
            <a:lvl3pPr marL="285717" indent="-274606">
              <a:buFont typeface="Wingdings" panose="05000000000000000000" pitchFamily="2" charset="2"/>
              <a:buChar char="§"/>
              <a:tabLst>
                <a:tab pos="285717" algn="l"/>
              </a:tabLst>
              <a:defRPr sz="1200"/>
            </a:lvl3pPr>
            <a:lvl4pPr marL="285717" indent="-274606">
              <a:buFont typeface="Wingdings" panose="05000000000000000000" pitchFamily="2" charset="2"/>
              <a:buChar char="§"/>
              <a:tabLst>
                <a:tab pos="285717" algn="l"/>
              </a:tabLst>
              <a:defRPr sz="1200"/>
            </a:lvl4pPr>
            <a:lvl5pPr marL="285717" indent="-274606">
              <a:buFont typeface="Wingdings" panose="05000000000000000000" pitchFamily="2" charset="2"/>
              <a:buChar char="§"/>
              <a:tabLst>
                <a:tab pos="285717" algn="l"/>
              </a:tabLst>
              <a:defRPr sz="1200"/>
            </a:lvl5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
        <p:nvSpPr>
          <p:cNvPr id="439" name="Text Placeholder 5"/>
          <p:cNvSpPr>
            <a:spLocks noGrp="1"/>
          </p:cNvSpPr>
          <p:nvPr>
            <p:ph type="body" sz="quarter" idx="27" hasCustomPrompt="1"/>
          </p:nvPr>
        </p:nvSpPr>
        <p:spPr>
          <a:xfrm>
            <a:off x="2871920" y="4215867"/>
            <a:ext cx="1582106" cy="536575"/>
          </a:xfrm>
          <a:prstGeom prst="rect">
            <a:avLst/>
          </a:prstGeom>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100" b="0"/>
            </a:lvl1pPr>
            <a:lvl2pPr marL="285717" indent="-274606">
              <a:buFont typeface="Wingdings" panose="05000000000000000000" pitchFamily="2" charset="2"/>
              <a:buChar char="§"/>
              <a:tabLst>
                <a:tab pos="285717" algn="l"/>
              </a:tabLst>
              <a:defRPr sz="1200"/>
            </a:lvl2pPr>
            <a:lvl3pPr marL="285717" indent="-274606">
              <a:buFont typeface="Wingdings" panose="05000000000000000000" pitchFamily="2" charset="2"/>
              <a:buChar char="§"/>
              <a:tabLst>
                <a:tab pos="285717" algn="l"/>
              </a:tabLst>
              <a:defRPr sz="1200"/>
            </a:lvl3pPr>
            <a:lvl4pPr marL="285717" indent="-274606">
              <a:buFont typeface="Wingdings" panose="05000000000000000000" pitchFamily="2" charset="2"/>
              <a:buChar char="§"/>
              <a:tabLst>
                <a:tab pos="285717" algn="l"/>
              </a:tabLst>
              <a:defRPr sz="1200"/>
            </a:lvl4pPr>
            <a:lvl5pPr marL="285717" indent="-274606">
              <a:buFont typeface="Wingdings" panose="05000000000000000000" pitchFamily="2" charset="2"/>
              <a:buChar char="§"/>
              <a:tabLst>
                <a:tab pos="285717" algn="l"/>
              </a:tabLst>
              <a:defRPr sz="1200"/>
            </a:lvl5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
        <p:nvSpPr>
          <p:cNvPr id="440" name="Text Placeholder 5"/>
          <p:cNvSpPr>
            <a:spLocks noGrp="1"/>
          </p:cNvSpPr>
          <p:nvPr>
            <p:ph type="body" sz="quarter" idx="28" hasCustomPrompt="1"/>
          </p:nvPr>
        </p:nvSpPr>
        <p:spPr>
          <a:xfrm>
            <a:off x="5708229" y="4215867"/>
            <a:ext cx="1582106" cy="536575"/>
          </a:xfrm>
          <a:prstGeom prst="rect">
            <a:avLst/>
          </a:prstGeom>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100" b="0"/>
            </a:lvl1pPr>
            <a:lvl2pPr marL="285717" indent="-274606">
              <a:buFont typeface="Wingdings" panose="05000000000000000000" pitchFamily="2" charset="2"/>
              <a:buChar char="§"/>
              <a:tabLst>
                <a:tab pos="285717" algn="l"/>
              </a:tabLst>
              <a:defRPr sz="1200"/>
            </a:lvl2pPr>
            <a:lvl3pPr marL="285717" indent="-274606">
              <a:buFont typeface="Wingdings" panose="05000000000000000000" pitchFamily="2" charset="2"/>
              <a:buChar char="§"/>
              <a:tabLst>
                <a:tab pos="285717" algn="l"/>
              </a:tabLst>
              <a:defRPr sz="1200"/>
            </a:lvl3pPr>
            <a:lvl4pPr marL="285717" indent="-274606">
              <a:buFont typeface="Wingdings" panose="05000000000000000000" pitchFamily="2" charset="2"/>
              <a:buChar char="§"/>
              <a:tabLst>
                <a:tab pos="285717" algn="l"/>
              </a:tabLst>
              <a:defRPr sz="1200"/>
            </a:lvl4pPr>
            <a:lvl5pPr marL="285717" indent="-274606">
              <a:buFont typeface="Wingdings" panose="05000000000000000000" pitchFamily="2" charset="2"/>
              <a:buChar char="§"/>
              <a:tabLst>
                <a:tab pos="285717" algn="l"/>
              </a:tabLst>
              <a:defRPr sz="1200"/>
            </a:lvl5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
        <p:nvSpPr>
          <p:cNvPr id="441" name="Text Placeholder 5"/>
          <p:cNvSpPr>
            <a:spLocks noGrp="1"/>
          </p:cNvSpPr>
          <p:nvPr>
            <p:ph type="body" sz="quarter" idx="29" hasCustomPrompt="1"/>
          </p:nvPr>
        </p:nvSpPr>
        <p:spPr>
          <a:xfrm>
            <a:off x="8423253" y="4215867"/>
            <a:ext cx="1582106" cy="536575"/>
          </a:xfrm>
          <a:prstGeom prst="rect">
            <a:avLst/>
          </a:prstGeom>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100" b="0"/>
            </a:lvl1pPr>
            <a:lvl2pPr marL="285717" indent="-274606">
              <a:buFont typeface="Wingdings" panose="05000000000000000000" pitchFamily="2" charset="2"/>
              <a:buChar char="§"/>
              <a:tabLst>
                <a:tab pos="285717" algn="l"/>
              </a:tabLst>
              <a:defRPr sz="1200"/>
            </a:lvl2pPr>
            <a:lvl3pPr marL="285717" indent="-274606">
              <a:buFont typeface="Wingdings" panose="05000000000000000000" pitchFamily="2" charset="2"/>
              <a:buChar char="§"/>
              <a:tabLst>
                <a:tab pos="285717" algn="l"/>
              </a:tabLst>
              <a:defRPr sz="1200"/>
            </a:lvl3pPr>
            <a:lvl4pPr marL="285717" indent="-274606">
              <a:buFont typeface="Wingdings" panose="05000000000000000000" pitchFamily="2" charset="2"/>
              <a:buChar char="§"/>
              <a:tabLst>
                <a:tab pos="285717" algn="l"/>
              </a:tabLst>
              <a:defRPr sz="1200"/>
            </a:lvl4pPr>
            <a:lvl5pPr marL="285717" indent="-274606">
              <a:buFont typeface="Wingdings" panose="05000000000000000000" pitchFamily="2" charset="2"/>
              <a:buChar char="§"/>
              <a:tabLst>
                <a:tab pos="285717" algn="l"/>
              </a:tabLst>
              <a:defRPr sz="1200"/>
            </a:lvl5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Tree>
    <p:extLst>
      <p:ext uri="{BB962C8B-B14F-4D97-AF65-F5344CB8AC3E}">
        <p14:creationId xmlns:p14="http://schemas.microsoft.com/office/powerpoint/2010/main" val="3325640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2">
    <p:spTree>
      <p:nvGrpSpPr>
        <p:cNvPr id="1" name=""/>
        <p:cNvGrpSpPr/>
        <p:nvPr/>
      </p:nvGrpSpPr>
      <p:grpSpPr>
        <a:xfrm>
          <a:off x="0" y="0"/>
          <a:ext cx="0" cy="0"/>
          <a:chOff x="0" y="0"/>
          <a:chExt cx="0" cy="0"/>
        </a:xfrm>
      </p:grpSpPr>
      <p:sp>
        <p:nvSpPr>
          <p:cNvPr id="39" name="Text Placeholder 29"/>
          <p:cNvSpPr>
            <a:spLocks noGrp="1"/>
          </p:cNvSpPr>
          <p:nvPr userDrawn="1">
            <p:ph type="body" sz="quarter" idx="11" hasCustomPrompt="1"/>
          </p:nvPr>
        </p:nvSpPr>
        <p:spPr>
          <a:xfrm>
            <a:off x="455613" y="277285"/>
            <a:ext cx="9974263" cy="582083"/>
          </a:xfrm>
          <a:prstGeom prst="rect">
            <a:avLst/>
          </a:prstGeom>
        </p:spPr>
        <p:txBody>
          <a:bodyPr wrap="square" lIns="91429" tIns="91429" rIns="91429" bIns="91429" anchor="ctr">
            <a:noAutofit/>
          </a:bodyPr>
          <a:lstStyle>
            <a:lvl1pPr marL="0" indent="0">
              <a:buNone/>
              <a:defRPr sz="2800"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Enter Title Here</a:t>
            </a:r>
          </a:p>
        </p:txBody>
      </p:sp>
      <p:sp>
        <p:nvSpPr>
          <p:cNvPr id="421" name="Pentagon 420"/>
          <p:cNvSpPr/>
          <p:nvPr userDrawn="1"/>
        </p:nvSpPr>
        <p:spPr>
          <a:xfrm>
            <a:off x="546151" y="4264854"/>
            <a:ext cx="8589523" cy="2653186"/>
          </a:xfrm>
          <a:prstGeom prst="homePlate">
            <a:avLst>
              <a:gd name="adj" fmla="val 31841"/>
            </a:avLst>
          </a:prstGeom>
          <a:gradFill flip="none" rotWithShape="1">
            <a:gsLst>
              <a:gs pos="0">
                <a:srgbClr val="020000">
                  <a:alpha val="11000"/>
                </a:srgbClr>
              </a:gs>
              <a:gs pos="60000">
                <a:srgbClr val="FFFFFF">
                  <a:alpha val="0"/>
                </a:srgbClr>
              </a:gs>
            </a:gsLst>
            <a:lin ang="5400000" scaled="1"/>
            <a:tileRect/>
          </a:gradFill>
          <a:ln w="9525" cap="flat" cmpd="sng" algn="ctr">
            <a:noFill/>
            <a:prstDash val="solid"/>
          </a:ln>
          <a:effectLst/>
        </p:spPr>
        <p:txBody>
          <a:bodyPr wrap="square" lIns="91429" tIns="91429" rIns="91429" bIns="91429" anchor="ctr">
            <a:noAutofit/>
          </a:bodyPr>
          <a:lstStyle/>
          <a:p>
            <a:pPr algn="ctr">
              <a:defRPr/>
            </a:pPr>
            <a:endParaRPr lang="da-DK" kern="0" noProof="1">
              <a:solidFill>
                <a:sysClr val="window" lastClr="FFFFFF"/>
              </a:solidFill>
              <a:latin typeface="Calibri"/>
            </a:endParaRPr>
          </a:p>
        </p:txBody>
      </p:sp>
      <p:sp>
        <p:nvSpPr>
          <p:cNvPr id="432" name="Pentagon 431"/>
          <p:cNvSpPr/>
          <p:nvPr userDrawn="1"/>
        </p:nvSpPr>
        <p:spPr>
          <a:xfrm>
            <a:off x="468051" y="1865906"/>
            <a:ext cx="8589523" cy="3093399"/>
          </a:xfrm>
          <a:prstGeom prst="homePlate">
            <a:avLst>
              <a:gd name="adj" fmla="val 27124"/>
            </a:avLst>
          </a:prstGeom>
          <a:gradFill rotWithShape="1">
            <a:gsLst>
              <a:gs pos="0">
                <a:srgbClr val="E6E6E6"/>
              </a:gs>
              <a:gs pos="100000">
                <a:sysClr val="window" lastClr="FFFFFF"/>
              </a:gs>
            </a:gsLst>
            <a:lin ang="16200000"/>
          </a:gradFill>
          <a:ln w="31750">
            <a:noFill/>
            <a:miter lim="800000"/>
            <a:headEnd/>
            <a:tailEnd/>
          </a:ln>
          <a:effectLst>
            <a:outerShdw blurRad="50800" dist="38100" dir="2700000" algn="tl" rotWithShape="0">
              <a:prstClr val="black">
                <a:alpha val="40000"/>
              </a:prstClr>
            </a:outerShdw>
          </a:effectLst>
        </p:spPr>
        <p:txBody>
          <a:bodyPr wrap="square" lIns="91429" tIns="91429" rIns="91429" bIns="91429" anchor="ctr">
            <a:noAutofit/>
          </a:bodyPr>
          <a:lstStyle/>
          <a:p>
            <a:pPr algn="ctr">
              <a:defRPr/>
            </a:pPr>
            <a:endParaRPr lang="da-DK" kern="0">
              <a:solidFill>
                <a:srgbClr val="FFFFFF"/>
              </a:solidFill>
              <a:latin typeface="Arial Narrow" pitchFamily="-97" charset="0"/>
            </a:endParaRPr>
          </a:p>
        </p:txBody>
      </p:sp>
      <p:sp>
        <p:nvSpPr>
          <p:cNvPr id="433" name="Rektangel 13"/>
          <p:cNvSpPr/>
          <p:nvPr userDrawn="1"/>
        </p:nvSpPr>
        <p:spPr>
          <a:xfrm>
            <a:off x="461442" y="1867834"/>
            <a:ext cx="7749820" cy="357997"/>
          </a:xfrm>
          <a:prstGeom prst="rect">
            <a:avLst/>
          </a:prstGeom>
          <a:ln/>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defRPr/>
            </a:pPr>
            <a:endParaRPr lang="da-DK" kern="0">
              <a:solidFill>
                <a:sysClr val="window" lastClr="FFFFFF"/>
              </a:solidFill>
              <a:latin typeface="Calibri"/>
            </a:endParaRPr>
          </a:p>
        </p:txBody>
      </p:sp>
      <p:grpSp>
        <p:nvGrpSpPr>
          <p:cNvPr id="434" name="Gruppe 28"/>
          <p:cNvGrpSpPr/>
          <p:nvPr userDrawn="1"/>
        </p:nvGrpSpPr>
        <p:grpSpPr>
          <a:xfrm>
            <a:off x="1097103" y="1869127"/>
            <a:ext cx="7104433" cy="3070720"/>
            <a:chOff x="872248" y="2130354"/>
            <a:chExt cx="7104433" cy="2422187"/>
          </a:xfrm>
        </p:grpSpPr>
        <p:cxnSp>
          <p:nvCxnSpPr>
            <p:cNvPr id="435" name="Lige forbindelse 15"/>
            <p:cNvCxnSpPr/>
            <p:nvPr/>
          </p:nvCxnSpPr>
          <p:spPr>
            <a:xfrm rot="5400000">
              <a:off x="310991"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6" name="Lige forbindelse 17"/>
            <p:cNvCxnSpPr/>
            <p:nvPr/>
          </p:nvCxnSpPr>
          <p:spPr>
            <a:xfrm rot="5400000">
              <a:off x="-33398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7" name="Lige forbindelse 18"/>
            <p:cNvCxnSpPr/>
            <p:nvPr/>
          </p:nvCxnSpPr>
          <p:spPr>
            <a:xfrm rot="5400000">
              <a:off x="1600937"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8" name="Lige forbindelse 19"/>
            <p:cNvCxnSpPr/>
            <p:nvPr/>
          </p:nvCxnSpPr>
          <p:spPr>
            <a:xfrm rot="5400000">
              <a:off x="955964"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Lige forbindelse 20"/>
            <p:cNvCxnSpPr/>
            <p:nvPr/>
          </p:nvCxnSpPr>
          <p:spPr>
            <a:xfrm rot="5400000">
              <a:off x="2890883"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0" name="Lige forbindelse 21"/>
            <p:cNvCxnSpPr/>
            <p:nvPr/>
          </p:nvCxnSpPr>
          <p:spPr>
            <a:xfrm rot="5400000">
              <a:off x="2245910"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Lige forbindelse 22"/>
            <p:cNvCxnSpPr/>
            <p:nvPr/>
          </p:nvCxnSpPr>
          <p:spPr>
            <a:xfrm rot="5400000">
              <a:off x="4180829"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2" name="Lige forbindelse 23"/>
            <p:cNvCxnSpPr/>
            <p:nvPr/>
          </p:nvCxnSpPr>
          <p:spPr>
            <a:xfrm rot="5400000">
              <a:off x="3535856"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3" name="Lige forbindelse 24"/>
            <p:cNvCxnSpPr/>
            <p:nvPr/>
          </p:nvCxnSpPr>
          <p:spPr>
            <a:xfrm rot="5400000">
              <a:off x="5470775"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4" name="Lige forbindelse 25"/>
            <p:cNvCxnSpPr/>
            <p:nvPr/>
          </p:nvCxnSpPr>
          <p:spPr>
            <a:xfrm rot="5400000">
              <a:off x="482580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5" name="Lige forbindelse 26"/>
            <p:cNvCxnSpPr/>
            <p:nvPr/>
          </p:nvCxnSpPr>
          <p:spPr>
            <a:xfrm rot="5400000">
              <a:off x="6760723"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Lige forbindelse 27"/>
            <p:cNvCxnSpPr/>
            <p:nvPr/>
          </p:nvCxnSpPr>
          <p:spPr>
            <a:xfrm rot="5400000">
              <a:off x="6115748"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76" name="Rectangle 8"/>
          <p:cNvSpPr>
            <a:spLocks noChangeArrowheads="1"/>
          </p:cNvSpPr>
          <p:nvPr userDrawn="1"/>
        </p:nvSpPr>
        <p:spPr bwMode="gray">
          <a:xfrm>
            <a:off x="1836739" y="1329615"/>
            <a:ext cx="8520113" cy="600075"/>
          </a:xfrm>
          <a:prstGeom prst="rect">
            <a:avLst/>
          </a:prstGeom>
          <a:noFill/>
          <a:ln w="9525">
            <a:noFill/>
            <a:miter lim="800000"/>
            <a:headEnd/>
            <a:tailEnd/>
          </a:ln>
        </p:spPr>
        <p:txBody>
          <a:bodyPr wrap="square" lIns="91429" tIns="91429" rIns="91429" bIns="91429" anchor="ctr">
            <a:noAutofit/>
          </a:bodyPr>
          <a:lstStyle/>
          <a:p>
            <a:pPr lvl="0">
              <a:defRPr/>
            </a:pPr>
            <a:endParaRPr lang="de-DE" sz="1600" kern="0">
              <a:solidFill>
                <a:srgbClr val="00B0F0"/>
              </a:solidFill>
              <a:latin typeface="Calibri"/>
            </a:endParaRPr>
          </a:p>
        </p:txBody>
      </p:sp>
      <p:sp>
        <p:nvSpPr>
          <p:cNvPr id="478" name="Text Placeholder 29"/>
          <p:cNvSpPr>
            <a:spLocks noGrp="1"/>
          </p:cNvSpPr>
          <p:nvPr>
            <p:ph type="body" sz="quarter" idx="12" hasCustomPrompt="1"/>
          </p:nvPr>
        </p:nvSpPr>
        <p:spPr>
          <a:xfrm>
            <a:off x="455613" y="1185722"/>
            <a:ext cx="5491039" cy="578860"/>
          </a:xfrm>
          <a:prstGeom prst="rect">
            <a:avLst/>
          </a:prstGeom>
        </p:spPr>
        <p:txBody>
          <a:bodyPr wrap="square" lIns="91429" tIns="91429" rIns="91429" bIns="91429" anchor="ctr">
            <a:noAutofit/>
          </a:bodyPr>
          <a:lstStyle>
            <a:lvl1pPr marL="0" indent="0">
              <a:buNone/>
              <a:defRPr sz="4000" b="1"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2010</a:t>
            </a:r>
          </a:p>
        </p:txBody>
      </p:sp>
      <p:sp>
        <p:nvSpPr>
          <p:cNvPr id="51" name="Text Placeholder 29"/>
          <p:cNvSpPr>
            <a:spLocks noGrp="1"/>
          </p:cNvSpPr>
          <p:nvPr>
            <p:ph type="body" sz="quarter" idx="13" hasCustomPrompt="1"/>
          </p:nvPr>
        </p:nvSpPr>
        <p:spPr>
          <a:xfrm>
            <a:off x="6866050" y="1426028"/>
            <a:ext cx="1397372" cy="338554"/>
          </a:xfrm>
          <a:prstGeom prst="rect">
            <a:avLst/>
          </a:prstGeom>
        </p:spPr>
        <p:txBody>
          <a:bodyPr wrap="square" lIns="91429" tIns="91429" rIns="91429" bIns="91429" anchor="ctr">
            <a:noAutofit/>
          </a:bodyPr>
          <a:lstStyle>
            <a:lvl1pPr marL="0" indent="0" algn="r">
              <a:buNone/>
              <a:defRPr sz="2000" b="0"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12 Months</a:t>
            </a:r>
          </a:p>
        </p:txBody>
      </p:sp>
      <p:sp>
        <p:nvSpPr>
          <p:cNvPr id="53" name="Text Placeholder 31"/>
          <p:cNvSpPr>
            <a:spLocks noGrp="1"/>
          </p:cNvSpPr>
          <p:nvPr>
            <p:ph type="body" sz="quarter" idx="14" hasCustomPrompt="1"/>
          </p:nvPr>
        </p:nvSpPr>
        <p:spPr>
          <a:xfrm>
            <a:off x="6530875" y="5294302"/>
            <a:ext cx="3051276" cy="1296999"/>
          </a:xfrm>
          <a:prstGeom prst="rect">
            <a:avLst/>
          </a:prstGeom>
        </p:spPr>
        <p:txBody>
          <a:bodyPr wrap="square" lIns="91429" tIns="91429" rIns="91429" bIns="91429">
            <a:noAutofit/>
          </a:bodyPr>
          <a:lstStyle>
            <a:lvl1pPr marL="0" indent="0">
              <a:buFont typeface="Wingdings" panose="05000000000000000000" pitchFamily="2" charset="2"/>
              <a:buNone/>
              <a:defRPr sz="1300" b="0">
                <a:solidFill>
                  <a:schemeClr val="tx1"/>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Enter subtitle here  </a:t>
            </a:r>
          </a:p>
          <a:p>
            <a:pPr lvl="0"/>
            <a:r>
              <a:rPr lang="en-US" dirty="0"/>
              <a:t>Suitable for all category, </a:t>
            </a:r>
            <a:r>
              <a:rPr lang="en-US" dirty="0" err="1"/>
              <a:t>Lorem</a:t>
            </a:r>
            <a:r>
              <a:rPr lang="en-US" dirty="0"/>
              <a:t> </a:t>
            </a:r>
            <a:r>
              <a:rPr lang="en-US" dirty="0" err="1"/>
              <a:t>Ipsum</a:t>
            </a:r>
            <a:r>
              <a:rPr lang="en-US" dirty="0"/>
              <a:t> is not simply random text. If you are going to use a passage of </a:t>
            </a:r>
            <a:r>
              <a:rPr lang="en-US" dirty="0" err="1"/>
              <a:t>Lorem</a:t>
            </a:r>
            <a:r>
              <a:rPr lang="en-US" dirty="0"/>
              <a:t> </a:t>
            </a:r>
            <a:r>
              <a:rPr lang="en-US" dirty="0" err="1"/>
              <a:t>Ipsum</a:t>
            </a:r>
            <a:endParaRPr lang="en-US" dirty="0"/>
          </a:p>
        </p:txBody>
      </p:sp>
      <p:sp>
        <p:nvSpPr>
          <p:cNvPr id="54" name="Text Placeholder 29"/>
          <p:cNvSpPr>
            <a:spLocks noGrp="1"/>
          </p:cNvSpPr>
          <p:nvPr>
            <p:ph type="body" sz="quarter" idx="15" hasCustomPrompt="1"/>
          </p:nvPr>
        </p:nvSpPr>
        <p:spPr>
          <a:xfrm>
            <a:off x="455613" y="1883677"/>
            <a:ext cx="651217" cy="338554"/>
          </a:xfrm>
          <a:prstGeom prst="rect">
            <a:avLst/>
          </a:prstGeom>
        </p:spPr>
        <p:txBody>
          <a:bodyPr wrap="square" lIns="91429" tIns="91429" rIns="91429" bIns="91429" anchor="ctr">
            <a:noAutofit/>
          </a:bodyPr>
          <a:lstStyle>
            <a:lvl1pPr marL="0" indent="0" algn="ctr">
              <a:buNone/>
              <a:defRPr sz="1200" b="0" baseline="0">
                <a:solidFill>
                  <a:schemeClr val="bg1"/>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Jan</a:t>
            </a:r>
          </a:p>
        </p:txBody>
      </p:sp>
      <p:sp>
        <p:nvSpPr>
          <p:cNvPr id="56" name="Text Placeholder 29"/>
          <p:cNvSpPr>
            <a:spLocks noGrp="1"/>
          </p:cNvSpPr>
          <p:nvPr>
            <p:ph type="body" sz="quarter" idx="16" hasCustomPrompt="1"/>
          </p:nvPr>
        </p:nvSpPr>
        <p:spPr>
          <a:xfrm>
            <a:off x="1106830" y="1883677"/>
            <a:ext cx="651217" cy="338554"/>
          </a:xfrm>
          <a:prstGeom prst="rect">
            <a:avLst/>
          </a:prstGeom>
        </p:spPr>
        <p:txBody>
          <a:bodyPr wrap="square" lIns="91429" tIns="91429" rIns="91429" bIns="91429" anchor="ctr">
            <a:noAutofit/>
          </a:bodyPr>
          <a:lstStyle>
            <a:lvl1pPr marL="0" indent="0" algn="ctr">
              <a:buNone/>
              <a:defRPr sz="1200" b="0" baseline="0">
                <a:solidFill>
                  <a:schemeClr val="bg1"/>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Feb</a:t>
            </a:r>
          </a:p>
        </p:txBody>
      </p:sp>
      <p:sp>
        <p:nvSpPr>
          <p:cNvPr id="59" name="Text Placeholder 29"/>
          <p:cNvSpPr>
            <a:spLocks noGrp="1"/>
          </p:cNvSpPr>
          <p:nvPr>
            <p:ph type="body" sz="quarter" idx="17" hasCustomPrompt="1"/>
          </p:nvPr>
        </p:nvSpPr>
        <p:spPr>
          <a:xfrm>
            <a:off x="1751804" y="1883677"/>
            <a:ext cx="651217" cy="338554"/>
          </a:xfrm>
          <a:prstGeom prst="rect">
            <a:avLst/>
          </a:prstGeom>
        </p:spPr>
        <p:txBody>
          <a:bodyPr wrap="square" lIns="91429" tIns="91429" rIns="91429" bIns="91429" anchor="ctr">
            <a:noAutofit/>
          </a:bodyPr>
          <a:lstStyle>
            <a:lvl1pPr marL="0" indent="0" algn="ctr">
              <a:buNone/>
              <a:defRPr sz="1200" b="0" baseline="0">
                <a:solidFill>
                  <a:schemeClr val="bg1"/>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March</a:t>
            </a:r>
          </a:p>
        </p:txBody>
      </p:sp>
      <p:sp>
        <p:nvSpPr>
          <p:cNvPr id="60" name="Text Placeholder 29"/>
          <p:cNvSpPr>
            <a:spLocks noGrp="1"/>
          </p:cNvSpPr>
          <p:nvPr>
            <p:ph type="body" sz="quarter" idx="18" hasCustomPrompt="1"/>
          </p:nvPr>
        </p:nvSpPr>
        <p:spPr>
          <a:xfrm>
            <a:off x="2403021" y="1883677"/>
            <a:ext cx="651217" cy="338554"/>
          </a:xfrm>
          <a:prstGeom prst="rect">
            <a:avLst/>
          </a:prstGeom>
        </p:spPr>
        <p:txBody>
          <a:bodyPr wrap="square" lIns="91429" tIns="91429" rIns="91429" bIns="91429" anchor="ctr">
            <a:noAutofit/>
          </a:bodyPr>
          <a:lstStyle>
            <a:lvl1pPr marL="0" indent="0" algn="ctr">
              <a:buNone/>
              <a:defRPr sz="1200" b="0" baseline="0">
                <a:solidFill>
                  <a:schemeClr val="bg1"/>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April</a:t>
            </a:r>
          </a:p>
        </p:txBody>
      </p:sp>
      <p:sp>
        <p:nvSpPr>
          <p:cNvPr id="61" name="Text Placeholder 29"/>
          <p:cNvSpPr>
            <a:spLocks noGrp="1"/>
          </p:cNvSpPr>
          <p:nvPr>
            <p:ph type="body" sz="quarter" idx="19" hasCustomPrompt="1"/>
          </p:nvPr>
        </p:nvSpPr>
        <p:spPr>
          <a:xfrm>
            <a:off x="3054238" y="1883677"/>
            <a:ext cx="632486" cy="338554"/>
          </a:xfrm>
          <a:prstGeom prst="rect">
            <a:avLst/>
          </a:prstGeom>
        </p:spPr>
        <p:txBody>
          <a:bodyPr wrap="square" lIns="91429" tIns="91429" rIns="91429" bIns="91429" anchor="ctr">
            <a:noAutofit/>
          </a:bodyPr>
          <a:lstStyle>
            <a:lvl1pPr marL="0" indent="0" algn="ctr">
              <a:buNone/>
              <a:defRPr sz="1200" b="0" baseline="0">
                <a:solidFill>
                  <a:schemeClr val="bg1"/>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May</a:t>
            </a:r>
          </a:p>
        </p:txBody>
      </p:sp>
      <p:sp>
        <p:nvSpPr>
          <p:cNvPr id="62" name="Text Placeholder 29"/>
          <p:cNvSpPr>
            <a:spLocks noGrp="1"/>
          </p:cNvSpPr>
          <p:nvPr>
            <p:ph type="body" sz="quarter" idx="20" hasCustomPrompt="1"/>
          </p:nvPr>
        </p:nvSpPr>
        <p:spPr>
          <a:xfrm>
            <a:off x="3689481" y="1883677"/>
            <a:ext cx="632486" cy="338554"/>
          </a:xfrm>
          <a:prstGeom prst="rect">
            <a:avLst/>
          </a:prstGeom>
        </p:spPr>
        <p:txBody>
          <a:bodyPr wrap="square" lIns="91429" tIns="91429" rIns="91429" bIns="91429" anchor="ctr">
            <a:noAutofit/>
          </a:bodyPr>
          <a:lstStyle>
            <a:lvl1pPr marL="0" indent="0" algn="ctr">
              <a:buNone/>
              <a:defRPr sz="1200" b="0" baseline="0">
                <a:solidFill>
                  <a:schemeClr val="bg1"/>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June</a:t>
            </a:r>
          </a:p>
        </p:txBody>
      </p:sp>
      <p:sp>
        <p:nvSpPr>
          <p:cNvPr id="63" name="Text Placeholder 29"/>
          <p:cNvSpPr>
            <a:spLocks noGrp="1"/>
          </p:cNvSpPr>
          <p:nvPr>
            <p:ph type="body" sz="quarter" idx="21" hasCustomPrompt="1"/>
          </p:nvPr>
        </p:nvSpPr>
        <p:spPr>
          <a:xfrm>
            <a:off x="4334454" y="1883677"/>
            <a:ext cx="632486" cy="338554"/>
          </a:xfrm>
          <a:prstGeom prst="rect">
            <a:avLst/>
          </a:prstGeom>
        </p:spPr>
        <p:txBody>
          <a:bodyPr wrap="square" lIns="91429" tIns="91429" rIns="91429" bIns="91429" anchor="ctr">
            <a:noAutofit/>
          </a:bodyPr>
          <a:lstStyle>
            <a:lvl1pPr marL="0" indent="0" algn="ctr">
              <a:buNone/>
              <a:defRPr sz="1200" b="0" baseline="0">
                <a:solidFill>
                  <a:schemeClr val="bg1"/>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July</a:t>
            </a:r>
          </a:p>
        </p:txBody>
      </p:sp>
      <p:sp>
        <p:nvSpPr>
          <p:cNvPr id="64" name="Text Placeholder 29"/>
          <p:cNvSpPr>
            <a:spLocks noGrp="1"/>
          </p:cNvSpPr>
          <p:nvPr>
            <p:ph type="body" sz="quarter" idx="22" hasCustomPrompt="1"/>
          </p:nvPr>
        </p:nvSpPr>
        <p:spPr>
          <a:xfrm>
            <a:off x="4989155" y="1883677"/>
            <a:ext cx="632486" cy="338554"/>
          </a:xfrm>
          <a:prstGeom prst="rect">
            <a:avLst/>
          </a:prstGeom>
        </p:spPr>
        <p:txBody>
          <a:bodyPr wrap="square" lIns="91429" tIns="91429" rIns="91429" bIns="91429" anchor="ctr">
            <a:noAutofit/>
          </a:bodyPr>
          <a:lstStyle>
            <a:lvl1pPr marL="0" indent="0" algn="ctr">
              <a:buNone/>
              <a:defRPr sz="1200" b="0" baseline="0">
                <a:solidFill>
                  <a:schemeClr val="bg1"/>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Aug</a:t>
            </a:r>
          </a:p>
        </p:txBody>
      </p:sp>
      <p:sp>
        <p:nvSpPr>
          <p:cNvPr id="65" name="Text Placeholder 29"/>
          <p:cNvSpPr>
            <a:spLocks noGrp="1"/>
          </p:cNvSpPr>
          <p:nvPr>
            <p:ph type="body" sz="quarter" idx="23" hasCustomPrompt="1"/>
          </p:nvPr>
        </p:nvSpPr>
        <p:spPr>
          <a:xfrm>
            <a:off x="5634128" y="1883677"/>
            <a:ext cx="632486" cy="338554"/>
          </a:xfrm>
          <a:prstGeom prst="rect">
            <a:avLst/>
          </a:prstGeom>
        </p:spPr>
        <p:txBody>
          <a:bodyPr wrap="square" lIns="91429" tIns="91429" rIns="91429" bIns="91429" anchor="ctr">
            <a:noAutofit/>
          </a:bodyPr>
          <a:lstStyle>
            <a:lvl1pPr marL="0" indent="0" algn="ctr">
              <a:buNone/>
              <a:defRPr sz="1200" b="0" baseline="0">
                <a:solidFill>
                  <a:schemeClr val="bg1"/>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Sep</a:t>
            </a:r>
          </a:p>
        </p:txBody>
      </p:sp>
      <p:sp>
        <p:nvSpPr>
          <p:cNvPr id="66" name="Text Placeholder 29"/>
          <p:cNvSpPr>
            <a:spLocks noGrp="1"/>
          </p:cNvSpPr>
          <p:nvPr>
            <p:ph type="body" sz="quarter" idx="24" hasCustomPrompt="1"/>
          </p:nvPr>
        </p:nvSpPr>
        <p:spPr>
          <a:xfrm>
            <a:off x="6279101" y="1883677"/>
            <a:ext cx="632486" cy="338554"/>
          </a:xfrm>
          <a:prstGeom prst="rect">
            <a:avLst/>
          </a:prstGeom>
        </p:spPr>
        <p:txBody>
          <a:bodyPr wrap="square" lIns="91429" tIns="91429" rIns="91429" bIns="91429" anchor="ctr">
            <a:noAutofit/>
          </a:bodyPr>
          <a:lstStyle>
            <a:lvl1pPr marL="0" indent="0" algn="ctr">
              <a:buNone/>
              <a:defRPr sz="1200" b="0" baseline="0">
                <a:solidFill>
                  <a:schemeClr val="bg1"/>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Oct</a:t>
            </a:r>
          </a:p>
        </p:txBody>
      </p:sp>
      <p:sp>
        <p:nvSpPr>
          <p:cNvPr id="67" name="Text Placeholder 29"/>
          <p:cNvSpPr>
            <a:spLocks noGrp="1"/>
          </p:cNvSpPr>
          <p:nvPr>
            <p:ph type="body" sz="quarter" idx="25" hasCustomPrompt="1"/>
          </p:nvPr>
        </p:nvSpPr>
        <p:spPr>
          <a:xfrm>
            <a:off x="6924074" y="1883677"/>
            <a:ext cx="632486" cy="338554"/>
          </a:xfrm>
          <a:prstGeom prst="rect">
            <a:avLst/>
          </a:prstGeom>
        </p:spPr>
        <p:txBody>
          <a:bodyPr wrap="square" lIns="91429" tIns="91429" rIns="91429" bIns="91429" anchor="ctr">
            <a:noAutofit/>
          </a:bodyPr>
          <a:lstStyle>
            <a:lvl1pPr marL="0" indent="0" algn="ctr">
              <a:buNone/>
              <a:defRPr sz="1200" b="0" baseline="0">
                <a:solidFill>
                  <a:schemeClr val="bg1"/>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Nov</a:t>
            </a:r>
          </a:p>
        </p:txBody>
      </p:sp>
      <p:sp>
        <p:nvSpPr>
          <p:cNvPr id="70" name="Text Placeholder 29"/>
          <p:cNvSpPr>
            <a:spLocks noGrp="1"/>
          </p:cNvSpPr>
          <p:nvPr>
            <p:ph type="body" sz="quarter" idx="26" hasCustomPrompt="1"/>
          </p:nvPr>
        </p:nvSpPr>
        <p:spPr>
          <a:xfrm>
            <a:off x="7569049" y="1883677"/>
            <a:ext cx="632486" cy="338554"/>
          </a:xfrm>
          <a:prstGeom prst="rect">
            <a:avLst/>
          </a:prstGeom>
        </p:spPr>
        <p:txBody>
          <a:bodyPr wrap="square" lIns="91429" tIns="91429" rIns="91429" bIns="91429" anchor="ctr">
            <a:noAutofit/>
          </a:bodyPr>
          <a:lstStyle>
            <a:lvl1pPr marL="0" indent="0" algn="ctr">
              <a:buNone/>
              <a:defRPr sz="1200" b="0" baseline="0">
                <a:solidFill>
                  <a:schemeClr val="bg1"/>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Dec</a:t>
            </a:r>
          </a:p>
        </p:txBody>
      </p:sp>
      <p:sp>
        <p:nvSpPr>
          <p:cNvPr id="71" name="Text Placeholder 5"/>
          <p:cNvSpPr>
            <a:spLocks noGrp="1"/>
          </p:cNvSpPr>
          <p:nvPr>
            <p:ph type="body" sz="quarter" idx="27" hasCustomPrompt="1"/>
          </p:nvPr>
        </p:nvSpPr>
        <p:spPr>
          <a:xfrm>
            <a:off x="455612" y="2460623"/>
            <a:ext cx="1931436" cy="426511"/>
          </a:xfrm>
          <a:prstGeom prst="homePlate">
            <a:avLst/>
          </a:prstGeom>
          <a:solidFill>
            <a:schemeClr val="bg1">
              <a:lumMod val="85000"/>
            </a:schemeClr>
          </a:solidFill>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100" b="0"/>
            </a:lvl1pPr>
            <a:lvl2pPr marL="285717" indent="-274606">
              <a:buFont typeface="Wingdings" panose="05000000000000000000" pitchFamily="2" charset="2"/>
              <a:buChar char="§"/>
              <a:tabLst>
                <a:tab pos="285717" algn="l"/>
              </a:tabLst>
              <a:defRPr sz="1200"/>
            </a:lvl2pPr>
            <a:lvl3pPr marL="285717" indent="-274606">
              <a:buFont typeface="Wingdings" panose="05000000000000000000" pitchFamily="2" charset="2"/>
              <a:buChar char="§"/>
              <a:tabLst>
                <a:tab pos="285717" algn="l"/>
              </a:tabLst>
              <a:defRPr sz="1200"/>
            </a:lvl3pPr>
            <a:lvl4pPr marL="285717" indent="-274606">
              <a:buFont typeface="Wingdings" panose="05000000000000000000" pitchFamily="2" charset="2"/>
              <a:buChar char="§"/>
              <a:tabLst>
                <a:tab pos="285717" algn="l"/>
              </a:tabLst>
              <a:defRPr sz="1200"/>
            </a:lvl4pPr>
            <a:lvl5pPr marL="285717" indent="-274606">
              <a:buFont typeface="Wingdings" panose="05000000000000000000" pitchFamily="2" charset="2"/>
              <a:buChar char="§"/>
              <a:tabLst>
                <a:tab pos="285717" algn="l"/>
              </a:tabLst>
              <a:defRPr sz="1200"/>
            </a:lvl5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
        <p:nvSpPr>
          <p:cNvPr id="72" name="Text Placeholder 5"/>
          <p:cNvSpPr>
            <a:spLocks noGrp="1"/>
          </p:cNvSpPr>
          <p:nvPr>
            <p:ph type="body" sz="quarter" idx="28" hasCustomPrompt="1"/>
          </p:nvPr>
        </p:nvSpPr>
        <p:spPr>
          <a:xfrm>
            <a:off x="2387049" y="3222623"/>
            <a:ext cx="1931436" cy="426511"/>
          </a:xfrm>
          <a:prstGeom prst="homePlate">
            <a:avLst/>
          </a:prstGeom>
          <a:solidFill>
            <a:schemeClr val="bg1">
              <a:lumMod val="85000"/>
            </a:schemeClr>
          </a:solidFill>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100" b="0"/>
            </a:lvl1pPr>
            <a:lvl2pPr marL="285717" indent="-274606">
              <a:buFont typeface="Wingdings" panose="05000000000000000000" pitchFamily="2" charset="2"/>
              <a:buChar char="§"/>
              <a:tabLst>
                <a:tab pos="285717" algn="l"/>
              </a:tabLst>
              <a:defRPr sz="1200"/>
            </a:lvl2pPr>
            <a:lvl3pPr marL="285717" indent="-274606">
              <a:buFont typeface="Wingdings" panose="05000000000000000000" pitchFamily="2" charset="2"/>
              <a:buChar char="§"/>
              <a:tabLst>
                <a:tab pos="285717" algn="l"/>
              </a:tabLst>
              <a:defRPr sz="1200"/>
            </a:lvl3pPr>
            <a:lvl4pPr marL="285717" indent="-274606">
              <a:buFont typeface="Wingdings" panose="05000000000000000000" pitchFamily="2" charset="2"/>
              <a:buChar char="§"/>
              <a:tabLst>
                <a:tab pos="285717" algn="l"/>
              </a:tabLst>
              <a:defRPr sz="1200"/>
            </a:lvl4pPr>
            <a:lvl5pPr marL="285717" indent="-274606">
              <a:buFont typeface="Wingdings" panose="05000000000000000000" pitchFamily="2" charset="2"/>
              <a:buChar char="§"/>
              <a:tabLst>
                <a:tab pos="285717" algn="l"/>
              </a:tabLst>
              <a:defRPr sz="1200"/>
            </a:lvl5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
        <p:nvSpPr>
          <p:cNvPr id="73" name="Text Placeholder 5"/>
          <p:cNvSpPr>
            <a:spLocks noGrp="1"/>
          </p:cNvSpPr>
          <p:nvPr>
            <p:ph type="body" sz="quarter" idx="29" hasCustomPrompt="1"/>
          </p:nvPr>
        </p:nvSpPr>
        <p:spPr>
          <a:xfrm>
            <a:off x="4325450" y="3872209"/>
            <a:ext cx="1931436" cy="426511"/>
          </a:xfrm>
          <a:prstGeom prst="homePlate">
            <a:avLst/>
          </a:prstGeom>
          <a:solidFill>
            <a:schemeClr val="bg1">
              <a:lumMod val="85000"/>
            </a:schemeClr>
          </a:solidFill>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100" b="0"/>
            </a:lvl1pPr>
            <a:lvl2pPr marL="285717" indent="-274606">
              <a:buFont typeface="Wingdings" panose="05000000000000000000" pitchFamily="2" charset="2"/>
              <a:buChar char="§"/>
              <a:tabLst>
                <a:tab pos="285717" algn="l"/>
              </a:tabLst>
              <a:defRPr sz="1200"/>
            </a:lvl2pPr>
            <a:lvl3pPr marL="285717" indent="-274606">
              <a:buFont typeface="Wingdings" panose="05000000000000000000" pitchFamily="2" charset="2"/>
              <a:buChar char="§"/>
              <a:tabLst>
                <a:tab pos="285717" algn="l"/>
              </a:tabLst>
              <a:defRPr sz="1200"/>
            </a:lvl3pPr>
            <a:lvl4pPr marL="285717" indent="-274606">
              <a:buFont typeface="Wingdings" panose="05000000000000000000" pitchFamily="2" charset="2"/>
              <a:buChar char="§"/>
              <a:tabLst>
                <a:tab pos="285717" algn="l"/>
              </a:tabLst>
              <a:defRPr sz="1200"/>
            </a:lvl4pPr>
            <a:lvl5pPr marL="285717" indent="-274606">
              <a:buFont typeface="Wingdings" panose="05000000000000000000" pitchFamily="2" charset="2"/>
              <a:buChar char="§"/>
              <a:tabLst>
                <a:tab pos="285717" algn="l"/>
              </a:tabLst>
              <a:defRPr sz="1200"/>
            </a:lvl5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
        <p:nvSpPr>
          <p:cNvPr id="74" name="Text Placeholder 5"/>
          <p:cNvSpPr>
            <a:spLocks noGrp="1"/>
          </p:cNvSpPr>
          <p:nvPr>
            <p:ph type="body" sz="quarter" idx="30" hasCustomPrompt="1"/>
          </p:nvPr>
        </p:nvSpPr>
        <p:spPr>
          <a:xfrm>
            <a:off x="6256887" y="4397142"/>
            <a:ext cx="1931436" cy="426511"/>
          </a:xfrm>
          <a:prstGeom prst="homePlate">
            <a:avLst/>
          </a:prstGeom>
          <a:solidFill>
            <a:schemeClr val="bg1">
              <a:lumMod val="85000"/>
            </a:schemeClr>
          </a:solidFill>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100" b="0"/>
            </a:lvl1pPr>
            <a:lvl2pPr marL="285717" indent="-274606">
              <a:buFont typeface="Wingdings" panose="05000000000000000000" pitchFamily="2" charset="2"/>
              <a:buChar char="§"/>
              <a:tabLst>
                <a:tab pos="285717" algn="l"/>
              </a:tabLst>
              <a:defRPr sz="1200"/>
            </a:lvl2pPr>
            <a:lvl3pPr marL="285717" indent="-274606">
              <a:buFont typeface="Wingdings" panose="05000000000000000000" pitchFamily="2" charset="2"/>
              <a:buChar char="§"/>
              <a:tabLst>
                <a:tab pos="285717" algn="l"/>
              </a:tabLst>
              <a:defRPr sz="1200"/>
            </a:lvl3pPr>
            <a:lvl4pPr marL="285717" indent="-274606">
              <a:buFont typeface="Wingdings" panose="05000000000000000000" pitchFamily="2" charset="2"/>
              <a:buChar char="§"/>
              <a:tabLst>
                <a:tab pos="285717" algn="l"/>
              </a:tabLst>
              <a:defRPr sz="1200"/>
            </a:lvl4pPr>
            <a:lvl5pPr marL="285717" indent="-274606">
              <a:buFont typeface="Wingdings" panose="05000000000000000000" pitchFamily="2" charset="2"/>
              <a:buChar char="§"/>
              <a:tabLst>
                <a:tab pos="285717" algn="l"/>
              </a:tabLst>
              <a:defRPr sz="1200"/>
            </a:lvl5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Tree>
    <p:extLst>
      <p:ext uri="{BB962C8B-B14F-4D97-AF65-F5344CB8AC3E}">
        <p14:creationId xmlns:p14="http://schemas.microsoft.com/office/powerpoint/2010/main" val="3416437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Layout 3">
    <p:spTree>
      <p:nvGrpSpPr>
        <p:cNvPr id="1" name=""/>
        <p:cNvGrpSpPr/>
        <p:nvPr/>
      </p:nvGrpSpPr>
      <p:grpSpPr>
        <a:xfrm>
          <a:off x="0" y="0"/>
          <a:ext cx="0" cy="0"/>
          <a:chOff x="0" y="0"/>
          <a:chExt cx="0" cy="0"/>
        </a:xfrm>
      </p:grpSpPr>
      <p:sp>
        <p:nvSpPr>
          <p:cNvPr id="39" name="Text Placeholder 29"/>
          <p:cNvSpPr>
            <a:spLocks noGrp="1"/>
          </p:cNvSpPr>
          <p:nvPr userDrawn="1">
            <p:ph type="body" sz="quarter" idx="11" hasCustomPrompt="1"/>
          </p:nvPr>
        </p:nvSpPr>
        <p:spPr>
          <a:xfrm>
            <a:off x="455613" y="277285"/>
            <a:ext cx="9974263" cy="582083"/>
          </a:xfrm>
          <a:prstGeom prst="rect">
            <a:avLst/>
          </a:prstGeom>
        </p:spPr>
        <p:txBody>
          <a:bodyPr wrap="square" lIns="91429" tIns="91429" rIns="91429" bIns="91429" anchor="ctr">
            <a:noAutofit/>
          </a:bodyPr>
          <a:lstStyle>
            <a:lvl1pPr marL="0" indent="0">
              <a:buNone/>
              <a:defRPr sz="2800"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Enter Title Here</a:t>
            </a:r>
          </a:p>
        </p:txBody>
      </p:sp>
      <p:grpSp>
        <p:nvGrpSpPr>
          <p:cNvPr id="40" name="Gruppe 76"/>
          <p:cNvGrpSpPr/>
          <p:nvPr userDrawn="1"/>
        </p:nvGrpSpPr>
        <p:grpSpPr>
          <a:xfrm>
            <a:off x="4173211" y="-320038"/>
            <a:ext cx="3354094" cy="6446520"/>
            <a:chOff x="5942305" y="581730"/>
            <a:chExt cx="2714015" cy="6012656"/>
          </a:xfrm>
          <a:scene3d>
            <a:camera prst="perspectiveRelaxed" fov="5100000"/>
            <a:lightRig rig="threePt" dir="t">
              <a:rot lat="0" lon="0" rev="4800000"/>
            </a:lightRig>
          </a:scene3d>
        </p:grpSpPr>
        <p:grpSp>
          <p:nvGrpSpPr>
            <p:cNvPr id="41" name="Gruppe 64"/>
            <p:cNvGrpSpPr/>
            <p:nvPr/>
          </p:nvGrpSpPr>
          <p:grpSpPr>
            <a:xfrm rot="5400000">
              <a:off x="4292985" y="2231050"/>
              <a:ext cx="6012656" cy="2714015"/>
              <a:chOff x="252924" y="2033077"/>
              <a:chExt cx="8589523" cy="3093399"/>
            </a:xfrm>
            <a:solidFill>
              <a:schemeClr val="bg1"/>
            </a:solidFill>
          </p:grpSpPr>
          <p:sp>
            <p:nvSpPr>
              <p:cNvPr id="55" name="Pentagon 54"/>
              <p:cNvSpPr/>
              <p:nvPr/>
            </p:nvSpPr>
            <p:spPr>
              <a:xfrm>
                <a:off x="252924" y="2033077"/>
                <a:ext cx="8589523" cy="3093399"/>
              </a:xfrm>
              <a:prstGeom prst="homePlate">
                <a:avLst>
                  <a:gd name="adj" fmla="val 21509"/>
                </a:avLst>
              </a:prstGeom>
              <a:gradFill flip="none" rotWithShape="1">
                <a:gsLst>
                  <a:gs pos="44000">
                    <a:schemeClr val="accent3"/>
                  </a:gs>
                  <a:gs pos="100000">
                    <a:schemeClr val="accent3">
                      <a:lumMod val="50000"/>
                    </a:schemeClr>
                  </a:gs>
                </a:gsLst>
                <a:lin ang="10800000" scaled="1"/>
                <a:tileRect/>
              </a:gradFill>
              <a:ln w="76200" cap="flat" cmpd="sng" algn="ctr">
                <a:gradFill flip="none" rotWithShape="1">
                  <a:gsLst>
                    <a:gs pos="0">
                      <a:srgbClr val="0070C0"/>
                    </a:gs>
                    <a:gs pos="50000">
                      <a:schemeClr val="accent5">
                        <a:lumMod val="75000"/>
                      </a:schemeClr>
                    </a:gs>
                  </a:gsLst>
                  <a:lin ang="16200000" scaled="1"/>
                  <a:tileRect/>
                </a:gradFill>
                <a:prstDash val="solid"/>
              </a:ln>
              <a:effectLst>
                <a:outerShdw blurRad="50800" dist="38100" dir="2700000" algn="tl" rotWithShape="0">
                  <a:prstClr val="black">
                    <a:alpha val="40000"/>
                  </a:prstClr>
                </a:outerShdw>
              </a:effectLst>
              <a:sp3d extrusionH="254000"/>
            </p:spPr>
            <p:txBody>
              <a:bodyPr wrap="square" lIns="91440" tIns="91440" rIns="91440" bIns="91440" anchor="ctr">
                <a:noAutofit/>
              </a:bodyPr>
              <a:lstStyle/>
              <a:p>
                <a:pPr algn="ctr">
                  <a:defRPr/>
                </a:pPr>
                <a:endParaRPr lang="da-DK" sz="4000" kern="0">
                  <a:solidFill>
                    <a:schemeClr val="bg1"/>
                  </a:solidFill>
                  <a:latin typeface="Calibri"/>
                </a:endParaRPr>
              </a:p>
            </p:txBody>
          </p:sp>
          <p:grpSp>
            <p:nvGrpSpPr>
              <p:cNvPr id="57" name="Gruppe 28"/>
              <p:cNvGrpSpPr/>
              <p:nvPr/>
            </p:nvGrpSpPr>
            <p:grpSpPr>
              <a:xfrm>
                <a:off x="979255" y="2075212"/>
                <a:ext cx="6855283" cy="3012355"/>
                <a:chOff x="979255" y="2130354"/>
                <a:chExt cx="6855283" cy="2422187"/>
              </a:xfrm>
              <a:grpFill/>
            </p:grpSpPr>
            <p:cxnSp>
              <p:nvCxnSpPr>
                <p:cNvPr id="58" name="Lige forbindelse 99"/>
                <p:cNvCxnSpPr/>
                <p:nvPr/>
              </p:nvCxnSpPr>
              <p:spPr>
                <a:xfrm rot="5400000">
                  <a:off x="554191" y="3336584"/>
                  <a:ext cx="2422187" cy="9728"/>
                </a:xfrm>
                <a:prstGeom prst="line">
                  <a:avLst/>
                </a:prstGeom>
                <a:grpFill/>
                <a:ln>
                  <a:solidFill>
                    <a:schemeClr val="bg1">
                      <a:lumMod val="85000"/>
                    </a:schemeClr>
                  </a:solidFill>
                </a:ln>
                <a:sp3d extrusionH="254000"/>
              </p:spPr>
              <p:style>
                <a:lnRef idx="1">
                  <a:schemeClr val="accent1"/>
                </a:lnRef>
                <a:fillRef idx="0">
                  <a:schemeClr val="accent1"/>
                </a:fillRef>
                <a:effectRef idx="0">
                  <a:schemeClr val="accent1"/>
                </a:effectRef>
                <a:fontRef idx="minor">
                  <a:schemeClr val="tx1"/>
                </a:fontRef>
              </p:style>
            </p:cxnSp>
            <p:cxnSp>
              <p:nvCxnSpPr>
                <p:cNvPr id="68" name="Lige forbindelse 101"/>
                <p:cNvCxnSpPr/>
                <p:nvPr/>
              </p:nvCxnSpPr>
              <p:spPr>
                <a:xfrm rot="5400000">
                  <a:off x="-226975" y="3336584"/>
                  <a:ext cx="2422187" cy="9728"/>
                </a:xfrm>
                <a:prstGeom prst="line">
                  <a:avLst/>
                </a:prstGeom>
                <a:grpFill/>
                <a:ln>
                  <a:solidFill>
                    <a:schemeClr val="bg1">
                      <a:lumMod val="85000"/>
                    </a:schemeClr>
                  </a:solidFill>
                </a:ln>
                <a:sp3d extrusionH="254000"/>
              </p:spPr>
              <p:style>
                <a:lnRef idx="1">
                  <a:schemeClr val="accent1"/>
                </a:lnRef>
                <a:fillRef idx="0">
                  <a:schemeClr val="accent1"/>
                </a:fillRef>
                <a:effectRef idx="0">
                  <a:schemeClr val="accent1"/>
                </a:effectRef>
                <a:fontRef idx="minor">
                  <a:schemeClr val="tx1"/>
                </a:fontRef>
              </p:style>
            </p:cxnSp>
            <p:cxnSp>
              <p:nvCxnSpPr>
                <p:cNvPr id="69" name="Lige forbindelse 103"/>
                <p:cNvCxnSpPr/>
                <p:nvPr/>
              </p:nvCxnSpPr>
              <p:spPr>
                <a:xfrm rot="5400000">
                  <a:off x="2106794" y="3336584"/>
                  <a:ext cx="2422187" cy="9728"/>
                </a:xfrm>
                <a:prstGeom prst="line">
                  <a:avLst/>
                </a:prstGeom>
                <a:grpFill/>
                <a:ln>
                  <a:solidFill>
                    <a:schemeClr val="bg1">
                      <a:lumMod val="85000"/>
                    </a:schemeClr>
                  </a:solidFill>
                </a:ln>
                <a:sp3d extrusionH="254000"/>
              </p:spPr>
              <p:style>
                <a:lnRef idx="1">
                  <a:schemeClr val="accent1"/>
                </a:lnRef>
                <a:fillRef idx="0">
                  <a:schemeClr val="accent1"/>
                </a:fillRef>
                <a:effectRef idx="0">
                  <a:schemeClr val="accent1"/>
                </a:effectRef>
                <a:fontRef idx="minor">
                  <a:schemeClr val="tx1"/>
                </a:fontRef>
              </p:style>
            </p:cxnSp>
            <p:cxnSp>
              <p:nvCxnSpPr>
                <p:cNvPr id="75" name="Lige forbindelse 104"/>
                <p:cNvCxnSpPr/>
                <p:nvPr/>
              </p:nvCxnSpPr>
              <p:spPr>
                <a:xfrm rot="5400000">
                  <a:off x="1335357" y="3336584"/>
                  <a:ext cx="2422187" cy="9728"/>
                </a:xfrm>
                <a:prstGeom prst="line">
                  <a:avLst/>
                </a:prstGeom>
                <a:grpFill/>
                <a:ln>
                  <a:solidFill>
                    <a:schemeClr val="bg1">
                      <a:lumMod val="85000"/>
                    </a:schemeClr>
                  </a:solidFill>
                </a:ln>
                <a:sp3d extrusionH="254000"/>
              </p:spPr>
              <p:style>
                <a:lnRef idx="1">
                  <a:schemeClr val="accent1"/>
                </a:lnRef>
                <a:fillRef idx="0">
                  <a:schemeClr val="accent1"/>
                </a:fillRef>
                <a:effectRef idx="0">
                  <a:schemeClr val="accent1"/>
                </a:effectRef>
                <a:fontRef idx="minor">
                  <a:schemeClr val="tx1"/>
                </a:fontRef>
              </p:style>
            </p:cxnSp>
            <p:cxnSp>
              <p:nvCxnSpPr>
                <p:cNvPr id="76" name="Lige forbindelse 114"/>
                <p:cNvCxnSpPr/>
                <p:nvPr/>
              </p:nvCxnSpPr>
              <p:spPr>
                <a:xfrm rot="5400000">
                  <a:off x="2870576" y="3336584"/>
                  <a:ext cx="2422187" cy="9728"/>
                </a:xfrm>
                <a:prstGeom prst="line">
                  <a:avLst/>
                </a:prstGeom>
                <a:grpFill/>
                <a:ln>
                  <a:solidFill>
                    <a:schemeClr val="bg1">
                      <a:lumMod val="85000"/>
                    </a:schemeClr>
                  </a:solidFill>
                </a:ln>
                <a:sp3d extrusionH="254000"/>
              </p:spPr>
              <p:style>
                <a:lnRef idx="1">
                  <a:schemeClr val="accent1"/>
                </a:lnRef>
                <a:fillRef idx="0">
                  <a:schemeClr val="accent1"/>
                </a:fillRef>
                <a:effectRef idx="0">
                  <a:schemeClr val="accent1"/>
                </a:effectRef>
                <a:fontRef idx="minor">
                  <a:schemeClr val="tx1"/>
                </a:fontRef>
              </p:style>
            </p:cxnSp>
            <p:cxnSp>
              <p:nvCxnSpPr>
                <p:cNvPr id="77" name="Lige forbindelse 116"/>
                <p:cNvCxnSpPr/>
                <p:nvPr/>
              </p:nvCxnSpPr>
              <p:spPr>
                <a:xfrm rot="5400000">
                  <a:off x="4352533" y="3336584"/>
                  <a:ext cx="2422187" cy="9728"/>
                </a:xfrm>
                <a:prstGeom prst="line">
                  <a:avLst/>
                </a:prstGeom>
                <a:grpFill/>
                <a:ln>
                  <a:solidFill>
                    <a:schemeClr val="bg1">
                      <a:lumMod val="85000"/>
                    </a:schemeClr>
                  </a:solidFill>
                </a:ln>
                <a:sp3d extrusionH="254000"/>
              </p:spPr>
              <p:style>
                <a:lnRef idx="1">
                  <a:schemeClr val="accent1"/>
                </a:lnRef>
                <a:fillRef idx="0">
                  <a:schemeClr val="accent1"/>
                </a:fillRef>
                <a:effectRef idx="0">
                  <a:schemeClr val="accent1"/>
                </a:effectRef>
                <a:fontRef idx="minor">
                  <a:schemeClr val="tx1"/>
                </a:fontRef>
              </p:style>
            </p:cxnSp>
            <p:cxnSp>
              <p:nvCxnSpPr>
                <p:cNvPr id="78" name="Lige forbindelse 117"/>
                <p:cNvCxnSpPr/>
                <p:nvPr/>
              </p:nvCxnSpPr>
              <p:spPr>
                <a:xfrm rot="5400000">
                  <a:off x="3621709" y="3336584"/>
                  <a:ext cx="2422187" cy="9728"/>
                </a:xfrm>
                <a:prstGeom prst="line">
                  <a:avLst/>
                </a:prstGeom>
                <a:grpFill/>
                <a:ln>
                  <a:solidFill>
                    <a:schemeClr val="bg1">
                      <a:lumMod val="85000"/>
                    </a:schemeClr>
                  </a:solidFill>
                </a:ln>
                <a:sp3d extrusionH="254000"/>
              </p:spPr>
              <p:style>
                <a:lnRef idx="1">
                  <a:schemeClr val="accent1"/>
                </a:lnRef>
                <a:fillRef idx="0">
                  <a:schemeClr val="accent1"/>
                </a:fillRef>
                <a:effectRef idx="0">
                  <a:schemeClr val="accent1"/>
                </a:effectRef>
                <a:fontRef idx="minor">
                  <a:schemeClr val="tx1"/>
                </a:fontRef>
              </p:style>
            </p:cxnSp>
            <p:cxnSp>
              <p:nvCxnSpPr>
                <p:cNvPr id="79" name="Lige forbindelse 118"/>
                <p:cNvCxnSpPr/>
                <p:nvPr/>
              </p:nvCxnSpPr>
              <p:spPr>
                <a:xfrm rot="5400000">
                  <a:off x="5174311" y="3336584"/>
                  <a:ext cx="2422187" cy="9728"/>
                </a:xfrm>
                <a:prstGeom prst="line">
                  <a:avLst/>
                </a:prstGeom>
                <a:grpFill/>
                <a:ln>
                  <a:solidFill>
                    <a:schemeClr val="bg1">
                      <a:lumMod val="85000"/>
                    </a:schemeClr>
                  </a:solidFill>
                </a:ln>
                <a:sp3d extrusionH="254000"/>
              </p:spPr>
              <p:style>
                <a:lnRef idx="1">
                  <a:schemeClr val="accent1"/>
                </a:lnRef>
                <a:fillRef idx="0">
                  <a:schemeClr val="accent1"/>
                </a:fillRef>
                <a:effectRef idx="0">
                  <a:schemeClr val="accent1"/>
                </a:effectRef>
                <a:fontRef idx="minor">
                  <a:schemeClr val="tx1"/>
                </a:fontRef>
              </p:style>
            </p:cxnSp>
            <p:cxnSp>
              <p:nvCxnSpPr>
                <p:cNvPr id="80" name="Lige forbindelse 119"/>
                <p:cNvCxnSpPr/>
                <p:nvPr/>
              </p:nvCxnSpPr>
              <p:spPr>
                <a:xfrm rot="5400000">
                  <a:off x="6618580" y="3336584"/>
                  <a:ext cx="2422187" cy="9728"/>
                </a:xfrm>
                <a:prstGeom prst="line">
                  <a:avLst/>
                </a:prstGeom>
                <a:grpFill/>
                <a:ln>
                  <a:solidFill>
                    <a:schemeClr val="bg1">
                      <a:lumMod val="85000"/>
                    </a:schemeClr>
                  </a:solidFill>
                </a:ln>
                <a:sp3d extrusionH="254000"/>
              </p:spPr>
              <p:style>
                <a:lnRef idx="1">
                  <a:schemeClr val="accent1"/>
                </a:lnRef>
                <a:fillRef idx="0">
                  <a:schemeClr val="accent1"/>
                </a:fillRef>
                <a:effectRef idx="0">
                  <a:schemeClr val="accent1"/>
                </a:effectRef>
                <a:fontRef idx="minor">
                  <a:schemeClr val="tx1"/>
                </a:fontRef>
              </p:style>
            </p:cxnSp>
            <p:cxnSp>
              <p:nvCxnSpPr>
                <p:cNvPr id="81" name="Lige forbindelse 120"/>
                <p:cNvCxnSpPr/>
                <p:nvPr/>
              </p:nvCxnSpPr>
              <p:spPr>
                <a:xfrm rot="5400000">
                  <a:off x="5918638" y="3336584"/>
                  <a:ext cx="2422187" cy="9728"/>
                </a:xfrm>
                <a:prstGeom prst="line">
                  <a:avLst/>
                </a:prstGeom>
                <a:grpFill/>
                <a:ln>
                  <a:solidFill>
                    <a:schemeClr val="bg1">
                      <a:lumMod val="85000"/>
                    </a:schemeClr>
                  </a:solidFill>
                </a:ln>
                <a:sp3d extrusionH="254000"/>
              </p:spPr>
              <p:style>
                <a:lnRef idx="1">
                  <a:schemeClr val="accent1"/>
                </a:lnRef>
                <a:fillRef idx="0">
                  <a:schemeClr val="accent1"/>
                </a:fillRef>
                <a:effectRef idx="0">
                  <a:schemeClr val="accent1"/>
                </a:effectRef>
                <a:fontRef idx="minor">
                  <a:schemeClr val="tx1"/>
                </a:fontRef>
              </p:style>
            </p:cxnSp>
          </p:grpSp>
        </p:grpSp>
        <p:sp>
          <p:nvSpPr>
            <p:cNvPr id="42" name="Tekstboks 82"/>
            <p:cNvSpPr txBox="1"/>
            <p:nvPr userDrawn="1"/>
          </p:nvSpPr>
          <p:spPr>
            <a:xfrm>
              <a:off x="6164588" y="3824472"/>
              <a:ext cx="155911" cy="114825"/>
            </a:xfrm>
            <a:prstGeom prst="rect">
              <a:avLst/>
            </a:prstGeom>
            <a:noFill/>
            <a:sp3d extrusionH="254000"/>
          </p:spPr>
          <p:txBody>
            <a:bodyPr wrap="square" lIns="91440" tIns="91440" rIns="91440" bIns="91440" rtlCol="0">
              <a:noAutofit/>
            </a:bodyPr>
            <a:lstStyle/>
            <a:p>
              <a:pPr algn="l"/>
              <a:r>
                <a:rPr lang="da-DK" sz="200" b="0">
                  <a:solidFill>
                    <a:schemeClr val="bg1"/>
                  </a:solidFill>
                </a:rPr>
                <a:t>-</a:t>
              </a:r>
            </a:p>
          </p:txBody>
        </p:sp>
      </p:grpSp>
      <p:sp>
        <p:nvSpPr>
          <p:cNvPr id="85" name="Line 33"/>
          <p:cNvSpPr>
            <a:spLocks noChangeShapeType="1"/>
          </p:cNvSpPr>
          <p:nvPr userDrawn="1"/>
        </p:nvSpPr>
        <p:spPr bwMode="auto">
          <a:xfrm rot="5400000" flipV="1">
            <a:off x="3414680" y="517712"/>
            <a:ext cx="0" cy="1944000"/>
          </a:xfrm>
          <a:prstGeom prst="line">
            <a:avLst/>
          </a:prstGeom>
          <a:noFill/>
          <a:ln w="19050">
            <a:solidFill>
              <a:schemeClr val="accent6">
                <a:lumMod val="60000"/>
                <a:lumOff val="40000"/>
              </a:schemeClr>
            </a:solidFill>
            <a:prstDash val="sysDot"/>
            <a:round/>
            <a:headEnd/>
            <a:tailEnd/>
          </a:ln>
          <a:effectLst/>
        </p:spPr>
        <p:txBody>
          <a:bodyPr wrap="square" lIns="91429" tIns="91429" rIns="91429" bIns="91429">
            <a:noAutofit/>
          </a:bodyPr>
          <a:lstStyle/>
          <a:p>
            <a:pPr defTabSz="914293">
              <a:defRPr/>
            </a:pPr>
            <a:endParaRPr lang="da-DK" sz="1800" kern="0">
              <a:solidFill>
                <a:sysClr val="windowText" lastClr="000000"/>
              </a:solidFill>
              <a:latin typeface="Arial" pitchFamily="34" charset="0"/>
            </a:endParaRPr>
          </a:p>
        </p:txBody>
      </p:sp>
      <p:sp>
        <p:nvSpPr>
          <p:cNvPr id="86" name="Line 33"/>
          <p:cNvSpPr>
            <a:spLocks noChangeShapeType="1"/>
          </p:cNvSpPr>
          <p:nvPr userDrawn="1"/>
        </p:nvSpPr>
        <p:spPr bwMode="auto">
          <a:xfrm rot="5400000" flipV="1">
            <a:off x="3386960" y="1021487"/>
            <a:ext cx="0" cy="1908000"/>
          </a:xfrm>
          <a:prstGeom prst="line">
            <a:avLst/>
          </a:prstGeom>
          <a:noFill/>
          <a:ln w="19050">
            <a:solidFill>
              <a:schemeClr val="accent6">
                <a:lumMod val="60000"/>
                <a:lumOff val="40000"/>
              </a:schemeClr>
            </a:solidFill>
            <a:prstDash val="sysDot"/>
            <a:round/>
            <a:headEnd/>
            <a:tailEnd/>
          </a:ln>
          <a:effectLst/>
        </p:spPr>
        <p:txBody>
          <a:bodyPr wrap="square" lIns="91429" tIns="91429" rIns="91429" bIns="91429">
            <a:noAutofit/>
          </a:bodyPr>
          <a:lstStyle/>
          <a:p>
            <a:pPr defTabSz="914293">
              <a:defRPr/>
            </a:pPr>
            <a:endParaRPr lang="da-DK" sz="1800" kern="0">
              <a:solidFill>
                <a:sysClr val="windowText" lastClr="000000"/>
              </a:solidFill>
              <a:latin typeface="Arial" pitchFamily="34" charset="0"/>
            </a:endParaRPr>
          </a:p>
        </p:txBody>
      </p:sp>
      <p:sp>
        <p:nvSpPr>
          <p:cNvPr id="88" name="Line 33"/>
          <p:cNvSpPr>
            <a:spLocks noChangeShapeType="1"/>
          </p:cNvSpPr>
          <p:nvPr userDrawn="1"/>
        </p:nvSpPr>
        <p:spPr bwMode="auto">
          <a:xfrm rot="5400000" flipV="1">
            <a:off x="3319040" y="1639367"/>
            <a:ext cx="0" cy="1800000"/>
          </a:xfrm>
          <a:prstGeom prst="line">
            <a:avLst/>
          </a:prstGeom>
          <a:noFill/>
          <a:ln w="19050">
            <a:solidFill>
              <a:schemeClr val="accent6">
                <a:lumMod val="60000"/>
                <a:lumOff val="40000"/>
              </a:schemeClr>
            </a:solidFill>
            <a:prstDash val="sysDot"/>
            <a:round/>
            <a:headEnd/>
            <a:tailEnd/>
          </a:ln>
          <a:effectLst/>
        </p:spPr>
        <p:txBody>
          <a:bodyPr wrap="square" lIns="91429" tIns="91429" rIns="91429" bIns="91429">
            <a:noAutofit/>
          </a:bodyPr>
          <a:lstStyle/>
          <a:p>
            <a:pPr defTabSz="914293">
              <a:defRPr/>
            </a:pPr>
            <a:endParaRPr lang="da-DK" sz="1800" kern="0">
              <a:solidFill>
                <a:sysClr val="windowText" lastClr="000000"/>
              </a:solidFill>
              <a:latin typeface="Arial" pitchFamily="34" charset="0"/>
            </a:endParaRPr>
          </a:p>
        </p:txBody>
      </p:sp>
      <p:sp>
        <p:nvSpPr>
          <p:cNvPr id="90" name="Line 33"/>
          <p:cNvSpPr>
            <a:spLocks noChangeShapeType="1"/>
          </p:cNvSpPr>
          <p:nvPr userDrawn="1"/>
        </p:nvSpPr>
        <p:spPr bwMode="auto">
          <a:xfrm rot="5400000" flipV="1">
            <a:off x="3188720" y="2469167"/>
            <a:ext cx="0" cy="1512000"/>
          </a:xfrm>
          <a:prstGeom prst="line">
            <a:avLst/>
          </a:prstGeom>
          <a:noFill/>
          <a:ln w="19050">
            <a:solidFill>
              <a:schemeClr val="accent6">
                <a:lumMod val="60000"/>
                <a:lumOff val="40000"/>
              </a:schemeClr>
            </a:solidFill>
            <a:prstDash val="sysDot"/>
            <a:round/>
            <a:headEnd/>
            <a:tailEnd/>
          </a:ln>
          <a:effectLst/>
        </p:spPr>
        <p:txBody>
          <a:bodyPr wrap="square" lIns="91429" tIns="91429" rIns="91429" bIns="91429">
            <a:noAutofit/>
          </a:bodyPr>
          <a:lstStyle/>
          <a:p>
            <a:pPr defTabSz="914293">
              <a:defRPr/>
            </a:pPr>
            <a:endParaRPr lang="da-DK" sz="1800" kern="0">
              <a:solidFill>
                <a:sysClr val="windowText" lastClr="000000"/>
              </a:solidFill>
              <a:latin typeface="Arial" pitchFamily="34" charset="0"/>
            </a:endParaRPr>
          </a:p>
        </p:txBody>
      </p:sp>
      <p:grpSp>
        <p:nvGrpSpPr>
          <p:cNvPr id="91" name="Group 90"/>
          <p:cNvGrpSpPr/>
          <p:nvPr userDrawn="1"/>
        </p:nvGrpSpPr>
        <p:grpSpPr>
          <a:xfrm>
            <a:off x="7218056" y="1703072"/>
            <a:ext cx="2268000" cy="3093720"/>
            <a:chOff x="7218056" y="1703072"/>
            <a:chExt cx="2268000" cy="3093720"/>
          </a:xfrm>
        </p:grpSpPr>
        <p:sp>
          <p:nvSpPr>
            <p:cNvPr id="92" name="Line 33"/>
            <p:cNvSpPr>
              <a:spLocks noChangeShapeType="1"/>
            </p:cNvSpPr>
            <p:nvPr/>
          </p:nvSpPr>
          <p:spPr bwMode="auto">
            <a:xfrm rot="5400000" flipV="1">
              <a:off x="8352056" y="569072"/>
              <a:ext cx="0" cy="2268000"/>
            </a:xfrm>
            <a:prstGeom prst="line">
              <a:avLst/>
            </a:prstGeom>
            <a:noFill/>
            <a:ln w="19050">
              <a:solidFill>
                <a:schemeClr val="accent6">
                  <a:lumMod val="60000"/>
                  <a:lumOff val="40000"/>
                </a:schemeClr>
              </a:solidFill>
              <a:prstDash val="sysDot"/>
              <a:round/>
              <a:headEnd/>
              <a:tailEnd/>
            </a:ln>
            <a:effectLst/>
          </p:spPr>
          <p:txBody>
            <a:bodyPr wrap="square" lIns="91440" tIns="91440" rIns="91440" bIns="91440">
              <a:noAutofit/>
            </a:bodyPr>
            <a:lstStyle/>
            <a:p>
              <a:pPr defTabSz="914293"/>
              <a:endParaRPr lang="da-DK" sz="1800" kern="0">
                <a:solidFill>
                  <a:sysClr val="windowText" lastClr="000000"/>
                </a:solidFill>
                <a:latin typeface="Arial" pitchFamily="34" charset="0"/>
              </a:endParaRPr>
            </a:p>
          </p:txBody>
        </p:sp>
        <p:sp>
          <p:nvSpPr>
            <p:cNvPr id="93" name="Line 33"/>
            <p:cNvSpPr>
              <a:spLocks noChangeShapeType="1"/>
            </p:cNvSpPr>
            <p:nvPr/>
          </p:nvSpPr>
          <p:spPr bwMode="auto">
            <a:xfrm rot="5400000" flipV="1">
              <a:off x="8442056" y="1161992"/>
              <a:ext cx="0" cy="2088000"/>
            </a:xfrm>
            <a:prstGeom prst="line">
              <a:avLst/>
            </a:prstGeom>
            <a:noFill/>
            <a:ln w="19050">
              <a:solidFill>
                <a:schemeClr val="accent6">
                  <a:lumMod val="60000"/>
                  <a:lumOff val="40000"/>
                </a:schemeClr>
              </a:solidFill>
              <a:prstDash val="sysDot"/>
              <a:round/>
              <a:headEnd/>
              <a:tailEnd/>
            </a:ln>
            <a:effectLst/>
          </p:spPr>
          <p:txBody>
            <a:bodyPr wrap="square" lIns="91440" tIns="91440" rIns="91440" bIns="91440">
              <a:noAutofit/>
            </a:bodyPr>
            <a:lstStyle/>
            <a:p>
              <a:pPr defTabSz="914293"/>
              <a:endParaRPr lang="da-DK" sz="1800" kern="0">
                <a:solidFill>
                  <a:sysClr val="windowText" lastClr="000000"/>
                </a:solidFill>
                <a:latin typeface="Arial" pitchFamily="34" charset="0"/>
              </a:endParaRPr>
            </a:p>
          </p:txBody>
        </p:sp>
        <p:sp>
          <p:nvSpPr>
            <p:cNvPr id="94" name="Line 33"/>
            <p:cNvSpPr>
              <a:spLocks noChangeShapeType="1"/>
            </p:cNvSpPr>
            <p:nvPr/>
          </p:nvSpPr>
          <p:spPr bwMode="auto">
            <a:xfrm rot="5400000" flipV="1">
              <a:off x="8550056" y="1879592"/>
              <a:ext cx="0" cy="1872000"/>
            </a:xfrm>
            <a:prstGeom prst="line">
              <a:avLst/>
            </a:prstGeom>
            <a:noFill/>
            <a:ln w="19050">
              <a:solidFill>
                <a:schemeClr val="accent6">
                  <a:lumMod val="60000"/>
                  <a:lumOff val="40000"/>
                </a:schemeClr>
              </a:solidFill>
              <a:prstDash val="sysDot"/>
              <a:round/>
              <a:headEnd/>
              <a:tailEnd/>
            </a:ln>
            <a:effectLst/>
          </p:spPr>
          <p:txBody>
            <a:bodyPr wrap="square" lIns="91440" tIns="91440" rIns="91440" bIns="91440">
              <a:noAutofit/>
            </a:bodyPr>
            <a:lstStyle/>
            <a:p>
              <a:pPr defTabSz="914293"/>
              <a:endParaRPr lang="da-DK" sz="1800" kern="0">
                <a:solidFill>
                  <a:sysClr val="windowText" lastClr="000000"/>
                </a:solidFill>
                <a:latin typeface="Arial" pitchFamily="34" charset="0"/>
              </a:endParaRPr>
            </a:p>
          </p:txBody>
        </p:sp>
        <p:sp>
          <p:nvSpPr>
            <p:cNvPr id="95" name="Line 33"/>
            <p:cNvSpPr>
              <a:spLocks noChangeShapeType="1"/>
            </p:cNvSpPr>
            <p:nvPr/>
          </p:nvSpPr>
          <p:spPr bwMode="auto">
            <a:xfrm rot="5400000" flipV="1">
              <a:off x="8694056" y="2816072"/>
              <a:ext cx="0" cy="1584000"/>
            </a:xfrm>
            <a:prstGeom prst="line">
              <a:avLst/>
            </a:prstGeom>
            <a:noFill/>
            <a:ln w="19050">
              <a:solidFill>
                <a:schemeClr val="accent6">
                  <a:lumMod val="60000"/>
                  <a:lumOff val="40000"/>
                </a:schemeClr>
              </a:solidFill>
              <a:prstDash val="sysDot"/>
              <a:round/>
              <a:headEnd/>
              <a:tailEnd/>
            </a:ln>
            <a:effectLst/>
          </p:spPr>
          <p:txBody>
            <a:bodyPr wrap="square" lIns="91440" tIns="91440" rIns="91440" bIns="91440">
              <a:noAutofit/>
            </a:bodyPr>
            <a:lstStyle/>
            <a:p>
              <a:pPr defTabSz="914293"/>
              <a:endParaRPr lang="da-DK" sz="1800" kern="0">
                <a:solidFill>
                  <a:sysClr val="windowText" lastClr="000000"/>
                </a:solidFill>
                <a:latin typeface="Arial" pitchFamily="34" charset="0"/>
              </a:endParaRPr>
            </a:p>
          </p:txBody>
        </p:sp>
        <p:sp>
          <p:nvSpPr>
            <p:cNvPr id="96" name="Line 33"/>
            <p:cNvSpPr>
              <a:spLocks noChangeShapeType="1"/>
            </p:cNvSpPr>
            <p:nvPr/>
          </p:nvSpPr>
          <p:spPr bwMode="auto">
            <a:xfrm rot="5400000" flipV="1">
              <a:off x="8874056" y="4184792"/>
              <a:ext cx="0" cy="1224000"/>
            </a:xfrm>
            <a:prstGeom prst="line">
              <a:avLst/>
            </a:prstGeom>
            <a:noFill/>
            <a:ln w="19050">
              <a:solidFill>
                <a:schemeClr val="accent6">
                  <a:lumMod val="60000"/>
                  <a:lumOff val="40000"/>
                </a:schemeClr>
              </a:solidFill>
              <a:prstDash val="sysDot"/>
              <a:round/>
              <a:headEnd/>
              <a:tailEnd/>
            </a:ln>
            <a:effectLst/>
          </p:spPr>
          <p:txBody>
            <a:bodyPr wrap="square" lIns="91440" tIns="91440" rIns="91440" bIns="91440">
              <a:noAutofit/>
            </a:bodyPr>
            <a:lstStyle/>
            <a:p>
              <a:pPr defTabSz="914293"/>
              <a:endParaRPr lang="da-DK" sz="1800" kern="0">
                <a:solidFill>
                  <a:sysClr val="windowText" lastClr="000000"/>
                </a:solidFill>
                <a:latin typeface="Arial" pitchFamily="34" charset="0"/>
              </a:endParaRPr>
            </a:p>
          </p:txBody>
        </p:sp>
      </p:grpSp>
      <p:sp>
        <p:nvSpPr>
          <p:cNvPr id="98" name="Line 33"/>
          <p:cNvSpPr>
            <a:spLocks noChangeShapeType="1"/>
          </p:cNvSpPr>
          <p:nvPr userDrawn="1"/>
        </p:nvSpPr>
        <p:spPr bwMode="auto">
          <a:xfrm rot="5400000" flipV="1">
            <a:off x="2990480" y="3705392"/>
            <a:ext cx="0" cy="1116000"/>
          </a:xfrm>
          <a:prstGeom prst="line">
            <a:avLst/>
          </a:prstGeom>
          <a:noFill/>
          <a:ln w="19050">
            <a:solidFill>
              <a:schemeClr val="accent6">
                <a:lumMod val="60000"/>
                <a:lumOff val="40000"/>
              </a:schemeClr>
            </a:solidFill>
            <a:prstDash val="sysDot"/>
            <a:round/>
            <a:headEnd/>
            <a:tailEnd/>
          </a:ln>
          <a:effectLst/>
        </p:spPr>
        <p:txBody>
          <a:bodyPr wrap="square" lIns="91429" tIns="91429" rIns="91429" bIns="91429">
            <a:noAutofit/>
          </a:bodyPr>
          <a:lstStyle/>
          <a:p>
            <a:pPr defTabSz="914293">
              <a:defRPr/>
            </a:pPr>
            <a:endParaRPr lang="da-DK" sz="1800" kern="0">
              <a:solidFill>
                <a:sysClr val="windowText" lastClr="000000"/>
              </a:solidFill>
              <a:latin typeface="Arial" pitchFamily="34" charset="0"/>
            </a:endParaRPr>
          </a:p>
        </p:txBody>
      </p:sp>
      <p:grpSp>
        <p:nvGrpSpPr>
          <p:cNvPr id="99" name="Gruppe 199"/>
          <p:cNvGrpSpPr>
            <a:grpSpLocks/>
          </p:cNvGrpSpPr>
          <p:nvPr userDrawn="1"/>
        </p:nvGrpSpPr>
        <p:grpSpPr bwMode="auto">
          <a:xfrm>
            <a:off x="5850911" y="684717"/>
            <a:ext cx="1447799" cy="1002804"/>
            <a:chOff x="2636520" y="2831705"/>
            <a:chExt cx="1919605" cy="1330207"/>
          </a:xfrm>
        </p:grpSpPr>
        <p:sp>
          <p:nvSpPr>
            <p:cNvPr id="100" name="Ellipse 81"/>
            <p:cNvSpPr/>
            <p:nvPr/>
          </p:nvSpPr>
          <p:spPr bwMode="auto">
            <a:xfrm>
              <a:off x="2636520" y="3774026"/>
              <a:ext cx="1919605" cy="387886"/>
            </a:xfrm>
            <a:prstGeom prst="ellipse">
              <a:avLst/>
            </a:prstGeom>
            <a:gradFill flip="none" rotWithShape="1">
              <a:gsLst>
                <a:gs pos="24000">
                  <a:sysClr val="windowText" lastClr="000000">
                    <a:alpha val="22000"/>
                  </a:sysClr>
                </a:gs>
                <a:gs pos="100000">
                  <a:sysClr val="window" lastClr="FFFFFF">
                    <a:alpha val="0"/>
                  </a:sysClr>
                </a:gs>
              </a:gsLst>
              <a:path path="shape">
                <a:fillToRect l="50000" t="50000" r="50000" b="50000"/>
              </a:path>
              <a:tileRect/>
            </a:gradFill>
            <a:ln w="9525" cap="flat" cmpd="sng" algn="ctr">
              <a:noFill/>
              <a:prstDash val="solid"/>
            </a:ln>
            <a:effectLst/>
          </p:spPr>
          <p:txBody>
            <a:bodyPr wrap="square" lIns="91440" tIns="91440" rIns="91440" bIns="91440" anchor="ctr">
              <a:noAutofit/>
            </a:bodyPr>
            <a:lstStyle/>
            <a:p>
              <a:pPr algn="ctr">
                <a:defRPr/>
              </a:pPr>
              <a:endParaRPr lang="da-DK" kern="0" err="1">
                <a:solidFill>
                  <a:sysClr val="window" lastClr="FFFFFF"/>
                </a:solidFill>
                <a:latin typeface="Calibri"/>
              </a:endParaRPr>
            </a:p>
          </p:txBody>
        </p:sp>
        <p:grpSp>
          <p:nvGrpSpPr>
            <p:cNvPr id="101" name="Gruppe 91"/>
            <p:cNvGrpSpPr>
              <a:grpSpLocks/>
            </p:cNvGrpSpPr>
            <p:nvPr/>
          </p:nvGrpSpPr>
          <p:grpSpPr bwMode="auto">
            <a:xfrm>
              <a:off x="2976835" y="2831705"/>
              <a:ext cx="1198925" cy="1187339"/>
              <a:chOff x="1071835" y="2920232"/>
              <a:chExt cx="1427572" cy="1413777"/>
            </a:xfrm>
          </p:grpSpPr>
          <p:sp>
            <p:nvSpPr>
              <p:cNvPr id="102"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wrap="square" lIns="91440" tIns="91440" rIns="91440" bIns="91440" anchor="ctr">
                <a:noAutofit/>
              </a:bodyPr>
              <a:lstStyle/>
              <a:p>
                <a:pPr algn="ctr">
                  <a:defRPr/>
                </a:pPr>
                <a:endParaRPr lang="da-DK" kern="0">
                  <a:solidFill>
                    <a:sysClr val="window" lastClr="FFFFFF"/>
                  </a:solidFill>
                  <a:latin typeface="Calibri"/>
                </a:endParaRPr>
              </a:p>
            </p:txBody>
          </p:sp>
          <p:sp>
            <p:nvSpPr>
              <p:cNvPr id="103" name="Ellipse 45"/>
              <p:cNvSpPr/>
              <p:nvPr/>
            </p:nvSpPr>
            <p:spPr bwMode="auto">
              <a:xfrm>
                <a:off x="1285042" y="2949930"/>
                <a:ext cx="1027408" cy="767198"/>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wrap="square" lIns="91440" tIns="91440" rIns="91440" bIns="91440" anchor="ctr">
                <a:noAutofit/>
              </a:bodyPr>
              <a:lstStyle/>
              <a:p>
                <a:pPr algn="ctr">
                  <a:defRPr/>
                </a:pPr>
                <a:endParaRPr lang="da-DK" kern="0">
                  <a:solidFill>
                    <a:sysClr val="window" lastClr="FFFFFF"/>
                  </a:solidFill>
                  <a:latin typeface="Calibri"/>
                </a:endParaRPr>
              </a:p>
            </p:txBody>
          </p:sp>
          <p:sp>
            <p:nvSpPr>
              <p:cNvPr id="104" name="Måne 87"/>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wrap="square" lIns="91440" tIns="91440" rIns="91440" bIns="91440" anchor="ctr">
                <a:noAutofit/>
              </a:bodyPr>
              <a:lstStyle/>
              <a:p>
                <a:pPr algn="ctr">
                  <a:defRPr/>
                </a:pPr>
                <a:endParaRPr lang="da-DK" kern="0" err="1">
                  <a:solidFill>
                    <a:sysClr val="window" lastClr="FFFFFF"/>
                  </a:solidFill>
                  <a:latin typeface="Calibri"/>
                </a:endParaRPr>
              </a:p>
            </p:txBody>
          </p:sp>
        </p:grpSp>
      </p:grpSp>
      <p:grpSp>
        <p:nvGrpSpPr>
          <p:cNvPr id="105" name="Gruppe 199"/>
          <p:cNvGrpSpPr>
            <a:grpSpLocks/>
          </p:cNvGrpSpPr>
          <p:nvPr userDrawn="1"/>
        </p:nvGrpSpPr>
        <p:grpSpPr bwMode="auto">
          <a:xfrm>
            <a:off x="4890790" y="2087882"/>
            <a:ext cx="2018307" cy="1397961"/>
            <a:chOff x="2636520" y="2831705"/>
            <a:chExt cx="1919605" cy="1330207"/>
          </a:xfrm>
        </p:grpSpPr>
        <p:sp>
          <p:nvSpPr>
            <p:cNvPr id="106" name="Ellipse 98"/>
            <p:cNvSpPr/>
            <p:nvPr/>
          </p:nvSpPr>
          <p:spPr bwMode="auto">
            <a:xfrm>
              <a:off x="2636520" y="3774026"/>
              <a:ext cx="1919605" cy="387886"/>
            </a:xfrm>
            <a:prstGeom prst="ellipse">
              <a:avLst/>
            </a:prstGeom>
            <a:gradFill flip="none" rotWithShape="1">
              <a:gsLst>
                <a:gs pos="24000">
                  <a:sysClr val="windowText" lastClr="000000">
                    <a:alpha val="22000"/>
                  </a:sysClr>
                </a:gs>
                <a:gs pos="100000">
                  <a:sysClr val="window" lastClr="FFFFFF">
                    <a:alpha val="0"/>
                  </a:sysClr>
                </a:gs>
              </a:gsLst>
              <a:path path="shape">
                <a:fillToRect l="50000" t="50000" r="50000" b="50000"/>
              </a:path>
              <a:tileRect/>
            </a:gradFill>
            <a:ln w="9525" cap="flat" cmpd="sng" algn="ctr">
              <a:noFill/>
              <a:prstDash val="solid"/>
            </a:ln>
            <a:effectLst/>
          </p:spPr>
          <p:txBody>
            <a:bodyPr wrap="square" lIns="91440" tIns="91440" rIns="91440" bIns="91440" anchor="ctr">
              <a:noAutofit/>
            </a:bodyPr>
            <a:lstStyle/>
            <a:p>
              <a:pPr algn="ctr">
                <a:defRPr/>
              </a:pPr>
              <a:endParaRPr lang="da-DK" kern="0" err="1">
                <a:solidFill>
                  <a:sysClr val="window" lastClr="FFFFFF"/>
                </a:solidFill>
                <a:latin typeface="Calibri"/>
              </a:endParaRPr>
            </a:p>
          </p:txBody>
        </p:sp>
        <p:grpSp>
          <p:nvGrpSpPr>
            <p:cNvPr id="107" name="Gruppe 91"/>
            <p:cNvGrpSpPr>
              <a:grpSpLocks/>
            </p:cNvGrpSpPr>
            <p:nvPr/>
          </p:nvGrpSpPr>
          <p:grpSpPr bwMode="auto">
            <a:xfrm>
              <a:off x="2976835" y="2831705"/>
              <a:ext cx="1198925" cy="1187339"/>
              <a:chOff x="1071835" y="2920232"/>
              <a:chExt cx="1427572" cy="1413777"/>
            </a:xfrm>
          </p:grpSpPr>
          <p:sp>
            <p:nvSpPr>
              <p:cNvPr id="108"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wrap="square" lIns="91440" tIns="91440" rIns="91440" bIns="91440" anchor="ctr">
                <a:noAutofit/>
              </a:bodyPr>
              <a:lstStyle/>
              <a:p>
                <a:pPr algn="ctr">
                  <a:defRPr/>
                </a:pPr>
                <a:endParaRPr lang="da-DK" kern="0">
                  <a:solidFill>
                    <a:sysClr val="window" lastClr="FFFFFF"/>
                  </a:solidFill>
                  <a:latin typeface="Calibri"/>
                </a:endParaRPr>
              </a:p>
            </p:txBody>
          </p:sp>
          <p:sp>
            <p:nvSpPr>
              <p:cNvPr id="109" name="Ellipse 45"/>
              <p:cNvSpPr/>
              <p:nvPr/>
            </p:nvSpPr>
            <p:spPr bwMode="auto">
              <a:xfrm>
                <a:off x="1285042" y="2949930"/>
                <a:ext cx="1027408" cy="767198"/>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wrap="square" lIns="91440" tIns="91440" rIns="91440" bIns="91440" anchor="ctr">
                <a:noAutofit/>
              </a:bodyPr>
              <a:lstStyle/>
              <a:p>
                <a:pPr algn="ctr">
                  <a:defRPr/>
                </a:pPr>
                <a:endParaRPr lang="da-DK" kern="0">
                  <a:solidFill>
                    <a:sysClr val="window" lastClr="FFFFFF"/>
                  </a:solidFill>
                  <a:latin typeface="Calibri"/>
                </a:endParaRPr>
              </a:p>
            </p:txBody>
          </p:sp>
          <p:sp>
            <p:nvSpPr>
              <p:cNvPr id="110" name="Måne 106"/>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wrap="square" lIns="91440" tIns="91440" rIns="91440" bIns="91440" anchor="ctr">
                <a:noAutofit/>
              </a:bodyPr>
              <a:lstStyle/>
              <a:p>
                <a:pPr algn="ctr">
                  <a:defRPr/>
                </a:pPr>
                <a:endParaRPr lang="da-DK" kern="0" err="1">
                  <a:solidFill>
                    <a:sysClr val="window" lastClr="FFFFFF"/>
                  </a:solidFill>
                  <a:latin typeface="Calibri"/>
                </a:endParaRPr>
              </a:p>
            </p:txBody>
          </p:sp>
        </p:grpSp>
      </p:grpSp>
      <p:grpSp>
        <p:nvGrpSpPr>
          <p:cNvPr id="111" name="Gruppe 199"/>
          <p:cNvGrpSpPr>
            <a:grpSpLocks/>
          </p:cNvGrpSpPr>
          <p:nvPr userDrawn="1"/>
        </p:nvGrpSpPr>
        <p:grpSpPr bwMode="auto">
          <a:xfrm>
            <a:off x="5850908" y="3535682"/>
            <a:ext cx="2568376" cy="1778961"/>
            <a:chOff x="2636520" y="2831705"/>
            <a:chExt cx="1919605" cy="1330207"/>
          </a:xfrm>
        </p:grpSpPr>
        <p:sp>
          <p:nvSpPr>
            <p:cNvPr id="112" name="Ellipse 108"/>
            <p:cNvSpPr/>
            <p:nvPr/>
          </p:nvSpPr>
          <p:spPr bwMode="auto">
            <a:xfrm>
              <a:off x="2636520" y="3774026"/>
              <a:ext cx="1919605" cy="387886"/>
            </a:xfrm>
            <a:prstGeom prst="ellipse">
              <a:avLst/>
            </a:prstGeom>
            <a:gradFill flip="none" rotWithShape="1">
              <a:gsLst>
                <a:gs pos="24000">
                  <a:sysClr val="windowText" lastClr="000000">
                    <a:alpha val="22000"/>
                  </a:sysClr>
                </a:gs>
                <a:gs pos="100000">
                  <a:sysClr val="window" lastClr="FFFFFF">
                    <a:alpha val="0"/>
                  </a:sysClr>
                </a:gs>
              </a:gsLst>
              <a:path path="shape">
                <a:fillToRect l="50000" t="50000" r="50000" b="50000"/>
              </a:path>
              <a:tileRect/>
            </a:gradFill>
            <a:ln w="9525" cap="flat" cmpd="sng" algn="ctr">
              <a:noFill/>
              <a:prstDash val="solid"/>
            </a:ln>
            <a:effectLst/>
          </p:spPr>
          <p:txBody>
            <a:bodyPr wrap="square" lIns="91440" tIns="91440" rIns="91440" bIns="91440" anchor="ctr">
              <a:noAutofit/>
            </a:bodyPr>
            <a:lstStyle/>
            <a:p>
              <a:pPr algn="ctr">
                <a:defRPr/>
              </a:pPr>
              <a:endParaRPr lang="da-DK" kern="0" err="1">
                <a:solidFill>
                  <a:sysClr val="window" lastClr="FFFFFF"/>
                </a:solidFill>
                <a:latin typeface="Calibri"/>
              </a:endParaRPr>
            </a:p>
          </p:txBody>
        </p:sp>
        <p:grpSp>
          <p:nvGrpSpPr>
            <p:cNvPr id="113" name="Gruppe 91"/>
            <p:cNvGrpSpPr>
              <a:grpSpLocks/>
            </p:cNvGrpSpPr>
            <p:nvPr/>
          </p:nvGrpSpPr>
          <p:grpSpPr bwMode="auto">
            <a:xfrm>
              <a:off x="2976835" y="2831705"/>
              <a:ext cx="1198925" cy="1187339"/>
              <a:chOff x="1071835" y="2920232"/>
              <a:chExt cx="1427572" cy="1413777"/>
            </a:xfrm>
          </p:grpSpPr>
          <p:sp>
            <p:nvSpPr>
              <p:cNvPr id="114"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wrap="square" lIns="91440" tIns="91440" rIns="91440" bIns="91440" anchor="ctr">
                <a:noAutofit/>
              </a:bodyPr>
              <a:lstStyle/>
              <a:p>
                <a:pPr algn="ctr">
                  <a:defRPr/>
                </a:pPr>
                <a:endParaRPr lang="da-DK" kern="0">
                  <a:solidFill>
                    <a:sysClr val="window" lastClr="FFFFFF"/>
                  </a:solidFill>
                  <a:latin typeface="Calibri"/>
                </a:endParaRPr>
              </a:p>
            </p:txBody>
          </p:sp>
          <p:sp>
            <p:nvSpPr>
              <p:cNvPr id="115" name="Ellipse 45"/>
              <p:cNvSpPr/>
              <p:nvPr/>
            </p:nvSpPr>
            <p:spPr bwMode="auto">
              <a:xfrm>
                <a:off x="1285042" y="2949930"/>
                <a:ext cx="1027408" cy="767198"/>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wrap="square" lIns="91440" tIns="91440" rIns="91440" bIns="91440" anchor="ctr">
                <a:noAutofit/>
              </a:bodyPr>
              <a:lstStyle/>
              <a:p>
                <a:pPr algn="ctr">
                  <a:defRPr/>
                </a:pPr>
                <a:endParaRPr lang="da-DK" kern="0">
                  <a:solidFill>
                    <a:sysClr val="window" lastClr="FFFFFF"/>
                  </a:solidFill>
                  <a:latin typeface="Calibri"/>
                </a:endParaRPr>
              </a:p>
            </p:txBody>
          </p:sp>
          <p:sp>
            <p:nvSpPr>
              <p:cNvPr id="116" name="Måne 112"/>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wrap="square" lIns="91440" tIns="91440" rIns="91440" bIns="91440" anchor="ctr">
                <a:noAutofit/>
              </a:bodyPr>
              <a:lstStyle/>
              <a:p>
                <a:pPr algn="ctr">
                  <a:defRPr/>
                </a:pPr>
                <a:endParaRPr lang="da-DK" kern="0" err="1">
                  <a:solidFill>
                    <a:sysClr val="window" lastClr="FFFFFF"/>
                  </a:solidFill>
                  <a:latin typeface="Calibri"/>
                </a:endParaRPr>
              </a:p>
            </p:txBody>
          </p:sp>
        </p:grpSp>
      </p:grpSp>
      <p:sp>
        <p:nvSpPr>
          <p:cNvPr id="135" name="Text Placeholder 29"/>
          <p:cNvSpPr>
            <a:spLocks noGrp="1"/>
          </p:cNvSpPr>
          <p:nvPr>
            <p:ph type="body" sz="quarter" idx="17" hasCustomPrompt="1"/>
          </p:nvPr>
        </p:nvSpPr>
        <p:spPr>
          <a:xfrm>
            <a:off x="6220206" y="983672"/>
            <a:ext cx="651217" cy="338554"/>
          </a:xfrm>
          <a:prstGeom prst="rect">
            <a:avLst/>
          </a:prstGeom>
        </p:spPr>
        <p:txBody>
          <a:bodyPr wrap="square" lIns="91429" tIns="91429" rIns="91429" bIns="91429" anchor="ctr">
            <a:noAutofit/>
          </a:bodyPr>
          <a:lstStyle>
            <a:lvl1pPr marL="0" indent="0" algn="ctr">
              <a:buNone/>
              <a:defRPr sz="1400" b="0" baseline="0">
                <a:solidFill>
                  <a:schemeClr val="accent5">
                    <a:lumMod val="50000"/>
                  </a:schemeClr>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pPr lvl="0"/>
            <a:r>
              <a:rPr lang="en-US" dirty="0"/>
              <a:t>text</a:t>
            </a:r>
          </a:p>
        </p:txBody>
      </p:sp>
      <p:sp>
        <p:nvSpPr>
          <p:cNvPr id="136" name="Text Placeholder 29"/>
          <p:cNvSpPr>
            <a:spLocks noGrp="1"/>
          </p:cNvSpPr>
          <p:nvPr>
            <p:ph type="body" sz="quarter" idx="18" hasCustomPrompt="1"/>
          </p:nvPr>
        </p:nvSpPr>
        <p:spPr>
          <a:xfrm>
            <a:off x="5272089" y="2557122"/>
            <a:ext cx="1213200" cy="338554"/>
          </a:xfrm>
          <a:prstGeom prst="rect">
            <a:avLst/>
          </a:prstGeom>
        </p:spPr>
        <p:txBody>
          <a:bodyPr wrap="square" lIns="91429" tIns="91429" rIns="91429" bIns="91429" anchor="ctr">
            <a:noAutofit/>
          </a:bodyPr>
          <a:lstStyle>
            <a:lvl1pPr marL="0" indent="0" algn="ctr">
              <a:buNone/>
              <a:defRPr sz="1400" b="0" baseline="0">
                <a:solidFill>
                  <a:schemeClr val="accent5">
                    <a:lumMod val="50000"/>
                  </a:schemeClr>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pPr lvl="0"/>
            <a:r>
              <a:rPr lang="en-US" dirty="0"/>
              <a:t>add text</a:t>
            </a:r>
          </a:p>
        </p:txBody>
      </p:sp>
      <p:sp>
        <p:nvSpPr>
          <p:cNvPr id="137" name="Text Placeholder 29"/>
          <p:cNvSpPr>
            <a:spLocks noGrp="1"/>
          </p:cNvSpPr>
          <p:nvPr>
            <p:ph type="body" sz="quarter" idx="19" hasCustomPrompt="1"/>
          </p:nvPr>
        </p:nvSpPr>
        <p:spPr>
          <a:xfrm>
            <a:off x="6344087" y="4263392"/>
            <a:ext cx="1535887" cy="338554"/>
          </a:xfrm>
          <a:prstGeom prst="rect">
            <a:avLst/>
          </a:prstGeom>
        </p:spPr>
        <p:txBody>
          <a:bodyPr wrap="square" lIns="91429" tIns="91429" rIns="91429" bIns="91429" anchor="ctr">
            <a:noAutofit/>
          </a:bodyPr>
          <a:lstStyle>
            <a:lvl1pPr marL="0" indent="0" algn="ctr">
              <a:buNone/>
              <a:defRPr sz="1400" b="0" baseline="0">
                <a:solidFill>
                  <a:schemeClr val="accent5">
                    <a:lumMod val="50000"/>
                  </a:schemeClr>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138" name="Text Placeholder 3"/>
          <p:cNvSpPr>
            <a:spLocks noGrp="1"/>
          </p:cNvSpPr>
          <p:nvPr>
            <p:ph type="body" sz="quarter" idx="12" hasCustomPrompt="1"/>
          </p:nvPr>
        </p:nvSpPr>
        <p:spPr>
          <a:xfrm>
            <a:off x="2414588" y="1111439"/>
            <a:ext cx="1972092" cy="346247"/>
          </a:xfrm>
          <a:prstGeom prst="rect">
            <a:avLst/>
          </a:prstGeom>
        </p:spPr>
        <p:txBody>
          <a:bodyPr wrap="square" lIns="91429" tIns="91429" rIns="91429" bIns="91429" anchor="ctr">
            <a:noAutofit/>
          </a:bodyPr>
          <a:lstStyle>
            <a:lvl1pPr marL="0" indent="0" algn="l">
              <a:buNone/>
              <a:defRPr sz="1200" b="0">
                <a:solidFill>
                  <a:schemeClr val="tx2"/>
                </a:solidFill>
              </a:defRPr>
            </a:lvl1pPr>
          </a:lstStyle>
          <a:p>
            <a:pPr lvl="0"/>
            <a:r>
              <a:rPr lang="en-US" dirty="0"/>
              <a:t>Click to add text</a:t>
            </a:r>
          </a:p>
        </p:txBody>
      </p:sp>
      <p:sp>
        <p:nvSpPr>
          <p:cNvPr id="139" name="Text Placeholder 3"/>
          <p:cNvSpPr>
            <a:spLocks noGrp="1"/>
          </p:cNvSpPr>
          <p:nvPr>
            <p:ph type="body" sz="quarter" idx="20" hasCustomPrompt="1"/>
          </p:nvPr>
        </p:nvSpPr>
        <p:spPr>
          <a:xfrm>
            <a:off x="2414588" y="1584959"/>
            <a:ext cx="1972092" cy="346247"/>
          </a:xfrm>
          <a:prstGeom prst="rect">
            <a:avLst/>
          </a:prstGeom>
        </p:spPr>
        <p:txBody>
          <a:bodyPr wrap="square" lIns="91429" tIns="91429" rIns="91429" bIns="91429" anchor="ctr">
            <a:noAutofit/>
          </a:bodyPr>
          <a:lstStyle>
            <a:lvl1pPr marL="0" indent="0" algn="l">
              <a:buNone/>
              <a:defRPr sz="1200" b="0">
                <a:solidFill>
                  <a:schemeClr val="tx2"/>
                </a:solidFill>
              </a:defRPr>
            </a:lvl1pPr>
          </a:lstStyle>
          <a:p>
            <a:pPr lvl="0"/>
            <a:r>
              <a:rPr lang="en-US" dirty="0"/>
              <a:t>Click to add text</a:t>
            </a:r>
          </a:p>
        </p:txBody>
      </p:sp>
      <p:sp>
        <p:nvSpPr>
          <p:cNvPr id="140" name="Text Placeholder 3"/>
          <p:cNvSpPr>
            <a:spLocks noGrp="1"/>
          </p:cNvSpPr>
          <p:nvPr>
            <p:ph type="body" sz="quarter" idx="21" hasCustomPrompt="1"/>
          </p:nvPr>
        </p:nvSpPr>
        <p:spPr>
          <a:xfrm>
            <a:off x="2414588" y="2163486"/>
            <a:ext cx="1926372" cy="346247"/>
          </a:xfrm>
          <a:prstGeom prst="rect">
            <a:avLst/>
          </a:prstGeom>
        </p:spPr>
        <p:txBody>
          <a:bodyPr wrap="square" lIns="91429" tIns="91429" rIns="91429" bIns="91429" anchor="ctr">
            <a:noAutofit/>
          </a:bodyPr>
          <a:lstStyle>
            <a:lvl1pPr marL="0" indent="0" algn="l">
              <a:buNone/>
              <a:defRPr sz="1200" b="0">
                <a:solidFill>
                  <a:schemeClr val="tx2"/>
                </a:solidFill>
              </a:defRPr>
            </a:lvl1pPr>
          </a:lstStyle>
          <a:p>
            <a:pPr lvl="0"/>
            <a:r>
              <a:rPr lang="en-US" dirty="0"/>
              <a:t>Click to add text</a:t>
            </a:r>
          </a:p>
        </p:txBody>
      </p:sp>
      <p:sp>
        <p:nvSpPr>
          <p:cNvPr id="141" name="Text Placeholder 3"/>
          <p:cNvSpPr>
            <a:spLocks noGrp="1"/>
          </p:cNvSpPr>
          <p:nvPr>
            <p:ph type="body" sz="quarter" idx="22" hasCustomPrompt="1"/>
          </p:nvPr>
        </p:nvSpPr>
        <p:spPr>
          <a:xfrm>
            <a:off x="2414588" y="2845789"/>
            <a:ext cx="1530132" cy="346247"/>
          </a:xfrm>
          <a:prstGeom prst="rect">
            <a:avLst/>
          </a:prstGeom>
        </p:spPr>
        <p:txBody>
          <a:bodyPr wrap="square" lIns="91429" tIns="91429" rIns="91429" bIns="91429" anchor="ctr">
            <a:noAutofit/>
          </a:bodyPr>
          <a:lstStyle>
            <a:lvl1pPr marL="0" indent="0" algn="l">
              <a:buNone/>
              <a:defRPr sz="1200" b="0">
                <a:solidFill>
                  <a:schemeClr val="tx2"/>
                </a:solidFill>
              </a:defRPr>
            </a:lvl1pPr>
          </a:lstStyle>
          <a:p>
            <a:pPr lvl="0"/>
            <a:r>
              <a:rPr lang="en-US" dirty="0"/>
              <a:t>Click to add text</a:t>
            </a:r>
          </a:p>
        </p:txBody>
      </p:sp>
      <p:sp>
        <p:nvSpPr>
          <p:cNvPr id="142" name="Text Placeholder 3"/>
          <p:cNvSpPr>
            <a:spLocks noGrp="1"/>
          </p:cNvSpPr>
          <p:nvPr>
            <p:ph type="body" sz="quarter" idx="23" hasCustomPrompt="1"/>
          </p:nvPr>
        </p:nvSpPr>
        <p:spPr>
          <a:xfrm>
            <a:off x="2414589" y="3706063"/>
            <a:ext cx="1271587" cy="346247"/>
          </a:xfrm>
          <a:prstGeom prst="rect">
            <a:avLst/>
          </a:prstGeom>
        </p:spPr>
        <p:txBody>
          <a:bodyPr wrap="square" lIns="91429" tIns="91429" rIns="91429" bIns="91429" anchor="ctr">
            <a:noAutofit/>
          </a:bodyPr>
          <a:lstStyle>
            <a:lvl1pPr marL="0" indent="0" algn="l">
              <a:buNone/>
              <a:defRPr sz="1200" b="0">
                <a:solidFill>
                  <a:schemeClr val="tx2"/>
                </a:solidFill>
              </a:defRPr>
            </a:lvl1pPr>
          </a:lstStyle>
          <a:p>
            <a:pPr lvl="0"/>
            <a:r>
              <a:rPr lang="en-US" dirty="0"/>
              <a:t>Click to add text</a:t>
            </a:r>
          </a:p>
        </p:txBody>
      </p:sp>
      <p:sp>
        <p:nvSpPr>
          <p:cNvPr id="143" name="Text Placeholder 3"/>
          <p:cNvSpPr>
            <a:spLocks noGrp="1"/>
          </p:cNvSpPr>
          <p:nvPr>
            <p:ph type="body" sz="quarter" idx="24" hasCustomPrompt="1"/>
          </p:nvPr>
        </p:nvSpPr>
        <p:spPr>
          <a:xfrm>
            <a:off x="3686176" y="4664297"/>
            <a:ext cx="1972092" cy="346247"/>
          </a:xfrm>
          <a:prstGeom prst="rect">
            <a:avLst/>
          </a:prstGeom>
        </p:spPr>
        <p:txBody>
          <a:bodyPr wrap="square" lIns="91429" tIns="91429" rIns="91429" bIns="91429" anchor="ctr">
            <a:noAutofit/>
          </a:bodyPr>
          <a:lstStyle>
            <a:lvl1pPr marL="0" indent="0" algn="l">
              <a:buNone/>
              <a:defRPr lang="en-US" sz="1400" b="1" kern="1200" dirty="0" smtClean="0">
                <a:solidFill>
                  <a:schemeClr val="bg1"/>
                </a:solidFill>
                <a:latin typeface="+mn-lt"/>
                <a:ea typeface="+mn-ea"/>
                <a:cs typeface="+mn-cs"/>
              </a:defRPr>
            </a:lvl1pPr>
          </a:lstStyle>
          <a:p>
            <a:pPr lvl="0"/>
            <a:r>
              <a:rPr lang="en-US" dirty="0"/>
              <a:t>Click to add text</a:t>
            </a:r>
          </a:p>
        </p:txBody>
      </p:sp>
      <p:sp>
        <p:nvSpPr>
          <p:cNvPr id="144" name="Text Placeholder 3"/>
          <p:cNvSpPr>
            <a:spLocks noGrp="1"/>
          </p:cNvSpPr>
          <p:nvPr>
            <p:ph type="body" sz="quarter" idx="25" hasCustomPrompt="1"/>
          </p:nvPr>
        </p:nvSpPr>
        <p:spPr>
          <a:xfrm>
            <a:off x="3878816" y="4049356"/>
            <a:ext cx="1972092" cy="346247"/>
          </a:xfrm>
          <a:prstGeom prst="rect">
            <a:avLst/>
          </a:prstGeom>
        </p:spPr>
        <p:txBody>
          <a:bodyPr wrap="square" lIns="91429" tIns="91429" rIns="91429" bIns="91429" anchor="ctr">
            <a:noAutofit/>
          </a:bodyPr>
          <a:lstStyle>
            <a:lvl1pPr marL="0" indent="0" algn="l">
              <a:buNone/>
              <a:defRPr lang="en-US" sz="1400" b="1" kern="1200" dirty="0" smtClean="0">
                <a:solidFill>
                  <a:schemeClr val="bg1"/>
                </a:solidFill>
                <a:latin typeface="+mn-lt"/>
                <a:ea typeface="+mn-ea"/>
                <a:cs typeface="+mn-cs"/>
              </a:defRPr>
            </a:lvl1pPr>
          </a:lstStyle>
          <a:p>
            <a:pPr lvl="0"/>
            <a:r>
              <a:rPr lang="en-US" dirty="0"/>
              <a:t>Click to add text</a:t>
            </a:r>
          </a:p>
        </p:txBody>
      </p:sp>
      <p:sp>
        <p:nvSpPr>
          <p:cNvPr id="145" name="Text Placeholder 3"/>
          <p:cNvSpPr>
            <a:spLocks noGrp="1"/>
          </p:cNvSpPr>
          <p:nvPr>
            <p:ph type="body" sz="quarter" idx="26" hasCustomPrompt="1"/>
          </p:nvPr>
        </p:nvSpPr>
        <p:spPr>
          <a:xfrm>
            <a:off x="4117623" y="3532939"/>
            <a:ext cx="1972092" cy="346247"/>
          </a:xfrm>
          <a:prstGeom prst="rect">
            <a:avLst/>
          </a:prstGeom>
        </p:spPr>
        <p:txBody>
          <a:bodyPr wrap="square" lIns="91429" tIns="91429" rIns="91429" bIns="91429" anchor="ctr">
            <a:noAutofit/>
          </a:bodyPr>
          <a:lstStyle>
            <a:lvl1pPr marL="0" indent="0" algn="l">
              <a:buNone/>
              <a:defRPr lang="en-US" sz="1400" b="1" kern="1200" dirty="0" smtClean="0">
                <a:solidFill>
                  <a:schemeClr val="bg1"/>
                </a:solidFill>
                <a:latin typeface="+mn-lt"/>
                <a:ea typeface="+mn-ea"/>
                <a:cs typeface="+mn-cs"/>
              </a:defRPr>
            </a:lvl1pPr>
          </a:lstStyle>
          <a:p>
            <a:pPr lvl="0"/>
            <a:r>
              <a:rPr lang="en-US" dirty="0"/>
              <a:t>Click to add text</a:t>
            </a:r>
          </a:p>
        </p:txBody>
      </p:sp>
      <p:sp>
        <p:nvSpPr>
          <p:cNvPr id="146" name="Text Placeholder 3"/>
          <p:cNvSpPr>
            <a:spLocks noGrp="1"/>
          </p:cNvSpPr>
          <p:nvPr>
            <p:ph type="body" sz="quarter" idx="27" hasCustomPrompt="1"/>
          </p:nvPr>
        </p:nvSpPr>
        <p:spPr>
          <a:xfrm>
            <a:off x="4237649" y="3025085"/>
            <a:ext cx="1972092" cy="346247"/>
          </a:xfrm>
          <a:prstGeom prst="rect">
            <a:avLst/>
          </a:prstGeom>
        </p:spPr>
        <p:txBody>
          <a:bodyPr wrap="square" lIns="91429" tIns="91429" rIns="91429" bIns="91429" anchor="ctr">
            <a:noAutofit/>
          </a:bodyPr>
          <a:lstStyle>
            <a:lvl1pPr marL="0" indent="0" algn="l">
              <a:buNone/>
              <a:defRPr lang="en-US" sz="1200" b="1" kern="1200" dirty="0" smtClean="0">
                <a:solidFill>
                  <a:schemeClr val="bg1"/>
                </a:solidFill>
                <a:latin typeface="+mn-lt"/>
                <a:ea typeface="+mn-ea"/>
                <a:cs typeface="+mn-cs"/>
              </a:defRPr>
            </a:lvl1pPr>
          </a:lstStyle>
          <a:p>
            <a:pPr lvl="0"/>
            <a:r>
              <a:rPr lang="en-US" dirty="0"/>
              <a:t>Click to add text</a:t>
            </a:r>
          </a:p>
        </p:txBody>
      </p:sp>
      <p:sp>
        <p:nvSpPr>
          <p:cNvPr id="148" name="Text Placeholder 3"/>
          <p:cNvSpPr>
            <a:spLocks noGrp="1"/>
          </p:cNvSpPr>
          <p:nvPr>
            <p:ph type="body" sz="quarter" idx="28" hasCustomPrompt="1"/>
          </p:nvPr>
        </p:nvSpPr>
        <p:spPr>
          <a:xfrm>
            <a:off x="1546213" y="1158850"/>
            <a:ext cx="733842" cy="346247"/>
          </a:xfrm>
          <a:prstGeom prst="rect">
            <a:avLst/>
          </a:prstGeom>
        </p:spPr>
        <p:txBody>
          <a:bodyPr wrap="square" lIns="91429" tIns="91429" rIns="91429" bIns="91429" anchor="ctr">
            <a:noAutofit/>
          </a:bodyPr>
          <a:lstStyle>
            <a:lvl1pPr marL="0" indent="0" algn="r">
              <a:buNone/>
              <a:defRPr lang="en-US" sz="1600" b="1" kern="1200" dirty="0" smtClean="0">
                <a:solidFill>
                  <a:schemeClr val="accent5"/>
                </a:solidFill>
                <a:latin typeface="+mn-lt"/>
                <a:ea typeface="+mn-ea"/>
                <a:cs typeface="+mn-cs"/>
              </a:defRPr>
            </a:lvl1pPr>
          </a:lstStyle>
          <a:p>
            <a:pPr lvl="0"/>
            <a:r>
              <a:rPr lang="en-US" dirty="0"/>
              <a:t>2009</a:t>
            </a:r>
          </a:p>
        </p:txBody>
      </p:sp>
      <p:sp>
        <p:nvSpPr>
          <p:cNvPr id="149" name="Text Placeholder 3"/>
          <p:cNvSpPr>
            <a:spLocks noGrp="1"/>
          </p:cNvSpPr>
          <p:nvPr>
            <p:ph type="body" sz="quarter" idx="29" hasCustomPrompt="1"/>
          </p:nvPr>
        </p:nvSpPr>
        <p:spPr>
          <a:xfrm>
            <a:off x="1546213" y="1605380"/>
            <a:ext cx="733842" cy="346247"/>
          </a:xfrm>
          <a:prstGeom prst="rect">
            <a:avLst/>
          </a:prstGeom>
        </p:spPr>
        <p:txBody>
          <a:bodyPr wrap="square" lIns="91429" tIns="91429" rIns="91429" bIns="91429" anchor="ctr">
            <a:noAutofit/>
          </a:bodyPr>
          <a:lstStyle>
            <a:lvl1pPr marL="0" indent="0" algn="r">
              <a:buNone/>
              <a:defRPr lang="en-US" sz="1600" b="1" kern="1200" dirty="0" smtClean="0">
                <a:solidFill>
                  <a:schemeClr val="accent5"/>
                </a:solidFill>
                <a:latin typeface="+mn-lt"/>
                <a:ea typeface="+mn-ea"/>
                <a:cs typeface="+mn-cs"/>
              </a:defRPr>
            </a:lvl1pPr>
          </a:lstStyle>
          <a:p>
            <a:pPr lvl="0"/>
            <a:r>
              <a:rPr lang="en-US" dirty="0"/>
              <a:t>2011</a:t>
            </a:r>
          </a:p>
        </p:txBody>
      </p:sp>
      <p:sp>
        <p:nvSpPr>
          <p:cNvPr id="150" name="Text Placeholder 3"/>
          <p:cNvSpPr>
            <a:spLocks noGrp="1"/>
          </p:cNvSpPr>
          <p:nvPr>
            <p:ph type="body" sz="quarter" idx="30" hasCustomPrompt="1"/>
          </p:nvPr>
        </p:nvSpPr>
        <p:spPr>
          <a:xfrm>
            <a:off x="1546213" y="2260954"/>
            <a:ext cx="733842" cy="346247"/>
          </a:xfrm>
          <a:prstGeom prst="rect">
            <a:avLst/>
          </a:prstGeom>
        </p:spPr>
        <p:txBody>
          <a:bodyPr wrap="square" lIns="91429" tIns="91429" rIns="91429" bIns="91429" anchor="ctr">
            <a:noAutofit/>
          </a:bodyPr>
          <a:lstStyle>
            <a:lvl1pPr marL="0" indent="0" algn="r">
              <a:buNone/>
              <a:defRPr lang="en-US" sz="1600" b="1" kern="1200" dirty="0" smtClean="0">
                <a:solidFill>
                  <a:schemeClr val="accent5"/>
                </a:solidFill>
                <a:latin typeface="+mn-lt"/>
                <a:ea typeface="+mn-ea"/>
                <a:cs typeface="+mn-cs"/>
              </a:defRPr>
            </a:lvl1pPr>
          </a:lstStyle>
          <a:p>
            <a:pPr lvl="0"/>
            <a:r>
              <a:rPr lang="en-US" dirty="0"/>
              <a:t>2013</a:t>
            </a:r>
          </a:p>
        </p:txBody>
      </p:sp>
      <p:sp>
        <p:nvSpPr>
          <p:cNvPr id="151" name="Text Placeholder 3"/>
          <p:cNvSpPr>
            <a:spLocks noGrp="1"/>
          </p:cNvSpPr>
          <p:nvPr>
            <p:ph type="body" sz="quarter" idx="31" hasCustomPrompt="1"/>
          </p:nvPr>
        </p:nvSpPr>
        <p:spPr>
          <a:xfrm>
            <a:off x="1546213" y="2845789"/>
            <a:ext cx="733842" cy="346247"/>
          </a:xfrm>
          <a:prstGeom prst="rect">
            <a:avLst/>
          </a:prstGeom>
        </p:spPr>
        <p:txBody>
          <a:bodyPr wrap="square" lIns="91429" tIns="91429" rIns="91429" bIns="91429" anchor="ctr">
            <a:noAutofit/>
          </a:bodyPr>
          <a:lstStyle>
            <a:lvl1pPr marL="0" indent="0" algn="r">
              <a:buNone/>
              <a:defRPr lang="en-US" sz="1600" b="1" kern="1200" dirty="0" smtClean="0">
                <a:solidFill>
                  <a:schemeClr val="accent5"/>
                </a:solidFill>
                <a:latin typeface="+mn-lt"/>
                <a:ea typeface="+mn-ea"/>
                <a:cs typeface="+mn-cs"/>
              </a:defRPr>
            </a:lvl1pPr>
          </a:lstStyle>
          <a:p>
            <a:pPr lvl="0"/>
            <a:r>
              <a:rPr lang="en-US" dirty="0"/>
              <a:t>2015</a:t>
            </a:r>
          </a:p>
        </p:txBody>
      </p:sp>
      <p:sp>
        <p:nvSpPr>
          <p:cNvPr id="152" name="Text Placeholder 3"/>
          <p:cNvSpPr>
            <a:spLocks noGrp="1"/>
          </p:cNvSpPr>
          <p:nvPr>
            <p:ph type="body" sz="quarter" idx="32" hasCustomPrompt="1"/>
          </p:nvPr>
        </p:nvSpPr>
        <p:spPr>
          <a:xfrm>
            <a:off x="1546213" y="3691590"/>
            <a:ext cx="733842" cy="346247"/>
          </a:xfrm>
          <a:prstGeom prst="rect">
            <a:avLst/>
          </a:prstGeom>
        </p:spPr>
        <p:txBody>
          <a:bodyPr wrap="square" lIns="91429" tIns="91429" rIns="91429" bIns="91429" anchor="ctr">
            <a:noAutofit/>
          </a:bodyPr>
          <a:lstStyle>
            <a:lvl1pPr marL="0" indent="0" algn="r">
              <a:buNone/>
              <a:defRPr lang="en-US" sz="1600" b="1" kern="1200" dirty="0" smtClean="0">
                <a:solidFill>
                  <a:schemeClr val="accent5"/>
                </a:solidFill>
                <a:latin typeface="+mn-lt"/>
                <a:ea typeface="+mn-ea"/>
                <a:cs typeface="+mn-cs"/>
              </a:defRPr>
            </a:lvl1pPr>
          </a:lstStyle>
          <a:p>
            <a:pPr lvl="0"/>
            <a:r>
              <a:rPr lang="en-US" dirty="0"/>
              <a:t>2017</a:t>
            </a:r>
          </a:p>
        </p:txBody>
      </p:sp>
      <p:sp>
        <p:nvSpPr>
          <p:cNvPr id="158" name="Text Placeholder 3"/>
          <p:cNvSpPr>
            <a:spLocks noGrp="1"/>
          </p:cNvSpPr>
          <p:nvPr>
            <p:ph type="body" sz="quarter" idx="33" hasCustomPrompt="1"/>
          </p:nvPr>
        </p:nvSpPr>
        <p:spPr>
          <a:xfrm>
            <a:off x="7513965" y="1302690"/>
            <a:ext cx="1972092" cy="346247"/>
          </a:xfrm>
          <a:prstGeom prst="rect">
            <a:avLst/>
          </a:prstGeom>
        </p:spPr>
        <p:txBody>
          <a:bodyPr wrap="square" lIns="91429" tIns="91429" rIns="91429" bIns="91429" anchor="ctr">
            <a:noAutofit/>
          </a:bodyPr>
          <a:lstStyle>
            <a:lvl1pPr marL="0" indent="0" algn="r">
              <a:buNone/>
              <a:defRPr sz="1200" b="0">
                <a:solidFill>
                  <a:schemeClr val="tx2"/>
                </a:solidFill>
              </a:defRPr>
            </a:lvl1pPr>
          </a:lstStyle>
          <a:p>
            <a:pPr lvl="0"/>
            <a:r>
              <a:rPr lang="en-US" dirty="0"/>
              <a:t>Click to add text</a:t>
            </a:r>
          </a:p>
        </p:txBody>
      </p:sp>
      <p:sp>
        <p:nvSpPr>
          <p:cNvPr id="159" name="Text Placeholder 3"/>
          <p:cNvSpPr>
            <a:spLocks noGrp="1"/>
          </p:cNvSpPr>
          <p:nvPr>
            <p:ph type="body" sz="quarter" idx="34" hasCustomPrompt="1"/>
          </p:nvPr>
        </p:nvSpPr>
        <p:spPr>
          <a:xfrm>
            <a:off x="7513965" y="1776210"/>
            <a:ext cx="1972092" cy="346247"/>
          </a:xfrm>
          <a:prstGeom prst="rect">
            <a:avLst/>
          </a:prstGeom>
        </p:spPr>
        <p:txBody>
          <a:bodyPr wrap="square" lIns="91429" tIns="91429" rIns="91429" bIns="91429" anchor="ctr">
            <a:noAutofit/>
          </a:bodyPr>
          <a:lstStyle>
            <a:lvl1pPr marL="0" indent="0" algn="r">
              <a:buNone/>
              <a:defRPr sz="1200" b="0">
                <a:solidFill>
                  <a:schemeClr val="tx2"/>
                </a:solidFill>
              </a:defRPr>
            </a:lvl1pPr>
          </a:lstStyle>
          <a:p>
            <a:pPr lvl="0"/>
            <a:r>
              <a:rPr lang="en-US" dirty="0"/>
              <a:t>Click to add text</a:t>
            </a:r>
          </a:p>
        </p:txBody>
      </p:sp>
      <p:sp>
        <p:nvSpPr>
          <p:cNvPr id="160" name="Text Placeholder 3"/>
          <p:cNvSpPr>
            <a:spLocks noGrp="1"/>
          </p:cNvSpPr>
          <p:nvPr>
            <p:ph type="body" sz="quarter" idx="35" hasCustomPrompt="1"/>
          </p:nvPr>
        </p:nvSpPr>
        <p:spPr>
          <a:xfrm>
            <a:off x="7559685" y="2354737"/>
            <a:ext cx="1926372" cy="346247"/>
          </a:xfrm>
          <a:prstGeom prst="rect">
            <a:avLst/>
          </a:prstGeom>
        </p:spPr>
        <p:txBody>
          <a:bodyPr wrap="square" lIns="91429" tIns="91429" rIns="91429" bIns="91429" anchor="ctr">
            <a:noAutofit/>
          </a:bodyPr>
          <a:lstStyle>
            <a:lvl1pPr marL="0" indent="0" algn="r">
              <a:buNone/>
              <a:defRPr sz="1200" b="0">
                <a:solidFill>
                  <a:schemeClr val="tx2"/>
                </a:solidFill>
              </a:defRPr>
            </a:lvl1pPr>
          </a:lstStyle>
          <a:p>
            <a:pPr lvl="0"/>
            <a:r>
              <a:rPr lang="en-US" dirty="0"/>
              <a:t>Click to add text</a:t>
            </a:r>
          </a:p>
        </p:txBody>
      </p:sp>
      <p:sp>
        <p:nvSpPr>
          <p:cNvPr id="161" name="Text Placeholder 3"/>
          <p:cNvSpPr>
            <a:spLocks noGrp="1"/>
          </p:cNvSpPr>
          <p:nvPr>
            <p:ph type="body" sz="quarter" idx="36" hasCustomPrompt="1"/>
          </p:nvPr>
        </p:nvSpPr>
        <p:spPr>
          <a:xfrm>
            <a:off x="7955924" y="3037040"/>
            <a:ext cx="1530132" cy="346247"/>
          </a:xfrm>
          <a:prstGeom prst="rect">
            <a:avLst/>
          </a:prstGeom>
        </p:spPr>
        <p:txBody>
          <a:bodyPr wrap="square" lIns="91429" tIns="91429" rIns="91429" bIns="91429" anchor="ctr">
            <a:noAutofit/>
          </a:bodyPr>
          <a:lstStyle>
            <a:lvl1pPr marL="0" indent="0" algn="r">
              <a:buNone/>
              <a:defRPr sz="1200" b="0">
                <a:solidFill>
                  <a:schemeClr val="tx2"/>
                </a:solidFill>
              </a:defRPr>
            </a:lvl1pPr>
          </a:lstStyle>
          <a:p>
            <a:pPr lvl="0"/>
            <a:r>
              <a:rPr lang="en-US" dirty="0"/>
              <a:t>Click to add text</a:t>
            </a:r>
          </a:p>
        </p:txBody>
      </p:sp>
      <p:sp>
        <p:nvSpPr>
          <p:cNvPr id="162" name="Text Placeholder 3"/>
          <p:cNvSpPr>
            <a:spLocks noGrp="1"/>
          </p:cNvSpPr>
          <p:nvPr>
            <p:ph type="body" sz="quarter" idx="37" hasCustomPrompt="1"/>
          </p:nvPr>
        </p:nvSpPr>
        <p:spPr>
          <a:xfrm>
            <a:off x="8214470" y="4263393"/>
            <a:ext cx="1271587" cy="346247"/>
          </a:xfrm>
          <a:prstGeom prst="rect">
            <a:avLst/>
          </a:prstGeom>
        </p:spPr>
        <p:txBody>
          <a:bodyPr wrap="square" lIns="91429" tIns="91429" rIns="91429" bIns="91429" anchor="ctr">
            <a:noAutofit/>
          </a:bodyPr>
          <a:lstStyle>
            <a:lvl1pPr marL="0" indent="0" algn="r">
              <a:buNone/>
              <a:defRPr sz="1200" b="0">
                <a:solidFill>
                  <a:schemeClr val="tx2"/>
                </a:solidFill>
              </a:defRPr>
            </a:lvl1pPr>
          </a:lstStyle>
          <a:p>
            <a:pPr lvl="0"/>
            <a:r>
              <a:rPr lang="en-US" dirty="0"/>
              <a:t>Click to add text</a:t>
            </a:r>
          </a:p>
        </p:txBody>
      </p:sp>
      <p:sp>
        <p:nvSpPr>
          <p:cNvPr id="163" name="Text Placeholder 3"/>
          <p:cNvSpPr>
            <a:spLocks noGrp="1"/>
          </p:cNvSpPr>
          <p:nvPr>
            <p:ph type="body" sz="quarter" idx="38" hasCustomPrompt="1"/>
          </p:nvPr>
        </p:nvSpPr>
        <p:spPr>
          <a:xfrm>
            <a:off x="9577566" y="1302690"/>
            <a:ext cx="733842" cy="346247"/>
          </a:xfrm>
          <a:prstGeom prst="rect">
            <a:avLst/>
          </a:prstGeom>
        </p:spPr>
        <p:txBody>
          <a:bodyPr wrap="square" lIns="91429" tIns="91429" rIns="91429" bIns="91429" anchor="ctr">
            <a:noAutofit/>
          </a:bodyPr>
          <a:lstStyle>
            <a:lvl1pPr marL="0" indent="0" algn="l">
              <a:buNone/>
              <a:defRPr lang="en-US" sz="1600" b="1" kern="1200" dirty="0" smtClean="0">
                <a:solidFill>
                  <a:schemeClr val="accent5"/>
                </a:solidFill>
                <a:latin typeface="+mn-lt"/>
                <a:ea typeface="+mn-ea"/>
                <a:cs typeface="+mn-cs"/>
              </a:defRPr>
            </a:lvl1pPr>
          </a:lstStyle>
          <a:p>
            <a:pPr lvl="0"/>
            <a:r>
              <a:rPr lang="en-US" dirty="0"/>
              <a:t>2010</a:t>
            </a:r>
          </a:p>
        </p:txBody>
      </p:sp>
      <p:sp>
        <p:nvSpPr>
          <p:cNvPr id="164" name="Text Placeholder 3"/>
          <p:cNvSpPr>
            <a:spLocks noGrp="1"/>
          </p:cNvSpPr>
          <p:nvPr>
            <p:ph type="body" sz="quarter" idx="39" hasCustomPrompt="1"/>
          </p:nvPr>
        </p:nvSpPr>
        <p:spPr>
          <a:xfrm>
            <a:off x="9577566" y="1780022"/>
            <a:ext cx="733842" cy="346247"/>
          </a:xfrm>
          <a:prstGeom prst="rect">
            <a:avLst/>
          </a:prstGeom>
        </p:spPr>
        <p:txBody>
          <a:bodyPr wrap="square" lIns="91429" tIns="91429" rIns="91429" bIns="91429" anchor="ctr">
            <a:noAutofit/>
          </a:bodyPr>
          <a:lstStyle>
            <a:lvl1pPr marL="0" indent="0" algn="l">
              <a:buNone/>
              <a:defRPr lang="en-US" sz="1600" b="1" kern="1200" dirty="0" smtClean="0">
                <a:solidFill>
                  <a:schemeClr val="accent5"/>
                </a:solidFill>
                <a:latin typeface="+mn-lt"/>
                <a:ea typeface="+mn-ea"/>
                <a:cs typeface="+mn-cs"/>
              </a:defRPr>
            </a:lvl1pPr>
          </a:lstStyle>
          <a:p>
            <a:pPr lvl="0"/>
            <a:r>
              <a:rPr lang="en-US" dirty="0"/>
              <a:t>2012</a:t>
            </a:r>
          </a:p>
        </p:txBody>
      </p:sp>
      <p:sp>
        <p:nvSpPr>
          <p:cNvPr id="165" name="Text Placeholder 3"/>
          <p:cNvSpPr>
            <a:spLocks noGrp="1"/>
          </p:cNvSpPr>
          <p:nvPr>
            <p:ph type="body" sz="quarter" idx="40" hasCustomPrompt="1"/>
          </p:nvPr>
        </p:nvSpPr>
        <p:spPr>
          <a:xfrm>
            <a:off x="9577566" y="2354737"/>
            <a:ext cx="733842" cy="346247"/>
          </a:xfrm>
          <a:prstGeom prst="rect">
            <a:avLst/>
          </a:prstGeom>
        </p:spPr>
        <p:txBody>
          <a:bodyPr wrap="square" lIns="91429" tIns="91429" rIns="91429" bIns="91429" anchor="ctr">
            <a:noAutofit/>
          </a:bodyPr>
          <a:lstStyle>
            <a:lvl1pPr marL="0" indent="0" algn="l">
              <a:buNone/>
              <a:defRPr lang="en-US" sz="1600" b="1" kern="1200" dirty="0" smtClean="0">
                <a:solidFill>
                  <a:schemeClr val="accent5"/>
                </a:solidFill>
                <a:latin typeface="+mn-lt"/>
                <a:ea typeface="+mn-ea"/>
                <a:cs typeface="+mn-cs"/>
              </a:defRPr>
            </a:lvl1pPr>
          </a:lstStyle>
          <a:p>
            <a:pPr lvl="0"/>
            <a:r>
              <a:rPr lang="en-US" dirty="0"/>
              <a:t>2014</a:t>
            </a:r>
          </a:p>
        </p:txBody>
      </p:sp>
      <p:sp>
        <p:nvSpPr>
          <p:cNvPr id="166" name="Text Placeholder 3"/>
          <p:cNvSpPr>
            <a:spLocks noGrp="1"/>
          </p:cNvSpPr>
          <p:nvPr>
            <p:ph type="body" sz="quarter" idx="41" hasCustomPrompt="1"/>
          </p:nvPr>
        </p:nvSpPr>
        <p:spPr>
          <a:xfrm>
            <a:off x="9577566" y="3037040"/>
            <a:ext cx="733842" cy="346247"/>
          </a:xfrm>
          <a:prstGeom prst="rect">
            <a:avLst/>
          </a:prstGeom>
        </p:spPr>
        <p:txBody>
          <a:bodyPr wrap="square" lIns="91429" tIns="91429" rIns="91429" bIns="91429" anchor="ctr">
            <a:noAutofit/>
          </a:bodyPr>
          <a:lstStyle>
            <a:lvl1pPr marL="0" indent="0" algn="l">
              <a:buNone/>
              <a:defRPr lang="en-US" sz="1600" b="1" kern="1200" dirty="0" smtClean="0">
                <a:solidFill>
                  <a:schemeClr val="accent5"/>
                </a:solidFill>
                <a:latin typeface="+mn-lt"/>
                <a:ea typeface="+mn-ea"/>
                <a:cs typeface="+mn-cs"/>
              </a:defRPr>
            </a:lvl1pPr>
          </a:lstStyle>
          <a:p>
            <a:pPr lvl="0"/>
            <a:r>
              <a:rPr lang="en-US" dirty="0"/>
              <a:t>2016</a:t>
            </a:r>
          </a:p>
        </p:txBody>
      </p:sp>
      <p:sp>
        <p:nvSpPr>
          <p:cNvPr id="167" name="Text Placeholder 3"/>
          <p:cNvSpPr>
            <a:spLocks noGrp="1"/>
          </p:cNvSpPr>
          <p:nvPr>
            <p:ph type="body" sz="quarter" idx="42" hasCustomPrompt="1"/>
          </p:nvPr>
        </p:nvSpPr>
        <p:spPr>
          <a:xfrm>
            <a:off x="9577566" y="4255700"/>
            <a:ext cx="733842" cy="346247"/>
          </a:xfrm>
          <a:prstGeom prst="rect">
            <a:avLst/>
          </a:prstGeom>
        </p:spPr>
        <p:txBody>
          <a:bodyPr wrap="square" lIns="91429" tIns="91429" rIns="91429" bIns="91429" anchor="ctr">
            <a:noAutofit/>
          </a:bodyPr>
          <a:lstStyle>
            <a:lvl1pPr marL="0" indent="0" algn="l">
              <a:buNone/>
              <a:defRPr lang="en-US" sz="1600" b="1" kern="1200" dirty="0" smtClean="0">
                <a:solidFill>
                  <a:schemeClr val="accent5"/>
                </a:solidFill>
                <a:latin typeface="+mn-lt"/>
                <a:ea typeface="+mn-ea"/>
                <a:cs typeface="+mn-cs"/>
              </a:defRPr>
            </a:lvl1pPr>
          </a:lstStyle>
          <a:p>
            <a:pPr lvl="0"/>
            <a:r>
              <a:rPr lang="en-US" dirty="0"/>
              <a:t>2018</a:t>
            </a:r>
          </a:p>
        </p:txBody>
      </p:sp>
      <p:sp>
        <p:nvSpPr>
          <p:cNvPr id="168" name="Text Placeholder 3"/>
          <p:cNvSpPr>
            <a:spLocks noGrp="1"/>
          </p:cNvSpPr>
          <p:nvPr>
            <p:ph type="body" sz="quarter" idx="43" hasCustomPrompt="1"/>
          </p:nvPr>
        </p:nvSpPr>
        <p:spPr>
          <a:xfrm>
            <a:off x="7527307" y="5849870"/>
            <a:ext cx="3122515" cy="707886"/>
          </a:xfrm>
          <a:prstGeom prst="rect">
            <a:avLst/>
          </a:prstGeom>
          <a:noFill/>
        </p:spPr>
        <p:txBody>
          <a:bodyPr wrap="square" lIns="91429" tIns="91429" rIns="91429" bIns="91429" rtlCol="0">
            <a:noAutofit/>
          </a:bodyPr>
          <a:lstStyle>
            <a:lvl1pPr marL="0" indent="0" algn="r">
              <a:buNone/>
              <a:defRPr lang="en-US" sz="4000" b="1" dirty="0" smtClean="0">
                <a:solidFill>
                  <a:schemeClr val="accent3"/>
                </a:solidFill>
              </a:defRPr>
            </a:lvl1pPr>
          </a:lstStyle>
          <a:p>
            <a:pPr marL="0" lvl="0" defTabSz="609422"/>
            <a:r>
              <a:rPr lang="en-US" dirty="0"/>
              <a:t>10 YEARS</a:t>
            </a:r>
          </a:p>
        </p:txBody>
      </p:sp>
    </p:spTree>
    <p:extLst>
      <p:ext uri="{BB962C8B-B14F-4D97-AF65-F5344CB8AC3E}">
        <p14:creationId xmlns:p14="http://schemas.microsoft.com/office/powerpoint/2010/main" val="1141299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Layout">
    <p:spTree>
      <p:nvGrpSpPr>
        <p:cNvPr id="1" name=""/>
        <p:cNvGrpSpPr/>
        <p:nvPr/>
      </p:nvGrpSpPr>
      <p:grpSpPr>
        <a:xfrm>
          <a:off x="0" y="0"/>
          <a:ext cx="0" cy="0"/>
          <a:chOff x="0" y="0"/>
          <a:chExt cx="0" cy="0"/>
        </a:xfrm>
      </p:grpSpPr>
      <p:cxnSp>
        <p:nvCxnSpPr>
          <p:cNvPr id="5" name="Straight Connector 4"/>
          <p:cNvCxnSpPr/>
          <p:nvPr userDrawn="1"/>
        </p:nvCxnSpPr>
        <p:spPr>
          <a:xfrm flipH="1">
            <a:off x="2885845" y="4091306"/>
            <a:ext cx="1576646" cy="0"/>
          </a:xfrm>
          <a:prstGeom prst="line">
            <a:avLst/>
          </a:prstGeom>
          <a:ln w="19050">
            <a:solidFill>
              <a:schemeClr val="accent5">
                <a:lumMod val="60000"/>
                <a:lumOff val="4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4183150" y="2642919"/>
            <a:ext cx="1576646" cy="0"/>
          </a:xfrm>
          <a:prstGeom prst="line">
            <a:avLst/>
          </a:prstGeom>
          <a:ln w="19050">
            <a:solidFill>
              <a:schemeClr val="accent5">
                <a:lumMod val="60000"/>
                <a:lumOff val="4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7942565" y="4091306"/>
            <a:ext cx="1269168" cy="0"/>
          </a:xfrm>
          <a:prstGeom prst="line">
            <a:avLst/>
          </a:prstGeom>
          <a:ln w="19050">
            <a:solidFill>
              <a:schemeClr val="accent5">
                <a:lumMod val="60000"/>
                <a:lumOff val="4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367281" y="2523786"/>
            <a:ext cx="3625996" cy="2334810"/>
            <a:chOff x="4368418" y="2523549"/>
            <a:chExt cx="3626941" cy="2335418"/>
          </a:xfrm>
        </p:grpSpPr>
        <p:sp>
          <p:nvSpPr>
            <p:cNvPr id="9" name="Freeform 69"/>
            <p:cNvSpPr>
              <a:spLocks/>
            </p:cNvSpPr>
            <p:nvPr/>
          </p:nvSpPr>
          <p:spPr bwMode="auto">
            <a:xfrm rot="5400000">
              <a:off x="4570041" y="3489636"/>
              <a:ext cx="1059798" cy="404382"/>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chemeClr val="accent1">
                <a:lumMod val="7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10" name="Freeform 70"/>
            <p:cNvSpPr>
              <a:spLocks/>
            </p:cNvSpPr>
            <p:nvPr/>
          </p:nvSpPr>
          <p:spPr bwMode="auto">
            <a:xfrm rot="5400000">
              <a:off x="4470082" y="3060265"/>
              <a:ext cx="528195" cy="731522"/>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chemeClr val="accent1">
                <a:lumMod val="60000"/>
                <a:lumOff val="40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11" name="Freeform 71"/>
            <p:cNvSpPr>
              <a:spLocks/>
            </p:cNvSpPr>
            <p:nvPr/>
          </p:nvSpPr>
          <p:spPr bwMode="auto">
            <a:xfrm rot="5400000">
              <a:off x="4468378" y="3590164"/>
              <a:ext cx="531603" cy="731522"/>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chemeClr val="accent1"/>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12" name="Freeform 72"/>
            <p:cNvSpPr>
              <a:spLocks/>
            </p:cNvSpPr>
            <p:nvPr/>
          </p:nvSpPr>
          <p:spPr bwMode="auto">
            <a:xfrm rot="5400000">
              <a:off x="4931827" y="3564038"/>
              <a:ext cx="1697039" cy="254442"/>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accent2">
                <a:lumMod val="7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13" name="Freeform 73"/>
            <p:cNvSpPr>
              <a:spLocks/>
            </p:cNvSpPr>
            <p:nvPr/>
          </p:nvSpPr>
          <p:spPr bwMode="auto">
            <a:xfrm rot="5400000">
              <a:off x="5005661" y="2915437"/>
              <a:ext cx="847384" cy="701988"/>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accent2">
                <a:lumMod val="40000"/>
                <a:lumOff val="60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14" name="Freeform 74"/>
            <p:cNvSpPr>
              <a:spLocks/>
            </p:cNvSpPr>
            <p:nvPr/>
          </p:nvSpPr>
          <p:spPr bwMode="auto">
            <a:xfrm rot="5400000">
              <a:off x="5004524" y="3763957"/>
              <a:ext cx="849656" cy="701988"/>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accent2"/>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15" name="Freeform 75"/>
            <p:cNvSpPr>
              <a:spLocks/>
            </p:cNvSpPr>
            <p:nvPr/>
          </p:nvSpPr>
          <p:spPr bwMode="auto">
            <a:xfrm rot="5400000">
              <a:off x="6733368" y="3490203"/>
              <a:ext cx="1059798" cy="403246"/>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accent5">
                <a:lumMod val="7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16" name="Freeform 76"/>
            <p:cNvSpPr>
              <a:spLocks/>
            </p:cNvSpPr>
            <p:nvPr/>
          </p:nvSpPr>
          <p:spPr bwMode="auto">
            <a:xfrm rot="5400000">
              <a:off x="7365499" y="3060265"/>
              <a:ext cx="528195" cy="731522"/>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accent5">
                <a:lumMod val="60000"/>
                <a:lumOff val="40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17" name="Freeform 77"/>
            <p:cNvSpPr>
              <a:spLocks/>
            </p:cNvSpPr>
            <p:nvPr/>
          </p:nvSpPr>
          <p:spPr bwMode="auto">
            <a:xfrm rot="5400000">
              <a:off x="7363796" y="3590164"/>
              <a:ext cx="531603" cy="731522"/>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accent5"/>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18" name="Freeform 78"/>
            <p:cNvSpPr>
              <a:spLocks/>
            </p:cNvSpPr>
            <p:nvPr/>
          </p:nvSpPr>
          <p:spPr bwMode="auto">
            <a:xfrm rot="5400000">
              <a:off x="5733774" y="3564038"/>
              <a:ext cx="1697039" cy="254442"/>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accent4">
                <a:lumMod val="7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19" name="Freeform 79"/>
            <p:cNvSpPr>
              <a:spLocks/>
            </p:cNvSpPr>
            <p:nvPr/>
          </p:nvSpPr>
          <p:spPr bwMode="auto">
            <a:xfrm rot="5400000">
              <a:off x="6510164" y="2916005"/>
              <a:ext cx="847384" cy="700853"/>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accent4">
                <a:lumMod val="60000"/>
                <a:lumOff val="40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20" name="Freeform 80"/>
            <p:cNvSpPr>
              <a:spLocks/>
            </p:cNvSpPr>
            <p:nvPr/>
          </p:nvSpPr>
          <p:spPr bwMode="auto">
            <a:xfrm rot="5400000">
              <a:off x="6509028" y="3764525"/>
              <a:ext cx="849656" cy="700853"/>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accent4"/>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21" name="Freeform 81"/>
            <p:cNvSpPr>
              <a:spLocks/>
            </p:cNvSpPr>
            <p:nvPr/>
          </p:nvSpPr>
          <p:spPr bwMode="auto">
            <a:xfrm rot="5400000">
              <a:off x="5594058" y="2742779"/>
              <a:ext cx="1166573" cy="728114"/>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chemeClr val="accent3">
                <a:lumMod val="60000"/>
                <a:lumOff val="40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22" name="Freeform 82"/>
            <p:cNvSpPr>
              <a:spLocks/>
            </p:cNvSpPr>
            <p:nvPr/>
          </p:nvSpPr>
          <p:spPr bwMode="auto">
            <a:xfrm rot="5400000">
              <a:off x="5592922" y="3910488"/>
              <a:ext cx="1168845" cy="728114"/>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chemeClr val="accent3"/>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23" name="Freeform 83"/>
            <p:cNvSpPr>
              <a:spLocks/>
            </p:cNvSpPr>
            <p:nvPr/>
          </p:nvSpPr>
          <p:spPr bwMode="auto">
            <a:xfrm rot="5400000">
              <a:off x="7725013" y="3425457"/>
              <a:ext cx="9087" cy="531603"/>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24" name="Freeform 84"/>
            <p:cNvSpPr>
              <a:spLocks/>
            </p:cNvSpPr>
            <p:nvPr/>
          </p:nvSpPr>
          <p:spPr bwMode="auto">
            <a:xfrm rot="5400000">
              <a:off x="6992355" y="3403875"/>
              <a:ext cx="9087" cy="574767"/>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25" name="Freeform 85"/>
            <p:cNvSpPr>
              <a:spLocks/>
            </p:cNvSpPr>
            <p:nvPr/>
          </p:nvSpPr>
          <p:spPr bwMode="auto">
            <a:xfrm rot="5400000">
              <a:off x="4629676" y="3425457"/>
              <a:ext cx="9087" cy="531603"/>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26" name="Freeform 86"/>
            <p:cNvSpPr>
              <a:spLocks/>
            </p:cNvSpPr>
            <p:nvPr/>
          </p:nvSpPr>
          <p:spPr bwMode="auto">
            <a:xfrm rot="5400000">
              <a:off x="5361198" y="3403875"/>
              <a:ext cx="9087" cy="574767"/>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27" name="Freeform 87"/>
            <p:cNvSpPr>
              <a:spLocks/>
            </p:cNvSpPr>
            <p:nvPr/>
          </p:nvSpPr>
          <p:spPr bwMode="auto">
            <a:xfrm rot="5400000">
              <a:off x="6172801" y="3327202"/>
              <a:ext cx="9087" cy="728114"/>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28" name="Freeform 88"/>
            <p:cNvSpPr>
              <a:spLocks/>
            </p:cNvSpPr>
            <p:nvPr/>
          </p:nvSpPr>
          <p:spPr bwMode="auto">
            <a:xfrm rot="5400000">
              <a:off x="7303593" y="3529960"/>
              <a:ext cx="1059798" cy="323733"/>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29" name="Freeform 89"/>
            <p:cNvSpPr>
              <a:spLocks/>
            </p:cNvSpPr>
            <p:nvPr/>
          </p:nvSpPr>
          <p:spPr bwMode="auto">
            <a:xfrm rot="5400000">
              <a:off x="6837871" y="3587891"/>
              <a:ext cx="1059798" cy="207871"/>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31" name="Freeform 90"/>
            <p:cNvSpPr>
              <a:spLocks/>
            </p:cNvSpPr>
            <p:nvPr/>
          </p:nvSpPr>
          <p:spPr bwMode="auto">
            <a:xfrm rot="5400000">
              <a:off x="6303998" y="3559494"/>
              <a:ext cx="1697039" cy="26353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32" name="Freeform 91"/>
            <p:cNvSpPr>
              <a:spLocks/>
            </p:cNvSpPr>
            <p:nvPr/>
          </p:nvSpPr>
          <p:spPr bwMode="auto">
            <a:xfrm rot="5400000">
              <a:off x="5804200" y="3621969"/>
              <a:ext cx="1697039" cy="138580"/>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33" name="Freeform 92"/>
            <p:cNvSpPr>
              <a:spLocks/>
            </p:cNvSpPr>
            <p:nvPr/>
          </p:nvSpPr>
          <p:spPr bwMode="auto">
            <a:xfrm rot="5400000">
              <a:off x="4000386" y="3529960"/>
              <a:ext cx="1059798" cy="323733"/>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34" name="Freeform 93"/>
            <p:cNvSpPr>
              <a:spLocks/>
            </p:cNvSpPr>
            <p:nvPr/>
          </p:nvSpPr>
          <p:spPr bwMode="auto">
            <a:xfrm rot="5400000">
              <a:off x="4466105" y="3587891"/>
              <a:ext cx="1059798" cy="207871"/>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35" name="Freeform 94"/>
            <p:cNvSpPr>
              <a:spLocks/>
            </p:cNvSpPr>
            <p:nvPr/>
          </p:nvSpPr>
          <p:spPr bwMode="auto">
            <a:xfrm rot="5400000">
              <a:off x="4362170" y="3558926"/>
              <a:ext cx="1697039" cy="264666"/>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36" name="Freeform 95"/>
            <p:cNvSpPr>
              <a:spLocks/>
            </p:cNvSpPr>
            <p:nvPr/>
          </p:nvSpPr>
          <p:spPr bwMode="auto">
            <a:xfrm rot="5400000">
              <a:off x="4862537" y="3621969"/>
              <a:ext cx="1697039" cy="138580"/>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37" name="Freeform 96"/>
            <p:cNvSpPr>
              <a:spLocks/>
            </p:cNvSpPr>
            <p:nvPr/>
          </p:nvSpPr>
          <p:spPr bwMode="auto">
            <a:xfrm rot="5400000">
              <a:off x="5303835" y="3621400"/>
              <a:ext cx="2335417" cy="139716"/>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sp>
          <p:nvSpPr>
            <p:cNvPr id="38" name="Freeform 97"/>
            <p:cNvSpPr>
              <a:spLocks/>
            </p:cNvSpPr>
            <p:nvPr/>
          </p:nvSpPr>
          <p:spPr bwMode="auto">
            <a:xfrm rot="5400000">
              <a:off x="4713165" y="3623672"/>
              <a:ext cx="2335417" cy="13517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91440" rIns="91440" bIns="91440" numCol="1" anchor="t" anchorCtr="0" compatLnSpc="1">
              <a:prstTxWarp prst="textNoShape">
                <a:avLst/>
              </a:prstTxWarp>
              <a:noAutofit/>
            </a:bodyPr>
            <a:lstStyle/>
            <a:p>
              <a:endParaRPr lang="id-ID" sz="2400"/>
            </a:p>
          </p:txBody>
        </p:sp>
      </p:grpSp>
      <p:cxnSp>
        <p:nvCxnSpPr>
          <p:cNvPr id="39" name="Straight Connector 38"/>
          <p:cNvCxnSpPr/>
          <p:nvPr userDrawn="1"/>
        </p:nvCxnSpPr>
        <p:spPr>
          <a:xfrm>
            <a:off x="6580580" y="2642919"/>
            <a:ext cx="1576646" cy="0"/>
          </a:xfrm>
          <a:prstGeom prst="line">
            <a:avLst/>
          </a:prstGeom>
          <a:ln w="19050">
            <a:solidFill>
              <a:schemeClr val="accent5">
                <a:lumMod val="60000"/>
                <a:lumOff val="4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 Placeholder 29"/>
          <p:cNvSpPr>
            <a:spLocks noGrp="1"/>
          </p:cNvSpPr>
          <p:nvPr userDrawn="1">
            <p:ph type="body" sz="quarter" idx="12" hasCustomPrompt="1"/>
          </p:nvPr>
        </p:nvSpPr>
        <p:spPr>
          <a:xfrm>
            <a:off x="455613" y="277285"/>
            <a:ext cx="9974263" cy="582083"/>
          </a:xfrm>
          <a:prstGeom prst="rect">
            <a:avLst/>
          </a:prstGeom>
        </p:spPr>
        <p:txBody>
          <a:bodyPr wrap="square" lIns="91429" tIns="91429" rIns="91429" bIns="91429" anchor="ctr">
            <a:noAutofit/>
          </a:bodyPr>
          <a:lstStyle>
            <a:lvl1pPr marL="0" indent="0">
              <a:buNone/>
              <a:defRPr sz="2800"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Enter Title Here</a:t>
            </a:r>
          </a:p>
        </p:txBody>
      </p:sp>
      <p:sp>
        <p:nvSpPr>
          <p:cNvPr id="54" name="Text Placeholder 31"/>
          <p:cNvSpPr>
            <a:spLocks noGrp="1"/>
          </p:cNvSpPr>
          <p:nvPr userDrawn="1">
            <p:ph type="body" sz="quarter" idx="13" hasCustomPrompt="1"/>
          </p:nvPr>
        </p:nvSpPr>
        <p:spPr>
          <a:xfrm>
            <a:off x="455611" y="1195568"/>
            <a:ext cx="9974263" cy="503471"/>
          </a:xfrm>
          <a:prstGeom prst="rect">
            <a:avLst/>
          </a:prstGeom>
        </p:spPr>
        <p:txBody>
          <a:bodyPr wrap="square" lIns="91429" tIns="91429" rIns="91429" bIns="91429">
            <a:noAutofit/>
          </a:bodyPr>
          <a:lstStyle>
            <a:lvl1pPr marL="0" indent="0">
              <a:buNone/>
              <a:defRPr sz="2400" b="0">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Put your great subtitle here</a:t>
            </a:r>
          </a:p>
        </p:txBody>
      </p:sp>
      <p:sp>
        <p:nvSpPr>
          <p:cNvPr id="55" name="Text Placeholder 31"/>
          <p:cNvSpPr>
            <a:spLocks noGrp="1"/>
          </p:cNvSpPr>
          <p:nvPr userDrawn="1">
            <p:ph type="body" sz="quarter" idx="14" hasCustomPrompt="1"/>
          </p:nvPr>
        </p:nvSpPr>
        <p:spPr>
          <a:xfrm>
            <a:off x="2083170" y="2825942"/>
            <a:ext cx="2005678" cy="860706"/>
          </a:xfrm>
          <a:prstGeom prst="rect">
            <a:avLst/>
          </a:prstGeom>
        </p:spPr>
        <p:txBody>
          <a:bodyPr wrap="square" lIns="91429" tIns="91429" rIns="91429" bIns="91429">
            <a:noAutofit/>
          </a:bodyPr>
          <a:lstStyle>
            <a:lvl1pPr marL="0" indent="0">
              <a:buFont typeface="Wingdings" panose="05000000000000000000" pitchFamily="2" charset="2"/>
              <a:buNone/>
              <a:defRPr sz="1200" b="0">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56" name="Text Placeholder 31"/>
          <p:cNvSpPr>
            <a:spLocks noGrp="1"/>
          </p:cNvSpPr>
          <p:nvPr userDrawn="1">
            <p:ph type="body" sz="quarter" idx="15" hasCustomPrompt="1"/>
          </p:nvPr>
        </p:nvSpPr>
        <p:spPr>
          <a:xfrm>
            <a:off x="2083172" y="2367954"/>
            <a:ext cx="2005677" cy="492314"/>
          </a:xfrm>
          <a:prstGeom prst="rect">
            <a:avLst/>
          </a:prstGeom>
          <a:noFill/>
        </p:spPr>
        <p:txBody>
          <a:bodyPr wrap="square" lIns="91429" tIns="91429" rIns="91429" bIns="91429" rtlCol="0">
            <a:noAutofit/>
          </a:bodyPr>
          <a:lstStyle>
            <a:lvl1pPr marL="0" indent="0" algn="r" defTabSz="609422">
              <a:buNone/>
              <a:defRPr lang="en-US" sz="2000" dirty="0" smtClean="0">
                <a:solidFill>
                  <a:schemeClr val="accent1"/>
                </a:solidFill>
              </a:defRPr>
            </a:lvl1pPr>
          </a:lstStyle>
          <a:p>
            <a:pPr marL="0" lvl="0" defTabSz="609422"/>
            <a:r>
              <a:rPr lang="en-US" dirty="0"/>
              <a:t>Click to add text</a:t>
            </a:r>
          </a:p>
        </p:txBody>
      </p:sp>
      <p:sp>
        <p:nvSpPr>
          <p:cNvPr id="57" name="Text Placeholder 31"/>
          <p:cNvSpPr>
            <a:spLocks noGrp="1"/>
          </p:cNvSpPr>
          <p:nvPr>
            <p:ph type="body" sz="quarter" idx="16" hasCustomPrompt="1"/>
          </p:nvPr>
        </p:nvSpPr>
        <p:spPr>
          <a:xfrm>
            <a:off x="8288524" y="2625950"/>
            <a:ext cx="1990007" cy="860706"/>
          </a:xfrm>
          <a:prstGeom prst="rect">
            <a:avLst/>
          </a:prstGeom>
        </p:spPr>
        <p:txBody>
          <a:bodyPr wrap="square" lIns="91429" tIns="91429" rIns="91429" bIns="91429">
            <a:noAutofit/>
          </a:bodyPr>
          <a:lstStyle>
            <a:lvl1pPr marL="0" indent="0" algn="r">
              <a:buFont typeface="Wingdings" panose="05000000000000000000" pitchFamily="2" charset="2"/>
              <a:buNone/>
              <a:defRPr sz="1200" b="0">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58" name="Text Placeholder 31"/>
          <p:cNvSpPr>
            <a:spLocks noGrp="1"/>
          </p:cNvSpPr>
          <p:nvPr>
            <p:ph type="body" sz="quarter" idx="17" hasCustomPrompt="1"/>
          </p:nvPr>
        </p:nvSpPr>
        <p:spPr>
          <a:xfrm>
            <a:off x="8288526" y="2167964"/>
            <a:ext cx="1990007" cy="492314"/>
          </a:xfrm>
          <a:prstGeom prst="rect">
            <a:avLst/>
          </a:prstGeom>
          <a:noFill/>
        </p:spPr>
        <p:txBody>
          <a:bodyPr wrap="square" lIns="91429" tIns="91429" rIns="91429" bIns="91429" rtlCol="0">
            <a:noAutofit/>
          </a:bodyPr>
          <a:lstStyle>
            <a:lvl1pPr marL="0" indent="0" algn="r" defTabSz="609422">
              <a:buNone/>
              <a:defRPr lang="en-US" sz="2000" dirty="0" smtClean="0">
                <a:solidFill>
                  <a:schemeClr val="accent1"/>
                </a:solidFill>
              </a:defRPr>
            </a:lvl1pPr>
          </a:lstStyle>
          <a:p>
            <a:pPr marL="0" lvl="0" defTabSz="609422"/>
            <a:r>
              <a:rPr lang="en-US" dirty="0"/>
              <a:t>Click to add text</a:t>
            </a:r>
          </a:p>
        </p:txBody>
      </p:sp>
      <p:sp>
        <p:nvSpPr>
          <p:cNvPr id="59" name="Text Placeholder 31"/>
          <p:cNvSpPr>
            <a:spLocks noGrp="1"/>
          </p:cNvSpPr>
          <p:nvPr>
            <p:ph type="body" sz="quarter" idx="18" hasCustomPrompt="1"/>
          </p:nvPr>
        </p:nvSpPr>
        <p:spPr>
          <a:xfrm>
            <a:off x="813031" y="4279528"/>
            <a:ext cx="2005678" cy="654423"/>
          </a:xfrm>
          <a:prstGeom prst="rect">
            <a:avLst/>
          </a:prstGeom>
        </p:spPr>
        <p:txBody>
          <a:bodyPr wrap="square" lIns="91429" tIns="91429" rIns="91429" bIns="91429">
            <a:noAutofit/>
          </a:bodyPr>
          <a:lstStyle>
            <a:lvl1pPr marL="0" indent="0">
              <a:buFont typeface="Wingdings" panose="05000000000000000000" pitchFamily="2" charset="2"/>
              <a:buNone/>
              <a:defRPr sz="1200" b="0">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60" name="Text Placeholder 31"/>
          <p:cNvSpPr>
            <a:spLocks noGrp="1"/>
          </p:cNvSpPr>
          <p:nvPr>
            <p:ph type="body" sz="quarter" idx="19" hasCustomPrompt="1"/>
          </p:nvPr>
        </p:nvSpPr>
        <p:spPr>
          <a:xfrm>
            <a:off x="813033" y="3821540"/>
            <a:ext cx="2005677" cy="492314"/>
          </a:xfrm>
          <a:prstGeom prst="rect">
            <a:avLst/>
          </a:prstGeom>
          <a:noFill/>
        </p:spPr>
        <p:txBody>
          <a:bodyPr wrap="square" lIns="91429" tIns="91429" rIns="91429" bIns="91429" rtlCol="0">
            <a:noAutofit/>
          </a:bodyPr>
          <a:lstStyle>
            <a:lvl1pPr marL="0" indent="0" algn="r" defTabSz="609422">
              <a:buNone/>
              <a:defRPr lang="en-US" sz="2000" dirty="0" smtClean="0">
                <a:solidFill>
                  <a:schemeClr val="accent1"/>
                </a:solidFill>
              </a:defRPr>
            </a:lvl1pPr>
          </a:lstStyle>
          <a:p>
            <a:pPr marL="0" lvl="0" defTabSz="609422"/>
            <a:r>
              <a:rPr lang="en-US" dirty="0"/>
              <a:t>Click to add text</a:t>
            </a:r>
          </a:p>
        </p:txBody>
      </p:sp>
      <p:sp>
        <p:nvSpPr>
          <p:cNvPr id="61" name="Text Placeholder 31"/>
          <p:cNvSpPr>
            <a:spLocks noGrp="1"/>
          </p:cNvSpPr>
          <p:nvPr>
            <p:ph type="body" sz="quarter" idx="20" hasCustomPrompt="1"/>
          </p:nvPr>
        </p:nvSpPr>
        <p:spPr>
          <a:xfrm>
            <a:off x="9347200" y="4261324"/>
            <a:ext cx="2110684" cy="654423"/>
          </a:xfrm>
          <a:prstGeom prst="rect">
            <a:avLst/>
          </a:prstGeom>
        </p:spPr>
        <p:txBody>
          <a:bodyPr wrap="square" lIns="91429" tIns="91429" rIns="91429" bIns="91429">
            <a:noAutofit/>
          </a:bodyPr>
          <a:lstStyle>
            <a:lvl1pPr marL="0" indent="0">
              <a:buFont typeface="Wingdings" panose="05000000000000000000" pitchFamily="2" charset="2"/>
              <a:buNone/>
              <a:defRPr sz="1200" b="0">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62" name="Text Placeholder 31"/>
          <p:cNvSpPr>
            <a:spLocks noGrp="1"/>
          </p:cNvSpPr>
          <p:nvPr>
            <p:ph type="body" sz="quarter" idx="21" hasCustomPrompt="1"/>
          </p:nvPr>
        </p:nvSpPr>
        <p:spPr>
          <a:xfrm>
            <a:off x="9347201" y="3803336"/>
            <a:ext cx="2005677" cy="492314"/>
          </a:xfrm>
          <a:prstGeom prst="rect">
            <a:avLst/>
          </a:prstGeom>
          <a:noFill/>
        </p:spPr>
        <p:txBody>
          <a:bodyPr wrap="square" lIns="91429" tIns="91429" rIns="91429" bIns="91429" rtlCol="0">
            <a:noAutofit/>
          </a:bodyPr>
          <a:lstStyle>
            <a:lvl1pPr marL="0" indent="0" algn="l" defTabSz="609422">
              <a:buNone/>
              <a:defRPr lang="en-US" sz="2000" dirty="0" smtClean="0">
                <a:solidFill>
                  <a:schemeClr val="accent1"/>
                </a:solidFill>
              </a:defRPr>
            </a:lvl1pPr>
          </a:lstStyle>
          <a:p>
            <a:pPr marL="0" lvl="0" defTabSz="609422"/>
            <a:r>
              <a:rPr lang="en-US" dirty="0"/>
              <a:t>Click to add text</a:t>
            </a:r>
          </a:p>
        </p:txBody>
      </p:sp>
      <p:sp>
        <p:nvSpPr>
          <p:cNvPr id="63" name="Text Placeholder 31"/>
          <p:cNvSpPr>
            <a:spLocks noGrp="1"/>
          </p:cNvSpPr>
          <p:nvPr>
            <p:ph type="body" sz="quarter" idx="22" hasCustomPrompt="1"/>
          </p:nvPr>
        </p:nvSpPr>
        <p:spPr>
          <a:xfrm>
            <a:off x="1008597" y="5261449"/>
            <a:ext cx="7969239" cy="654423"/>
          </a:xfrm>
          <a:prstGeom prst="rect">
            <a:avLst/>
          </a:prstGeom>
        </p:spPr>
        <p:txBody>
          <a:bodyPr wrap="square" lIns="91429" tIns="91429" rIns="91429" bIns="91429">
            <a:noAutofit/>
          </a:bodyPr>
          <a:lstStyle>
            <a:lvl1pPr marL="0" indent="0">
              <a:buFont typeface="Wingdings" panose="05000000000000000000" pitchFamily="2" charset="2"/>
              <a:buNone/>
              <a:defRPr sz="1200" b="0">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Tree>
    <p:extLst>
      <p:ext uri="{BB962C8B-B14F-4D97-AF65-F5344CB8AC3E}">
        <p14:creationId xmlns:p14="http://schemas.microsoft.com/office/powerpoint/2010/main" val="3297241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ic List Show">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55613" y="276227"/>
            <a:ext cx="9982200" cy="625475"/>
          </a:xfrm>
          <a:prstGeom prst="rect">
            <a:avLst/>
          </a:prstGeom>
        </p:spPr>
        <p:txBody>
          <a:bodyPr wrap="square">
            <a:noAutofit/>
          </a:bodyPr>
          <a:lstStyle>
            <a:lvl1pPr marL="0" indent="0" algn="l">
              <a:buFont typeface="Arial" panose="020B0604020202020204" pitchFamily="34" charset="0"/>
              <a:buNone/>
              <a:defRPr/>
            </a:lvl1pPr>
          </a:lstStyle>
          <a:p>
            <a:r>
              <a:rPr lang="en-US" dirty="0"/>
              <a:t>Enter Title Here</a:t>
            </a:r>
          </a:p>
        </p:txBody>
      </p:sp>
      <p:sp>
        <p:nvSpPr>
          <p:cNvPr id="19" name="Text Placeholder 31"/>
          <p:cNvSpPr>
            <a:spLocks noGrp="1"/>
          </p:cNvSpPr>
          <p:nvPr userDrawn="1">
            <p:ph type="body" sz="quarter" idx="13" hasCustomPrompt="1"/>
          </p:nvPr>
        </p:nvSpPr>
        <p:spPr>
          <a:xfrm>
            <a:off x="455611" y="1195568"/>
            <a:ext cx="9974263" cy="503471"/>
          </a:xfrm>
          <a:prstGeom prst="rect">
            <a:avLst/>
          </a:prstGeom>
        </p:spPr>
        <p:txBody>
          <a:bodyPr wrap="square">
            <a:noAutofit/>
          </a:bodyPr>
          <a:lstStyle>
            <a:lvl1pPr marL="0" indent="0">
              <a:buNone/>
              <a:defRPr sz="2400" b="0">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Put your great subtitle here</a:t>
            </a:r>
          </a:p>
        </p:txBody>
      </p:sp>
      <p:sp>
        <p:nvSpPr>
          <p:cNvPr id="40" name="Text Placeholder 31"/>
          <p:cNvSpPr>
            <a:spLocks noGrp="1"/>
          </p:cNvSpPr>
          <p:nvPr>
            <p:ph type="body" sz="quarter" idx="14" hasCustomPrompt="1"/>
          </p:nvPr>
        </p:nvSpPr>
        <p:spPr>
          <a:xfrm>
            <a:off x="2087750" y="2632934"/>
            <a:ext cx="3678050" cy="697731"/>
          </a:xfrm>
          <a:prstGeom prst="rect">
            <a:avLst/>
          </a:prstGeom>
        </p:spPr>
        <p:txBody>
          <a:bodyPr wrap="square">
            <a:noAutofit/>
          </a:bodyPr>
          <a:lstStyle>
            <a:lvl1pPr marL="0" indent="0" algn="l">
              <a:buFont typeface="Wingdings" panose="05000000000000000000" pitchFamily="2" charset="2"/>
              <a:buNone/>
              <a:defRPr sz="1300" b="0">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41" name="Text Placeholder 31"/>
          <p:cNvSpPr>
            <a:spLocks noGrp="1"/>
          </p:cNvSpPr>
          <p:nvPr>
            <p:ph type="body" sz="quarter" idx="15" hasCustomPrompt="1"/>
          </p:nvPr>
        </p:nvSpPr>
        <p:spPr>
          <a:xfrm>
            <a:off x="2087750" y="2174947"/>
            <a:ext cx="3678050" cy="369332"/>
          </a:xfrm>
          <a:prstGeom prst="rect">
            <a:avLst/>
          </a:prstGeom>
          <a:noFill/>
        </p:spPr>
        <p:txBody>
          <a:bodyPr wrap="square" rtlCol="0">
            <a:noAutofit/>
          </a:bodyPr>
          <a:lstStyle>
            <a:lvl1pPr marL="0" indent="0" algn="l" defTabSz="609422">
              <a:buNone/>
              <a:defRPr lang="en-US" sz="1800" b="1" dirty="0" smtClean="0">
                <a:solidFill>
                  <a:schemeClr val="tx1"/>
                </a:solidFill>
              </a:defRPr>
            </a:lvl1pPr>
          </a:lstStyle>
          <a:p>
            <a:pPr marL="0" lvl="0" defTabSz="609422"/>
            <a:r>
              <a:rPr lang="en-US" dirty="0"/>
              <a:t>Enter Title Here</a:t>
            </a:r>
          </a:p>
        </p:txBody>
      </p:sp>
      <p:sp>
        <p:nvSpPr>
          <p:cNvPr id="42" name="Text Placeholder 31"/>
          <p:cNvSpPr>
            <a:spLocks noGrp="1"/>
          </p:cNvSpPr>
          <p:nvPr>
            <p:ph type="body" sz="quarter" idx="16" hasCustomPrompt="1"/>
          </p:nvPr>
        </p:nvSpPr>
        <p:spPr>
          <a:xfrm>
            <a:off x="2087750" y="3953290"/>
            <a:ext cx="3678050" cy="697731"/>
          </a:xfrm>
          <a:prstGeom prst="rect">
            <a:avLst/>
          </a:prstGeom>
        </p:spPr>
        <p:txBody>
          <a:bodyPr wrap="square">
            <a:noAutofit/>
          </a:bodyPr>
          <a:lstStyle>
            <a:lvl1pPr marL="0" indent="0" algn="l">
              <a:buFont typeface="Wingdings" panose="05000000000000000000" pitchFamily="2" charset="2"/>
              <a:buNone/>
              <a:defRPr sz="1300" b="0">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43" name="Text Placeholder 31"/>
          <p:cNvSpPr>
            <a:spLocks noGrp="1"/>
          </p:cNvSpPr>
          <p:nvPr>
            <p:ph type="body" sz="quarter" idx="17" hasCustomPrompt="1"/>
          </p:nvPr>
        </p:nvSpPr>
        <p:spPr>
          <a:xfrm>
            <a:off x="2087750" y="3495303"/>
            <a:ext cx="3678050" cy="369332"/>
          </a:xfrm>
          <a:prstGeom prst="rect">
            <a:avLst/>
          </a:prstGeom>
          <a:noFill/>
        </p:spPr>
        <p:txBody>
          <a:bodyPr wrap="square" rtlCol="0">
            <a:noAutofit/>
          </a:bodyPr>
          <a:lstStyle>
            <a:lvl1pPr marL="0" indent="0" algn="l" defTabSz="609422">
              <a:buNone/>
              <a:defRPr lang="en-US" sz="1800" b="1" dirty="0" smtClean="0">
                <a:solidFill>
                  <a:schemeClr val="tx1"/>
                </a:solidFill>
              </a:defRPr>
            </a:lvl1pPr>
          </a:lstStyle>
          <a:p>
            <a:pPr marL="0" lvl="0" defTabSz="609422"/>
            <a:r>
              <a:rPr lang="en-US" dirty="0"/>
              <a:t>Enter Title Here</a:t>
            </a:r>
          </a:p>
        </p:txBody>
      </p:sp>
      <p:sp>
        <p:nvSpPr>
          <p:cNvPr id="44" name="Text Placeholder 31"/>
          <p:cNvSpPr>
            <a:spLocks noGrp="1"/>
          </p:cNvSpPr>
          <p:nvPr>
            <p:ph type="body" sz="quarter" idx="18" hasCustomPrompt="1"/>
          </p:nvPr>
        </p:nvSpPr>
        <p:spPr>
          <a:xfrm>
            <a:off x="2087750" y="5397828"/>
            <a:ext cx="3678050" cy="697731"/>
          </a:xfrm>
          <a:prstGeom prst="rect">
            <a:avLst/>
          </a:prstGeom>
        </p:spPr>
        <p:txBody>
          <a:bodyPr wrap="square">
            <a:noAutofit/>
          </a:bodyPr>
          <a:lstStyle>
            <a:lvl1pPr marL="0" indent="0" algn="l">
              <a:buFont typeface="Wingdings" panose="05000000000000000000" pitchFamily="2" charset="2"/>
              <a:buNone/>
              <a:defRPr sz="1300" b="0">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45" name="Text Placeholder 31"/>
          <p:cNvSpPr>
            <a:spLocks noGrp="1"/>
          </p:cNvSpPr>
          <p:nvPr>
            <p:ph type="body" sz="quarter" idx="19" hasCustomPrompt="1"/>
          </p:nvPr>
        </p:nvSpPr>
        <p:spPr>
          <a:xfrm>
            <a:off x="2087750" y="4939841"/>
            <a:ext cx="3678050" cy="369332"/>
          </a:xfrm>
          <a:prstGeom prst="rect">
            <a:avLst/>
          </a:prstGeom>
          <a:noFill/>
        </p:spPr>
        <p:txBody>
          <a:bodyPr wrap="square" rtlCol="0">
            <a:noAutofit/>
          </a:bodyPr>
          <a:lstStyle>
            <a:lvl1pPr marL="0" indent="0" algn="l" defTabSz="609422">
              <a:buNone/>
              <a:defRPr lang="en-US" sz="1800" b="1" dirty="0" smtClean="0">
                <a:solidFill>
                  <a:schemeClr val="tx1"/>
                </a:solidFill>
              </a:defRPr>
            </a:lvl1pPr>
          </a:lstStyle>
          <a:p>
            <a:pPr marL="0" lvl="0" defTabSz="609422"/>
            <a:r>
              <a:rPr lang="en-US" dirty="0"/>
              <a:t>Enter Title Here</a:t>
            </a:r>
          </a:p>
        </p:txBody>
      </p:sp>
      <p:sp>
        <p:nvSpPr>
          <p:cNvPr id="46" name="Text Placeholder 31"/>
          <p:cNvSpPr>
            <a:spLocks noGrp="1"/>
          </p:cNvSpPr>
          <p:nvPr>
            <p:ph type="body" sz="quarter" idx="20" hasCustomPrompt="1"/>
          </p:nvPr>
        </p:nvSpPr>
        <p:spPr>
          <a:xfrm>
            <a:off x="7650350" y="2632934"/>
            <a:ext cx="3678050" cy="697731"/>
          </a:xfrm>
          <a:prstGeom prst="rect">
            <a:avLst/>
          </a:prstGeom>
        </p:spPr>
        <p:txBody>
          <a:bodyPr wrap="square">
            <a:noAutofit/>
          </a:bodyPr>
          <a:lstStyle>
            <a:lvl1pPr marL="0" indent="0" algn="l">
              <a:buFont typeface="Wingdings" panose="05000000000000000000" pitchFamily="2" charset="2"/>
              <a:buNone/>
              <a:defRPr sz="1300" b="0">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47" name="Text Placeholder 31"/>
          <p:cNvSpPr>
            <a:spLocks noGrp="1"/>
          </p:cNvSpPr>
          <p:nvPr>
            <p:ph type="body" sz="quarter" idx="21" hasCustomPrompt="1"/>
          </p:nvPr>
        </p:nvSpPr>
        <p:spPr>
          <a:xfrm>
            <a:off x="7650350" y="2174947"/>
            <a:ext cx="3678050" cy="369332"/>
          </a:xfrm>
          <a:prstGeom prst="rect">
            <a:avLst/>
          </a:prstGeom>
          <a:noFill/>
        </p:spPr>
        <p:txBody>
          <a:bodyPr wrap="square" rtlCol="0">
            <a:noAutofit/>
          </a:bodyPr>
          <a:lstStyle>
            <a:lvl1pPr marL="0" indent="0" algn="l" defTabSz="609422">
              <a:buNone/>
              <a:defRPr lang="en-US" sz="1800" b="1" dirty="0" smtClean="0">
                <a:solidFill>
                  <a:schemeClr val="tx1"/>
                </a:solidFill>
              </a:defRPr>
            </a:lvl1pPr>
          </a:lstStyle>
          <a:p>
            <a:pPr marL="0" lvl="0" defTabSz="609422"/>
            <a:r>
              <a:rPr lang="en-US" dirty="0"/>
              <a:t>Enter Title Here</a:t>
            </a:r>
          </a:p>
        </p:txBody>
      </p:sp>
      <p:sp>
        <p:nvSpPr>
          <p:cNvPr id="48" name="Text Placeholder 31"/>
          <p:cNvSpPr>
            <a:spLocks noGrp="1"/>
          </p:cNvSpPr>
          <p:nvPr>
            <p:ph type="body" sz="quarter" idx="22" hasCustomPrompt="1"/>
          </p:nvPr>
        </p:nvSpPr>
        <p:spPr>
          <a:xfrm>
            <a:off x="7650350" y="3953290"/>
            <a:ext cx="3678050" cy="697731"/>
          </a:xfrm>
          <a:prstGeom prst="rect">
            <a:avLst/>
          </a:prstGeom>
        </p:spPr>
        <p:txBody>
          <a:bodyPr wrap="square">
            <a:noAutofit/>
          </a:bodyPr>
          <a:lstStyle>
            <a:lvl1pPr marL="0" indent="0" algn="l">
              <a:buFont typeface="Wingdings" panose="05000000000000000000" pitchFamily="2" charset="2"/>
              <a:buNone/>
              <a:defRPr sz="1300" b="0">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49" name="Text Placeholder 31"/>
          <p:cNvSpPr>
            <a:spLocks noGrp="1"/>
          </p:cNvSpPr>
          <p:nvPr>
            <p:ph type="body" sz="quarter" idx="23" hasCustomPrompt="1"/>
          </p:nvPr>
        </p:nvSpPr>
        <p:spPr>
          <a:xfrm>
            <a:off x="7650350" y="3495303"/>
            <a:ext cx="3678050" cy="369332"/>
          </a:xfrm>
          <a:prstGeom prst="rect">
            <a:avLst/>
          </a:prstGeom>
          <a:noFill/>
        </p:spPr>
        <p:txBody>
          <a:bodyPr wrap="square" rtlCol="0">
            <a:noAutofit/>
          </a:bodyPr>
          <a:lstStyle>
            <a:lvl1pPr marL="0" indent="0" algn="l" defTabSz="609422">
              <a:buNone/>
              <a:defRPr lang="en-US" sz="1800" b="1" dirty="0" smtClean="0">
                <a:solidFill>
                  <a:schemeClr val="tx1"/>
                </a:solidFill>
              </a:defRPr>
            </a:lvl1pPr>
          </a:lstStyle>
          <a:p>
            <a:pPr marL="0" lvl="0" defTabSz="609422"/>
            <a:r>
              <a:rPr lang="en-US" dirty="0"/>
              <a:t>Enter Title Here</a:t>
            </a:r>
          </a:p>
        </p:txBody>
      </p:sp>
      <p:sp>
        <p:nvSpPr>
          <p:cNvPr id="50" name="Text Placeholder 31"/>
          <p:cNvSpPr>
            <a:spLocks noGrp="1"/>
          </p:cNvSpPr>
          <p:nvPr>
            <p:ph type="body" sz="quarter" idx="24" hasCustomPrompt="1"/>
          </p:nvPr>
        </p:nvSpPr>
        <p:spPr>
          <a:xfrm>
            <a:off x="7650350" y="5397828"/>
            <a:ext cx="3678050" cy="697731"/>
          </a:xfrm>
          <a:prstGeom prst="rect">
            <a:avLst/>
          </a:prstGeom>
        </p:spPr>
        <p:txBody>
          <a:bodyPr wrap="square">
            <a:noAutofit/>
          </a:bodyPr>
          <a:lstStyle>
            <a:lvl1pPr marL="0" indent="0" algn="l">
              <a:buFont typeface="Wingdings" panose="05000000000000000000" pitchFamily="2" charset="2"/>
              <a:buNone/>
              <a:defRPr sz="1300" b="0">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51" name="Text Placeholder 31"/>
          <p:cNvSpPr>
            <a:spLocks noGrp="1"/>
          </p:cNvSpPr>
          <p:nvPr>
            <p:ph type="body" sz="quarter" idx="25" hasCustomPrompt="1"/>
          </p:nvPr>
        </p:nvSpPr>
        <p:spPr>
          <a:xfrm>
            <a:off x="7650350" y="4939841"/>
            <a:ext cx="3678050" cy="369332"/>
          </a:xfrm>
          <a:prstGeom prst="rect">
            <a:avLst/>
          </a:prstGeom>
          <a:noFill/>
        </p:spPr>
        <p:txBody>
          <a:bodyPr wrap="square" rtlCol="0">
            <a:noAutofit/>
          </a:bodyPr>
          <a:lstStyle>
            <a:lvl1pPr marL="0" indent="0" algn="l" defTabSz="609422">
              <a:buNone/>
              <a:defRPr lang="en-US" sz="1800" b="1" dirty="0" smtClean="0">
                <a:solidFill>
                  <a:schemeClr val="tx1"/>
                </a:solidFill>
              </a:defRPr>
            </a:lvl1pPr>
          </a:lstStyle>
          <a:p>
            <a:pPr marL="0" lvl="0" defTabSz="609422"/>
            <a:r>
              <a:rPr lang="en-US" dirty="0"/>
              <a:t>Enter Title Here</a:t>
            </a:r>
          </a:p>
        </p:txBody>
      </p:sp>
      <p:sp>
        <p:nvSpPr>
          <p:cNvPr id="4" name="Picture Placeholder 3"/>
          <p:cNvSpPr>
            <a:spLocks noGrp="1"/>
          </p:cNvSpPr>
          <p:nvPr>
            <p:ph type="pic" sz="quarter" idx="32" hasCustomPrompt="1"/>
          </p:nvPr>
        </p:nvSpPr>
        <p:spPr>
          <a:xfrm>
            <a:off x="1014411" y="2087079"/>
            <a:ext cx="914400" cy="914400"/>
          </a:xfrm>
          <a:prstGeom prst="ellipse">
            <a:avLst/>
          </a:prstGeom>
          <a:solidFill>
            <a:srgbClr val="F68C1F"/>
          </a:solidFill>
        </p:spPr>
        <p:txBody>
          <a:bodyPr wrap="square" anchor="ctr">
            <a:noAutofit/>
          </a:bodyPr>
          <a:lstStyle>
            <a:lvl1pPr marL="0" indent="0" algn="ctr">
              <a:buNone/>
              <a:defRPr sz="1200">
                <a:solidFill>
                  <a:schemeClr val="bg1"/>
                </a:solidFill>
              </a:defRPr>
            </a:lvl1pPr>
          </a:lstStyle>
          <a:p>
            <a:r>
              <a:rPr lang="en-US" dirty="0"/>
              <a:t>Picture</a:t>
            </a:r>
          </a:p>
        </p:txBody>
      </p:sp>
      <p:sp>
        <p:nvSpPr>
          <p:cNvPr id="28" name="Picture Placeholder 3"/>
          <p:cNvSpPr>
            <a:spLocks noGrp="1"/>
          </p:cNvSpPr>
          <p:nvPr>
            <p:ph type="pic" sz="quarter" idx="33" hasCustomPrompt="1"/>
          </p:nvPr>
        </p:nvSpPr>
        <p:spPr>
          <a:xfrm>
            <a:off x="1014411" y="3413049"/>
            <a:ext cx="914400" cy="914400"/>
          </a:xfrm>
          <a:prstGeom prst="ellipse">
            <a:avLst/>
          </a:prstGeom>
          <a:solidFill>
            <a:srgbClr val="1E67AF"/>
          </a:solidFill>
        </p:spPr>
        <p:txBody>
          <a:bodyPr wrap="square"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200">
                <a:solidFill>
                  <a:schemeClr val="bg1"/>
                </a:solidFill>
              </a:defRPr>
            </a:lvl1pPr>
          </a:lstStyle>
          <a:p>
            <a:r>
              <a:rPr lang="en-US" dirty="0"/>
              <a:t>Picture</a:t>
            </a:r>
          </a:p>
        </p:txBody>
      </p:sp>
      <p:sp>
        <p:nvSpPr>
          <p:cNvPr id="30" name="Picture Placeholder 3"/>
          <p:cNvSpPr>
            <a:spLocks noGrp="1"/>
          </p:cNvSpPr>
          <p:nvPr>
            <p:ph type="pic" sz="quarter" idx="34" hasCustomPrompt="1"/>
          </p:nvPr>
        </p:nvSpPr>
        <p:spPr>
          <a:xfrm>
            <a:off x="1014411" y="4851973"/>
            <a:ext cx="914400" cy="914400"/>
          </a:xfrm>
          <a:prstGeom prst="ellipse">
            <a:avLst/>
          </a:prstGeom>
          <a:solidFill>
            <a:srgbClr val="4F4F4F"/>
          </a:solidFill>
        </p:spPr>
        <p:txBody>
          <a:bodyPr wrap="square"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200">
                <a:solidFill>
                  <a:schemeClr val="bg1"/>
                </a:solidFill>
              </a:defRPr>
            </a:lvl1pPr>
          </a:lstStyle>
          <a:p>
            <a:r>
              <a:rPr lang="en-US" dirty="0"/>
              <a:t>Picture</a:t>
            </a:r>
          </a:p>
        </p:txBody>
      </p:sp>
      <p:sp>
        <p:nvSpPr>
          <p:cNvPr id="31" name="Picture Placeholder 3"/>
          <p:cNvSpPr>
            <a:spLocks noGrp="1"/>
          </p:cNvSpPr>
          <p:nvPr>
            <p:ph type="pic" sz="quarter" idx="35" hasCustomPrompt="1"/>
          </p:nvPr>
        </p:nvSpPr>
        <p:spPr>
          <a:xfrm>
            <a:off x="6627811" y="2087079"/>
            <a:ext cx="914400" cy="914400"/>
          </a:xfrm>
          <a:prstGeom prst="ellipse">
            <a:avLst/>
          </a:prstGeom>
          <a:solidFill>
            <a:srgbClr val="4F4F4F"/>
          </a:solidFill>
        </p:spPr>
        <p:txBody>
          <a:bodyPr wrap="square" anchor="ctr">
            <a:noAutofit/>
          </a:bodyPr>
          <a:lstStyle>
            <a:lvl1pPr marL="0" indent="0" algn="ctr">
              <a:buNone/>
              <a:defRPr sz="1200">
                <a:solidFill>
                  <a:schemeClr val="bg1"/>
                </a:solidFill>
              </a:defRPr>
            </a:lvl1pPr>
          </a:lstStyle>
          <a:p>
            <a:r>
              <a:rPr lang="en-US" dirty="0"/>
              <a:t>Picture</a:t>
            </a:r>
          </a:p>
        </p:txBody>
      </p:sp>
      <p:sp>
        <p:nvSpPr>
          <p:cNvPr id="32" name="Picture Placeholder 3"/>
          <p:cNvSpPr>
            <a:spLocks noGrp="1"/>
          </p:cNvSpPr>
          <p:nvPr>
            <p:ph type="pic" sz="quarter" idx="36" hasCustomPrompt="1"/>
          </p:nvPr>
        </p:nvSpPr>
        <p:spPr>
          <a:xfrm>
            <a:off x="6627811" y="3413049"/>
            <a:ext cx="914400" cy="914400"/>
          </a:xfrm>
          <a:prstGeom prst="ellipse">
            <a:avLst/>
          </a:prstGeom>
          <a:solidFill>
            <a:srgbClr val="F68C1F"/>
          </a:solidFill>
        </p:spPr>
        <p:txBody>
          <a:bodyPr wrap="square" anchor="ctr">
            <a:noAutofit/>
          </a:bodyPr>
          <a:lstStyle>
            <a:lvl1pPr marL="0" indent="0" algn="ctr">
              <a:buNone/>
              <a:defRPr sz="1200">
                <a:solidFill>
                  <a:schemeClr val="bg1"/>
                </a:solidFill>
              </a:defRPr>
            </a:lvl1pPr>
          </a:lstStyle>
          <a:p>
            <a:r>
              <a:rPr lang="en-US" dirty="0"/>
              <a:t>Picture</a:t>
            </a:r>
          </a:p>
        </p:txBody>
      </p:sp>
      <p:sp>
        <p:nvSpPr>
          <p:cNvPr id="33" name="Picture Placeholder 3"/>
          <p:cNvSpPr>
            <a:spLocks noGrp="1"/>
          </p:cNvSpPr>
          <p:nvPr>
            <p:ph type="pic" sz="quarter" idx="37" hasCustomPrompt="1"/>
          </p:nvPr>
        </p:nvSpPr>
        <p:spPr>
          <a:xfrm>
            <a:off x="6627811" y="4851973"/>
            <a:ext cx="914400" cy="914400"/>
          </a:xfrm>
          <a:prstGeom prst="ellipse">
            <a:avLst/>
          </a:prstGeom>
          <a:solidFill>
            <a:srgbClr val="1E67AF"/>
          </a:solidFill>
        </p:spPr>
        <p:txBody>
          <a:bodyPr wrap="square"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200">
                <a:solidFill>
                  <a:schemeClr val="bg1"/>
                </a:solidFill>
              </a:defRPr>
            </a:lvl1pPr>
          </a:lstStyle>
          <a:p>
            <a:r>
              <a:rPr lang="en-US" dirty="0"/>
              <a:t>Picture</a:t>
            </a:r>
          </a:p>
        </p:txBody>
      </p:sp>
    </p:spTree>
    <p:extLst>
      <p:ext uri="{BB962C8B-B14F-4D97-AF65-F5344CB8AC3E}">
        <p14:creationId xmlns:p14="http://schemas.microsoft.com/office/powerpoint/2010/main" val="2275271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9" name="Text Placeholder 29"/>
          <p:cNvSpPr>
            <a:spLocks noGrp="1"/>
          </p:cNvSpPr>
          <p:nvPr userDrawn="1">
            <p:ph type="body" sz="quarter" idx="11" hasCustomPrompt="1"/>
          </p:nvPr>
        </p:nvSpPr>
        <p:spPr>
          <a:xfrm>
            <a:off x="455613" y="277285"/>
            <a:ext cx="9974263" cy="582083"/>
          </a:xfrm>
          <a:prstGeom prst="rect">
            <a:avLst/>
          </a:prstGeom>
        </p:spPr>
        <p:txBody>
          <a:bodyPr wrap="square" lIns="91429" tIns="91429" rIns="91429" bIns="91429" anchor="ctr">
            <a:noAutofit/>
          </a:bodyPr>
          <a:lstStyle>
            <a:lvl1pPr marL="0" indent="0">
              <a:buNone/>
              <a:defRPr sz="2800" b="1"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r>
              <a:rPr lang="en-US" dirty="0"/>
              <a:t>Agenda</a:t>
            </a:r>
          </a:p>
        </p:txBody>
      </p:sp>
      <p:sp>
        <p:nvSpPr>
          <p:cNvPr id="82" name="Oval 81"/>
          <p:cNvSpPr/>
          <p:nvPr userDrawn="1"/>
        </p:nvSpPr>
        <p:spPr bwMode="auto">
          <a:xfrm>
            <a:off x="1479318" y="1385888"/>
            <a:ext cx="1041400" cy="1039812"/>
          </a:xfrm>
          <a:prstGeom prst="ellipse">
            <a:avLst/>
          </a:prstGeom>
          <a:gradFill>
            <a:gsLst>
              <a:gs pos="0">
                <a:schemeClr val="bg1"/>
              </a:gs>
              <a:gs pos="100000">
                <a:srgbClr val="0070C0"/>
              </a:gs>
            </a:gsLst>
            <a:path path="shape">
              <a:fillToRect l="50000" t="50000" r="50000" b="50000"/>
            </a:path>
          </a:gradFill>
          <a:ln w="2540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endParaRPr lang="en-US" sz="4800" dirty="0">
              <a:solidFill>
                <a:schemeClr val="bg1"/>
              </a:solidFill>
            </a:endParaRPr>
          </a:p>
        </p:txBody>
      </p:sp>
      <p:sp>
        <p:nvSpPr>
          <p:cNvPr id="83" name="Oval 4"/>
          <p:cNvSpPr/>
          <p:nvPr userDrawn="1"/>
        </p:nvSpPr>
        <p:spPr bwMode="auto">
          <a:xfrm>
            <a:off x="1531724" y="1419164"/>
            <a:ext cx="936591" cy="934635"/>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defRPr/>
            </a:pPr>
            <a:endParaRPr lang="en-US" sz="4800" dirty="0"/>
          </a:p>
        </p:txBody>
      </p:sp>
      <p:sp>
        <p:nvSpPr>
          <p:cNvPr id="87" name="Flowchart: Merge 86"/>
          <p:cNvSpPr/>
          <p:nvPr userDrawn="1"/>
        </p:nvSpPr>
        <p:spPr>
          <a:xfrm>
            <a:off x="611908" y="1828292"/>
            <a:ext cx="2935224" cy="1906524"/>
          </a:xfrm>
          <a:prstGeom prst="flowChartMerge">
            <a:avLst/>
          </a:prstGeom>
          <a:solidFill>
            <a:schemeClr val="accent6">
              <a:lumMod val="20000"/>
              <a:lumOff val="80000"/>
            </a:schemeClr>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defRPr/>
            </a:pPr>
            <a:endParaRPr lang="en-US" sz="1400" dirty="0">
              <a:solidFill>
                <a:srgbClr val="171717"/>
              </a:solidFill>
            </a:endParaRPr>
          </a:p>
        </p:txBody>
      </p:sp>
      <p:sp>
        <p:nvSpPr>
          <p:cNvPr id="97" name="Oval 96"/>
          <p:cNvSpPr/>
          <p:nvPr userDrawn="1"/>
        </p:nvSpPr>
        <p:spPr bwMode="auto">
          <a:xfrm>
            <a:off x="1479318" y="3881438"/>
            <a:ext cx="1041400" cy="1041400"/>
          </a:xfrm>
          <a:prstGeom prst="ellipse">
            <a:avLst/>
          </a:prstGeom>
          <a:gradFill>
            <a:gsLst>
              <a:gs pos="0">
                <a:schemeClr val="bg1"/>
              </a:gs>
              <a:gs pos="100000">
                <a:srgbClr val="0070C0"/>
              </a:gs>
            </a:gsLst>
            <a:path path="shape">
              <a:fillToRect l="50000" t="50000" r="50000" b="50000"/>
            </a:path>
          </a:gradFill>
          <a:ln w="2540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endParaRPr lang="en-US" sz="4800" dirty="0">
              <a:solidFill>
                <a:schemeClr val="bg1"/>
              </a:solidFill>
            </a:endParaRPr>
          </a:p>
        </p:txBody>
      </p:sp>
      <p:sp>
        <p:nvSpPr>
          <p:cNvPr id="117" name="Oval 4"/>
          <p:cNvSpPr/>
          <p:nvPr userDrawn="1"/>
        </p:nvSpPr>
        <p:spPr bwMode="auto">
          <a:xfrm>
            <a:off x="1531724" y="3914798"/>
            <a:ext cx="936591" cy="936031"/>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defRPr/>
            </a:pPr>
            <a:endParaRPr lang="en-US" sz="4800" dirty="0">
              <a:solidFill>
                <a:schemeClr val="bg1"/>
              </a:solidFill>
            </a:endParaRPr>
          </a:p>
        </p:txBody>
      </p:sp>
      <p:sp>
        <p:nvSpPr>
          <p:cNvPr id="119" name="Flowchart: Merge 118"/>
          <p:cNvSpPr/>
          <p:nvPr userDrawn="1"/>
        </p:nvSpPr>
        <p:spPr>
          <a:xfrm>
            <a:off x="611908" y="4324604"/>
            <a:ext cx="2935224" cy="1906524"/>
          </a:xfrm>
          <a:prstGeom prst="flowChartMerge">
            <a:avLst/>
          </a:prstGeom>
          <a:solidFill>
            <a:schemeClr val="accent6">
              <a:lumMod val="20000"/>
              <a:lumOff val="80000"/>
            </a:schemeClr>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defRPr/>
            </a:pPr>
            <a:endParaRPr lang="en-US" sz="1200" dirty="0">
              <a:solidFill>
                <a:srgbClr val="171717"/>
              </a:solidFill>
            </a:endParaRPr>
          </a:p>
        </p:txBody>
      </p:sp>
      <p:sp>
        <p:nvSpPr>
          <p:cNvPr id="121" name="Oval 120"/>
          <p:cNvSpPr/>
          <p:nvPr userDrawn="1"/>
        </p:nvSpPr>
        <p:spPr bwMode="auto">
          <a:xfrm>
            <a:off x="4414607" y="1385888"/>
            <a:ext cx="1041400" cy="1039810"/>
          </a:xfrm>
          <a:prstGeom prst="ellipse">
            <a:avLst/>
          </a:prstGeom>
          <a:gradFill>
            <a:gsLst>
              <a:gs pos="0">
                <a:schemeClr val="bg1"/>
              </a:gs>
              <a:gs pos="100000">
                <a:srgbClr val="0070C0"/>
              </a:gs>
            </a:gsLst>
            <a:path path="shape">
              <a:fillToRect l="50000" t="50000" r="50000" b="50000"/>
            </a:path>
          </a:gradFill>
          <a:ln w="2540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endParaRPr lang="en-US" sz="4800" dirty="0">
              <a:solidFill>
                <a:schemeClr val="bg1"/>
              </a:solidFill>
            </a:endParaRPr>
          </a:p>
        </p:txBody>
      </p:sp>
      <p:sp>
        <p:nvSpPr>
          <p:cNvPr id="122" name="Oval 4"/>
          <p:cNvSpPr/>
          <p:nvPr userDrawn="1"/>
        </p:nvSpPr>
        <p:spPr bwMode="auto">
          <a:xfrm>
            <a:off x="4467014" y="1419161"/>
            <a:ext cx="936591" cy="934632"/>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defRPr/>
            </a:pPr>
            <a:endParaRPr lang="en-US" sz="4800" dirty="0"/>
          </a:p>
        </p:txBody>
      </p:sp>
      <p:sp>
        <p:nvSpPr>
          <p:cNvPr id="124" name="Flowchart: Merge 123"/>
          <p:cNvSpPr/>
          <p:nvPr userDrawn="1"/>
        </p:nvSpPr>
        <p:spPr>
          <a:xfrm>
            <a:off x="3547131" y="1828292"/>
            <a:ext cx="2935224" cy="1906524"/>
          </a:xfrm>
          <a:prstGeom prst="flowChartMerge">
            <a:avLst/>
          </a:prstGeom>
          <a:solidFill>
            <a:schemeClr val="accent6">
              <a:lumMod val="20000"/>
              <a:lumOff val="80000"/>
            </a:schemeClr>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defRPr/>
            </a:pPr>
            <a:endParaRPr lang="en-US" sz="1400" dirty="0">
              <a:solidFill>
                <a:srgbClr val="171717"/>
              </a:solidFill>
            </a:endParaRPr>
          </a:p>
        </p:txBody>
      </p:sp>
      <p:sp>
        <p:nvSpPr>
          <p:cNvPr id="126" name="Oval 125"/>
          <p:cNvSpPr/>
          <p:nvPr userDrawn="1"/>
        </p:nvSpPr>
        <p:spPr bwMode="auto">
          <a:xfrm>
            <a:off x="4414606" y="3882060"/>
            <a:ext cx="1041400" cy="1040778"/>
          </a:xfrm>
          <a:prstGeom prst="ellipse">
            <a:avLst/>
          </a:prstGeom>
          <a:gradFill>
            <a:gsLst>
              <a:gs pos="0">
                <a:schemeClr val="bg1"/>
              </a:gs>
              <a:gs pos="100000">
                <a:srgbClr val="0070C0"/>
              </a:gs>
            </a:gsLst>
            <a:path path="shape">
              <a:fillToRect l="50000" t="50000" r="50000" b="50000"/>
            </a:path>
          </a:gradFill>
          <a:ln w="2540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endParaRPr lang="en-US" sz="4800" dirty="0">
              <a:solidFill>
                <a:schemeClr val="bg1"/>
              </a:solidFill>
            </a:endParaRPr>
          </a:p>
        </p:txBody>
      </p:sp>
      <p:sp>
        <p:nvSpPr>
          <p:cNvPr id="127" name="Oval 4"/>
          <p:cNvSpPr/>
          <p:nvPr userDrawn="1"/>
        </p:nvSpPr>
        <p:spPr bwMode="auto">
          <a:xfrm>
            <a:off x="4467012" y="3915398"/>
            <a:ext cx="936591" cy="935472"/>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defRPr/>
            </a:pPr>
            <a:endParaRPr lang="en-US" sz="4800" dirty="0">
              <a:solidFill>
                <a:schemeClr val="bg1"/>
              </a:solidFill>
            </a:endParaRPr>
          </a:p>
        </p:txBody>
      </p:sp>
      <p:sp>
        <p:nvSpPr>
          <p:cNvPr id="129" name="Flowchart: Merge 128"/>
          <p:cNvSpPr/>
          <p:nvPr userDrawn="1"/>
        </p:nvSpPr>
        <p:spPr>
          <a:xfrm>
            <a:off x="3547131" y="4324604"/>
            <a:ext cx="2935224" cy="1906524"/>
          </a:xfrm>
          <a:prstGeom prst="flowChartMerge">
            <a:avLst/>
          </a:prstGeom>
          <a:solidFill>
            <a:schemeClr val="accent6">
              <a:lumMod val="20000"/>
              <a:lumOff val="80000"/>
            </a:schemeClr>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defRPr/>
            </a:pPr>
            <a:endParaRPr lang="en-US" sz="1200" dirty="0">
              <a:solidFill>
                <a:srgbClr val="171717"/>
              </a:solidFill>
            </a:endParaRPr>
          </a:p>
        </p:txBody>
      </p:sp>
      <p:sp>
        <p:nvSpPr>
          <p:cNvPr id="131" name="Oval 130"/>
          <p:cNvSpPr/>
          <p:nvPr userDrawn="1"/>
        </p:nvSpPr>
        <p:spPr bwMode="auto">
          <a:xfrm>
            <a:off x="7349893" y="1385888"/>
            <a:ext cx="1041400" cy="1039812"/>
          </a:xfrm>
          <a:prstGeom prst="ellipse">
            <a:avLst/>
          </a:prstGeom>
          <a:gradFill>
            <a:gsLst>
              <a:gs pos="0">
                <a:schemeClr val="bg1"/>
              </a:gs>
              <a:gs pos="100000">
                <a:srgbClr val="0070C0"/>
              </a:gs>
            </a:gsLst>
            <a:path path="shape">
              <a:fillToRect l="50000" t="50000" r="50000" b="50000"/>
            </a:path>
          </a:gradFill>
          <a:ln w="2540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endParaRPr lang="en-US" sz="4800" dirty="0">
              <a:solidFill>
                <a:schemeClr val="bg1"/>
              </a:solidFill>
            </a:endParaRPr>
          </a:p>
        </p:txBody>
      </p:sp>
      <p:sp>
        <p:nvSpPr>
          <p:cNvPr id="132" name="Oval 4"/>
          <p:cNvSpPr/>
          <p:nvPr userDrawn="1"/>
        </p:nvSpPr>
        <p:spPr bwMode="auto">
          <a:xfrm>
            <a:off x="7402300" y="1419164"/>
            <a:ext cx="936591" cy="934635"/>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defRPr/>
            </a:pPr>
            <a:endParaRPr lang="en-US" sz="4800" dirty="0"/>
          </a:p>
        </p:txBody>
      </p:sp>
      <p:sp>
        <p:nvSpPr>
          <p:cNvPr id="134" name="Flowchart: Merge 133"/>
          <p:cNvSpPr/>
          <p:nvPr userDrawn="1"/>
        </p:nvSpPr>
        <p:spPr>
          <a:xfrm>
            <a:off x="6482355" y="1828292"/>
            <a:ext cx="2935224" cy="1906524"/>
          </a:xfrm>
          <a:prstGeom prst="flowChartMerge">
            <a:avLst/>
          </a:prstGeom>
          <a:solidFill>
            <a:schemeClr val="accent6">
              <a:lumMod val="20000"/>
              <a:lumOff val="80000"/>
            </a:schemeClr>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defRPr/>
            </a:pPr>
            <a:endParaRPr lang="en-US" sz="1400" dirty="0">
              <a:solidFill>
                <a:srgbClr val="171717"/>
              </a:solidFill>
            </a:endParaRPr>
          </a:p>
        </p:txBody>
      </p:sp>
      <p:sp>
        <p:nvSpPr>
          <p:cNvPr id="153" name="Oval 152"/>
          <p:cNvSpPr/>
          <p:nvPr userDrawn="1"/>
        </p:nvSpPr>
        <p:spPr bwMode="auto">
          <a:xfrm>
            <a:off x="7349893" y="3882060"/>
            <a:ext cx="1041400" cy="1040778"/>
          </a:xfrm>
          <a:prstGeom prst="ellipse">
            <a:avLst/>
          </a:prstGeom>
          <a:gradFill>
            <a:gsLst>
              <a:gs pos="0">
                <a:schemeClr val="bg1"/>
              </a:gs>
              <a:gs pos="100000">
                <a:srgbClr val="0070C0"/>
              </a:gs>
            </a:gsLst>
            <a:path path="shape">
              <a:fillToRect l="50000" t="50000" r="50000" b="50000"/>
            </a:path>
          </a:gradFill>
          <a:ln w="2540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endParaRPr lang="en-US" sz="4800" dirty="0">
              <a:solidFill>
                <a:schemeClr val="bg1"/>
              </a:solidFill>
            </a:endParaRPr>
          </a:p>
        </p:txBody>
      </p:sp>
      <p:sp>
        <p:nvSpPr>
          <p:cNvPr id="154" name="Oval 4"/>
          <p:cNvSpPr/>
          <p:nvPr userDrawn="1"/>
        </p:nvSpPr>
        <p:spPr bwMode="auto">
          <a:xfrm>
            <a:off x="7402300" y="3915398"/>
            <a:ext cx="936591" cy="935472"/>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defRPr/>
            </a:pPr>
            <a:endParaRPr lang="en-US" sz="4800" dirty="0">
              <a:solidFill>
                <a:schemeClr val="bg1"/>
              </a:solidFill>
            </a:endParaRPr>
          </a:p>
        </p:txBody>
      </p:sp>
      <p:sp>
        <p:nvSpPr>
          <p:cNvPr id="156" name="Flowchart: Merge 155"/>
          <p:cNvSpPr/>
          <p:nvPr userDrawn="1"/>
        </p:nvSpPr>
        <p:spPr>
          <a:xfrm>
            <a:off x="6482355" y="4324604"/>
            <a:ext cx="2935224" cy="1906524"/>
          </a:xfrm>
          <a:prstGeom prst="flowChartMerge">
            <a:avLst/>
          </a:prstGeom>
          <a:solidFill>
            <a:schemeClr val="accent6">
              <a:lumMod val="20000"/>
              <a:lumOff val="80000"/>
            </a:schemeClr>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wrap="square" lIns="91429" tIns="91429" rIns="91429" bIns="91429" anchor="ctr">
            <a:noAutofit/>
          </a:bodyPr>
          <a:lstStyle/>
          <a:p>
            <a:pPr algn="ctr">
              <a:defRPr/>
            </a:pPr>
            <a:endParaRPr lang="en-US" sz="1200" dirty="0">
              <a:solidFill>
                <a:srgbClr val="171717"/>
              </a:solidFill>
            </a:endParaRPr>
          </a:p>
        </p:txBody>
      </p:sp>
      <p:sp>
        <p:nvSpPr>
          <p:cNvPr id="170" name="Text Placeholder 3"/>
          <p:cNvSpPr>
            <a:spLocks noGrp="1"/>
          </p:cNvSpPr>
          <p:nvPr>
            <p:ph type="body" sz="quarter" idx="28" hasCustomPrompt="1"/>
          </p:nvPr>
        </p:nvSpPr>
        <p:spPr>
          <a:xfrm>
            <a:off x="1473274" y="1373918"/>
            <a:ext cx="1020442" cy="454374"/>
          </a:xfrm>
          <a:prstGeom prst="rect">
            <a:avLst/>
          </a:prstGeom>
          <a:noFill/>
          <a:ln w="9525">
            <a:noFill/>
            <a:miter lim="800000"/>
            <a:headEnd/>
            <a:tailEnd/>
          </a:ln>
        </p:spPr>
        <p:txBody>
          <a:bodyPr wrap="square" lIns="91429" tIns="91429" rIns="91429" bIns="91429" anchor="ctr">
            <a:noAutofit/>
          </a:bodyPr>
          <a:lstStyle>
            <a:lvl1pPr marL="0" indent="0" algn="ctr">
              <a:buNone/>
              <a:defRPr lang="en-US" sz="2800" b="1" dirty="0" smtClean="0">
                <a:solidFill>
                  <a:srgbClr val="0070C0"/>
                </a:solidFill>
              </a:defRPr>
            </a:lvl1pPr>
          </a:lstStyle>
          <a:p>
            <a:pPr marL="0" lvl="0" algn="ctr" defTabSz="609422"/>
            <a:r>
              <a:rPr lang="en-US" dirty="0"/>
              <a:t>1</a:t>
            </a:r>
          </a:p>
        </p:txBody>
      </p:sp>
      <p:sp>
        <p:nvSpPr>
          <p:cNvPr id="171" name="Text Placeholder 3"/>
          <p:cNvSpPr>
            <a:spLocks noGrp="1"/>
          </p:cNvSpPr>
          <p:nvPr>
            <p:ph type="body" sz="quarter" idx="29" hasCustomPrompt="1"/>
          </p:nvPr>
        </p:nvSpPr>
        <p:spPr>
          <a:xfrm>
            <a:off x="4414606" y="1373918"/>
            <a:ext cx="1020442" cy="454374"/>
          </a:xfrm>
          <a:prstGeom prst="rect">
            <a:avLst/>
          </a:prstGeom>
          <a:noFill/>
          <a:ln w="9525">
            <a:noFill/>
            <a:miter lim="800000"/>
            <a:headEnd/>
            <a:tailEnd/>
          </a:ln>
        </p:spPr>
        <p:txBody>
          <a:bodyPr wrap="square" lIns="91429" tIns="91429" rIns="91429" bIns="91429" anchor="ctr">
            <a:noAutofit/>
          </a:bodyPr>
          <a:lstStyle>
            <a:lvl1pPr marL="0" indent="0" algn="ctr">
              <a:buNone/>
              <a:defRPr lang="en-US" sz="2800" b="1" dirty="0" smtClean="0">
                <a:solidFill>
                  <a:srgbClr val="0070C0"/>
                </a:solidFill>
              </a:defRPr>
            </a:lvl1pPr>
          </a:lstStyle>
          <a:p>
            <a:pPr marL="0" lvl="0" algn="ctr" defTabSz="609422"/>
            <a:r>
              <a:rPr lang="en-US" dirty="0"/>
              <a:t>2</a:t>
            </a:r>
          </a:p>
        </p:txBody>
      </p:sp>
      <p:sp>
        <p:nvSpPr>
          <p:cNvPr id="172" name="Text Placeholder 3"/>
          <p:cNvSpPr>
            <a:spLocks noGrp="1"/>
          </p:cNvSpPr>
          <p:nvPr>
            <p:ph type="body" sz="quarter" idx="30" hasCustomPrompt="1"/>
          </p:nvPr>
        </p:nvSpPr>
        <p:spPr>
          <a:xfrm>
            <a:off x="7370851" y="1373918"/>
            <a:ext cx="1020442" cy="454374"/>
          </a:xfrm>
          <a:prstGeom prst="rect">
            <a:avLst/>
          </a:prstGeom>
          <a:noFill/>
          <a:ln w="9525">
            <a:noFill/>
            <a:miter lim="800000"/>
            <a:headEnd/>
            <a:tailEnd/>
          </a:ln>
        </p:spPr>
        <p:txBody>
          <a:bodyPr wrap="square" lIns="91429" tIns="91429" rIns="91429" bIns="91429" anchor="ctr">
            <a:noAutofit/>
          </a:bodyPr>
          <a:lstStyle>
            <a:lvl1pPr marL="0" indent="0" algn="ctr">
              <a:buNone/>
              <a:defRPr lang="en-US" sz="2800" b="1" dirty="0" smtClean="0">
                <a:solidFill>
                  <a:srgbClr val="0070C0"/>
                </a:solidFill>
              </a:defRPr>
            </a:lvl1pPr>
          </a:lstStyle>
          <a:p>
            <a:pPr marL="0" lvl="0" algn="ctr" defTabSz="609422"/>
            <a:r>
              <a:rPr lang="en-US" dirty="0"/>
              <a:t>3</a:t>
            </a:r>
          </a:p>
        </p:txBody>
      </p:sp>
      <p:sp>
        <p:nvSpPr>
          <p:cNvPr id="173" name="Text Placeholder 3"/>
          <p:cNvSpPr>
            <a:spLocks noGrp="1"/>
          </p:cNvSpPr>
          <p:nvPr>
            <p:ph type="body" sz="quarter" idx="31" hasCustomPrompt="1"/>
          </p:nvPr>
        </p:nvSpPr>
        <p:spPr>
          <a:xfrm>
            <a:off x="1473274" y="3881438"/>
            <a:ext cx="1020442" cy="454374"/>
          </a:xfrm>
          <a:prstGeom prst="rect">
            <a:avLst/>
          </a:prstGeom>
          <a:noFill/>
          <a:ln w="9525">
            <a:noFill/>
            <a:miter lim="800000"/>
            <a:headEnd/>
            <a:tailEnd/>
          </a:ln>
        </p:spPr>
        <p:txBody>
          <a:bodyPr wrap="square" lIns="91429" tIns="91429" rIns="91429" bIns="91429" anchor="ctr">
            <a:noAutofit/>
          </a:bodyPr>
          <a:lstStyle>
            <a:lvl1pPr marL="0" indent="0" algn="ctr">
              <a:buNone/>
              <a:defRPr lang="en-US" sz="2800" b="1" dirty="0" smtClean="0">
                <a:solidFill>
                  <a:srgbClr val="0070C0"/>
                </a:solidFill>
              </a:defRPr>
            </a:lvl1pPr>
          </a:lstStyle>
          <a:p>
            <a:pPr marL="0" lvl="0" algn="ctr" defTabSz="609422"/>
            <a:r>
              <a:rPr lang="en-US" dirty="0"/>
              <a:t>4</a:t>
            </a:r>
          </a:p>
        </p:txBody>
      </p:sp>
      <p:sp>
        <p:nvSpPr>
          <p:cNvPr id="174" name="Text Placeholder 3"/>
          <p:cNvSpPr>
            <a:spLocks noGrp="1"/>
          </p:cNvSpPr>
          <p:nvPr>
            <p:ph type="body" sz="quarter" idx="32" hasCustomPrompt="1"/>
          </p:nvPr>
        </p:nvSpPr>
        <p:spPr>
          <a:xfrm>
            <a:off x="4414606" y="3881438"/>
            <a:ext cx="1020442" cy="454374"/>
          </a:xfrm>
          <a:prstGeom prst="rect">
            <a:avLst/>
          </a:prstGeom>
          <a:noFill/>
          <a:ln w="9525">
            <a:noFill/>
            <a:miter lim="800000"/>
            <a:headEnd/>
            <a:tailEnd/>
          </a:ln>
        </p:spPr>
        <p:txBody>
          <a:bodyPr wrap="square" lIns="91429" tIns="91429" rIns="91429" bIns="91429" anchor="ctr">
            <a:noAutofit/>
          </a:bodyPr>
          <a:lstStyle>
            <a:lvl1pPr marL="0" indent="0" algn="ctr">
              <a:buNone/>
              <a:defRPr lang="en-US" sz="2800" b="1" dirty="0" smtClean="0">
                <a:solidFill>
                  <a:srgbClr val="0070C0"/>
                </a:solidFill>
              </a:defRPr>
            </a:lvl1pPr>
          </a:lstStyle>
          <a:p>
            <a:pPr marL="0" lvl="0" algn="ctr" defTabSz="609422"/>
            <a:r>
              <a:rPr lang="en-US" dirty="0"/>
              <a:t>5</a:t>
            </a:r>
          </a:p>
        </p:txBody>
      </p:sp>
      <p:sp>
        <p:nvSpPr>
          <p:cNvPr id="175" name="Text Placeholder 3"/>
          <p:cNvSpPr>
            <a:spLocks noGrp="1"/>
          </p:cNvSpPr>
          <p:nvPr>
            <p:ph type="body" sz="quarter" idx="33" hasCustomPrompt="1"/>
          </p:nvPr>
        </p:nvSpPr>
        <p:spPr>
          <a:xfrm>
            <a:off x="7370851" y="3881438"/>
            <a:ext cx="1020442" cy="454374"/>
          </a:xfrm>
          <a:prstGeom prst="rect">
            <a:avLst/>
          </a:prstGeom>
          <a:noFill/>
          <a:ln w="9525">
            <a:noFill/>
            <a:miter lim="800000"/>
            <a:headEnd/>
            <a:tailEnd/>
          </a:ln>
        </p:spPr>
        <p:txBody>
          <a:bodyPr wrap="square" lIns="91429" tIns="91429" rIns="91429" bIns="91429" anchor="ctr">
            <a:noAutofit/>
          </a:bodyPr>
          <a:lstStyle>
            <a:lvl1pPr marL="0" indent="0" algn="ctr">
              <a:buNone/>
              <a:defRPr lang="en-US" sz="2800" b="1" dirty="0" smtClean="0">
                <a:solidFill>
                  <a:srgbClr val="0070C0"/>
                </a:solidFill>
              </a:defRPr>
            </a:lvl1pPr>
          </a:lstStyle>
          <a:p>
            <a:pPr marL="0" lvl="0" algn="ctr" defTabSz="609422"/>
            <a:r>
              <a:rPr lang="en-US" dirty="0"/>
              <a:t>6</a:t>
            </a:r>
          </a:p>
        </p:txBody>
      </p:sp>
      <p:sp>
        <p:nvSpPr>
          <p:cNvPr id="176" name="Text Placeholder 3"/>
          <p:cNvSpPr>
            <a:spLocks noGrp="1"/>
          </p:cNvSpPr>
          <p:nvPr>
            <p:ph type="body" sz="quarter" idx="12" hasCustomPrompt="1"/>
          </p:nvPr>
        </p:nvSpPr>
        <p:spPr>
          <a:xfrm>
            <a:off x="1332051" y="1995366"/>
            <a:ext cx="1494939" cy="981099"/>
          </a:xfrm>
          <a:prstGeom prst="rect">
            <a:avLst/>
          </a:prstGeom>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200" b="0">
                <a:solidFill>
                  <a:schemeClr val="accent5"/>
                </a:solidFill>
              </a:defRPr>
            </a:lvl1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
        <p:nvSpPr>
          <p:cNvPr id="177" name="Text Placeholder 3"/>
          <p:cNvSpPr>
            <a:spLocks noGrp="1"/>
          </p:cNvSpPr>
          <p:nvPr>
            <p:ph type="body" sz="quarter" idx="34" hasCustomPrompt="1"/>
          </p:nvPr>
        </p:nvSpPr>
        <p:spPr>
          <a:xfrm>
            <a:off x="4261863" y="1995366"/>
            <a:ext cx="1494939" cy="981099"/>
          </a:xfrm>
          <a:prstGeom prst="rect">
            <a:avLst/>
          </a:prstGeom>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200" b="0">
                <a:solidFill>
                  <a:schemeClr val="accent5"/>
                </a:solidFill>
              </a:defRPr>
            </a:lvl1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
        <p:nvSpPr>
          <p:cNvPr id="180" name="Text Placeholder 3"/>
          <p:cNvSpPr>
            <a:spLocks noGrp="1"/>
          </p:cNvSpPr>
          <p:nvPr>
            <p:ph type="body" sz="quarter" idx="35" hasCustomPrompt="1"/>
          </p:nvPr>
        </p:nvSpPr>
        <p:spPr>
          <a:xfrm>
            <a:off x="7182344" y="1995366"/>
            <a:ext cx="1494939" cy="981099"/>
          </a:xfrm>
          <a:prstGeom prst="rect">
            <a:avLst/>
          </a:prstGeom>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200" b="0">
                <a:solidFill>
                  <a:schemeClr val="accent5"/>
                </a:solidFill>
              </a:defRPr>
            </a:lvl1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
        <p:nvSpPr>
          <p:cNvPr id="181" name="Text Placeholder 3"/>
          <p:cNvSpPr>
            <a:spLocks noGrp="1"/>
          </p:cNvSpPr>
          <p:nvPr>
            <p:ph type="body" sz="quarter" idx="36" hasCustomPrompt="1"/>
          </p:nvPr>
        </p:nvSpPr>
        <p:spPr>
          <a:xfrm>
            <a:off x="1332051" y="4523962"/>
            <a:ext cx="1494939" cy="981099"/>
          </a:xfrm>
          <a:prstGeom prst="rect">
            <a:avLst/>
          </a:prstGeom>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200" b="0">
                <a:solidFill>
                  <a:schemeClr val="accent5"/>
                </a:solidFill>
              </a:defRPr>
            </a:lvl1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
        <p:nvSpPr>
          <p:cNvPr id="182" name="Text Placeholder 3"/>
          <p:cNvSpPr>
            <a:spLocks noGrp="1"/>
          </p:cNvSpPr>
          <p:nvPr>
            <p:ph type="body" sz="quarter" idx="37" hasCustomPrompt="1"/>
          </p:nvPr>
        </p:nvSpPr>
        <p:spPr>
          <a:xfrm>
            <a:off x="4261863" y="4523962"/>
            <a:ext cx="1494939" cy="981099"/>
          </a:xfrm>
          <a:prstGeom prst="rect">
            <a:avLst/>
          </a:prstGeom>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200" b="0">
                <a:solidFill>
                  <a:schemeClr val="accent5"/>
                </a:solidFill>
              </a:defRPr>
            </a:lvl1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
        <p:nvSpPr>
          <p:cNvPr id="183" name="Text Placeholder 3"/>
          <p:cNvSpPr>
            <a:spLocks noGrp="1"/>
          </p:cNvSpPr>
          <p:nvPr>
            <p:ph type="body" sz="quarter" idx="38" hasCustomPrompt="1"/>
          </p:nvPr>
        </p:nvSpPr>
        <p:spPr>
          <a:xfrm>
            <a:off x="7182344" y="4523962"/>
            <a:ext cx="1494939" cy="981099"/>
          </a:xfrm>
          <a:prstGeom prst="rect">
            <a:avLst/>
          </a:prstGeom>
        </p:spPr>
        <p:txBody>
          <a:bodyPr wrap="square" lIns="91429" tIns="91429" rIns="91429" bIns="91429" anchor="ctr">
            <a:noAutofit/>
          </a:bodyPr>
          <a:lstStyle>
            <a:lvl1pPr marL="0" marR="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sz="1200" b="0">
                <a:solidFill>
                  <a:schemeClr val="accent5"/>
                </a:solidFill>
              </a:defRPr>
            </a:lvl1pPr>
          </a:lstStyle>
          <a:p>
            <a:pPr marL="0" marR="0" lvl="0" indent="0" algn="ctr" defTabSz="609377" rtl="0" eaLnBrk="1" fontAlgn="auto" latinLnBrk="0" hangingPunct="1">
              <a:lnSpc>
                <a:spcPct val="100000"/>
              </a:lnSpc>
              <a:spcBef>
                <a:spcPts val="1200"/>
              </a:spcBef>
              <a:spcAft>
                <a:spcPts val="600"/>
              </a:spcAft>
              <a:buClrTx/>
              <a:buSzTx/>
              <a:buFont typeface="Wingdings" panose="05000000000000000000" pitchFamily="2" charset="2"/>
              <a:buNone/>
              <a:tabLst/>
              <a:defRPr/>
            </a:pPr>
            <a:r>
              <a:rPr lang="en-US" dirty="0"/>
              <a:t>Click to add text</a:t>
            </a:r>
          </a:p>
        </p:txBody>
      </p:sp>
    </p:spTree>
    <p:extLst>
      <p:ext uri="{BB962C8B-B14F-4D97-AF65-F5344CB8AC3E}">
        <p14:creationId xmlns:p14="http://schemas.microsoft.com/office/powerpoint/2010/main" val="2220742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ic Matrix Chart">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55613" y="276227"/>
            <a:ext cx="9982200" cy="625475"/>
          </a:xfrm>
          <a:prstGeom prst="rect">
            <a:avLst/>
          </a:prstGeom>
        </p:spPr>
        <p:txBody>
          <a:bodyPr wrap="square">
            <a:noAutofit/>
          </a:bodyPr>
          <a:lstStyle>
            <a:lvl1pPr marL="0" indent="0" algn="l">
              <a:buFont typeface="Arial" panose="020B0604020202020204" pitchFamily="34" charset="0"/>
              <a:buNone/>
              <a:defRPr/>
            </a:lvl1pPr>
          </a:lstStyle>
          <a:p>
            <a:r>
              <a:rPr lang="en-US" dirty="0"/>
              <a:t>Enter Title Here</a:t>
            </a:r>
          </a:p>
        </p:txBody>
      </p:sp>
      <p:sp>
        <p:nvSpPr>
          <p:cNvPr id="19" name="Text Placeholder 31"/>
          <p:cNvSpPr>
            <a:spLocks noGrp="1"/>
          </p:cNvSpPr>
          <p:nvPr userDrawn="1">
            <p:ph type="body" sz="quarter" idx="13" hasCustomPrompt="1"/>
          </p:nvPr>
        </p:nvSpPr>
        <p:spPr>
          <a:xfrm>
            <a:off x="455611" y="1195568"/>
            <a:ext cx="9974263" cy="503471"/>
          </a:xfrm>
          <a:prstGeom prst="rect">
            <a:avLst/>
          </a:prstGeom>
        </p:spPr>
        <p:txBody>
          <a:bodyPr wrap="square">
            <a:noAutofit/>
          </a:bodyPr>
          <a:lstStyle>
            <a:lvl1pPr marL="0" indent="0">
              <a:buNone/>
              <a:defRPr sz="2400" b="0">
                <a:solidFill>
                  <a:schemeClr val="accent5"/>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Put your great subtitle here</a:t>
            </a:r>
          </a:p>
        </p:txBody>
      </p:sp>
      <p:cxnSp>
        <p:nvCxnSpPr>
          <p:cNvPr id="22" name="Straight Connector 21"/>
          <p:cNvCxnSpPr/>
          <p:nvPr userDrawn="1"/>
        </p:nvCxnSpPr>
        <p:spPr>
          <a:xfrm>
            <a:off x="-1" y="4202895"/>
            <a:ext cx="12188825" cy="0"/>
          </a:xfrm>
          <a:prstGeom prst="line">
            <a:avLst/>
          </a:prstGeom>
          <a:ln w="2222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V="1">
            <a:off x="1697083" y="2299996"/>
            <a:ext cx="0" cy="1514127"/>
          </a:xfrm>
          <a:prstGeom prst="line">
            <a:avLst/>
          </a:prstGeom>
          <a:ln w="22225">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1697085" y="2288788"/>
            <a:ext cx="3735604" cy="20732"/>
          </a:xfrm>
          <a:prstGeom prst="line">
            <a:avLst/>
          </a:prstGeom>
          <a:ln w="22225">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flipV="1">
            <a:off x="10490868" y="2309521"/>
            <a:ext cx="0" cy="1514127"/>
          </a:xfrm>
          <a:prstGeom prst="line">
            <a:avLst/>
          </a:prstGeom>
          <a:ln w="22225">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6755264" y="2288788"/>
            <a:ext cx="3735605" cy="20732"/>
          </a:xfrm>
          <a:prstGeom prst="line">
            <a:avLst/>
          </a:prstGeom>
          <a:ln w="22225">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3" name="Text Placeholder 31"/>
          <p:cNvSpPr>
            <a:spLocks noGrp="1"/>
          </p:cNvSpPr>
          <p:nvPr>
            <p:ph type="body" sz="quarter" idx="14" hasCustomPrompt="1"/>
          </p:nvPr>
        </p:nvSpPr>
        <p:spPr>
          <a:xfrm>
            <a:off x="913227" y="5231225"/>
            <a:ext cx="1593112" cy="697731"/>
          </a:xfrm>
          <a:prstGeom prst="rect">
            <a:avLst/>
          </a:prstGeom>
        </p:spPr>
        <p:txBody>
          <a:bodyPr wrap="square">
            <a:noAutofit/>
          </a:bodyPr>
          <a:lstStyle>
            <a:lvl1pPr marL="0" indent="0" algn="ctr">
              <a:buFont typeface="Wingdings" panose="05000000000000000000" pitchFamily="2" charset="2"/>
              <a:buNone/>
              <a:defRPr sz="1100" b="0">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84" name="Text Placeholder 31"/>
          <p:cNvSpPr>
            <a:spLocks noGrp="1"/>
          </p:cNvSpPr>
          <p:nvPr>
            <p:ph type="body" sz="quarter" idx="15" hasCustomPrompt="1"/>
          </p:nvPr>
        </p:nvSpPr>
        <p:spPr>
          <a:xfrm>
            <a:off x="1354814" y="4854056"/>
            <a:ext cx="709938" cy="400110"/>
          </a:xfrm>
          <a:prstGeom prst="rect">
            <a:avLst/>
          </a:prstGeom>
          <a:noFill/>
        </p:spPr>
        <p:txBody>
          <a:bodyPr wrap="square" rtlCol="0">
            <a:noAutofit/>
          </a:bodyPr>
          <a:lstStyle>
            <a:lvl1pPr marL="0" indent="0" algn="ctr" defTabSz="609422">
              <a:buNone/>
              <a:defRPr lang="en-US" sz="1400" b="1" dirty="0" smtClean="0">
                <a:solidFill>
                  <a:schemeClr val="tx1"/>
                </a:solidFill>
              </a:defRPr>
            </a:lvl1pPr>
          </a:lstStyle>
          <a:p>
            <a:pPr marL="0" lvl="0" defTabSz="609422"/>
            <a:r>
              <a:rPr lang="en-US" dirty="0"/>
              <a:t>WHAT</a:t>
            </a:r>
          </a:p>
        </p:txBody>
      </p:sp>
      <p:sp>
        <p:nvSpPr>
          <p:cNvPr id="97" name="Text Placeholder 31"/>
          <p:cNvSpPr>
            <a:spLocks noGrp="1"/>
          </p:cNvSpPr>
          <p:nvPr>
            <p:ph type="body" sz="quarter" idx="16" hasCustomPrompt="1"/>
          </p:nvPr>
        </p:nvSpPr>
        <p:spPr>
          <a:xfrm>
            <a:off x="2635630" y="5231225"/>
            <a:ext cx="1593112" cy="697731"/>
          </a:xfrm>
          <a:prstGeom prst="rect">
            <a:avLst/>
          </a:prstGeom>
        </p:spPr>
        <p:txBody>
          <a:bodyPr wrap="square">
            <a:noAutofit/>
          </a:bodyPr>
          <a:lstStyle>
            <a:lvl1pPr marL="0" indent="0" algn="ctr">
              <a:buFont typeface="Wingdings" panose="05000000000000000000" pitchFamily="2" charset="2"/>
              <a:buNone/>
              <a:defRPr sz="1100" b="0">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98" name="Text Placeholder 31"/>
          <p:cNvSpPr>
            <a:spLocks noGrp="1"/>
          </p:cNvSpPr>
          <p:nvPr>
            <p:ph type="body" sz="quarter" idx="17" hasCustomPrompt="1"/>
          </p:nvPr>
        </p:nvSpPr>
        <p:spPr>
          <a:xfrm>
            <a:off x="3129859" y="4854056"/>
            <a:ext cx="604653" cy="400110"/>
          </a:xfrm>
          <a:prstGeom prst="rect">
            <a:avLst/>
          </a:prstGeom>
          <a:noFill/>
        </p:spPr>
        <p:txBody>
          <a:bodyPr wrap="square" rtlCol="0">
            <a:noAutofit/>
          </a:bodyPr>
          <a:lstStyle>
            <a:lvl1pPr marL="0" indent="0" algn="ctr" defTabSz="609422">
              <a:buNone/>
              <a:defRPr lang="en-US" sz="1400" b="1" dirty="0" smtClean="0">
                <a:solidFill>
                  <a:schemeClr val="tx1"/>
                </a:solidFill>
              </a:defRPr>
            </a:lvl1pPr>
          </a:lstStyle>
          <a:p>
            <a:pPr marL="0" lvl="0" defTabSz="609422"/>
            <a:r>
              <a:rPr lang="en-US" dirty="0"/>
              <a:t>WHY</a:t>
            </a:r>
          </a:p>
        </p:txBody>
      </p:sp>
      <p:sp>
        <p:nvSpPr>
          <p:cNvPr id="99" name="Text Placeholder 31"/>
          <p:cNvSpPr>
            <a:spLocks noGrp="1"/>
          </p:cNvSpPr>
          <p:nvPr>
            <p:ph type="body" sz="quarter" idx="18" hasCustomPrompt="1"/>
          </p:nvPr>
        </p:nvSpPr>
        <p:spPr>
          <a:xfrm>
            <a:off x="4407053" y="5231225"/>
            <a:ext cx="1593112" cy="697731"/>
          </a:xfrm>
          <a:prstGeom prst="rect">
            <a:avLst/>
          </a:prstGeom>
        </p:spPr>
        <p:txBody>
          <a:bodyPr wrap="square">
            <a:noAutofit/>
          </a:bodyPr>
          <a:lstStyle>
            <a:lvl1pPr marL="0" indent="0" algn="ctr">
              <a:buFont typeface="Wingdings" panose="05000000000000000000" pitchFamily="2" charset="2"/>
              <a:buNone/>
              <a:defRPr sz="1100" b="0">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100" name="Text Placeholder 31"/>
          <p:cNvSpPr>
            <a:spLocks noGrp="1"/>
          </p:cNvSpPr>
          <p:nvPr>
            <p:ph type="body" sz="quarter" idx="19" hasCustomPrompt="1"/>
          </p:nvPr>
        </p:nvSpPr>
        <p:spPr>
          <a:xfrm>
            <a:off x="4776249" y="4854056"/>
            <a:ext cx="854721" cy="400110"/>
          </a:xfrm>
          <a:prstGeom prst="rect">
            <a:avLst/>
          </a:prstGeom>
          <a:noFill/>
        </p:spPr>
        <p:txBody>
          <a:bodyPr wrap="square" rtlCol="0">
            <a:noAutofit/>
          </a:bodyPr>
          <a:lstStyle>
            <a:lvl1pPr marL="0" indent="0" algn="ctr" defTabSz="609422">
              <a:buNone/>
              <a:defRPr lang="en-US" sz="1400" b="1" dirty="0" smtClean="0">
                <a:solidFill>
                  <a:schemeClr val="tx1"/>
                </a:solidFill>
              </a:defRPr>
            </a:lvl1pPr>
          </a:lstStyle>
          <a:p>
            <a:pPr marL="0" lvl="0" defTabSz="609422"/>
            <a:r>
              <a:rPr lang="en-US" dirty="0"/>
              <a:t>WHERE</a:t>
            </a:r>
          </a:p>
        </p:txBody>
      </p:sp>
      <p:sp>
        <p:nvSpPr>
          <p:cNvPr id="101" name="Text Placeholder 31"/>
          <p:cNvSpPr>
            <a:spLocks noGrp="1"/>
          </p:cNvSpPr>
          <p:nvPr>
            <p:ph type="body" sz="quarter" idx="20" hasCustomPrompt="1"/>
          </p:nvPr>
        </p:nvSpPr>
        <p:spPr>
          <a:xfrm>
            <a:off x="6171305" y="5231225"/>
            <a:ext cx="1593112" cy="697731"/>
          </a:xfrm>
          <a:prstGeom prst="rect">
            <a:avLst/>
          </a:prstGeom>
        </p:spPr>
        <p:txBody>
          <a:bodyPr wrap="square">
            <a:noAutofit/>
          </a:bodyPr>
          <a:lstStyle>
            <a:lvl1pPr marL="0" indent="0" algn="ctr">
              <a:buFont typeface="Wingdings" panose="05000000000000000000" pitchFamily="2" charset="2"/>
              <a:buNone/>
              <a:defRPr sz="1100" b="0">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102" name="Text Placeholder 31"/>
          <p:cNvSpPr>
            <a:spLocks noGrp="1"/>
          </p:cNvSpPr>
          <p:nvPr>
            <p:ph type="body" sz="quarter" idx="21" hasCustomPrompt="1"/>
          </p:nvPr>
        </p:nvSpPr>
        <p:spPr>
          <a:xfrm>
            <a:off x="6600614" y="4854056"/>
            <a:ext cx="734496" cy="400110"/>
          </a:xfrm>
          <a:prstGeom prst="rect">
            <a:avLst/>
          </a:prstGeom>
          <a:noFill/>
        </p:spPr>
        <p:txBody>
          <a:bodyPr wrap="square" rtlCol="0">
            <a:noAutofit/>
          </a:bodyPr>
          <a:lstStyle>
            <a:lvl1pPr marL="0" indent="0" algn="ctr" defTabSz="609422">
              <a:buNone/>
              <a:defRPr lang="en-US" sz="1400" b="1" dirty="0" smtClean="0">
                <a:solidFill>
                  <a:schemeClr val="tx1"/>
                </a:solidFill>
              </a:defRPr>
            </a:lvl1pPr>
          </a:lstStyle>
          <a:p>
            <a:pPr marL="0" lvl="0" defTabSz="609422"/>
            <a:r>
              <a:rPr lang="en-US" dirty="0"/>
              <a:t>WHEN</a:t>
            </a:r>
          </a:p>
        </p:txBody>
      </p:sp>
      <p:sp>
        <p:nvSpPr>
          <p:cNvPr id="103" name="Text Placeholder 31"/>
          <p:cNvSpPr>
            <a:spLocks noGrp="1"/>
          </p:cNvSpPr>
          <p:nvPr>
            <p:ph type="body" sz="quarter" idx="22" hasCustomPrompt="1"/>
          </p:nvPr>
        </p:nvSpPr>
        <p:spPr>
          <a:xfrm>
            <a:off x="7942941" y="5231225"/>
            <a:ext cx="1593112" cy="697731"/>
          </a:xfrm>
          <a:prstGeom prst="rect">
            <a:avLst/>
          </a:prstGeom>
        </p:spPr>
        <p:txBody>
          <a:bodyPr wrap="square">
            <a:noAutofit/>
          </a:bodyPr>
          <a:lstStyle>
            <a:lvl1pPr marL="0" indent="0" algn="ctr">
              <a:buFont typeface="Wingdings" panose="05000000000000000000" pitchFamily="2" charset="2"/>
              <a:buNone/>
              <a:defRPr sz="1100" b="0">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104" name="Text Placeholder 31"/>
          <p:cNvSpPr>
            <a:spLocks noGrp="1"/>
          </p:cNvSpPr>
          <p:nvPr>
            <p:ph type="body" sz="quarter" idx="23" hasCustomPrompt="1"/>
          </p:nvPr>
        </p:nvSpPr>
        <p:spPr>
          <a:xfrm>
            <a:off x="8427553" y="4854056"/>
            <a:ext cx="623889" cy="400110"/>
          </a:xfrm>
          <a:prstGeom prst="rect">
            <a:avLst/>
          </a:prstGeom>
          <a:noFill/>
        </p:spPr>
        <p:txBody>
          <a:bodyPr wrap="square" rtlCol="0">
            <a:noAutofit/>
          </a:bodyPr>
          <a:lstStyle>
            <a:lvl1pPr marL="0" indent="0" algn="ctr" defTabSz="609422">
              <a:buNone/>
              <a:defRPr lang="en-US" sz="1400" b="1" dirty="0" smtClean="0">
                <a:solidFill>
                  <a:schemeClr val="tx1"/>
                </a:solidFill>
              </a:defRPr>
            </a:lvl1pPr>
          </a:lstStyle>
          <a:p>
            <a:pPr marL="0" lvl="0" defTabSz="609422"/>
            <a:r>
              <a:rPr lang="en-US" dirty="0"/>
              <a:t>WHO</a:t>
            </a:r>
          </a:p>
        </p:txBody>
      </p:sp>
      <p:sp>
        <p:nvSpPr>
          <p:cNvPr id="105" name="Text Placeholder 31"/>
          <p:cNvSpPr>
            <a:spLocks noGrp="1"/>
          </p:cNvSpPr>
          <p:nvPr>
            <p:ph type="body" sz="quarter" idx="24" hasCustomPrompt="1"/>
          </p:nvPr>
        </p:nvSpPr>
        <p:spPr>
          <a:xfrm>
            <a:off x="9694312" y="5231225"/>
            <a:ext cx="1593112" cy="697731"/>
          </a:xfrm>
          <a:prstGeom prst="rect">
            <a:avLst/>
          </a:prstGeom>
        </p:spPr>
        <p:txBody>
          <a:bodyPr wrap="square">
            <a:noAutofit/>
          </a:bodyPr>
          <a:lstStyle>
            <a:lvl1pPr marL="0" indent="0" algn="ctr">
              <a:buFont typeface="Wingdings" panose="05000000000000000000" pitchFamily="2" charset="2"/>
              <a:buNone/>
              <a:defRPr sz="1100" b="0">
                <a:solidFill>
                  <a:schemeClr val="tx2">
                    <a:lumMod val="75000"/>
                  </a:schemeClr>
                </a:solidFill>
              </a:defRPr>
            </a:lvl1pPr>
            <a:lvl2pPr marL="609376" indent="0">
              <a:buNone/>
              <a:defRPr/>
            </a:lvl2pPr>
            <a:lvl3pPr marL="1218753" indent="0">
              <a:buNone/>
              <a:defRPr/>
            </a:lvl3pPr>
            <a:lvl4pPr marL="1828130" indent="0">
              <a:buNone/>
              <a:defRPr/>
            </a:lvl4pPr>
            <a:lvl5pPr marL="2437506" indent="0">
              <a:buNone/>
              <a:defRPr/>
            </a:lvl5pPr>
          </a:lstStyle>
          <a:p>
            <a:pPr lvl="0"/>
            <a:r>
              <a:rPr lang="en-US" dirty="0"/>
              <a:t>Click to add text</a:t>
            </a:r>
          </a:p>
        </p:txBody>
      </p:sp>
      <p:sp>
        <p:nvSpPr>
          <p:cNvPr id="106" name="Text Placeholder 31"/>
          <p:cNvSpPr>
            <a:spLocks noGrp="1"/>
          </p:cNvSpPr>
          <p:nvPr>
            <p:ph type="body" sz="quarter" idx="25" hasCustomPrompt="1"/>
          </p:nvPr>
        </p:nvSpPr>
        <p:spPr>
          <a:xfrm>
            <a:off x="10178924" y="4854056"/>
            <a:ext cx="623889" cy="400110"/>
          </a:xfrm>
          <a:prstGeom prst="rect">
            <a:avLst/>
          </a:prstGeom>
          <a:noFill/>
        </p:spPr>
        <p:txBody>
          <a:bodyPr wrap="square" rtlCol="0">
            <a:noAutofit/>
          </a:bodyPr>
          <a:lstStyle>
            <a:lvl1pPr marL="0" indent="0" algn="ctr" defTabSz="609422">
              <a:buNone/>
              <a:defRPr lang="en-US" sz="1400" b="1" dirty="0" smtClean="0">
                <a:solidFill>
                  <a:schemeClr val="tx1"/>
                </a:solidFill>
              </a:defRPr>
            </a:lvl1pPr>
          </a:lstStyle>
          <a:p>
            <a:pPr marL="0" lvl="0" defTabSz="609422"/>
            <a:r>
              <a:rPr lang="en-US" dirty="0"/>
              <a:t>HOW</a:t>
            </a:r>
          </a:p>
        </p:txBody>
      </p:sp>
      <p:sp>
        <p:nvSpPr>
          <p:cNvPr id="107" name="Text Placeholder 31"/>
          <p:cNvSpPr>
            <a:spLocks noGrp="1"/>
          </p:cNvSpPr>
          <p:nvPr>
            <p:ph type="body" sz="quarter" idx="26" hasCustomPrompt="1"/>
          </p:nvPr>
        </p:nvSpPr>
        <p:spPr>
          <a:xfrm>
            <a:off x="4814254" y="3064458"/>
            <a:ext cx="2560316" cy="553998"/>
          </a:xfrm>
          <a:prstGeom prst="rect">
            <a:avLst/>
          </a:prstGeom>
          <a:noFill/>
        </p:spPr>
        <p:txBody>
          <a:bodyPr wrap="square" rtlCol="0">
            <a:noAutofit/>
          </a:bodyPr>
          <a:lstStyle>
            <a:lvl1pPr marL="0" indent="0" algn="ctr" defTabSz="609422">
              <a:buNone/>
              <a:defRPr lang="en-US" sz="2400" b="1" dirty="0" smtClean="0">
                <a:solidFill>
                  <a:schemeClr val="tx1"/>
                </a:solidFill>
              </a:defRPr>
            </a:lvl1pPr>
          </a:lstStyle>
          <a:p>
            <a:pPr marL="0" lvl="0" defTabSz="609422"/>
            <a:r>
              <a:rPr lang="en-US" dirty="0"/>
              <a:t>Click to add text</a:t>
            </a:r>
          </a:p>
        </p:txBody>
      </p:sp>
      <p:sp>
        <p:nvSpPr>
          <p:cNvPr id="29" name="Picture Placeholder 3"/>
          <p:cNvSpPr>
            <a:spLocks noGrp="1"/>
          </p:cNvSpPr>
          <p:nvPr>
            <p:ph type="pic" sz="quarter" idx="34" hasCustomPrompt="1"/>
          </p:nvPr>
        </p:nvSpPr>
        <p:spPr>
          <a:xfrm>
            <a:off x="1252583" y="3695911"/>
            <a:ext cx="914400" cy="914400"/>
          </a:xfrm>
          <a:prstGeom prst="ellipse">
            <a:avLst/>
          </a:prstGeom>
          <a:solidFill>
            <a:srgbClr val="7F7F7F"/>
          </a:solidFill>
        </p:spPr>
        <p:txBody>
          <a:bodyPr wrap="square" anchor="ctr">
            <a:noAutofit/>
          </a:bodyPr>
          <a:lstStyle>
            <a:lvl1pPr marL="0" indent="0" algn="ctr">
              <a:buNone/>
              <a:defRPr sz="1200">
                <a:solidFill>
                  <a:schemeClr val="bg1"/>
                </a:solidFill>
              </a:defRPr>
            </a:lvl1pPr>
          </a:lstStyle>
          <a:p>
            <a:r>
              <a:rPr lang="en-US" dirty="0"/>
              <a:t>Picture</a:t>
            </a:r>
          </a:p>
        </p:txBody>
      </p:sp>
      <p:sp>
        <p:nvSpPr>
          <p:cNvPr id="30" name="Picture Placeholder 3"/>
          <p:cNvSpPr>
            <a:spLocks noGrp="1"/>
          </p:cNvSpPr>
          <p:nvPr>
            <p:ph type="pic" sz="quarter" idx="35" hasCustomPrompt="1"/>
          </p:nvPr>
        </p:nvSpPr>
        <p:spPr>
          <a:xfrm>
            <a:off x="3008800" y="3695911"/>
            <a:ext cx="914400" cy="914400"/>
          </a:xfrm>
          <a:prstGeom prst="ellipse">
            <a:avLst/>
          </a:prstGeom>
          <a:solidFill>
            <a:srgbClr val="F68C1F"/>
          </a:solidFill>
        </p:spPr>
        <p:txBody>
          <a:bodyPr wrap="square" anchor="ctr">
            <a:noAutofit/>
          </a:bodyPr>
          <a:lstStyle>
            <a:lvl1pPr marL="0" indent="0" algn="ctr">
              <a:buNone/>
              <a:defRPr sz="1200">
                <a:solidFill>
                  <a:schemeClr val="bg1"/>
                </a:solidFill>
              </a:defRPr>
            </a:lvl1pPr>
          </a:lstStyle>
          <a:p>
            <a:r>
              <a:rPr lang="en-US" dirty="0"/>
              <a:t>Picture</a:t>
            </a:r>
          </a:p>
        </p:txBody>
      </p:sp>
      <p:sp>
        <p:nvSpPr>
          <p:cNvPr id="32" name="Picture Placeholder 3"/>
          <p:cNvSpPr>
            <a:spLocks noGrp="1"/>
          </p:cNvSpPr>
          <p:nvPr>
            <p:ph type="pic" sz="quarter" idx="36" hasCustomPrompt="1"/>
          </p:nvPr>
        </p:nvSpPr>
        <p:spPr>
          <a:xfrm>
            <a:off x="4765017" y="3695911"/>
            <a:ext cx="914400" cy="914400"/>
          </a:xfrm>
          <a:prstGeom prst="ellipse">
            <a:avLst/>
          </a:prstGeom>
          <a:solidFill>
            <a:schemeClr val="accent2"/>
          </a:solidFill>
        </p:spPr>
        <p:txBody>
          <a:bodyPr wrap="square" anchor="ctr">
            <a:noAutofit/>
          </a:bodyPr>
          <a:lstStyle>
            <a:lvl1pPr marL="0" indent="0" algn="ctr">
              <a:buNone/>
              <a:defRPr sz="1200">
                <a:solidFill>
                  <a:schemeClr val="bg1"/>
                </a:solidFill>
              </a:defRPr>
            </a:lvl1pPr>
          </a:lstStyle>
          <a:p>
            <a:r>
              <a:rPr lang="en-US" dirty="0"/>
              <a:t>Picture</a:t>
            </a:r>
          </a:p>
        </p:txBody>
      </p:sp>
      <p:sp>
        <p:nvSpPr>
          <p:cNvPr id="33" name="Picture Placeholder 3"/>
          <p:cNvSpPr>
            <a:spLocks noGrp="1"/>
          </p:cNvSpPr>
          <p:nvPr>
            <p:ph type="pic" sz="quarter" idx="37" hasCustomPrompt="1"/>
          </p:nvPr>
        </p:nvSpPr>
        <p:spPr>
          <a:xfrm>
            <a:off x="6521234" y="3695911"/>
            <a:ext cx="914400" cy="914400"/>
          </a:xfrm>
          <a:prstGeom prst="ellipse">
            <a:avLst/>
          </a:prstGeom>
          <a:solidFill>
            <a:srgbClr val="1E67AF"/>
          </a:solidFill>
        </p:spPr>
        <p:txBody>
          <a:bodyPr wrap="square" anchor="ctr">
            <a:noAutofit/>
          </a:bodyPr>
          <a:lstStyle>
            <a:lvl1pPr marL="0" indent="0" algn="ctr">
              <a:buNone/>
              <a:defRPr sz="1200">
                <a:solidFill>
                  <a:schemeClr val="bg1"/>
                </a:solidFill>
              </a:defRPr>
            </a:lvl1pPr>
          </a:lstStyle>
          <a:p>
            <a:r>
              <a:rPr lang="en-US" dirty="0"/>
              <a:t>Picture</a:t>
            </a:r>
          </a:p>
        </p:txBody>
      </p:sp>
      <p:sp>
        <p:nvSpPr>
          <p:cNvPr id="35" name="Picture Placeholder 3"/>
          <p:cNvSpPr>
            <a:spLocks noGrp="1"/>
          </p:cNvSpPr>
          <p:nvPr>
            <p:ph type="pic" sz="quarter" idx="38" hasCustomPrompt="1"/>
          </p:nvPr>
        </p:nvSpPr>
        <p:spPr>
          <a:xfrm>
            <a:off x="8277451" y="3695911"/>
            <a:ext cx="914400" cy="914400"/>
          </a:xfrm>
          <a:prstGeom prst="ellipse">
            <a:avLst/>
          </a:prstGeom>
          <a:solidFill>
            <a:srgbClr val="9DC3E6"/>
          </a:solidFill>
        </p:spPr>
        <p:txBody>
          <a:bodyPr wrap="square" anchor="ctr">
            <a:noAutofit/>
          </a:bodyPr>
          <a:lstStyle>
            <a:lvl1pPr marL="0" indent="0" algn="ctr">
              <a:buNone/>
              <a:defRPr sz="1200">
                <a:solidFill>
                  <a:schemeClr val="bg1"/>
                </a:solidFill>
              </a:defRPr>
            </a:lvl1pPr>
          </a:lstStyle>
          <a:p>
            <a:r>
              <a:rPr lang="en-US" dirty="0"/>
              <a:t>Picture</a:t>
            </a:r>
          </a:p>
        </p:txBody>
      </p:sp>
      <p:sp>
        <p:nvSpPr>
          <p:cNvPr id="36" name="Picture Placeholder 3"/>
          <p:cNvSpPr>
            <a:spLocks noGrp="1"/>
          </p:cNvSpPr>
          <p:nvPr>
            <p:ph type="pic" sz="quarter" idx="39" hasCustomPrompt="1"/>
          </p:nvPr>
        </p:nvSpPr>
        <p:spPr>
          <a:xfrm>
            <a:off x="10033669" y="3695911"/>
            <a:ext cx="914400" cy="914400"/>
          </a:xfrm>
          <a:prstGeom prst="ellipse">
            <a:avLst/>
          </a:prstGeom>
          <a:solidFill>
            <a:srgbClr val="4F4F4F"/>
          </a:solidFill>
        </p:spPr>
        <p:txBody>
          <a:bodyPr wrap="square" anchor="ctr">
            <a:noAutofit/>
          </a:bodyPr>
          <a:lstStyle>
            <a:lvl1pPr marL="0" indent="0" algn="ctr">
              <a:buNone/>
              <a:defRPr sz="1200" b="0">
                <a:solidFill>
                  <a:schemeClr val="bg1"/>
                </a:solidFill>
              </a:defRPr>
            </a:lvl1pPr>
          </a:lstStyle>
          <a:p>
            <a:r>
              <a:rPr lang="en-US" dirty="0"/>
              <a:t>Picture</a:t>
            </a:r>
          </a:p>
        </p:txBody>
      </p:sp>
      <p:sp>
        <p:nvSpPr>
          <p:cNvPr id="42" name="Picture Placeholder 3"/>
          <p:cNvSpPr>
            <a:spLocks noGrp="1"/>
          </p:cNvSpPr>
          <p:nvPr>
            <p:ph type="pic" sz="quarter" idx="40" hasCustomPrompt="1"/>
          </p:nvPr>
        </p:nvSpPr>
        <p:spPr>
          <a:xfrm>
            <a:off x="5454332" y="1669440"/>
            <a:ext cx="1280160" cy="1280160"/>
          </a:xfrm>
          <a:prstGeom prst="ellipse">
            <a:avLst/>
          </a:prstGeom>
          <a:solidFill>
            <a:srgbClr val="4F4F4F"/>
          </a:solidFill>
        </p:spPr>
        <p:txBody>
          <a:bodyPr wrap="square" anchor="ctr">
            <a:noAutofit/>
          </a:bodyPr>
          <a:lstStyle>
            <a:lvl1pPr marL="0" indent="0" algn="ctr">
              <a:buNone/>
              <a:defRPr sz="1400">
                <a:solidFill>
                  <a:schemeClr val="bg1"/>
                </a:solidFill>
              </a:defRPr>
            </a:lvl1pPr>
          </a:lstStyle>
          <a:p>
            <a:r>
              <a:rPr lang="en-US" dirty="0"/>
              <a:t>Picture</a:t>
            </a:r>
          </a:p>
        </p:txBody>
      </p:sp>
    </p:spTree>
    <p:extLst>
      <p:ext uri="{BB962C8B-B14F-4D97-AF65-F5344CB8AC3E}">
        <p14:creationId xmlns:p14="http://schemas.microsoft.com/office/powerpoint/2010/main" val="30647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10437813" cy="6134100"/>
          </a:xfrm>
          <a:prstGeom prst="rect">
            <a:avLst/>
          </a:prstGeom>
          <a:solidFill>
            <a:schemeClr val="bg1"/>
          </a:solidFill>
        </p:spPr>
        <p:txBody>
          <a:bodyPr anchor="ctr"/>
          <a:lstStyle>
            <a:lvl1pPr marL="0" indent="0" algn="ctr">
              <a:buNone/>
              <a:defRPr/>
            </a:lvl1pPr>
          </a:lstStyle>
          <a:p>
            <a:r>
              <a:rPr lang="en-US" dirty="0"/>
              <a:t>Click icon to add picture</a:t>
            </a:r>
            <a:endParaRPr lang="en-IN" dirty="0"/>
          </a:p>
        </p:txBody>
      </p:sp>
    </p:spTree>
    <p:extLst>
      <p:ext uri="{BB962C8B-B14F-4D97-AF65-F5344CB8AC3E}">
        <p14:creationId xmlns:p14="http://schemas.microsoft.com/office/powerpoint/2010/main" val="3278908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5" name="Picture 2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10" y="3473"/>
            <a:ext cx="12176603" cy="6851052"/>
          </a:xfrm>
          <a:prstGeom prst="rect">
            <a:avLst/>
          </a:prstGeom>
        </p:spPr>
      </p:pic>
      <p:sp>
        <p:nvSpPr>
          <p:cNvPr id="26" name="Text Placeholder 34"/>
          <p:cNvSpPr>
            <a:spLocks noGrp="1"/>
          </p:cNvSpPr>
          <p:nvPr>
            <p:ph type="body" sz="quarter" idx="13" hasCustomPrompt="1"/>
          </p:nvPr>
        </p:nvSpPr>
        <p:spPr>
          <a:xfrm>
            <a:off x="5473592" y="4448177"/>
            <a:ext cx="5804008" cy="825836"/>
          </a:xfrm>
          <a:prstGeom prst="rect">
            <a:avLst/>
          </a:prstGeom>
        </p:spPr>
        <p:txBody>
          <a:bodyPr wrap="square" lIns="91440" tIns="91440" rIns="91440" bIns="91440" anchor="ctr">
            <a:noAutofit/>
          </a:bodyPr>
          <a:lstStyle>
            <a:lvl1pPr marL="0" indent="0">
              <a:buNone/>
              <a:defRPr sz="3000" b="1">
                <a:solidFill>
                  <a:schemeClr val="tx1"/>
                </a:solidFill>
                <a:latin typeface="+mj-lt"/>
                <a:ea typeface="Tahoma" panose="020B0604030504040204" pitchFamily="34" charset="0"/>
                <a:cs typeface="Tahoma" panose="020B0604030504040204" pitchFamily="34" charset="0"/>
              </a:defRPr>
            </a:lvl1pPr>
            <a:lvl2pPr marL="609448" indent="0">
              <a:buNone/>
              <a:defRPr sz="2666">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895" indent="0">
              <a:buNone/>
              <a:defRPr sz="2399">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343" indent="0">
              <a:buNone/>
              <a:defRPr sz="2133">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790" indent="0">
              <a:buNone/>
              <a:defRPr sz="2133">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add text</a:t>
            </a:r>
            <a:endParaRPr lang="en-IN" dirty="0"/>
          </a:p>
        </p:txBody>
      </p:sp>
      <p:sp>
        <p:nvSpPr>
          <p:cNvPr id="27" name="Text Placeholder 34"/>
          <p:cNvSpPr>
            <a:spLocks noGrp="1"/>
          </p:cNvSpPr>
          <p:nvPr>
            <p:ph type="body" sz="quarter" idx="14" hasCustomPrompt="1"/>
          </p:nvPr>
        </p:nvSpPr>
        <p:spPr>
          <a:xfrm>
            <a:off x="5473592" y="5369264"/>
            <a:ext cx="5797948" cy="339388"/>
          </a:xfrm>
          <a:prstGeom prst="rect">
            <a:avLst/>
          </a:prstGeom>
        </p:spPr>
        <p:txBody>
          <a:bodyPr wrap="square" lIns="91440" tIns="91440" rIns="91440" bIns="91440" anchor="ctr">
            <a:noAutofit/>
          </a:bodyPr>
          <a:lstStyle>
            <a:lvl1pPr marL="0" indent="0">
              <a:lnSpc>
                <a:spcPct val="120000"/>
              </a:lnSpc>
              <a:buNone/>
              <a:defRPr sz="1800" baseline="0">
                <a:solidFill>
                  <a:schemeClr val="tx1"/>
                </a:solidFill>
                <a:latin typeface="+mn-lt"/>
                <a:ea typeface="Tahoma" panose="020B0604030504040204" pitchFamily="34" charset="0"/>
                <a:cs typeface="Tahoma" panose="020B0604030504040204" pitchFamily="34" charset="0"/>
              </a:defRPr>
            </a:lvl1pPr>
            <a:lvl2pPr marL="609448" indent="0">
              <a:buNone/>
              <a:defRPr sz="2666">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895" indent="0">
              <a:buNone/>
              <a:defRPr sz="2399">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343" indent="0">
              <a:buNone/>
              <a:defRPr sz="2133">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790" indent="0">
              <a:buNone/>
              <a:defRPr sz="2133">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Enter subtitle here</a:t>
            </a:r>
            <a:endParaRPr lang="en-IN" dirty="0"/>
          </a:p>
        </p:txBody>
      </p:sp>
      <p:pic>
        <p:nvPicPr>
          <p:cNvPr id="28" name="Picture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59891" y="499362"/>
            <a:ext cx="1385300" cy="1026669"/>
          </a:xfrm>
          <a:prstGeom prst="rect">
            <a:avLst/>
          </a:prstGeom>
        </p:spPr>
      </p:pic>
      <p:sp>
        <p:nvSpPr>
          <p:cNvPr id="29" name="Rectangle 28"/>
          <p:cNvSpPr/>
          <p:nvPr userDrawn="1"/>
        </p:nvSpPr>
        <p:spPr>
          <a:xfrm>
            <a:off x="5473591" y="6400910"/>
            <a:ext cx="3728906" cy="246221"/>
          </a:xfrm>
          <a:prstGeom prst="rect">
            <a:avLst/>
          </a:prstGeom>
        </p:spPr>
        <p:txBody>
          <a:bodyPr wrap="square" lIns="91440" tIns="91440" rIns="91440" bIns="91440">
            <a:noAutofit/>
          </a:bodyPr>
          <a:lstStyle/>
          <a:p>
            <a:pPr algn="l"/>
            <a:r>
              <a:rPr lang="en-IN" sz="1000" dirty="0">
                <a:solidFill>
                  <a:schemeClr val="tx1">
                    <a:lumMod val="75000"/>
                  </a:schemeClr>
                </a:solidFill>
                <a:latin typeface="+mn-lt"/>
              </a:rPr>
              <a:t>© 2017 NIIT Technologies | www.niit-tech.com | Confidential</a:t>
            </a:r>
          </a:p>
        </p:txBody>
      </p:sp>
      <p:pic>
        <p:nvPicPr>
          <p:cNvPr id="30" name="Picture 29">
            <a:hlinkClick r:id="rId4"/>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473591" y="3708534"/>
            <a:ext cx="435805" cy="435805"/>
          </a:xfrm>
          <a:prstGeom prst="rect">
            <a:avLst/>
          </a:prstGeom>
        </p:spPr>
      </p:pic>
      <p:pic>
        <p:nvPicPr>
          <p:cNvPr id="31" name="Picture 30">
            <a:hlinkClick r:id="rId6"/>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6094862" y="3708534"/>
            <a:ext cx="435805" cy="435805"/>
          </a:xfrm>
          <a:prstGeom prst="rect">
            <a:avLst/>
          </a:prstGeom>
        </p:spPr>
      </p:pic>
      <p:pic>
        <p:nvPicPr>
          <p:cNvPr id="32" name="Picture 31">
            <a:hlinkClick r:id="rId8"/>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716133" y="3708534"/>
            <a:ext cx="435805" cy="435805"/>
          </a:xfrm>
          <a:prstGeom prst="rect">
            <a:avLst/>
          </a:prstGeom>
        </p:spPr>
      </p:pic>
      <p:pic>
        <p:nvPicPr>
          <p:cNvPr id="33" name="Picture 32">
            <a:hlinkClick r:id="rId10"/>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7337403" y="3708534"/>
            <a:ext cx="435805" cy="435805"/>
          </a:xfrm>
          <a:prstGeom prst="rect">
            <a:avLst/>
          </a:prstGeom>
        </p:spPr>
      </p:pic>
    </p:spTree>
    <p:extLst>
      <p:ext uri="{BB962C8B-B14F-4D97-AF65-F5344CB8AC3E}">
        <p14:creationId xmlns:p14="http://schemas.microsoft.com/office/powerpoint/2010/main" val="30219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eperater">
    <p:spTree>
      <p:nvGrpSpPr>
        <p:cNvPr id="1" name=""/>
        <p:cNvGrpSpPr/>
        <p:nvPr/>
      </p:nvGrpSpPr>
      <p:grpSpPr>
        <a:xfrm>
          <a:off x="0" y="0"/>
          <a:ext cx="0" cy="0"/>
          <a:chOff x="0" y="0"/>
          <a:chExt cx="0" cy="0"/>
        </a:xfrm>
      </p:grpSpPr>
      <p:sp>
        <p:nvSpPr>
          <p:cNvPr id="6" name="Rectangle 5"/>
          <p:cNvSpPr/>
          <p:nvPr userDrawn="1"/>
        </p:nvSpPr>
        <p:spPr>
          <a:xfrm>
            <a:off x="1" y="1322"/>
            <a:ext cx="12188825" cy="6855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endParaRPr lang="en-US" dirty="0"/>
          </a:p>
        </p:txBody>
      </p:sp>
      <p:sp>
        <p:nvSpPr>
          <p:cNvPr id="2" name="Title 1"/>
          <p:cNvSpPr>
            <a:spLocks noGrp="1"/>
          </p:cNvSpPr>
          <p:nvPr>
            <p:ph type="title" hasCustomPrompt="1"/>
          </p:nvPr>
        </p:nvSpPr>
        <p:spPr>
          <a:xfrm>
            <a:off x="2570163" y="3425825"/>
            <a:ext cx="8764587" cy="639761"/>
          </a:xfrm>
          <a:prstGeom prst="rect">
            <a:avLst/>
          </a:prstGeom>
        </p:spPr>
        <p:txBody>
          <a:bodyPr tIns="91429" bIns="91429">
            <a:noAutofit/>
          </a:bodyPr>
          <a:lstStyle>
            <a:lvl1pPr algn="l">
              <a:defRPr/>
            </a:lvl1pPr>
          </a:lstStyle>
          <a:p>
            <a:pPr lvl="0"/>
            <a:r>
              <a:rPr lang="en-US" dirty="0"/>
              <a:t>Click to add text</a:t>
            </a:r>
            <a:endParaRPr lang="en-IN" dirty="0"/>
          </a:p>
        </p:txBody>
      </p:sp>
      <p:sp>
        <p:nvSpPr>
          <p:cNvPr id="4" name="Text Placeholder 4"/>
          <p:cNvSpPr>
            <a:spLocks noGrp="1"/>
          </p:cNvSpPr>
          <p:nvPr>
            <p:ph type="body" sz="quarter" idx="11" hasCustomPrompt="1"/>
          </p:nvPr>
        </p:nvSpPr>
        <p:spPr>
          <a:xfrm>
            <a:off x="2570163" y="4202110"/>
            <a:ext cx="8764587" cy="508000"/>
          </a:xfrm>
          <a:prstGeom prst="rect">
            <a:avLst/>
          </a:prstGeom>
        </p:spPr>
        <p:txBody>
          <a:bodyPr tIns="91429" bIns="91429" anchor="ctr">
            <a:noAutofit/>
          </a:bodyPr>
          <a:lstStyle>
            <a:lvl1pPr marL="0" indent="0" algn="l">
              <a:lnSpc>
                <a:spcPct val="120000"/>
              </a:lnSpc>
              <a:buNone/>
              <a:defRPr sz="1800" b="0" baseline="0">
                <a:solidFill>
                  <a:schemeClr val="tx2">
                    <a:lumMod val="75000"/>
                  </a:schemeClr>
                </a:solidFill>
                <a:latin typeface="+mn-lt"/>
              </a:defRPr>
            </a:lvl1pPr>
          </a:lstStyle>
          <a:p>
            <a:pPr lvl="0"/>
            <a:r>
              <a:rPr lang="en-US" dirty="0"/>
              <a:t>Enter subtitle here</a:t>
            </a:r>
            <a:endParaRPr lang="en-IN"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9449" y="765923"/>
            <a:ext cx="1385300" cy="1026669"/>
          </a:xfrm>
          <a:prstGeom prst="rect">
            <a:avLst/>
          </a:prstGeom>
        </p:spPr>
      </p:pic>
      <p:sp>
        <p:nvSpPr>
          <p:cNvPr id="8" name="Rectangle 7"/>
          <p:cNvSpPr/>
          <p:nvPr userDrawn="1"/>
        </p:nvSpPr>
        <p:spPr>
          <a:xfrm>
            <a:off x="2031472" y="6477111"/>
            <a:ext cx="8125883" cy="323165"/>
          </a:xfrm>
          <a:prstGeom prst="rect">
            <a:avLst/>
          </a:prstGeom>
        </p:spPr>
        <p:txBody>
          <a:bodyPr wrap="square" lIns="91429" tIns="91429" rIns="91429" bIns="91429">
            <a:noAutofit/>
          </a:bodyPr>
          <a:lstStyle/>
          <a:p>
            <a:pPr algn="ctr"/>
            <a:r>
              <a:rPr lang="en-IN" sz="900" dirty="0">
                <a:solidFill>
                  <a:schemeClr val="tx1">
                    <a:lumMod val="75000"/>
                  </a:schemeClr>
                </a:solidFill>
                <a:latin typeface="+mn-lt"/>
              </a:rPr>
              <a:t>© 2016 NIIT Technologies | www.niit-tech.com | Confidential</a:t>
            </a:r>
          </a:p>
        </p:txBody>
      </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flipH="1">
            <a:off x="0" y="2180"/>
            <a:ext cx="7643114" cy="4299251"/>
          </a:xfrm>
          <a:prstGeom prst="rect">
            <a:avLst/>
          </a:prstGeom>
        </p:spPr>
      </p:pic>
      <p:sp>
        <p:nvSpPr>
          <p:cNvPr id="14" name="Freeform 5"/>
          <p:cNvSpPr>
            <a:spLocks/>
          </p:cNvSpPr>
          <p:nvPr userDrawn="1"/>
        </p:nvSpPr>
        <p:spPr bwMode="auto">
          <a:xfrm>
            <a:off x="11258213" y="6367510"/>
            <a:ext cx="365600" cy="365599"/>
          </a:xfrm>
          <a:custGeom>
            <a:avLst/>
            <a:gdLst>
              <a:gd name="T0" fmla="*/ 0 w 17616"/>
              <a:gd name="T1" fmla="*/ 8808 h 17616"/>
              <a:gd name="T2" fmla="*/ 8808 w 17616"/>
              <a:gd name="T3" fmla="*/ 17616 h 17616"/>
              <a:gd name="T4" fmla="*/ 17616 w 17616"/>
              <a:gd name="T5" fmla="*/ 8808 h 17616"/>
              <a:gd name="T6" fmla="*/ 8808 w 17616"/>
              <a:gd name="T7" fmla="*/ 0 h 17616"/>
              <a:gd name="T8" fmla="*/ 0 w 17616"/>
              <a:gd name="T9" fmla="*/ 8808 h 17616"/>
            </a:gdLst>
            <a:ahLst/>
            <a:cxnLst>
              <a:cxn ang="0">
                <a:pos x="T0" y="T1"/>
              </a:cxn>
              <a:cxn ang="0">
                <a:pos x="T2" y="T3"/>
              </a:cxn>
              <a:cxn ang="0">
                <a:pos x="T4" y="T5"/>
              </a:cxn>
              <a:cxn ang="0">
                <a:pos x="T6" y="T7"/>
              </a:cxn>
              <a:cxn ang="0">
                <a:pos x="T8" y="T9"/>
              </a:cxn>
            </a:cxnLst>
            <a:rect l="0" t="0" r="r" b="b"/>
            <a:pathLst>
              <a:path w="17616" h="17616">
                <a:moveTo>
                  <a:pt x="0" y="8808"/>
                </a:moveTo>
                <a:lnTo>
                  <a:pt x="8808" y="17616"/>
                </a:lnTo>
                <a:lnTo>
                  <a:pt x="17616" y="8808"/>
                </a:lnTo>
                <a:lnTo>
                  <a:pt x="8808" y="0"/>
                </a:lnTo>
                <a:lnTo>
                  <a:pt x="0" y="8808"/>
                </a:lnTo>
                <a:close/>
              </a:path>
            </a:pathLst>
          </a:custGeom>
          <a:solidFill>
            <a:schemeClr val="accent3"/>
          </a:solidFill>
          <a:ln>
            <a:noFill/>
          </a:ln>
        </p:spPr>
        <p:txBody>
          <a:bodyPr vert="horz" wrap="square" lIns="91429" tIns="91429" rIns="91429" bIns="91429" numCol="1" anchor="t" anchorCtr="0" compatLnSpc="1">
            <a:prstTxWarp prst="textNoShape">
              <a:avLst/>
            </a:prstTxWarp>
            <a:noAutofit/>
          </a:bodyPr>
          <a:lstStyle/>
          <a:p>
            <a:endParaRPr lang="en-IN" dirty="0">
              <a:latin typeface="+mn-lt"/>
            </a:endParaRPr>
          </a:p>
        </p:txBody>
      </p:sp>
      <p:sp>
        <p:nvSpPr>
          <p:cNvPr id="15" name="Rectangle 14"/>
          <p:cNvSpPr>
            <a:spLocks noChangeArrowheads="1"/>
          </p:cNvSpPr>
          <p:nvPr userDrawn="1"/>
        </p:nvSpPr>
        <p:spPr bwMode="auto">
          <a:xfrm>
            <a:off x="11258213" y="6409370"/>
            <a:ext cx="365600" cy="26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91429" rIns="91429" bIns="91429"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fld id="{704BEB0C-9F9B-C848-816D-73082EC3925E}" type="slidenum">
              <a:rPr lang="en-US" sz="1100" smtClean="0">
                <a:solidFill>
                  <a:schemeClr val="bg1"/>
                </a:solidFill>
                <a:latin typeface="+mn-lt"/>
                <a:ea typeface="Tahoma" panose="020B0604030504040204" pitchFamily="34" charset="0"/>
                <a:cs typeface="Tahoma" panose="020B0604030504040204" pitchFamily="34" charset="0"/>
              </a:rPr>
              <a:pPr algn="ctr"/>
              <a:t>‹#›</a:t>
            </a:fld>
            <a:endParaRPr lang="en-US" sz="1100" dirty="0">
              <a:solidFill>
                <a:schemeClr val="bg1"/>
              </a:solidFill>
              <a:latin typeface="+mn-lt"/>
              <a:ea typeface="Tahoma" panose="020B0604030504040204" pitchFamily="34" charset="0"/>
              <a:cs typeface="Tahoma" panose="020B0604030504040204" pitchFamily="34" charset="0"/>
            </a:endParaRPr>
          </a:p>
        </p:txBody>
      </p:sp>
      <p:pic>
        <p:nvPicPr>
          <p:cNvPr id="16" name="Picture 1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01427" y="6307423"/>
            <a:ext cx="280241" cy="160137"/>
          </a:xfrm>
          <a:prstGeom prst="rect">
            <a:avLst/>
          </a:prstGeom>
        </p:spPr>
      </p:pic>
    </p:spTree>
    <p:extLst>
      <p:ext uri="{BB962C8B-B14F-4D97-AF65-F5344CB8AC3E}">
        <p14:creationId xmlns:p14="http://schemas.microsoft.com/office/powerpoint/2010/main" val="4049686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0" name="Text Placeholder 29"/>
          <p:cNvSpPr>
            <a:spLocks noGrp="1"/>
          </p:cNvSpPr>
          <p:nvPr>
            <p:ph type="body" sz="quarter" idx="10" hasCustomPrompt="1"/>
          </p:nvPr>
        </p:nvSpPr>
        <p:spPr>
          <a:xfrm>
            <a:off x="455613" y="277285"/>
            <a:ext cx="9974263" cy="582083"/>
          </a:xfrm>
          <a:prstGeom prst="rect">
            <a:avLst/>
          </a:prstGeom>
        </p:spPr>
        <p:txBody>
          <a:bodyPr anchor="ctr">
            <a:noAutofit/>
          </a:bodyPr>
          <a:lstStyle>
            <a:lvl1pPr marL="0" indent="0">
              <a:buNone/>
              <a:defRPr sz="2800" b="1"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pPr lvl="0"/>
            <a:r>
              <a:rPr lang="en-US" dirty="0"/>
              <a:t>Enter Title Here</a:t>
            </a:r>
            <a:endParaRPr lang="en-IN" dirty="0"/>
          </a:p>
        </p:txBody>
      </p:sp>
    </p:spTree>
    <p:extLst>
      <p:ext uri="{BB962C8B-B14F-4D97-AF65-F5344CB8AC3E}">
        <p14:creationId xmlns:p14="http://schemas.microsoft.com/office/powerpoint/2010/main" val="2060264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30" name="Text Placeholder 29"/>
          <p:cNvSpPr>
            <a:spLocks noGrp="1"/>
          </p:cNvSpPr>
          <p:nvPr>
            <p:ph type="body" sz="quarter" idx="10" hasCustomPrompt="1"/>
          </p:nvPr>
        </p:nvSpPr>
        <p:spPr>
          <a:xfrm>
            <a:off x="455613" y="277285"/>
            <a:ext cx="9974263" cy="582083"/>
          </a:xfrm>
          <a:prstGeom prst="rect">
            <a:avLst/>
          </a:prstGeom>
        </p:spPr>
        <p:txBody>
          <a:bodyPr lIns="91429" tIns="91429" bIns="91429" anchor="ctr">
            <a:noAutofit/>
          </a:bodyPr>
          <a:lstStyle>
            <a:lvl1pPr marL="0" indent="0">
              <a:buNone/>
              <a:defRPr sz="2800" b="1" baseline="0">
                <a:solidFill>
                  <a:schemeClr val="accent3"/>
                </a:solidFill>
                <a:latin typeface="+mn-lt"/>
                <a:ea typeface="Tahoma" panose="020B0604030504040204" pitchFamily="34" charset="0"/>
                <a:cs typeface="Tahoma" panose="020B0604030504040204" pitchFamily="34" charset="0"/>
              </a:defRPr>
            </a:lvl1pPr>
            <a:lvl2pPr marL="609377" indent="0">
              <a:buNone/>
              <a:defRPr/>
            </a:lvl2pPr>
            <a:lvl3pPr marL="1218753" indent="0">
              <a:buNone/>
              <a:defRPr/>
            </a:lvl3pPr>
            <a:lvl4pPr marL="1828130" indent="0">
              <a:buNone/>
              <a:defRPr/>
            </a:lvl4pPr>
            <a:lvl5pPr marL="2437506" indent="0">
              <a:buNone/>
              <a:defRPr/>
            </a:lvl5pPr>
          </a:lstStyle>
          <a:p>
            <a:pPr lvl="0"/>
            <a:r>
              <a:rPr lang="en-US" dirty="0"/>
              <a:t>Enter Title Here</a:t>
            </a:r>
            <a:endParaRPr lang="en-IN" dirty="0"/>
          </a:p>
        </p:txBody>
      </p:sp>
      <p:sp>
        <p:nvSpPr>
          <p:cNvPr id="3" name="Text Placeholder 2"/>
          <p:cNvSpPr>
            <a:spLocks noGrp="1"/>
          </p:cNvSpPr>
          <p:nvPr>
            <p:ph idx="1" hasCustomPrompt="1"/>
          </p:nvPr>
        </p:nvSpPr>
        <p:spPr>
          <a:xfrm>
            <a:off x="464521" y="1206500"/>
            <a:ext cx="9971267" cy="5146675"/>
          </a:xfrm>
          <a:prstGeom prst="rect">
            <a:avLst/>
          </a:prstGeom>
        </p:spPr>
        <p:txBody>
          <a:bodyPr vert="horz" lIns="91429" tIns="91429" rIns="91429" bIns="91429"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131310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1" y="1"/>
            <a:ext cx="12188825" cy="67987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endParaRPr lang="en-US" dirty="0"/>
          </a:p>
        </p:txBody>
      </p:sp>
    </p:spTree>
    <p:extLst>
      <p:ext uri="{BB962C8B-B14F-4D97-AF65-F5344CB8AC3E}">
        <p14:creationId xmlns:p14="http://schemas.microsoft.com/office/powerpoint/2010/main" val="220992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276227"/>
            <a:ext cx="9972675" cy="625475"/>
          </a:xfrm>
          <a:prstGeom prst="rect">
            <a:avLst/>
          </a:prstGeom>
        </p:spPr>
        <p:txBody>
          <a:bodyPr>
            <a:noAutofit/>
          </a:bodyPr>
          <a:lstStyle>
            <a:lvl1pPr marL="0" indent="0" algn="l">
              <a:buFont typeface="Arial" panose="020B0604020202020204" pitchFamily="34" charset="0"/>
              <a:buNone/>
              <a:defRPr/>
            </a:lvl1pPr>
          </a:lstStyle>
          <a:p>
            <a:r>
              <a:rPr lang="en-US" dirty="0"/>
              <a:t>Enter Title Here</a:t>
            </a:r>
            <a:endParaRPr lang="en-IN" dirty="0"/>
          </a:p>
        </p:txBody>
      </p:sp>
      <p:sp>
        <p:nvSpPr>
          <p:cNvPr id="3" name="Content Placeholder 2"/>
          <p:cNvSpPr>
            <a:spLocks noGrp="1"/>
          </p:cNvSpPr>
          <p:nvPr>
            <p:ph sz="half" idx="1" hasCustomPrompt="1"/>
          </p:nvPr>
        </p:nvSpPr>
        <p:spPr>
          <a:xfrm>
            <a:off x="465137" y="1460500"/>
            <a:ext cx="4709160" cy="4351338"/>
          </a:xfrm>
          <a:prstGeom prst="rect">
            <a:avLst/>
          </a:prstGeom>
        </p:spPr>
        <p:txBody>
          <a:bodyPr>
            <a:no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5714825" y="1460500"/>
            <a:ext cx="4709160" cy="4351338"/>
          </a:xfrm>
          <a:prstGeom prst="rect">
            <a:avLst/>
          </a:prstGeom>
        </p:spPr>
        <p:txBody>
          <a:bodyPr>
            <a:no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297454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Layout 3">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5137" y="1414463"/>
            <a:ext cx="4709160" cy="823912"/>
          </a:xfrm>
          <a:prstGeom prst="rect">
            <a:avLst/>
          </a:prstGeom>
        </p:spPr>
        <p:txBody>
          <a:bodyPr anchor="b">
            <a:noAutofit/>
          </a:bodyPr>
          <a:lstStyle>
            <a:lvl1pPr marL="0" indent="0">
              <a:spcBef>
                <a:spcPts val="0"/>
              </a:spcBef>
              <a:spcAft>
                <a:spcPts val="0"/>
              </a:spcAft>
              <a:buNone/>
              <a:defRPr sz="2400" b="1"/>
            </a:lvl1pPr>
            <a:lvl2pPr marL="457010" indent="0">
              <a:buNone/>
              <a:defRPr sz="2000" b="1"/>
            </a:lvl2pPr>
            <a:lvl3pPr marL="914019" indent="0">
              <a:buNone/>
              <a:defRPr sz="1800" b="1"/>
            </a:lvl3pPr>
            <a:lvl4pPr marL="1371029" indent="0">
              <a:buNone/>
              <a:defRPr sz="1600" b="1"/>
            </a:lvl4pPr>
            <a:lvl5pPr marL="1828038" indent="0">
              <a:buNone/>
              <a:defRPr sz="1600" b="1"/>
            </a:lvl5pPr>
            <a:lvl6pPr marL="2285047" indent="0">
              <a:buNone/>
              <a:defRPr sz="1600" b="1"/>
            </a:lvl6pPr>
            <a:lvl7pPr marL="2742057" indent="0">
              <a:buNone/>
              <a:defRPr sz="1600" b="1"/>
            </a:lvl7pPr>
            <a:lvl8pPr marL="3199067" indent="0">
              <a:buNone/>
              <a:defRPr sz="1600" b="1"/>
            </a:lvl8pPr>
            <a:lvl9pPr marL="3656076" indent="0">
              <a:buNone/>
              <a:defRPr sz="1600" b="1"/>
            </a:lvl9pPr>
          </a:lstStyle>
          <a:p>
            <a:pPr lvl="0"/>
            <a:r>
              <a:rPr lang="en-US" dirty="0"/>
              <a:t>Enter subtitle here</a:t>
            </a:r>
          </a:p>
        </p:txBody>
      </p:sp>
      <p:sp>
        <p:nvSpPr>
          <p:cNvPr id="4" name="Content Placeholder 3"/>
          <p:cNvSpPr>
            <a:spLocks noGrp="1"/>
          </p:cNvSpPr>
          <p:nvPr>
            <p:ph sz="half" idx="2" hasCustomPrompt="1"/>
          </p:nvPr>
        </p:nvSpPr>
        <p:spPr>
          <a:xfrm>
            <a:off x="465137" y="2438401"/>
            <a:ext cx="4709160" cy="3484563"/>
          </a:xfrm>
          <a:prstGeom prst="rect">
            <a:avLst/>
          </a:prstGeom>
        </p:spPr>
        <p:txBody>
          <a:bodyPr>
            <a:no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hasCustomPrompt="1"/>
          </p:nvPr>
        </p:nvSpPr>
        <p:spPr>
          <a:xfrm>
            <a:off x="5728653" y="1414463"/>
            <a:ext cx="4709160" cy="823912"/>
          </a:xfrm>
          <a:prstGeom prst="rect">
            <a:avLst/>
          </a:prstGeom>
        </p:spPr>
        <p:txBody>
          <a:bodyPr anchor="b">
            <a:noAutofit/>
          </a:bodyPr>
          <a:lstStyle>
            <a:lvl1pPr marL="0" indent="0">
              <a:spcBef>
                <a:spcPts val="0"/>
              </a:spcBef>
              <a:spcAft>
                <a:spcPts val="0"/>
              </a:spcAft>
              <a:buNone/>
              <a:defRPr sz="2400" b="1"/>
            </a:lvl1pPr>
            <a:lvl2pPr marL="457010" indent="0">
              <a:buNone/>
              <a:defRPr sz="2000" b="1"/>
            </a:lvl2pPr>
            <a:lvl3pPr marL="914019" indent="0">
              <a:buNone/>
              <a:defRPr sz="1800" b="1"/>
            </a:lvl3pPr>
            <a:lvl4pPr marL="1371029" indent="0">
              <a:buNone/>
              <a:defRPr sz="1600" b="1"/>
            </a:lvl4pPr>
            <a:lvl5pPr marL="1828038" indent="0">
              <a:buNone/>
              <a:defRPr sz="1600" b="1"/>
            </a:lvl5pPr>
            <a:lvl6pPr marL="2285047" indent="0">
              <a:buNone/>
              <a:defRPr sz="1600" b="1"/>
            </a:lvl6pPr>
            <a:lvl7pPr marL="2742057" indent="0">
              <a:buNone/>
              <a:defRPr sz="1600" b="1"/>
            </a:lvl7pPr>
            <a:lvl8pPr marL="3199067" indent="0">
              <a:buNone/>
              <a:defRPr sz="1600" b="1"/>
            </a:lvl8pPr>
            <a:lvl9pPr marL="3656076" indent="0">
              <a:buNone/>
              <a:defRPr sz="1600" b="1"/>
            </a:lvl9pPr>
          </a:lstStyle>
          <a:p>
            <a:pPr lvl="0"/>
            <a:r>
              <a:rPr lang="en-US" dirty="0"/>
              <a:t>Enter subtitle here</a:t>
            </a:r>
          </a:p>
        </p:txBody>
      </p:sp>
      <p:sp>
        <p:nvSpPr>
          <p:cNvPr id="6" name="Content Placeholder 5"/>
          <p:cNvSpPr>
            <a:spLocks noGrp="1"/>
          </p:cNvSpPr>
          <p:nvPr>
            <p:ph sz="quarter" idx="4" hasCustomPrompt="1"/>
          </p:nvPr>
        </p:nvSpPr>
        <p:spPr>
          <a:xfrm>
            <a:off x="5728653" y="2438401"/>
            <a:ext cx="4709160" cy="3484563"/>
          </a:xfrm>
          <a:prstGeom prst="rect">
            <a:avLst/>
          </a:prstGeom>
        </p:spPr>
        <p:txBody>
          <a:bodyPr>
            <a:no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itle 1"/>
          <p:cNvSpPr>
            <a:spLocks noGrp="1"/>
          </p:cNvSpPr>
          <p:nvPr>
            <p:ph type="title" hasCustomPrompt="1"/>
          </p:nvPr>
        </p:nvSpPr>
        <p:spPr>
          <a:xfrm>
            <a:off x="465138" y="273052"/>
            <a:ext cx="9958847" cy="625475"/>
          </a:xfrm>
          <a:prstGeom prst="rect">
            <a:avLst/>
          </a:prstGeom>
        </p:spPr>
        <p:txBody>
          <a:bodyPr>
            <a:noAutofit/>
          </a:bodyPr>
          <a:lstStyle>
            <a:lvl1pPr marL="0" indent="0" algn="l">
              <a:buFont typeface="Arial" panose="020B0604020202020204" pitchFamily="34" charset="0"/>
              <a:buNone/>
              <a:defRPr/>
            </a:lvl1pPr>
          </a:lstStyle>
          <a:p>
            <a:r>
              <a:rPr lang="en-US" dirty="0"/>
              <a:t>Enter Title Here</a:t>
            </a:r>
            <a:endParaRPr lang="en-IN" dirty="0"/>
          </a:p>
        </p:txBody>
      </p:sp>
    </p:spTree>
    <p:extLst>
      <p:ext uri="{BB962C8B-B14F-4D97-AF65-F5344CB8AC3E}">
        <p14:creationId xmlns:p14="http://schemas.microsoft.com/office/powerpoint/2010/main" val="2377881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Layout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1384300"/>
            <a:ext cx="4153286" cy="1600200"/>
          </a:xfrm>
          <a:prstGeom prst="rect">
            <a:avLst/>
          </a:prstGeom>
        </p:spPr>
        <p:txBody>
          <a:bodyPr tIns="91429" bIns="91429" anchor="b">
            <a:noAutofit/>
          </a:bodyPr>
          <a:lstStyle>
            <a:lvl1pPr algn="l">
              <a:defRPr sz="2800"/>
            </a:lvl1pPr>
          </a:lstStyle>
          <a:p>
            <a:r>
              <a:rPr lang="en-US" dirty="0"/>
              <a:t>Enter subtitle here</a:t>
            </a:r>
            <a:endParaRPr lang="en-IN" dirty="0"/>
          </a:p>
        </p:txBody>
      </p:sp>
      <p:sp>
        <p:nvSpPr>
          <p:cNvPr id="3" name="Content Placeholder 2"/>
          <p:cNvSpPr>
            <a:spLocks noGrp="1"/>
          </p:cNvSpPr>
          <p:nvPr>
            <p:ph idx="1" hasCustomPrompt="1"/>
          </p:nvPr>
        </p:nvSpPr>
        <p:spPr>
          <a:xfrm>
            <a:off x="5172075" y="1384300"/>
            <a:ext cx="5265738" cy="4565650"/>
          </a:xfrm>
          <a:prstGeom prst="rect">
            <a:avLst/>
          </a:prstGeom>
        </p:spPr>
        <p:txBody>
          <a:bodyPr tIns="91429" bIns="91429">
            <a:no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half" idx="2" hasCustomPrompt="1"/>
          </p:nvPr>
        </p:nvSpPr>
        <p:spPr>
          <a:xfrm>
            <a:off x="455613" y="3149600"/>
            <a:ext cx="4153286" cy="2808288"/>
          </a:xfrm>
          <a:prstGeom prst="rect">
            <a:avLst/>
          </a:prstGeom>
        </p:spPr>
        <p:txBody>
          <a:bodyPr tIns="91429" bIns="91429">
            <a:noAutofit/>
          </a:bodyPr>
          <a:lstStyle>
            <a:lvl1pPr marL="0" indent="0">
              <a:buNone/>
              <a:defRPr sz="1600"/>
            </a:lvl1pPr>
            <a:lvl2pPr marL="457010" indent="0">
              <a:buNone/>
              <a:defRPr sz="1400"/>
            </a:lvl2pPr>
            <a:lvl3pPr marL="914019" indent="0">
              <a:buNone/>
              <a:defRPr sz="1200"/>
            </a:lvl3pPr>
            <a:lvl4pPr marL="1371029" indent="0">
              <a:buNone/>
              <a:defRPr sz="1000"/>
            </a:lvl4pPr>
            <a:lvl5pPr marL="1828038" indent="0">
              <a:buNone/>
              <a:defRPr sz="1000"/>
            </a:lvl5pPr>
            <a:lvl6pPr marL="2285047" indent="0">
              <a:buNone/>
              <a:defRPr sz="1000"/>
            </a:lvl6pPr>
            <a:lvl7pPr marL="2742057" indent="0">
              <a:buNone/>
              <a:defRPr sz="1000"/>
            </a:lvl7pPr>
            <a:lvl8pPr marL="3199067" indent="0">
              <a:buNone/>
              <a:defRPr sz="1000"/>
            </a:lvl8pPr>
            <a:lvl9pPr marL="3656076" indent="0">
              <a:buNone/>
              <a:defRPr sz="1000"/>
            </a:lvl9pPr>
          </a:lstStyle>
          <a:p>
            <a:pPr lvl="0"/>
            <a:r>
              <a:rPr lang="en-US" dirty="0"/>
              <a:t>Click to add text</a:t>
            </a:r>
          </a:p>
        </p:txBody>
      </p:sp>
      <p:sp>
        <p:nvSpPr>
          <p:cNvPr id="13" name="Text Placeholder 12"/>
          <p:cNvSpPr>
            <a:spLocks noGrp="1"/>
          </p:cNvSpPr>
          <p:nvPr>
            <p:ph type="body" sz="quarter" idx="10" hasCustomPrompt="1"/>
          </p:nvPr>
        </p:nvSpPr>
        <p:spPr>
          <a:xfrm>
            <a:off x="455614" y="266700"/>
            <a:ext cx="9982200" cy="609600"/>
          </a:xfrm>
          <a:prstGeom prst="rect">
            <a:avLst/>
          </a:prstGeom>
        </p:spPr>
        <p:txBody>
          <a:bodyPr vert="horz" lIns="91429" tIns="91429" rIns="91429" bIns="91429" rtlCol="0" anchor="ctr">
            <a:noAutofit/>
          </a:bodyPr>
          <a:lstStyle>
            <a:lvl1pPr marL="0" indent="0">
              <a:buNone/>
              <a:defRPr lang="en-IN" sz="2800" dirty="0">
                <a:solidFill>
                  <a:schemeClr val="accent3"/>
                </a:solidFill>
                <a:latin typeface="+mn-lt"/>
                <a:ea typeface="+mj-ea"/>
                <a:cs typeface="+mj-cs"/>
              </a:defRPr>
            </a:lvl1pPr>
          </a:lstStyle>
          <a:p>
            <a:pPr lvl="0">
              <a:lnSpc>
                <a:spcPct val="90000"/>
              </a:lnSpc>
              <a:spcBef>
                <a:spcPct val="0"/>
              </a:spcBef>
            </a:pPr>
            <a:r>
              <a:rPr lang="en-US" dirty="0"/>
              <a:t>Enter Title Here</a:t>
            </a:r>
            <a:endParaRPr lang="en-IN" dirty="0"/>
          </a:p>
        </p:txBody>
      </p:sp>
    </p:spTree>
    <p:extLst>
      <p:ext uri="{BB962C8B-B14F-4D97-AF65-F5344CB8AC3E}">
        <p14:creationId xmlns:p14="http://schemas.microsoft.com/office/powerpoint/2010/main" val="137541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464520" y="6477110"/>
            <a:ext cx="8125883" cy="323165"/>
          </a:xfrm>
          <a:prstGeom prst="rect">
            <a:avLst/>
          </a:prstGeom>
        </p:spPr>
        <p:txBody>
          <a:bodyPr wrap="square" lIns="91440" tIns="91440" rIns="91440" bIns="91440">
            <a:noAutofit/>
          </a:bodyPr>
          <a:lstStyle/>
          <a:p>
            <a:pPr algn="l"/>
            <a:r>
              <a:rPr lang="en-IN" sz="900" dirty="0">
                <a:solidFill>
                  <a:schemeClr val="tx1">
                    <a:lumMod val="75000"/>
                  </a:schemeClr>
                </a:solidFill>
                <a:latin typeface="+mn-lt"/>
              </a:rPr>
              <a:t>© 2017 NIIT Technologies | www.niit-tech.com | Confidential</a:t>
            </a:r>
          </a:p>
        </p:txBody>
      </p:sp>
      <p:pic>
        <p:nvPicPr>
          <p:cNvPr id="20" name="Picture 19"/>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10968672" y="236064"/>
            <a:ext cx="915291" cy="678337"/>
          </a:xfrm>
          <a:prstGeom prst="rect">
            <a:avLst/>
          </a:prstGeom>
        </p:spPr>
      </p:pic>
      <p:sp>
        <p:nvSpPr>
          <p:cNvPr id="25" name="Freeform 5"/>
          <p:cNvSpPr>
            <a:spLocks/>
          </p:cNvSpPr>
          <p:nvPr/>
        </p:nvSpPr>
        <p:spPr bwMode="auto">
          <a:xfrm>
            <a:off x="11193076" y="6140141"/>
            <a:ext cx="478782" cy="478782"/>
          </a:xfrm>
          <a:custGeom>
            <a:avLst/>
            <a:gdLst>
              <a:gd name="T0" fmla="*/ 0 w 17616"/>
              <a:gd name="T1" fmla="*/ 8808 h 17616"/>
              <a:gd name="T2" fmla="*/ 8808 w 17616"/>
              <a:gd name="T3" fmla="*/ 17616 h 17616"/>
              <a:gd name="T4" fmla="*/ 17616 w 17616"/>
              <a:gd name="T5" fmla="*/ 8808 h 17616"/>
              <a:gd name="T6" fmla="*/ 8808 w 17616"/>
              <a:gd name="T7" fmla="*/ 0 h 17616"/>
              <a:gd name="T8" fmla="*/ 0 w 17616"/>
              <a:gd name="T9" fmla="*/ 8808 h 17616"/>
            </a:gdLst>
            <a:ahLst/>
            <a:cxnLst>
              <a:cxn ang="0">
                <a:pos x="T0" y="T1"/>
              </a:cxn>
              <a:cxn ang="0">
                <a:pos x="T2" y="T3"/>
              </a:cxn>
              <a:cxn ang="0">
                <a:pos x="T4" y="T5"/>
              </a:cxn>
              <a:cxn ang="0">
                <a:pos x="T6" y="T7"/>
              </a:cxn>
              <a:cxn ang="0">
                <a:pos x="T8" y="T9"/>
              </a:cxn>
            </a:cxnLst>
            <a:rect l="0" t="0" r="r" b="b"/>
            <a:pathLst>
              <a:path w="17616" h="17616">
                <a:moveTo>
                  <a:pt x="0" y="8808"/>
                </a:moveTo>
                <a:lnTo>
                  <a:pt x="8808" y="17616"/>
                </a:lnTo>
                <a:lnTo>
                  <a:pt x="17616" y="8808"/>
                </a:lnTo>
                <a:lnTo>
                  <a:pt x="8808" y="0"/>
                </a:lnTo>
                <a:lnTo>
                  <a:pt x="0" y="8808"/>
                </a:lnTo>
                <a:close/>
              </a:path>
            </a:pathLst>
          </a:custGeom>
          <a:solidFill>
            <a:schemeClr val="accent3"/>
          </a:solidFill>
          <a:ln>
            <a:noFill/>
          </a:ln>
        </p:spPr>
        <p:txBody>
          <a:bodyPr vert="horz" wrap="square" lIns="91440" tIns="91440" rIns="91440" bIns="91440" numCol="1" anchor="t" anchorCtr="0" compatLnSpc="1">
            <a:prstTxWarp prst="textNoShape">
              <a:avLst/>
            </a:prstTxWarp>
            <a:noAutofit/>
          </a:bodyPr>
          <a:lstStyle/>
          <a:p>
            <a:endParaRPr lang="en-IN" dirty="0">
              <a:latin typeface="+mn-lt"/>
            </a:endParaRPr>
          </a:p>
        </p:txBody>
      </p:sp>
      <p:sp>
        <p:nvSpPr>
          <p:cNvPr id="26" name="Rectangle 25"/>
          <p:cNvSpPr>
            <a:spLocks noChangeArrowheads="1"/>
          </p:cNvSpPr>
          <p:nvPr/>
        </p:nvSpPr>
        <p:spPr bwMode="auto">
          <a:xfrm>
            <a:off x="11193076" y="6194960"/>
            <a:ext cx="478782" cy="34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91440" rIns="91440" bIns="9144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fld id="{704BEB0C-9F9B-C848-816D-73082EC3925E}" type="slidenum">
              <a:rPr lang="en-US" sz="1066" smtClean="0">
                <a:solidFill>
                  <a:schemeClr val="bg1"/>
                </a:solidFill>
                <a:latin typeface="+mn-lt"/>
                <a:ea typeface="Tahoma" panose="020B0604030504040204" pitchFamily="34" charset="0"/>
                <a:cs typeface="Tahoma" panose="020B0604030504040204" pitchFamily="34" charset="0"/>
              </a:rPr>
              <a:pPr algn="ctr"/>
              <a:t>‹#›</a:t>
            </a:fld>
            <a:endParaRPr lang="en-US" sz="1066" dirty="0">
              <a:solidFill>
                <a:schemeClr val="bg1"/>
              </a:solidFill>
              <a:latin typeface="+mn-lt"/>
              <a:ea typeface="Tahoma" panose="020B0604030504040204" pitchFamily="34" charset="0"/>
              <a:cs typeface="Tahoma" panose="020B0604030504040204" pitchFamily="34" charset="0"/>
            </a:endParaRPr>
          </a:p>
        </p:txBody>
      </p:sp>
      <p:pic>
        <p:nvPicPr>
          <p:cNvPr id="27" name="Picture 26"/>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11249667" y="6061452"/>
            <a:ext cx="366998" cy="209713"/>
          </a:xfrm>
          <a:prstGeom prst="rect">
            <a:avLst/>
          </a:prstGeom>
        </p:spPr>
      </p:pic>
      <p:cxnSp>
        <p:nvCxnSpPr>
          <p:cNvPr id="28" name="Straight Connector 27"/>
          <p:cNvCxnSpPr/>
          <p:nvPr/>
        </p:nvCxnSpPr>
        <p:spPr>
          <a:xfrm>
            <a:off x="592611" y="1071961"/>
            <a:ext cx="9875520" cy="0"/>
          </a:xfrm>
          <a:prstGeom prst="line">
            <a:avLst/>
          </a:prstGeom>
          <a:ln w="12700" cap="rnd">
            <a:solidFill>
              <a:srgbClr val="FFBB61"/>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236199"/>
      </p:ext>
    </p:extLst>
  </p:cSld>
  <p:clrMap bg1="lt1" tx1="dk1" bg2="lt2" tx2="dk2" accent1="accent1" accent2="accent2" accent3="accent3" accent4="accent4" accent5="accent5" accent6="accent6" hlink="hlink" folHlink="folHlink"/>
  <p:sldLayoutIdLst>
    <p:sldLayoutId id="2147483649" r:id="rId1"/>
    <p:sldLayoutId id="2147483694" r:id="rId2"/>
    <p:sldLayoutId id="2147483652" r:id="rId3"/>
    <p:sldLayoutId id="2147483654" r:id="rId4"/>
    <p:sldLayoutId id="2147483697" r:id="rId5"/>
    <p:sldLayoutId id="2147483698" r:id="rId6"/>
    <p:sldLayoutId id="2147483668" r:id="rId7"/>
    <p:sldLayoutId id="2147483669" r:id="rId8"/>
    <p:sldLayoutId id="2147483672" r:id="rId9"/>
    <p:sldLayoutId id="2147483683" r:id="rId10"/>
    <p:sldLayoutId id="2147483685" r:id="rId11"/>
    <p:sldLayoutId id="2147483686" r:id="rId12"/>
    <p:sldLayoutId id="2147483688" r:id="rId13"/>
    <p:sldLayoutId id="2147483689" r:id="rId14"/>
    <p:sldLayoutId id="2147483690" r:id="rId15"/>
    <p:sldLayoutId id="2147483691" r:id="rId16"/>
    <p:sldLayoutId id="2147483692" r:id="rId17"/>
    <p:sldLayoutId id="2147483693" r:id="rId18"/>
    <p:sldLayoutId id="2147483695" r:id="rId19"/>
    <p:sldLayoutId id="2147483696" r:id="rId20"/>
    <p:sldLayoutId id="2147483671" r:id="rId21"/>
    <p:sldLayoutId id="2147483666" r:id="rId22"/>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ctr" defTabSz="609377" rtl="0" eaLnBrk="1" latinLnBrk="0" hangingPunct="1">
        <a:spcBef>
          <a:spcPct val="0"/>
        </a:spcBef>
        <a:buNone/>
        <a:defRPr lang="en-US" sz="2800" b="1" kern="1200" baseline="0" dirty="0">
          <a:solidFill>
            <a:schemeClr val="accent3"/>
          </a:solidFill>
          <a:latin typeface="+mn-lt"/>
          <a:ea typeface="Tahoma" panose="020B0604030504040204" pitchFamily="34" charset="0"/>
          <a:cs typeface="Tahoma" panose="020B0604030504040204" pitchFamily="34" charset="0"/>
        </a:defRPr>
      </a:lvl1pPr>
    </p:titleStyle>
    <p:bodyStyle>
      <a:lvl1pPr marL="457032" indent="-457032" algn="l" defTabSz="609377" rtl="0" eaLnBrk="1" latinLnBrk="0" hangingPunct="1">
        <a:spcBef>
          <a:spcPts val="1200"/>
        </a:spcBef>
        <a:spcAft>
          <a:spcPts val="600"/>
        </a:spcAft>
        <a:buFont typeface="Wingdings" panose="05000000000000000000" pitchFamily="2" charset="2"/>
        <a:buChar char="§"/>
        <a:defRPr sz="2000" kern="1200">
          <a:solidFill>
            <a:srgbClr val="4B4B4B"/>
          </a:solidFill>
          <a:latin typeface="+mn-lt"/>
          <a:ea typeface="+mn-ea"/>
          <a:cs typeface="+mn-cs"/>
        </a:defRPr>
      </a:lvl1pPr>
      <a:lvl2pPr marL="990236" indent="-380861" algn="l" defTabSz="609377" rtl="0" eaLnBrk="1" latinLnBrk="0" hangingPunct="1">
        <a:spcBef>
          <a:spcPts val="1200"/>
        </a:spcBef>
        <a:spcAft>
          <a:spcPts val="600"/>
        </a:spcAft>
        <a:buFont typeface="Wingdings" panose="05000000000000000000" pitchFamily="2" charset="2"/>
        <a:buChar char="§"/>
        <a:defRPr sz="1800" kern="1200">
          <a:solidFill>
            <a:srgbClr val="4B4B4B"/>
          </a:solidFill>
          <a:latin typeface="+mn-lt"/>
          <a:ea typeface="+mn-ea"/>
          <a:cs typeface="+mn-cs"/>
        </a:defRPr>
      </a:lvl2pPr>
      <a:lvl3pPr marL="1523441" indent="-304688" algn="l" defTabSz="609377" rtl="0" eaLnBrk="1" latinLnBrk="0" hangingPunct="1">
        <a:spcBef>
          <a:spcPts val="1200"/>
        </a:spcBef>
        <a:spcAft>
          <a:spcPts val="600"/>
        </a:spcAft>
        <a:buFont typeface="Wingdings" panose="05000000000000000000" pitchFamily="2" charset="2"/>
        <a:buChar char="§"/>
        <a:defRPr sz="1600" kern="1200">
          <a:solidFill>
            <a:srgbClr val="4B4B4B"/>
          </a:solidFill>
          <a:latin typeface="+mn-lt"/>
          <a:ea typeface="+mn-ea"/>
          <a:cs typeface="+mn-cs"/>
        </a:defRPr>
      </a:lvl3pPr>
      <a:lvl4pPr marL="2132818" indent="-304688" algn="l" defTabSz="609377" rtl="0" eaLnBrk="1" latinLnBrk="0" hangingPunct="1">
        <a:spcBef>
          <a:spcPts val="1200"/>
        </a:spcBef>
        <a:spcAft>
          <a:spcPts val="600"/>
        </a:spcAft>
        <a:buFont typeface="Wingdings" panose="05000000000000000000" pitchFamily="2" charset="2"/>
        <a:buChar char="§"/>
        <a:defRPr sz="1400" kern="1200">
          <a:solidFill>
            <a:srgbClr val="4B4B4B"/>
          </a:solidFill>
          <a:latin typeface="+mn-lt"/>
          <a:ea typeface="+mn-ea"/>
          <a:cs typeface="+mn-cs"/>
        </a:defRPr>
      </a:lvl4pPr>
      <a:lvl5pPr marL="2742194" indent="-304688" algn="l" defTabSz="609377" rtl="0" eaLnBrk="1" latinLnBrk="0" hangingPunct="1">
        <a:spcBef>
          <a:spcPts val="1200"/>
        </a:spcBef>
        <a:spcAft>
          <a:spcPts val="600"/>
        </a:spcAft>
        <a:buFont typeface="Wingdings" panose="05000000000000000000" pitchFamily="2" charset="2"/>
        <a:buChar char="§"/>
        <a:defRPr sz="1400" kern="1200">
          <a:solidFill>
            <a:srgbClr val="4B4B4B"/>
          </a:solidFill>
          <a:latin typeface="+mn-lt"/>
          <a:ea typeface="+mn-ea"/>
          <a:cs typeface="+mn-cs"/>
        </a:defRPr>
      </a:lvl5pPr>
      <a:lvl6pPr marL="3351571" indent="-304688" algn="l" defTabSz="609377" rtl="0" eaLnBrk="1" latinLnBrk="0" hangingPunct="1">
        <a:spcBef>
          <a:spcPct val="20000"/>
        </a:spcBef>
        <a:buFont typeface="Arial"/>
        <a:buChar char="•"/>
        <a:defRPr sz="2700" kern="1200">
          <a:solidFill>
            <a:schemeClr val="tx1"/>
          </a:solidFill>
          <a:latin typeface="+mn-lt"/>
          <a:ea typeface="+mn-ea"/>
          <a:cs typeface="+mn-cs"/>
        </a:defRPr>
      </a:lvl6pPr>
      <a:lvl7pPr marL="3960947" indent="-304688" algn="l" defTabSz="609377" rtl="0" eaLnBrk="1" latinLnBrk="0" hangingPunct="1">
        <a:spcBef>
          <a:spcPct val="20000"/>
        </a:spcBef>
        <a:buFont typeface="Arial"/>
        <a:buChar char="•"/>
        <a:defRPr sz="2700" kern="1200">
          <a:solidFill>
            <a:schemeClr val="tx1"/>
          </a:solidFill>
          <a:latin typeface="+mn-lt"/>
          <a:ea typeface="+mn-ea"/>
          <a:cs typeface="+mn-cs"/>
        </a:defRPr>
      </a:lvl7pPr>
      <a:lvl8pPr marL="4570324" indent="-304688" algn="l" defTabSz="609377" rtl="0" eaLnBrk="1" latinLnBrk="0" hangingPunct="1">
        <a:spcBef>
          <a:spcPct val="20000"/>
        </a:spcBef>
        <a:buFont typeface="Arial"/>
        <a:buChar char="•"/>
        <a:defRPr sz="2700" kern="1200">
          <a:solidFill>
            <a:schemeClr val="tx1"/>
          </a:solidFill>
          <a:latin typeface="+mn-lt"/>
          <a:ea typeface="+mn-ea"/>
          <a:cs typeface="+mn-cs"/>
        </a:defRPr>
      </a:lvl8pPr>
      <a:lvl9pPr marL="5179701" indent="-304688" algn="l" defTabSz="609377"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77" rtl="0" eaLnBrk="1" latinLnBrk="0" hangingPunct="1">
        <a:defRPr sz="2400" kern="1200">
          <a:solidFill>
            <a:schemeClr val="tx1"/>
          </a:solidFill>
          <a:latin typeface="+mn-lt"/>
          <a:ea typeface="+mn-ea"/>
          <a:cs typeface="+mn-cs"/>
        </a:defRPr>
      </a:lvl1pPr>
      <a:lvl2pPr marL="609377" algn="l" defTabSz="609377" rtl="0" eaLnBrk="1" latinLnBrk="0" hangingPunct="1">
        <a:defRPr sz="2400" kern="1200">
          <a:solidFill>
            <a:schemeClr val="tx1"/>
          </a:solidFill>
          <a:latin typeface="+mn-lt"/>
          <a:ea typeface="+mn-ea"/>
          <a:cs typeface="+mn-cs"/>
        </a:defRPr>
      </a:lvl2pPr>
      <a:lvl3pPr marL="1218753" algn="l" defTabSz="609377" rtl="0" eaLnBrk="1" latinLnBrk="0" hangingPunct="1">
        <a:defRPr sz="2400" kern="1200">
          <a:solidFill>
            <a:schemeClr val="tx1"/>
          </a:solidFill>
          <a:latin typeface="+mn-lt"/>
          <a:ea typeface="+mn-ea"/>
          <a:cs typeface="+mn-cs"/>
        </a:defRPr>
      </a:lvl3pPr>
      <a:lvl4pPr marL="1828130" algn="l" defTabSz="609377" rtl="0" eaLnBrk="1" latinLnBrk="0" hangingPunct="1">
        <a:defRPr sz="2400" kern="1200">
          <a:solidFill>
            <a:schemeClr val="tx1"/>
          </a:solidFill>
          <a:latin typeface="+mn-lt"/>
          <a:ea typeface="+mn-ea"/>
          <a:cs typeface="+mn-cs"/>
        </a:defRPr>
      </a:lvl4pPr>
      <a:lvl5pPr marL="2437506" algn="l" defTabSz="609377" rtl="0" eaLnBrk="1" latinLnBrk="0" hangingPunct="1">
        <a:defRPr sz="2400" kern="1200">
          <a:solidFill>
            <a:schemeClr val="tx1"/>
          </a:solidFill>
          <a:latin typeface="+mn-lt"/>
          <a:ea typeface="+mn-ea"/>
          <a:cs typeface="+mn-cs"/>
        </a:defRPr>
      </a:lvl5pPr>
      <a:lvl6pPr marL="3046882" algn="l" defTabSz="609377" rtl="0" eaLnBrk="1" latinLnBrk="0" hangingPunct="1">
        <a:defRPr sz="2400" kern="1200">
          <a:solidFill>
            <a:schemeClr val="tx1"/>
          </a:solidFill>
          <a:latin typeface="+mn-lt"/>
          <a:ea typeface="+mn-ea"/>
          <a:cs typeface="+mn-cs"/>
        </a:defRPr>
      </a:lvl6pPr>
      <a:lvl7pPr marL="3656259" algn="l" defTabSz="609377" rtl="0" eaLnBrk="1" latinLnBrk="0" hangingPunct="1">
        <a:defRPr sz="2400" kern="1200">
          <a:solidFill>
            <a:schemeClr val="tx1"/>
          </a:solidFill>
          <a:latin typeface="+mn-lt"/>
          <a:ea typeface="+mn-ea"/>
          <a:cs typeface="+mn-cs"/>
        </a:defRPr>
      </a:lvl7pPr>
      <a:lvl8pPr marL="4265635" algn="l" defTabSz="609377" rtl="0" eaLnBrk="1" latinLnBrk="0" hangingPunct="1">
        <a:defRPr sz="2400" kern="1200">
          <a:solidFill>
            <a:schemeClr val="tx1"/>
          </a:solidFill>
          <a:latin typeface="+mn-lt"/>
          <a:ea typeface="+mn-ea"/>
          <a:cs typeface="+mn-cs"/>
        </a:defRPr>
      </a:lvl8pPr>
      <a:lvl9pPr marL="4875012" algn="l" defTabSz="60937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9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jpeg"/><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81142" y="975081"/>
            <a:ext cx="5103947" cy="4878313"/>
            <a:chOff x="174620" y="-765833"/>
            <a:chExt cx="4161380" cy="4293734"/>
          </a:xfrm>
        </p:grpSpPr>
        <p:sp>
          <p:nvSpPr>
            <p:cNvPr id="20" name="Diamond 19"/>
            <p:cNvSpPr/>
            <p:nvPr/>
          </p:nvSpPr>
          <p:spPr>
            <a:xfrm>
              <a:off x="174620" y="-765833"/>
              <a:ext cx="4161380" cy="4161382"/>
            </a:xfrm>
            <a:prstGeom prst="diamond">
              <a:avLst/>
            </a:pr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Freeform 20"/>
            <p:cNvSpPr>
              <a:spLocks/>
            </p:cNvSpPr>
            <p:nvPr/>
          </p:nvSpPr>
          <p:spPr bwMode="auto">
            <a:xfrm>
              <a:off x="1713204" y="2982769"/>
              <a:ext cx="1076536" cy="545132"/>
            </a:xfrm>
            <a:custGeom>
              <a:avLst/>
              <a:gdLst>
                <a:gd name="T0" fmla="*/ 4141 w 6589"/>
                <a:gd name="T1" fmla="*/ 2489 h 3337"/>
                <a:gd name="T2" fmla="*/ 4243 w 6589"/>
                <a:gd name="T3" fmla="*/ 2385 h 3337"/>
                <a:gd name="T4" fmla="*/ 4346 w 6589"/>
                <a:gd name="T5" fmla="*/ 2282 h 3337"/>
                <a:gd name="T6" fmla="*/ 4448 w 6589"/>
                <a:gd name="T7" fmla="*/ 2180 h 3337"/>
                <a:gd name="T8" fmla="*/ 4552 w 6589"/>
                <a:gd name="T9" fmla="*/ 2077 h 3337"/>
                <a:gd name="T10" fmla="*/ 4654 w 6589"/>
                <a:gd name="T11" fmla="*/ 1973 h 3337"/>
                <a:gd name="T12" fmla="*/ 4756 w 6589"/>
                <a:gd name="T13" fmla="*/ 1870 h 3337"/>
                <a:gd name="T14" fmla="*/ 4859 w 6589"/>
                <a:gd name="T15" fmla="*/ 1767 h 3337"/>
                <a:gd name="T16" fmla="*/ 4960 w 6589"/>
                <a:gd name="T17" fmla="*/ 1664 h 3337"/>
                <a:gd name="T18" fmla="*/ 6589 w 6589"/>
                <a:gd name="T19" fmla="*/ 0 h 3337"/>
                <a:gd name="T20" fmla="*/ 4924 w 6589"/>
                <a:gd name="T21" fmla="*/ 1626 h 3337"/>
                <a:gd name="T22" fmla="*/ 4819 w 6589"/>
                <a:gd name="T23" fmla="*/ 1728 h 3337"/>
                <a:gd name="T24" fmla="*/ 4716 w 6589"/>
                <a:gd name="T25" fmla="*/ 1830 h 3337"/>
                <a:gd name="T26" fmla="*/ 4612 w 6589"/>
                <a:gd name="T27" fmla="*/ 1933 h 3337"/>
                <a:gd name="T28" fmla="*/ 4509 w 6589"/>
                <a:gd name="T29" fmla="*/ 2035 h 3337"/>
                <a:gd name="T30" fmla="*/ 4406 w 6589"/>
                <a:gd name="T31" fmla="*/ 2137 h 3337"/>
                <a:gd name="T32" fmla="*/ 4303 w 6589"/>
                <a:gd name="T33" fmla="*/ 2240 h 3337"/>
                <a:gd name="T34" fmla="*/ 4200 w 6589"/>
                <a:gd name="T35" fmla="*/ 2343 h 3337"/>
                <a:gd name="T36" fmla="*/ 4096 w 6589"/>
                <a:gd name="T37" fmla="*/ 2445 h 3337"/>
                <a:gd name="T38" fmla="*/ 2493 w 6589"/>
                <a:gd name="T39" fmla="*/ 2445 h 3337"/>
                <a:gd name="T40" fmla="*/ 2390 w 6589"/>
                <a:gd name="T41" fmla="*/ 2342 h 3337"/>
                <a:gd name="T42" fmla="*/ 2286 w 6589"/>
                <a:gd name="T43" fmla="*/ 2240 h 3337"/>
                <a:gd name="T44" fmla="*/ 2183 w 6589"/>
                <a:gd name="T45" fmla="*/ 2137 h 3337"/>
                <a:gd name="T46" fmla="*/ 2080 w 6589"/>
                <a:gd name="T47" fmla="*/ 2035 h 3337"/>
                <a:gd name="T48" fmla="*/ 1977 w 6589"/>
                <a:gd name="T49" fmla="*/ 1932 h 3337"/>
                <a:gd name="T50" fmla="*/ 1874 w 6589"/>
                <a:gd name="T51" fmla="*/ 1830 h 3337"/>
                <a:gd name="T52" fmla="*/ 1770 w 6589"/>
                <a:gd name="T53" fmla="*/ 1728 h 3337"/>
                <a:gd name="T54" fmla="*/ 1666 w 6589"/>
                <a:gd name="T55" fmla="*/ 1626 h 3337"/>
                <a:gd name="T56" fmla="*/ 0 w 6589"/>
                <a:gd name="T57" fmla="*/ 0 h 3337"/>
                <a:gd name="T58" fmla="*/ 1629 w 6589"/>
                <a:gd name="T59" fmla="*/ 1664 h 3337"/>
                <a:gd name="T60" fmla="*/ 1731 w 6589"/>
                <a:gd name="T61" fmla="*/ 1767 h 3337"/>
                <a:gd name="T62" fmla="*/ 1833 w 6589"/>
                <a:gd name="T63" fmla="*/ 1870 h 3337"/>
                <a:gd name="T64" fmla="*/ 1935 w 6589"/>
                <a:gd name="T65" fmla="*/ 1973 h 3337"/>
                <a:gd name="T66" fmla="*/ 2038 w 6589"/>
                <a:gd name="T67" fmla="*/ 2077 h 3337"/>
                <a:gd name="T68" fmla="*/ 2141 w 6589"/>
                <a:gd name="T69" fmla="*/ 2180 h 3337"/>
                <a:gd name="T70" fmla="*/ 2244 w 6589"/>
                <a:gd name="T71" fmla="*/ 2282 h 3337"/>
                <a:gd name="T72" fmla="*/ 2346 w 6589"/>
                <a:gd name="T73" fmla="*/ 2385 h 3337"/>
                <a:gd name="T74" fmla="*/ 2449 w 6589"/>
                <a:gd name="T75" fmla="*/ 2489 h 3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9" h="3337">
                  <a:moveTo>
                    <a:pt x="3295" y="3337"/>
                  </a:moveTo>
                  <a:lnTo>
                    <a:pt x="4141" y="2489"/>
                  </a:lnTo>
                  <a:lnTo>
                    <a:pt x="4191" y="2437"/>
                  </a:lnTo>
                  <a:lnTo>
                    <a:pt x="4243" y="2385"/>
                  </a:lnTo>
                  <a:lnTo>
                    <a:pt x="4294" y="2334"/>
                  </a:lnTo>
                  <a:lnTo>
                    <a:pt x="4346" y="2282"/>
                  </a:lnTo>
                  <a:lnTo>
                    <a:pt x="4397" y="2231"/>
                  </a:lnTo>
                  <a:lnTo>
                    <a:pt x="4448" y="2180"/>
                  </a:lnTo>
                  <a:lnTo>
                    <a:pt x="4500" y="2128"/>
                  </a:lnTo>
                  <a:lnTo>
                    <a:pt x="4552" y="2077"/>
                  </a:lnTo>
                  <a:lnTo>
                    <a:pt x="4602" y="2025"/>
                  </a:lnTo>
                  <a:lnTo>
                    <a:pt x="4654" y="1973"/>
                  </a:lnTo>
                  <a:lnTo>
                    <a:pt x="4705" y="1922"/>
                  </a:lnTo>
                  <a:lnTo>
                    <a:pt x="4756" y="1870"/>
                  </a:lnTo>
                  <a:lnTo>
                    <a:pt x="4807" y="1819"/>
                  </a:lnTo>
                  <a:lnTo>
                    <a:pt x="4859" y="1767"/>
                  </a:lnTo>
                  <a:lnTo>
                    <a:pt x="4910" y="1715"/>
                  </a:lnTo>
                  <a:lnTo>
                    <a:pt x="4960" y="1664"/>
                  </a:lnTo>
                  <a:lnTo>
                    <a:pt x="5778" y="835"/>
                  </a:lnTo>
                  <a:lnTo>
                    <a:pt x="6589" y="0"/>
                  </a:lnTo>
                  <a:lnTo>
                    <a:pt x="5754" y="811"/>
                  </a:lnTo>
                  <a:lnTo>
                    <a:pt x="4924" y="1626"/>
                  </a:lnTo>
                  <a:lnTo>
                    <a:pt x="4872" y="1677"/>
                  </a:lnTo>
                  <a:lnTo>
                    <a:pt x="4819" y="1728"/>
                  </a:lnTo>
                  <a:lnTo>
                    <a:pt x="4768" y="1779"/>
                  </a:lnTo>
                  <a:lnTo>
                    <a:pt x="4716" y="1830"/>
                  </a:lnTo>
                  <a:lnTo>
                    <a:pt x="4664" y="1881"/>
                  </a:lnTo>
                  <a:lnTo>
                    <a:pt x="4612" y="1933"/>
                  </a:lnTo>
                  <a:lnTo>
                    <a:pt x="4561" y="1984"/>
                  </a:lnTo>
                  <a:lnTo>
                    <a:pt x="4509" y="2035"/>
                  </a:lnTo>
                  <a:lnTo>
                    <a:pt x="4458" y="2086"/>
                  </a:lnTo>
                  <a:lnTo>
                    <a:pt x="4406" y="2137"/>
                  </a:lnTo>
                  <a:lnTo>
                    <a:pt x="4355" y="2189"/>
                  </a:lnTo>
                  <a:lnTo>
                    <a:pt x="4303" y="2240"/>
                  </a:lnTo>
                  <a:lnTo>
                    <a:pt x="4251" y="2291"/>
                  </a:lnTo>
                  <a:lnTo>
                    <a:pt x="4200" y="2343"/>
                  </a:lnTo>
                  <a:lnTo>
                    <a:pt x="4148" y="2394"/>
                  </a:lnTo>
                  <a:lnTo>
                    <a:pt x="4096" y="2445"/>
                  </a:lnTo>
                  <a:lnTo>
                    <a:pt x="3295" y="3241"/>
                  </a:lnTo>
                  <a:lnTo>
                    <a:pt x="2493" y="2445"/>
                  </a:lnTo>
                  <a:lnTo>
                    <a:pt x="2442" y="2394"/>
                  </a:lnTo>
                  <a:lnTo>
                    <a:pt x="2390" y="2342"/>
                  </a:lnTo>
                  <a:lnTo>
                    <a:pt x="2338" y="2291"/>
                  </a:lnTo>
                  <a:lnTo>
                    <a:pt x="2286" y="2240"/>
                  </a:lnTo>
                  <a:lnTo>
                    <a:pt x="2235" y="2189"/>
                  </a:lnTo>
                  <a:lnTo>
                    <a:pt x="2183" y="2137"/>
                  </a:lnTo>
                  <a:lnTo>
                    <a:pt x="2132" y="2086"/>
                  </a:lnTo>
                  <a:lnTo>
                    <a:pt x="2080" y="2035"/>
                  </a:lnTo>
                  <a:lnTo>
                    <a:pt x="2029" y="1984"/>
                  </a:lnTo>
                  <a:lnTo>
                    <a:pt x="1977" y="1932"/>
                  </a:lnTo>
                  <a:lnTo>
                    <a:pt x="1925" y="1881"/>
                  </a:lnTo>
                  <a:lnTo>
                    <a:pt x="1874" y="1830"/>
                  </a:lnTo>
                  <a:lnTo>
                    <a:pt x="1822" y="1779"/>
                  </a:lnTo>
                  <a:lnTo>
                    <a:pt x="1770" y="1728"/>
                  </a:lnTo>
                  <a:lnTo>
                    <a:pt x="1718" y="1677"/>
                  </a:lnTo>
                  <a:lnTo>
                    <a:pt x="1666" y="1626"/>
                  </a:lnTo>
                  <a:lnTo>
                    <a:pt x="836" y="811"/>
                  </a:lnTo>
                  <a:lnTo>
                    <a:pt x="0" y="0"/>
                  </a:lnTo>
                  <a:lnTo>
                    <a:pt x="812" y="835"/>
                  </a:lnTo>
                  <a:lnTo>
                    <a:pt x="1629" y="1664"/>
                  </a:lnTo>
                  <a:lnTo>
                    <a:pt x="1680" y="1715"/>
                  </a:lnTo>
                  <a:lnTo>
                    <a:pt x="1731" y="1767"/>
                  </a:lnTo>
                  <a:lnTo>
                    <a:pt x="1782" y="1819"/>
                  </a:lnTo>
                  <a:lnTo>
                    <a:pt x="1833" y="1870"/>
                  </a:lnTo>
                  <a:lnTo>
                    <a:pt x="1885" y="1922"/>
                  </a:lnTo>
                  <a:lnTo>
                    <a:pt x="1935" y="1973"/>
                  </a:lnTo>
                  <a:lnTo>
                    <a:pt x="1987" y="2025"/>
                  </a:lnTo>
                  <a:lnTo>
                    <a:pt x="2038" y="2077"/>
                  </a:lnTo>
                  <a:lnTo>
                    <a:pt x="2090" y="2128"/>
                  </a:lnTo>
                  <a:lnTo>
                    <a:pt x="2141" y="2180"/>
                  </a:lnTo>
                  <a:lnTo>
                    <a:pt x="2192" y="2232"/>
                  </a:lnTo>
                  <a:lnTo>
                    <a:pt x="2244" y="2282"/>
                  </a:lnTo>
                  <a:lnTo>
                    <a:pt x="2296" y="2334"/>
                  </a:lnTo>
                  <a:lnTo>
                    <a:pt x="2346" y="2385"/>
                  </a:lnTo>
                  <a:lnTo>
                    <a:pt x="2398" y="2437"/>
                  </a:lnTo>
                  <a:lnTo>
                    <a:pt x="2449" y="2489"/>
                  </a:lnTo>
                  <a:lnTo>
                    <a:pt x="3295" y="3337"/>
                  </a:lnTo>
                  <a:close/>
                </a:path>
              </a:pathLst>
            </a:custGeom>
            <a:solidFill>
              <a:schemeClr val="accent1"/>
            </a:solidFill>
            <a:ln>
              <a:noFill/>
            </a:ln>
          </p:spPr>
          <p:txBody>
            <a:bodyPr vert="horz" wrap="square" lIns="91429" tIns="45715" rIns="91429" bIns="45715" numCol="1" anchor="t" anchorCtr="0" compatLnSpc="1">
              <a:prstTxWarp prst="textNoShape">
                <a:avLst/>
              </a:prstTxWarp>
            </a:bodyPr>
            <a:lstStyle/>
            <a:p>
              <a:endParaRPr lang="en-US" dirty="0"/>
            </a:p>
          </p:txBody>
        </p:sp>
      </p:grpSp>
      <p:sp>
        <p:nvSpPr>
          <p:cNvPr id="16" name="Text Placeholder 1"/>
          <p:cNvSpPr>
            <a:spLocks noGrp="1"/>
          </p:cNvSpPr>
          <p:nvPr>
            <p:ph type="body" sz="quarter" idx="4294967295"/>
          </p:nvPr>
        </p:nvSpPr>
        <p:spPr>
          <a:xfrm>
            <a:off x="8594564" y="4901529"/>
            <a:ext cx="3150969" cy="825836"/>
          </a:xfrm>
          <a:prstGeom prst="rect">
            <a:avLst/>
          </a:prstGeom>
          <a:effectLst>
            <a:outerShdw blurRad="50800" dist="38100" dir="5400000" algn="t" rotWithShape="0">
              <a:prstClr val="black">
                <a:alpha val="40000"/>
              </a:prstClr>
            </a:outerShdw>
          </a:effectLst>
        </p:spPr>
        <p:txBody>
          <a:bodyPr/>
          <a:lstStyle/>
          <a:p>
            <a:pPr marL="0" indent="0">
              <a:buNone/>
            </a:pPr>
            <a:r>
              <a:rPr lang="en-US" sz="2800" b="1" dirty="0" smtClean="0">
                <a:solidFill>
                  <a:schemeClr val="tx1"/>
                </a:solidFill>
                <a:effectLst>
                  <a:outerShdw blurRad="38100" dist="38100" dir="2700000" algn="tl">
                    <a:srgbClr val="000000">
                      <a:alpha val="43137"/>
                    </a:srgbClr>
                  </a:outerShdw>
                </a:effectLst>
              </a:rPr>
              <a:t>Sheetal Varshney</a:t>
            </a:r>
            <a:br>
              <a:rPr lang="en-US" sz="2800" b="1" dirty="0" smtClean="0">
                <a:solidFill>
                  <a:schemeClr val="tx1"/>
                </a:solidFill>
                <a:effectLst>
                  <a:outerShdw blurRad="38100" dist="38100" dir="2700000" algn="tl">
                    <a:srgbClr val="000000">
                      <a:alpha val="43137"/>
                    </a:srgbClr>
                  </a:outerShdw>
                </a:effectLst>
              </a:rPr>
            </a:br>
            <a:r>
              <a:rPr lang="en-US" sz="2800" b="1" dirty="0" smtClean="0">
                <a:solidFill>
                  <a:schemeClr val="tx1"/>
                </a:solidFill>
                <a:effectLst>
                  <a:outerShdw blurRad="38100" dist="38100" dir="2700000" algn="tl">
                    <a:srgbClr val="000000">
                      <a:alpha val="43137"/>
                    </a:srgbClr>
                  </a:outerShdw>
                </a:effectLst>
              </a:rPr>
              <a:t>Vibhor Taneja </a:t>
            </a:r>
            <a:endParaRPr lang="en-US" sz="2800" b="1" dirty="0">
              <a:solidFill>
                <a:schemeClr val="bg1"/>
              </a:solidFill>
              <a:effectLst>
                <a:outerShdw blurRad="38100" dist="38100" dir="2700000" algn="tl">
                  <a:srgbClr val="000000">
                    <a:alpha val="43137"/>
                  </a:srgbClr>
                </a:outerShdw>
              </a:effectLst>
            </a:endParaRPr>
          </a:p>
        </p:txBody>
      </p:sp>
      <p:grpSp>
        <p:nvGrpSpPr>
          <p:cNvPr id="1141" name="Group 1140"/>
          <p:cNvGrpSpPr/>
          <p:nvPr/>
        </p:nvGrpSpPr>
        <p:grpSpPr>
          <a:xfrm>
            <a:off x="227974" y="298526"/>
            <a:ext cx="1392279" cy="1055782"/>
            <a:chOff x="-1554163" y="2246313"/>
            <a:chExt cx="1241425" cy="941387"/>
          </a:xfrm>
        </p:grpSpPr>
        <p:sp>
          <p:nvSpPr>
            <p:cNvPr id="1107" name="Freeform 109"/>
            <p:cNvSpPr>
              <a:spLocks/>
            </p:cNvSpPr>
            <p:nvPr/>
          </p:nvSpPr>
          <p:spPr bwMode="auto">
            <a:xfrm>
              <a:off x="-350838" y="2547938"/>
              <a:ext cx="38100" cy="38100"/>
            </a:xfrm>
            <a:custGeom>
              <a:avLst/>
              <a:gdLst>
                <a:gd name="T0" fmla="*/ 0 w 143"/>
                <a:gd name="T1" fmla="*/ 72 h 145"/>
                <a:gd name="T2" fmla="*/ 71 w 143"/>
                <a:gd name="T3" fmla="*/ 145 h 145"/>
                <a:gd name="T4" fmla="*/ 143 w 143"/>
                <a:gd name="T5" fmla="*/ 72 h 145"/>
                <a:gd name="T6" fmla="*/ 71 w 143"/>
                <a:gd name="T7" fmla="*/ 0 h 145"/>
                <a:gd name="T8" fmla="*/ 0 w 143"/>
                <a:gd name="T9" fmla="*/ 72 h 145"/>
              </a:gdLst>
              <a:ahLst/>
              <a:cxnLst>
                <a:cxn ang="0">
                  <a:pos x="T0" y="T1"/>
                </a:cxn>
                <a:cxn ang="0">
                  <a:pos x="T2" y="T3"/>
                </a:cxn>
                <a:cxn ang="0">
                  <a:pos x="T4" y="T5"/>
                </a:cxn>
                <a:cxn ang="0">
                  <a:pos x="T6" y="T7"/>
                </a:cxn>
                <a:cxn ang="0">
                  <a:pos x="T8" y="T9"/>
                </a:cxn>
              </a:cxnLst>
              <a:rect l="0" t="0" r="r" b="b"/>
              <a:pathLst>
                <a:path w="143" h="145">
                  <a:moveTo>
                    <a:pt x="0" y="72"/>
                  </a:moveTo>
                  <a:lnTo>
                    <a:pt x="71" y="145"/>
                  </a:lnTo>
                  <a:lnTo>
                    <a:pt x="143" y="72"/>
                  </a:lnTo>
                  <a:lnTo>
                    <a:pt x="71" y="0"/>
                  </a:lnTo>
                  <a:lnTo>
                    <a:pt x="0" y="72"/>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8" name="Freeform 110"/>
            <p:cNvSpPr>
              <a:spLocks/>
            </p:cNvSpPr>
            <p:nvPr/>
          </p:nvSpPr>
          <p:spPr bwMode="auto">
            <a:xfrm>
              <a:off x="-501650" y="2397125"/>
              <a:ext cx="38100" cy="38100"/>
            </a:xfrm>
            <a:custGeom>
              <a:avLst/>
              <a:gdLst>
                <a:gd name="T0" fmla="*/ 0 w 143"/>
                <a:gd name="T1" fmla="*/ 72 h 144"/>
                <a:gd name="T2" fmla="*/ 72 w 143"/>
                <a:gd name="T3" fmla="*/ 144 h 144"/>
                <a:gd name="T4" fmla="*/ 143 w 143"/>
                <a:gd name="T5" fmla="*/ 72 h 144"/>
                <a:gd name="T6" fmla="*/ 72 w 143"/>
                <a:gd name="T7" fmla="*/ 0 h 144"/>
                <a:gd name="T8" fmla="*/ 0 w 143"/>
                <a:gd name="T9" fmla="*/ 72 h 144"/>
              </a:gdLst>
              <a:ahLst/>
              <a:cxnLst>
                <a:cxn ang="0">
                  <a:pos x="T0" y="T1"/>
                </a:cxn>
                <a:cxn ang="0">
                  <a:pos x="T2" y="T3"/>
                </a:cxn>
                <a:cxn ang="0">
                  <a:pos x="T4" y="T5"/>
                </a:cxn>
                <a:cxn ang="0">
                  <a:pos x="T6" y="T7"/>
                </a:cxn>
                <a:cxn ang="0">
                  <a:pos x="T8" y="T9"/>
                </a:cxn>
              </a:cxnLst>
              <a:rect l="0" t="0" r="r" b="b"/>
              <a:pathLst>
                <a:path w="143" h="144">
                  <a:moveTo>
                    <a:pt x="0" y="72"/>
                  </a:moveTo>
                  <a:lnTo>
                    <a:pt x="72" y="144"/>
                  </a:lnTo>
                  <a:lnTo>
                    <a:pt x="143" y="72"/>
                  </a:lnTo>
                  <a:lnTo>
                    <a:pt x="72" y="0"/>
                  </a:lnTo>
                  <a:lnTo>
                    <a:pt x="0" y="72"/>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9" name="Freeform 111"/>
            <p:cNvSpPr>
              <a:spLocks/>
            </p:cNvSpPr>
            <p:nvPr/>
          </p:nvSpPr>
          <p:spPr bwMode="auto">
            <a:xfrm>
              <a:off x="-650875" y="2246313"/>
              <a:ext cx="36512" cy="38100"/>
            </a:xfrm>
            <a:custGeom>
              <a:avLst/>
              <a:gdLst>
                <a:gd name="T0" fmla="*/ 0 w 144"/>
                <a:gd name="T1" fmla="*/ 71 h 143"/>
                <a:gd name="T2" fmla="*/ 72 w 144"/>
                <a:gd name="T3" fmla="*/ 143 h 143"/>
                <a:gd name="T4" fmla="*/ 144 w 144"/>
                <a:gd name="T5" fmla="*/ 71 h 143"/>
                <a:gd name="T6" fmla="*/ 72 w 144"/>
                <a:gd name="T7" fmla="*/ 0 h 143"/>
                <a:gd name="T8" fmla="*/ 0 w 144"/>
                <a:gd name="T9" fmla="*/ 71 h 143"/>
              </a:gdLst>
              <a:ahLst/>
              <a:cxnLst>
                <a:cxn ang="0">
                  <a:pos x="T0" y="T1"/>
                </a:cxn>
                <a:cxn ang="0">
                  <a:pos x="T2" y="T3"/>
                </a:cxn>
                <a:cxn ang="0">
                  <a:pos x="T4" y="T5"/>
                </a:cxn>
                <a:cxn ang="0">
                  <a:pos x="T6" y="T7"/>
                </a:cxn>
                <a:cxn ang="0">
                  <a:pos x="T8" y="T9"/>
                </a:cxn>
              </a:cxnLst>
              <a:rect l="0" t="0" r="r" b="b"/>
              <a:pathLst>
                <a:path w="144" h="143">
                  <a:moveTo>
                    <a:pt x="0" y="71"/>
                  </a:moveTo>
                  <a:lnTo>
                    <a:pt x="72" y="143"/>
                  </a:lnTo>
                  <a:lnTo>
                    <a:pt x="144" y="71"/>
                  </a:lnTo>
                  <a:lnTo>
                    <a:pt x="72" y="0"/>
                  </a:lnTo>
                  <a:lnTo>
                    <a:pt x="0" y="71"/>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0" name="Freeform 112"/>
            <p:cNvSpPr>
              <a:spLocks/>
            </p:cNvSpPr>
            <p:nvPr/>
          </p:nvSpPr>
          <p:spPr bwMode="auto">
            <a:xfrm>
              <a:off x="-501650" y="2698750"/>
              <a:ext cx="38100" cy="38100"/>
            </a:xfrm>
            <a:custGeom>
              <a:avLst/>
              <a:gdLst>
                <a:gd name="T0" fmla="*/ 0 w 143"/>
                <a:gd name="T1" fmla="*/ 71 h 144"/>
                <a:gd name="T2" fmla="*/ 72 w 143"/>
                <a:gd name="T3" fmla="*/ 144 h 144"/>
                <a:gd name="T4" fmla="*/ 143 w 143"/>
                <a:gd name="T5" fmla="*/ 71 h 144"/>
                <a:gd name="T6" fmla="*/ 72 w 143"/>
                <a:gd name="T7" fmla="*/ 0 h 144"/>
                <a:gd name="T8" fmla="*/ 0 w 143"/>
                <a:gd name="T9" fmla="*/ 71 h 144"/>
              </a:gdLst>
              <a:ahLst/>
              <a:cxnLst>
                <a:cxn ang="0">
                  <a:pos x="T0" y="T1"/>
                </a:cxn>
                <a:cxn ang="0">
                  <a:pos x="T2" y="T3"/>
                </a:cxn>
                <a:cxn ang="0">
                  <a:pos x="T4" y="T5"/>
                </a:cxn>
                <a:cxn ang="0">
                  <a:pos x="T6" y="T7"/>
                </a:cxn>
                <a:cxn ang="0">
                  <a:pos x="T8" y="T9"/>
                </a:cxn>
              </a:cxnLst>
              <a:rect l="0" t="0" r="r" b="b"/>
              <a:pathLst>
                <a:path w="143" h="144">
                  <a:moveTo>
                    <a:pt x="0" y="71"/>
                  </a:moveTo>
                  <a:lnTo>
                    <a:pt x="72" y="144"/>
                  </a:lnTo>
                  <a:lnTo>
                    <a:pt x="143" y="71"/>
                  </a:lnTo>
                  <a:lnTo>
                    <a:pt x="72" y="0"/>
                  </a:lnTo>
                  <a:lnTo>
                    <a:pt x="0" y="71"/>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1" name="Freeform 113"/>
            <p:cNvSpPr>
              <a:spLocks/>
            </p:cNvSpPr>
            <p:nvPr/>
          </p:nvSpPr>
          <p:spPr bwMode="auto">
            <a:xfrm>
              <a:off x="-650875" y="2547938"/>
              <a:ext cx="36512" cy="38100"/>
            </a:xfrm>
            <a:custGeom>
              <a:avLst/>
              <a:gdLst>
                <a:gd name="T0" fmla="*/ 0 w 144"/>
                <a:gd name="T1" fmla="*/ 72 h 145"/>
                <a:gd name="T2" fmla="*/ 72 w 144"/>
                <a:gd name="T3" fmla="*/ 145 h 145"/>
                <a:gd name="T4" fmla="*/ 144 w 144"/>
                <a:gd name="T5" fmla="*/ 72 h 145"/>
                <a:gd name="T6" fmla="*/ 72 w 144"/>
                <a:gd name="T7" fmla="*/ 0 h 145"/>
                <a:gd name="T8" fmla="*/ 0 w 144"/>
                <a:gd name="T9" fmla="*/ 72 h 145"/>
              </a:gdLst>
              <a:ahLst/>
              <a:cxnLst>
                <a:cxn ang="0">
                  <a:pos x="T0" y="T1"/>
                </a:cxn>
                <a:cxn ang="0">
                  <a:pos x="T2" y="T3"/>
                </a:cxn>
                <a:cxn ang="0">
                  <a:pos x="T4" y="T5"/>
                </a:cxn>
                <a:cxn ang="0">
                  <a:pos x="T6" y="T7"/>
                </a:cxn>
                <a:cxn ang="0">
                  <a:pos x="T8" y="T9"/>
                </a:cxn>
              </a:cxnLst>
              <a:rect l="0" t="0" r="r" b="b"/>
              <a:pathLst>
                <a:path w="144" h="145">
                  <a:moveTo>
                    <a:pt x="0" y="72"/>
                  </a:moveTo>
                  <a:lnTo>
                    <a:pt x="72" y="145"/>
                  </a:lnTo>
                  <a:lnTo>
                    <a:pt x="144" y="72"/>
                  </a:lnTo>
                  <a:lnTo>
                    <a:pt x="72" y="0"/>
                  </a:lnTo>
                  <a:lnTo>
                    <a:pt x="0" y="72"/>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2" name="Freeform 114"/>
            <p:cNvSpPr>
              <a:spLocks/>
            </p:cNvSpPr>
            <p:nvPr/>
          </p:nvSpPr>
          <p:spPr bwMode="auto">
            <a:xfrm>
              <a:off x="-801688" y="2397125"/>
              <a:ext cx="38100" cy="38100"/>
            </a:xfrm>
            <a:custGeom>
              <a:avLst/>
              <a:gdLst>
                <a:gd name="T0" fmla="*/ 0 w 143"/>
                <a:gd name="T1" fmla="*/ 72 h 144"/>
                <a:gd name="T2" fmla="*/ 71 w 143"/>
                <a:gd name="T3" fmla="*/ 144 h 144"/>
                <a:gd name="T4" fmla="*/ 143 w 143"/>
                <a:gd name="T5" fmla="*/ 72 h 144"/>
                <a:gd name="T6" fmla="*/ 71 w 143"/>
                <a:gd name="T7" fmla="*/ 0 h 144"/>
                <a:gd name="T8" fmla="*/ 0 w 143"/>
                <a:gd name="T9" fmla="*/ 72 h 144"/>
              </a:gdLst>
              <a:ahLst/>
              <a:cxnLst>
                <a:cxn ang="0">
                  <a:pos x="T0" y="T1"/>
                </a:cxn>
                <a:cxn ang="0">
                  <a:pos x="T2" y="T3"/>
                </a:cxn>
                <a:cxn ang="0">
                  <a:pos x="T4" y="T5"/>
                </a:cxn>
                <a:cxn ang="0">
                  <a:pos x="T6" y="T7"/>
                </a:cxn>
                <a:cxn ang="0">
                  <a:pos x="T8" y="T9"/>
                </a:cxn>
              </a:cxnLst>
              <a:rect l="0" t="0" r="r" b="b"/>
              <a:pathLst>
                <a:path w="143" h="144">
                  <a:moveTo>
                    <a:pt x="0" y="72"/>
                  </a:moveTo>
                  <a:lnTo>
                    <a:pt x="71" y="144"/>
                  </a:lnTo>
                  <a:lnTo>
                    <a:pt x="143" y="72"/>
                  </a:lnTo>
                  <a:lnTo>
                    <a:pt x="71" y="0"/>
                  </a:lnTo>
                  <a:lnTo>
                    <a:pt x="0" y="72"/>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3" name="Freeform 115"/>
            <p:cNvSpPr>
              <a:spLocks/>
            </p:cNvSpPr>
            <p:nvPr/>
          </p:nvSpPr>
          <p:spPr bwMode="auto">
            <a:xfrm>
              <a:off x="-650875" y="2849563"/>
              <a:ext cx="36512" cy="38100"/>
            </a:xfrm>
            <a:custGeom>
              <a:avLst/>
              <a:gdLst>
                <a:gd name="T0" fmla="*/ 0 w 144"/>
                <a:gd name="T1" fmla="*/ 72 h 145"/>
                <a:gd name="T2" fmla="*/ 72 w 144"/>
                <a:gd name="T3" fmla="*/ 145 h 145"/>
                <a:gd name="T4" fmla="*/ 144 w 144"/>
                <a:gd name="T5" fmla="*/ 72 h 145"/>
                <a:gd name="T6" fmla="*/ 72 w 144"/>
                <a:gd name="T7" fmla="*/ 0 h 145"/>
                <a:gd name="T8" fmla="*/ 0 w 144"/>
                <a:gd name="T9" fmla="*/ 72 h 145"/>
              </a:gdLst>
              <a:ahLst/>
              <a:cxnLst>
                <a:cxn ang="0">
                  <a:pos x="T0" y="T1"/>
                </a:cxn>
                <a:cxn ang="0">
                  <a:pos x="T2" y="T3"/>
                </a:cxn>
                <a:cxn ang="0">
                  <a:pos x="T4" y="T5"/>
                </a:cxn>
                <a:cxn ang="0">
                  <a:pos x="T6" y="T7"/>
                </a:cxn>
                <a:cxn ang="0">
                  <a:pos x="T8" y="T9"/>
                </a:cxn>
              </a:cxnLst>
              <a:rect l="0" t="0" r="r" b="b"/>
              <a:pathLst>
                <a:path w="144" h="145">
                  <a:moveTo>
                    <a:pt x="0" y="72"/>
                  </a:moveTo>
                  <a:lnTo>
                    <a:pt x="72" y="145"/>
                  </a:lnTo>
                  <a:lnTo>
                    <a:pt x="144" y="72"/>
                  </a:lnTo>
                  <a:lnTo>
                    <a:pt x="72" y="0"/>
                  </a:lnTo>
                  <a:lnTo>
                    <a:pt x="0" y="72"/>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4" name="Freeform 116"/>
            <p:cNvSpPr>
              <a:spLocks/>
            </p:cNvSpPr>
            <p:nvPr/>
          </p:nvSpPr>
          <p:spPr bwMode="auto">
            <a:xfrm>
              <a:off x="-801688" y="2698750"/>
              <a:ext cx="38100" cy="38100"/>
            </a:xfrm>
            <a:custGeom>
              <a:avLst/>
              <a:gdLst>
                <a:gd name="T0" fmla="*/ 0 w 143"/>
                <a:gd name="T1" fmla="*/ 71 h 144"/>
                <a:gd name="T2" fmla="*/ 71 w 143"/>
                <a:gd name="T3" fmla="*/ 144 h 144"/>
                <a:gd name="T4" fmla="*/ 143 w 143"/>
                <a:gd name="T5" fmla="*/ 71 h 144"/>
                <a:gd name="T6" fmla="*/ 71 w 143"/>
                <a:gd name="T7" fmla="*/ 0 h 144"/>
                <a:gd name="T8" fmla="*/ 0 w 143"/>
                <a:gd name="T9" fmla="*/ 71 h 144"/>
              </a:gdLst>
              <a:ahLst/>
              <a:cxnLst>
                <a:cxn ang="0">
                  <a:pos x="T0" y="T1"/>
                </a:cxn>
                <a:cxn ang="0">
                  <a:pos x="T2" y="T3"/>
                </a:cxn>
                <a:cxn ang="0">
                  <a:pos x="T4" y="T5"/>
                </a:cxn>
                <a:cxn ang="0">
                  <a:pos x="T6" y="T7"/>
                </a:cxn>
                <a:cxn ang="0">
                  <a:pos x="T8" y="T9"/>
                </a:cxn>
              </a:cxnLst>
              <a:rect l="0" t="0" r="r" b="b"/>
              <a:pathLst>
                <a:path w="143" h="144">
                  <a:moveTo>
                    <a:pt x="0" y="71"/>
                  </a:moveTo>
                  <a:lnTo>
                    <a:pt x="71" y="144"/>
                  </a:lnTo>
                  <a:lnTo>
                    <a:pt x="143" y="71"/>
                  </a:lnTo>
                  <a:lnTo>
                    <a:pt x="71" y="0"/>
                  </a:lnTo>
                  <a:lnTo>
                    <a:pt x="0" y="71"/>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5" name="Freeform 117"/>
            <p:cNvSpPr>
              <a:spLocks/>
            </p:cNvSpPr>
            <p:nvPr/>
          </p:nvSpPr>
          <p:spPr bwMode="auto">
            <a:xfrm>
              <a:off x="-952500" y="2547938"/>
              <a:ext cx="38100" cy="38100"/>
            </a:xfrm>
            <a:custGeom>
              <a:avLst/>
              <a:gdLst>
                <a:gd name="T0" fmla="*/ 0 w 143"/>
                <a:gd name="T1" fmla="*/ 72 h 145"/>
                <a:gd name="T2" fmla="*/ 72 w 143"/>
                <a:gd name="T3" fmla="*/ 145 h 145"/>
                <a:gd name="T4" fmla="*/ 143 w 143"/>
                <a:gd name="T5" fmla="*/ 72 h 145"/>
                <a:gd name="T6" fmla="*/ 72 w 143"/>
                <a:gd name="T7" fmla="*/ 0 h 145"/>
                <a:gd name="T8" fmla="*/ 0 w 143"/>
                <a:gd name="T9" fmla="*/ 72 h 145"/>
              </a:gdLst>
              <a:ahLst/>
              <a:cxnLst>
                <a:cxn ang="0">
                  <a:pos x="T0" y="T1"/>
                </a:cxn>
                <a:cxn ang="0">
                  <a:pos x="T2" y="T3"/>
                </a:cxn>
                <a:cxn ang="0">
                  <a:pos x="T4" y="T5"/>
                </a:cxn>
                <a:cxn ang="0">
                  <a:pos x="T6" y="T7"/>
                </a:cxn>
                <a:cxn ang="0">
                  <a:pos x="T8" y="T9"/>
                </a:cxn>
              </a:cxnLst>
              <a:rect l="0" t="0" r="r" b="b"/>
              <a:pathLst>
                <a:path w="143" h="145">
                  <a:moveTo>
                    <a:pt x="0" y="72"/>
                  </a:moveTo>
                  <a:lnTo>
                    <a:pt x="72" y="145"/>
                  </a:lnTo>
                  <a:lnTo>
                    <a:pt x="143" y="72"/>
                  </a:lnTo>
                  <a:lnTo>
                    <a:pt x="72" y="0"/>
                  </a:lnTo>
                  <a:lnTo>
                    <a:pt x="0" y="72"/>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6" name="Freeform 118"/>
            <p:cNvSpPr>
              <a:spLocks/>
            </p:cNvSpPr>
            <p:nvPr/>
          </p:nvSpPr>
          <p:spPr bwMode="auto">
            <a:xfrm>
              <a:off x="-1103313" y="2397125"/>
              <a:ext cx="38100" cy="38100"/>
            </a:xfrm>
            <a:custGeom>
              <a:avLst/>
              <a:gdLst>
                <a:gd name="T0" fmla="*/ 0 w 144"/>
                <a:gd name="T1" fmla="*/ 72 h 144"/>
                <a:gd name="T2" fmla="*/ 72 w 144"/>
                <a:gd name="T3" fmla="*/ 144 h 144"/>
                <a:gd name="T4" fmla="*/ 144 w 144"/>
                <a:gd name="T5" fmla="*/ 72 h 144"/>
                <a:gd name="T6" fmla="*/ 72 w 144"/>
                <a:gd name="T7" fmla="*/ 0 h 144"/>
                <a:gd name="T8" fmla="*/ 0 w 144"/>
                <a:gd name="T9" fmla="*/ 72 h 144"/>
              </a:gdLst>
              <a:ahLst/>
              <a:cxnLst>
                <a:cxn ang="0">
                  <a:pos x="T0" y="T1"/>
                </a:cxn>
                <a:cxn ang="0">
                  <a:pos x="T2" y="T3"/>
                </a:cxn>
                <a:cxn ang="0">
                  <a:pos x="T4" y="T5"/>
                </a:cxn>
                <a:cxn ang="0">
                  <a:pos x="T6" y="T7"/>
                </a:cxn>
                <a:cxn ang="0">
                  <a:pos x="T8" y="T9"/>
                </a:cxn>
              </a:cxnLst>
              <a:rect l="0" t="0" r="r" b="b"/>
              <a:pathLst>
                <a:path w="144" h="144">
                  <a:moveTo>
                    <a:pt x="0" y="72"/>
                  </a:moveTo>
                  <a:lnTo>
                    <a:pt x="72" y="144"/>
                  </a:lnTo>
                  <a:lnTo>
                    <a:pt x="144" y="72"/>
                  </a:lnTo>
                  <a:lnTo>
                    <a:pt x="72" y="0"/>
                  </a:lnTo>
                  <a:lnTo>
                    <a:pt x="0" y="72"/>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7" name="Freeform 119"/>
            <p:cNvSpPr>
              <a:spLocks/>
            </p:cNvSpPr>
            <p:nvPr/>
          </p:nvSpPr>
          <p:spPr bwMode="auto">
            <a:xfrm>
              <a:off x="-1254125" y="2246313"/>
              <a:ext cx="38100" cy="38100"/>
            </a:xfrm>
            <a:custGeom>
              <a:avLst/>
              <a:gdLst>
                <a:gd name="T0" fmla="*/ 0 w 144"/>
                <a:gd name="T1" fmla="*/ 71 h 143"/>
                <a:gd name="T2" fmla="*/ 72 w 144"/>
                <a:gd name="T3" fmla="*/ 143 h 143"/>
                <a:gd name="T4" fmla="*/ 144 w 144"/>
                <a:gd name="T5" fmla="*/ 71 h 143"/>
                <a:gd name="T6" fmla="*/ 72 w 144"/>
                <a:gd name="T7" fmla="*/ 0 h 143"/>
                <a:gd name="T8" fmla="*/ 0 w 144"/>
                <a:gd name="T9" fmla="*/ 71 h 143"/>
              </a:gdLst>
              <a:ahLst/>
              <a:cxnLst>
                <a:cxn ang="0">
                  <a:pos x="T0" y="T1"/>
                </a:cxn>
                <a:cxn ang="0">
                  <a:pos x="T2" y="T3"/>
                </a:cxn>
                <a:cxn ang="0">
                  <a:pos x="T4" y="T5"/>
                </a:cxn>
                <a:cxn ang="0">
                  <a:pos x="T6" y="T7"/>
                </a:cxn>
                <a:cxn ang="0">
                  <a:pos x="T8" y="T9"/>
                </a:cxn>
              </a:cxnLst>
              <a:rect l="0" t="0" r="r" b="b"/>
              <a:pathLst>
                <a:path w="144" h="143">
                  <a:moveTo>
                    <a:pt x="0" y="71"/>
                  </a:moveTo>
                  <a:lnTo>
                    <a:pt x="72" y="143"/>
                  </a:lnTo>
                  <a:lnTo>
                    <a:pt x="144" y="71"/>
                  </a:lnTo>
                  <a:lnTo>
                    <a:pt x="72" y="0"/>
                  </a:lnTo>
                  <a:lnTo>
                    <a:pt x="0" y="71"/>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8" name="Freeform 120"/>
            <p:cNvSpPr>
              <a:spLocks/>
            </p:cNvSpPr>
            <p:nvPr/>
          </p:nvSpPr>
          <p:spPr bwMode="auto">
            <a:xfrm>
              <a:off x="-801688" y="2998788"/>
              <a:ext cx="38100" cy="38100"/>
            </a:xfrm>
            <a:custGeom>
              <a:avLst/>
              <a:gdLst>
                <a:gd name="T0" fmla="*/ 0 w 143"/>
                <a:gd name="T1" fmla="*/ 73 h 144"/>
                <a:gd name="T2" fmla="*/ 71 w 143"/>
                <a:gd name="T3" fmla="*/ 144 h 144"/>
                <a:gd name="T4" fmla="*/ 143 w 143"/>
                <a:gd name="T5" fmla="*/ 73 h 144"/>
                <a:gd name="T6" fmla="*/ 71 w 143"/>
                <a:gd name="T7" fmla="*/ 0 h 144"/>
                <a:gd name="T8" fmla="*/ 0 w 143"/>
                <a:gd name="T9" fmla="*/ 73 h 144"/>
              </a:gdLst>
              <a:ahLst/>
              <a:cxnLst>
                <a:cxn ang="0">
                  <a:pos x="T0" y="T1"/>
                </a:cxn>
                <a:cxn ang="0">
                  <a:pos x="T2" y="T3"/>
                </a:cxn>
                <a:cxn ang="0">
                  <a:pos x="T4" y="T5"/>
                </a:cxn>
                <a:cxn ang="0">
                  <a:pos x="T6" y="T7"/>
                </a:cxn>
                <a:cxn ang="0">
                  <a:pos x="T8" y="T9"/>
                </a:cxn>
              </a:cxnLst>
              <a:rect l="0" t="0" r="r" b="b"/>
              <a:pathLst>
                <a:path w="143" h="144">
                  <a:moveTo>
                    <a:pt x="0" y="73"/>
                  </a:moveTo>
                  <a:lnTo>
                    <a:pt x="71" y="144"/>
                  </a:lnTo>
                  <a:lnTo>
                    <a:pt x="143" y="73"/>
                  </a:lnTo>
                  <a:lnTo>
                    <a:pt x="71" y="0"/>
                  </a:lnTo>
                  <a:lnTo>
                    <a:pt x="0" y="73"/>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9" name="Freeform 121"/>
            <p:cNvSpPr>
              <a:spLocks/>
            </p:cNvSpPr>
            <p:nvPr/>
          </p:nvSpPr>
          <p:spPr bwMode="auto">
            <a:xfrm>
              <a:off x="-952500" y="2849563"/>
              <a:ext cx="38100" cy="38100"/>
            </a:xfrm>
            <a:custGeom>
              <a:avLst/>
              <a:gdLst>
                <a:gd name="T0" fmla="*/ 0 w 143"/>
                <a:gd name="T1" fmla="*/ 72 h 145"/>
                <a:gd name="T2" fmla="*/ 72 w 143"/>
                <a:gd name="T3" fmla="*/ 145 h 145"/>
                <a:gd name="T4" fmla="*/ 143 w 143"/>
                <a:gd name="T5" fmla="*/ 72 h 145"/>
                <a:gd name="T6" fmla="*/ 72 w 143"/>
                <a:gd name="T7" fmla="*/ 0 h 145"/>
                <a:gd name="T8" fmla="*/ 0 w 143"/>
                <a:gd name="T9" fmla="*/ 72 h 145"/>
              </a:gdLst>
              <a:ahLst/>
              <a:cxnLst>
                <a:cxn ang="0">
                  <a:pos x="T0" y="T1"/>
                </a:cxn>
                <a:cxn ang="0">
                  <a:pos x="T2" y="T3"/>
                </a:cxn>
                <a:cxn ang="0">
                  <a:pos x="T4" y="T5"/>
                </a:cxn>
                <a:cxn ang="0">
                  <a:pos x="T6" y="T7"/>
                </a:cxn>
                <a:cxn ang="0">
                  <a:pos x="T8" y="T9"/>
                </a:cxn>
              </a:cxnLst>
              <a:rect l="0" t="0" r="r" b="b"/>
              <a:pathLst>
                <a:path w="143" h="145">
                  <a:moveTo>
                    <a:pt x="0" y="72"/>
                  </a:moveTo>
                  <a:lnTo>
                    <a:pt x="72" y="145"/>
                  </a:lnTo>
                  <a:lnTo>
                    <a:pt x="143" y="72"/>
                  </a:lnTo>
                  <a:lnTo>
                    <a:pt x="72" y="0"/>
                  </a:lnTo>
                  <a:lnTo>
                    <a:pt x="0" y="72"/>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0" name="Freeform 122"/>
            <p:cNvSpPr>
              <a:spLocks/>
            </p:cNvSpPr>
            <p:nvPr/>
          </p:nvSpPr>
          <p:spPr bwMode="auto">
            <a:xfrm>
              <a:off x="-1103313" y="2698750"/>
              <a:ext cx="38100" cy="38100"/>
            </a:xfrm>
            <a:custGeom>
              <a:avLst/>
              <a:gdLst>
                <a:gd name="T0" fmla="*/ 0 w 144"/>
                <a:gd name="T1" fmla="*/ 71 h 144"/>
                <a:gd name="T2" fmla="*/ 72 w 144"/>
                <a:gd name="T3" fmla="*/ 144 h 144"/>
                <a:gd name="T4" fmla="*/ 144 w 144"/>
                <a:gd name="T5" fmla="*/ 71 h 144"/>
                <a:gd name="T6" fmla="*/ 72 w 144"/>
                <a:gd name="T7" fmla="*/ 0 h 144"/>
                <a:gd name="T8" fmla="*/ 0 w 144"/>
                <a:gd name="T9" fmla="*/ 71 h 144"/>
              </a:gdLst>
              <a:ahLst/>
              <a:cxnLst>
                <a:cxn ang="0">
                  <a:pos x="T0" y="T1"/>
                </a:cxn>
                <a:cxn ang="0">
                  <a:pos x="T2" y="T3"/>
                </a:cxn>
                <a:cxn ang="0">
                  <a:pos x="T4" y="T5"/>
                </a:cxn>
                <a:cxn ang="0">
                  <a:pos x="T6" y="T7"/>
                </a:cxn>
                <a:cxn ang="0">
                  <a:pos x="T8" y="T9"/>
                </a:cxn>
              </a:cxnLst>
              <a:rect l="0" t="0" r="r" b="b"/>
              <a:pathLst>
                <a:path w="144" h="144">
                  <a:moveTo>
                    <a:pt x="0" y="71"/>
                  </a:moveTo>
                  <a:lnTo>
                    <a:pt x="72" y="144"/>
                  </a:lnTo>
                  <a:lnTo>
                    <a:pt x="144" y="71"/>
                  </a:lnTo>
                  <a:lnTo>
                    <a:pt x="72" y="0"/>
                  </a:lnTo>
                  <a:lnTo>
                    <a:pt x="0" y="71"/>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1" name="Freeform 123"/>
            <p:cNvSpPr>
              <a:spLocks/>
            </p:cNvSpPr>
            <p:nvPr/>
          </p:nvSpPr>
          <p:spPr bwMode="auto">
            <a:xfrm>
              <a:off x="-1254125" y="2547938"/>
              <a:ext cx="38100" cy="38100"/>
            </a:xfrm>
            <a:custGeom>
              <a:avLst/>
              <a:gdLst>
                <a:gd name="T0" fmla="*/ 0 w 144"/>
                <a:gd name="T1" fmla="*/ 72 h 145"/>
                <a:gd name="T2" fmla="*/ 72 w 144"/>
                <a:gd name="T3" fmla="*/ 145 h 145"/>
                <a:gd name="T4" fmla="*/ 144 w 144"/>
                <a:gd name="T5" fmla="*/ 72 h 145"/>
                <a:gd name="T6" fmla="*/ 72 w 144"/>
                <a:gd name="T7" fmla="*/ 0 h 145"/>
                <a:gd name="T8" fmla="*/ 0 w 144"/>
                <a:gd name="T9" fmla="*/ 72 h 145"/>
              </a:gdLst>
              <a:ahLst/>
              <a:cxnLst>
                <a:cxn ang="0">
                  <a:pos x="T0" y="T1"/>
                </a:cxn>
                <a:cxn ang="0">
                  <a:pos x="T2" y="T3"/>
                </a:cxn>
                <a:cxn ang="0">
                  <a:pos x="T4" y="T5"/>
                </a:cxn>
                <a:cxn ang="0">
                  <a:pos x="T6" y="T7"/>
                </a:cxn>
                <a:cxn ang="0">
                  <a:pos x="T8" y="T9"/>
                </a:cxn>
              </a:cxnLst>
              <a:rect l="0" t="0" r="r" b="b"/>
              <a:pathLst>
                <a:path w="144" h="145">
                  <a:moveTo>
                    <a:pt x="0" y="72"/>
                  </a:moveTo>
                  <a:lnTo>
                    <a:pt x="72" y="145"/>
                  </a:lnTo>
                  <a:lnTo>
                    <a:pt x="144" y="72"/>
                  </a:lnTo>
                  <a:lnTo>
                    <a:pt x="72" y="0"/>
                  </a:lnTo>
                  <a:lnTo>
                    <a:pt x="0" y="72"/>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2" name="Freeform 124"/>
            <p:cNvSpPr>
              <a:spLocks/>
            </p:cNvSpPr>
            <p:nvPr/>
          </p:nvSpPr>
          <p:spPr bwMode="auto">
            <a:xfrm>
              <a:off x="-1404938" y="2397125"/>
              <a:ext cx="39687" cy="38100"/>
            </a:xfrm>
            <a:custGeom>
              <a:avLst/>
              <a:gdLst>
                <a:gd name="T0" fmla="*/ 0 w 144"/>
                <a:gd name="T1" fmla="*/ 72 h 144"/>
                <a:gd name="T2" fmla="*/ 72 w 144"/>
                <a:gd name="T3" fmla="*/ 144 h 144"/>
                <a:gd name="T4" fmla="*/ 144 w 144"/>
                <a:gd name="T5" fmla="*/ 72 h 144"/>
                <a:gd name="T6" fmla="*/ 72 w 144"/>
                <a:gd name="T7" fmla="*/ 0 h 144"/>
                <a:gd name="T8" fmla="*/ 0 w 144"/>
                <a:gd name="T9" fmla="*/ 72 h 144"/>
              </a:gdLst>
              <a:ahLst/>
              <a:cxnLst>
                <a:cxn ang="0">
                  <a:pos x="T0" y="T1"/>
                </a:cxn>
                <a:cxn ang="0">
                  <a:pos x="T2" y="T3"/>
                </a:cxn>
                <a:cxn ang="0">
                  <a:pos x="T4" y="T5"/>
                </a:cxn>
                <a:cxn ang="0">
                  <a:pos x="T6" y="T7"/>
                </a:cxn>
                <a:cxn ang="0">
                  <a:pos x="T8" y="T9"/>
                </a:cxn>
              </a:cxnLst>
              <a:rect l="0" t="0" r="r" b="b"/>
              <a:pathLst>
                <a:path w="144" h="144">
                  <a:moveTo>
                    <a:pt x="0" y="72"/>
                  </a:moveTo>
                  <a:lnTo>
                    <a:pt x="72" y="144"/>
                  </a:lnTo>
                  <a:lnTo>
                    <a:pt x="144" y="72"/>
                  </a:lnTo>
                  <a:lnTo>
                    <a:pt x="72" y="0"/>
                  </a:lnTo>
                  <a:lnTo>
                    <a:pt x="0" y="72"/>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3" name="Freeform 125"/>
            <p:cNvSpPr>
              <a:spLocks/>
            </p:cNvSpPr>
            <p:nvPr/>
          </p:nvSpPr>
          <p:spPr bwMode="auto">
            <a:xfrm>
              <a:off x="-952500" y="3149600"/>
              <a:ext cx="38100" cy="38100"/>
            </a:xfrm>
            <a:custGeom>
              <a:avLst/>
              <a:gdLst>
                <a:gd name="T0" fmla="*/ 0 w 143"/>
                <a:gd name="T1" fmla="*/ 71 h 143"/>
                <a:gd name="T2" fmla="*/ 72 w 143"/>
                <a:gd name="T3" fmla="*/ 143 h 143"/>
                <a:gd name="T4" fmla="*/ 143 w 143"/>
                <a:gd name="T5" fmla="*/ 71 h 143"/>
                <a:gd name="T6" fmla="*/ 72 w 143"/>
                <a:gd name="T7" fmla="*/ 0 h 143"/>
                <a:gd name="T8" fmla="*/ 0 w 143"/>
                <a:gd name="T9" fmla="*/ 71 h 143"/>
              </a:gdLst>
              <a:ahLst/>
              <a:cxnLst>
                <a:cxn ang="0">
                  <a:pos x="T0" y="T1"/>
                </a:cxn>
                <a:cxn ang="0">
                  <a:pos x="T2" y="T3"/>
                </a:cxn>
                <a:cxn ang="0">
                  <a:pos x="T4" y="T5"/>
                </a:cxn>
                <a:cxn ang="0">
                  <a:pos x="T6" y="T7"/>
                </a:cxn>
                <a:cxn ang="0">
                  <a:pos x="T8" y="T9"/>
                </a:cxn>
              </a:cxnLst>
              <a:rect l="0" t="0" r="r" b="b"/>
              <a:pathLst>
                <a:path w="143" h="143">
                  <a:moveTo>
                    <a:pt x="0" y="71"/>
                  </a:moveTo>
                  <a:lnTo>
                    <a:pt x="72" y="143"/>
                  </a:lnTo>
                  <a:lnTo>
                    <a:pt x="143" y="71"/>
                  </a:lnTo>
                  <a:lnTo>
                    <a:pt x="72" y="0"/>
                  </a:lnTo>
                  <a:lnTo>
                    <a:pt x="0" y="71"/>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4" name="Freeform 126"/>
            <p:cNvSpPr>
              <a:spLocks/>
            </p:cNvSpPr>
            <p:nvPr/>
          </p:nvSpPr>
          <p:spPr bwMode="auto">
            <a:xfrm>
              <a:off x="-1103313" y="2998788"/>
              <a:ext cx="38100" cy="38100"/>
            </a:xfrm>
            <a:custGeom>
              <a:avLst/>
              <a:gdLst>
                <a:gd name="T0" fmla="*/ 0 w 144"/>
                <a:gd name="T1" fmla="*/ 73 h 144"/>
                <a:gd name="T2" fmla="*/ 72 w 144"/>
                <a:gd name="T3" fmla="*/ 144 h 144"/>
                <a:gd name="T4" fmla="*/ 144 w 144"/>
                <a:gd name="T5" fmla="*/ 73 h 144"/>
                <a:gd name="T6" fmla="*/ 72 w 144"/>
                <a:gd name="T7" fmla="*/ 0 h 144"/>
                <a:gd name="T8" fmla="*/ 0 w 144"/>
                <a:gd name="T9" fmla="*/ 73 h 144"/>
              </a:gdLst>
              <a:ahLst/>
              <a:cxnLst>
                <a:cxn ang="0">
                  <a:pos x="T0" y="T1"/>
                </a:cxn>
                <a:cxn ang="0">
                  <a:pos x="T2" y="T3"/>
                </a:cxn>
                <a:cxn ang="0">
                  <a:pos x="T4" y="T5"/>
                </a:cxn>
                <a:cxn ang="0">
                  <a:pos x="T6" y="T7"/>
                </a:cxn>
                <a:cxn ang="0">
                  <a:pos x="T8" y="T9"/>
                </a:cxn>
              </a:cxnLst>
              <a:rect l="0" t="0" r="r" b="b"/>
              <a:pathLst>
                <a:path w="144" h="144">
                  <a:moveTo>
                    <a:pt x="0" y="73"/>
                  </a:moveTo>
                  <a:lnTo>
                    <a:pt x="72" y="144"/>
                  </a:lnTo>
                  <a:lnTo>
                    <a:pt x="144" y="73"/>
                  </a:lnTo>
                  <a:lnTo>
                    <a:pt x="72" y="0"/>
                  </a:lnTo>
                  <a:lnTo>
                    <a:pt x="0" y="73"/>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5" name="Freeform 127"/>
            <p:cNvSpPr>
              <a:spLocks/>
            </p:cNvSpPr>
            <p:nvPr/>
          </p:nvSpPr>
          <p:spPr bwMode="auto">
            <a:xfrm>
              <a:off x="-1254125" y="2849563"/>
              <a:ext cx="38100" cy="38100"/>
            </a:xfrm>
            <a:custGeom>
              <a:avLst/>
              <a:gdLst>
                <a:gd name="T0" fmla="*/ 0 w 144"/>
                <a:gd name="T1" fmla="*/ 72 h 145"/>
                <a:gd name="T2" fmla="*/ 72 w 144"/>
                <a:gd name="T3" fmla="*/ 145 h 145"/>
                <a:gd name="T4" fmla="*/ 144 w 144"/>
                <a:gd name="T5" fmla="*/ 72 h 145"/>
                <a:gd name="T6" fmla="*/ 72 w 144"/>
                <a:gd name="T7" fmla="*/ 0 h 145"/>
                <a:gd name="T8" fmla="*/ 0 w 144"/>
                <a:gd name="T9" fmla="*/ 72 h 145"/>
              </a:gdLst>
              <a:ahLst/>
              <a:cxnLst>
                <a:cxn ang="0">
                  <a:pos x="T0" y="T1"/>
                </a:cxn>
                <a:cxn ang="0">
                  <a:pos x="T2" y="T3"/>
                </a:cxn>
                <a:cxn ang="0">
                  <a:pos x="T4" y="T5"/>
                </a:cxn>
                <a:cxn ang="0">
                  <a:pos x="T6" y="T7"/>
                </a:cxn>
                <a:cxn ang="0">
                  <a:pos x="T8" y="T9"/>
                </a:cxn>
              </a:cxnLst>
              <a:rect l="0" t="0" r="r" b="b"/>
              <a:pathLst>
                <a:path w="144" h="145">
                  <a:moveTo>
                    <a:pt x="0" y="72"/>
                  </a:moveTo>
                  <a:lnTo>
                    <a:pt x="72" y="145"/>
                  </a:lnTo>
                  <a:lnTo>
                    <a:pt x="144" y="72"/>
                  </a:lnTo>
                  <a:lnTo>
                    <a:pt x="72" y="0"/>
                  </a:lnTo>
                  <a:lnTo>
                    <a:pt x="0" y="72"/>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6" name="Freeform 128"/>
            <p:cNvSpPr>
              <a:spLocks/>
            </p:cNvSpPr>
            <p:nvPr/>
          </p:nvSpPr>
          <p:spPr bwMode="auto">
            <a:xfrm>
              <a:off x="-1404938" y="2698750"/>
              <a:ext cx="39687" cy="38100"/>
            </a:xfrm>
            <a:custGeom>
              <a:avLst/>
              <a:gdLst>
                <a:gd name="T0" fmla="*/ 0 w 144"/>
                <a:gd name="T1" fmla="*/ 71 h 144"/>
                <a:gd name="T2" fmla="*/ 72 w 144"/>
                <a:gd name="T3" fmla="*/ 144 h 144"/>
                <a:gd name="T4" fmla="*/ 144 w 144"/>
                <a:gd name="T5" fmla="*/ 71 h 144"/>
                <a:gd name="T6" fmla="*/ 72 w 144"/>
                <a:gd name="T7" fmla="*/ 0 h 144"/>
                <a:gd name="T8" fmla="*/ 0 w 144"/>
                <a:gd name="T9" fmla="*/ 71 h 144"/>
              </a:gdLst>
              <a:ahLst/>
              <a:cxnLst>
                <a:cxn ang="0">
                  <a:pos x="T0" y="T1"/>
                </a:cxn>
                <a:cxn ang="0">
                  <a:pos x="T2" y="T3"/>
                </a:cxn>
                <a:cxn ang="0">
                  <a:pos x="T4" y="T5"/>
                </a:cxn>
                <a:cxn ang="0">
                  <a:pos x="T6" y="T7"/>
                </a:cxn>
                <a:cxn ang="0">
                  <a:pos x="T8" y="T9"/>
                </a:cxn>
              </a:cxnLst>
              <a:rect l="0" t="0" r="r" b="b"/>
              <a:pathLst>
                <a:path w="144" h="144">
                  <a:moveTo>
                    <a:pt x="0" y="71"/>
                  </a:moveTo>
                  <a:lnTo>
                    <a:pt x="72" y="144"/>
                  </a:lnTo>
                  <a:lnTo>
                    <a:pt x="144" y="71"/>
                  </a:lnTo>
                  <a:lnTo>
                    <a:pt x="72" y="0"/>
                  </a:lnTo>
                  <a:lnTo>
                    <a:pt x="0" y="71"/>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7" name="Freeform 129"/>
            <p:cNvSpPr>
              <a:spLocks/>
            </p:cNvSpPr>
            <p:nvPr/>
          </p:nvSpPr>
          <p:spPr bwMode="auto">
            <a:xfrm>
              <a:off x="-1554163" y="2547938"/>
              <a:ext cx="38100" cy="38100"/>
            </a:xfrm>
            <a:custGeom>
              <a:avLst/>
              <a:gdLst>
                <a:gd name="T0" fmla="*/ 0 w 144"/>
                <a:gd name="T1" fmla="*/ 72 h 145"/>
                <a:gd name="T2" fmla="*/ 72 w 144"/>
                <a:gd name="T3" fmla="*/ 145 h 145"/>
                <a:gd name="T4" fmla="*/ 144 w 144"/>
                <a:gd name="T5" fmla="*/ 72 h 145"/>
                <a:gd name="T6" fmla="*/ 72 w 144"/>
                <a:gd name="T7" fmla="*/ 0 h 145"/>
                <a:gd name="T8" fmla="*/ 0 w 144"/>
                <a:gd name="T9" fmla="*/ 72 h 145"/>
              </a:gdLst>
              <a:ahLst/>
              <a:cxnLst>
                <a:cxn ang="0">
                  <a:pos x="T0" y="T1"/>
                </a:cxn>
                <a:cxn ang="0">
                  <a:pos x="T2" y="T3"/>
                </a:cxn>
                <a:cxn ang="0">
                  <a:pos x="T4" y="T5"/>
                </a:cxn>
                <a:cxn ang="0">
                  <a:pos x="T6" y="T7"/>
                </a:cxn>
                <a:cxn ang="0">
                  <a:pos x="T8" y="T9"/>
                </a:cxn>
              </a:cxnLst>
              <a:rect l="0" t="0" r="r" b="b"/>
              <a:pathLst>
                <a:path w="144" h="145">
                  <a:moveTo>
                    <a:pt x="0" y="72"/>
                  </a:moveTo>
                  <a:lnTo>
                    <a:pt x="72" y="145"/>
                  </a:lnTo>
                  <a:lnTo>
                    <a:pt x="144" y="72"/>
                  </a:lnTo>
                  <a:lnTo>
                    <a:pt x="72" y="0"/>
                  </a:lnTo>
                  <a:lnTo>
                    <a:pt x="0" y="72"/>
                  </a:lnTo>
                  <a:close/>
                </a:path>
              </a:pathLst>
            </a:custGeom>
            <a:solidFill>
              <a:srgbClr val="F68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Rectangle 2"/>
          <p:cNvSpPr/>
          <p:nvPr/>
        </p:nvSpPr>
        <p:spPr>
          <a:xfrm>
            <a:off x="2036602" y="1731430"/>
            <a:ext cx="2519631" cy="3170099"/>
          </a:xfrm>
          <a:prstGeom prst="rect">
            <a:avLst/>
          </a:prstGeom>
        </p:spPr>
        <p:txBody>
          <a:bodyPr wrap="square">
            <a:spAutoFit/>
          </a:bodyPr>
          <a:lstStyle/>
          <a:p>
            <a:pPr algn="ctr"/>
            <a:r>
              <a:rPr lang="en-US" sz="4000" b="1" dirty="0" smtClean="0">
                <a:solidFill>
                  <a:schemeClr val="bg1"/>
                </a:solidFill>
                <a:latin typeface="Comic Sans MS" pitchFamily="66" charset="0"/>
              </a:rPr>
              <a:t>Can You identify </a:t>
            </a:r>
            <a:r>
              <a:rPr lang="en-US" sz="4000" b="1" dirty="0">
                <a:solidFill>
                  <a:schemeClr val="bg1"/>
                </a:solidFill>
                <a:latin typeface="Comic Sans MS" pitchFamily="66" charset="0"/>
              </a:rPr>
              <a:t>cracks on mobile screen?</a:t>
            </a:r>
          </a:p>
        </p:txBody>
      </p:sp>
    </p:spTree>
    <p:extLst>
      <p:ext uri="{BB962C8B-B14F-4D97-AF65-F5344CB8AC3E}">
        <p14:creationId xmlns:p14="http://schemas.microsoft.com/office/powerpoint/2010/main" val="2764317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6" y="1497724"/>
            <a:ext cx="10367963" cy="5195175"/>
          </a:xfrm>
        </p:spPr>
        <p:txBody>
          <a:bodyPr/>
          <a:lstStyle/>
          <a:p>
            <a:pPr fontAlgn="base"/>
            <a:r>
              <a:rPr lang="en-US" b="1" dirty="0"/>
              <a:t>Time Complexity</a:t>
            </a:r>
            <a:r>
              <a:rPr lang="en-US" dirty="0"/>
              <a:t> :The primary disadvantage of using Canny edge detector is that it consumes a lot of time due to its complex computation. O(</a:t>
            </a:r>
            <a:r>
              <a:rPr lang="en-US" dirty="0" err="1"/>
              <a:t>mn</a:t>
            </a:r>
            <a:r>
              <a:rPr lang="en-US" dirty="0"/>
              <a:t> log </a:t>
            </a:r>
            <a:r>
              <a:rPr lang="en-US" dirty="0" err="1"/>
              <a:t>mn</a:t>
            </a:r>
            <a:r>
              <a:rPr lang="en-US" dirty="0" smtClean="0"/>
              <a:t>).</a:t>
            </a:r>
            <a:endParaRPr lang="en-US" dirty="0"/>
          </a:p>
          <a:p>
            <a:pPr fontAlgn="base"/>
            <a:r>
              <a:rPr lang="en-US" dirty="0" smtClean="0"/>
              <a:t>Canny </a:t>
            </a:r>
            <a:r>
              <a:rPr lang="en-US" dirty="0" smtClean="0"/>
              <a:t>edge detection method has problems with corners and junctions: The Gaussian smoothing blurs them out, making them harder </a:t>
            </a:r>
            <a:r>
              <a:rPr lang="en-US" dirty="0" smtClean="0"/>
              <a:t>to detect.</a:t>
            </a:r>
            <a:endParaRPr lang="en-US" dirty="0" smtClean="0"/>
          </a:p>
          <a:p>
            <a:pPr fontAlgn="base"/>
            <a:r>
              <a:rPr lang="en-US" dirty="0" smtClean="0"/>
              <a:t>It </a:t>
            </a:r>
            <a:r>
              <a:rPr lang="en-US" dirty="0"/>
              <a:t>gives a bias towards vertical and horizontal edges and does not give a good approximation of rotational symmetry.</a:t>
            </a:r>
          </a:p>
          <a:p>
            <a:endParaRPr lang="en-US" dirty="0"/>
          </a:p>
        </p:txBody>
      </p:sp>
      <p:sp>
        <p:nvSpPr>
          <p:cNvPr id="6" name="Title 5"/>
          <p:cNvSpPr>
            <a:spLocks noGrp="1"/>
          </p:cNvSpPr>
          <p:nvPr>
            <p:ph type="title"/>
          </p:nvPr>
        </p:nvSpPr>
        <p:spPr/>
        <p:txBody>
          <a:bodyPr/>
          <a:lstStyle/>
          <a:p>
            <a:r>
              <a:rPr lang="en-US" dirty="0" smtClean="0"/>
              <a:t>Limitation</a:t>
            </a:r>
            <a:r>
              <a:rPr lang="en-US" dirty="0"/>
              <a:t/>
            </a:r>
            <a:br>
              <a:rPr lang="en-US" dirty="0"/>
            </a:br>
            <a:endParaRPr lang="en-US" dirty="0"/>
          </a:p>
        </p:txBody>
      </p:sp>
    </p:spTree>
    <p:extLst>
      <p:ext uri="{BB962C8B-B14F-4D97-AF65-F5344CB8AC3E}">
        <p14:creationId xmlns:p14="http://schemas.microsoft.com/office/powerpoint/2010/main" val="1699179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a:t>C</a:t>
            </a:r>
            <a:r>
              <a:rPr lang="en-US" dirty="0" smtClean="0"/>
              <a:t>onclusion</a:t>
            </a:r>
            <a:endParaRPr lang="en-US" dirty="0"/>
          </a:p>
        </p:txBody>
      </p:sp>
      <p:sp>
        <p:nvSpPr>
          <p:cNvPr id="7" name="Content Placeholder 6"/>
          <p:cNvSpPr>
            <a:spLocks noGrp="1"/>
          </p:cNvSpPr>
          <p:nvPr>
            <p:ph idx="1"/>
          </p:nvPr>
        </p:nvSpPr>
        <p:spPr>
          <a:xfrm>
            <a:off x="464521" y="1422400"/>
            <a:ext cx="9971267" cy="5146675"/>
          </a:xfrm>
        </p:spPr>
        <p:txBody>
          <a:bodyPr/>
          <a:lstStyle/>
          <a:p>
            <a:r>
              <a:rPr lang="en-US" sz="2400" dirty="0" smtClean="0">
                <a:latin typeface="Times New Roman" panose="02020603050405020304" pitchFamily="18" charset="0"/>
                <a:cs typeface="Times New Roman" panose="02020603050405020304" pitchFamily="18" charset="0"/>
              </a:rPr>
              <a:t>The cracks are detected using canny edge detection which is an efficient algorithm for edge detection.</a:t>
            </a: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096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latin typeface="Times New Roman" pitchFamily="18" charset="0"/>
                <a:cs typeface="Times New Roman" pitchFamily="18" charset="0"/>
              </a:rPr>
              <a:t>Can you identify cracks on mobile screen?</a:t>
            </a:r>
          </a:p>
        </p:txBody>
      </p:sp>
      <p:sp>
        <p:nvSpPr>
          <p:cNvPr id="3" name="Content Placeholder 2"/>
          <p:cNvSpPr>
            <a:spLocks noGrp="1"/>
          </p:cNvSpPr>
          <p:nvPr>
            <p:ph idx="1"/>
          </p:nvPr>
        </p:nvSpPr>
        <p:spPr>
          <a:xfrm>
            <a:off x="455613" y="1284883"/>
            <a:ext cx="4967725" cy="5146675"/>
          </a:xfrm>
        </p:spPr>
        <p:txBody>
          <a:bodyPr/>
          <a:lstStyle/>
          <a:p>
            <a:pPr marL="0" lvl="0" indent="0">
              <a:spcBef>
                <a:spcPts val="600"/>
              </a:spcBef>
              <a:buNone/>
            </a:pPr>
            <a:r>
              <a:rPr lang="en" sz="2500" dirty="0">
                <a:solidFill>
                  <a:schemeClr val="tx2">
                    <a:lumMod val="75000"/>
                  </a:schemeClr>
                </a:solidFill>
                <a:latin typeface="Times New Roman" pitchFamily="18" charset="0"/>
                <a:ea typeface="Muli"/>
                <a:cs typeface="Times New Roman" pitchFamily="18" charset="0"/>
                <a:sym typeface="Muli"/>
              </a:rPr>
              <a:t>Using images of mobile phone, can you classify the extent of crack on the mobile screen? A suggested classification could be:			</a:t>
            </a:r>
          </a:p>
          <a:p>
            <a:pPr marL="457200" lvl="0" indent="-342900">
              <a:spcBef>
                <a:spcPts val="600"/>
              </a:spcBef>
              <a:buClr>
                <a:srgbClr val="266D78"/>
              </a:buClr>
              <a:buSzPts val="1800"/>
              <a:buFont typeface="Muli"/>
              <a:buChar char="❏"/>
            </a:pPr>
            <a:r>
              <a:rPr lang="en" sz="2500" dirty="0">
                <a:solidFill>
                  <a:schemeClr val="tx2">
                    <a:lumMod val="75000"/>
                  </a:schemeClr>
                </a:solidFill>
                <a:latin typeface="Times New Roman" pitchFamily="18" charset="0"/>
                <a:ea typeface="Muli"/>
                <a:cs typeface="Times New Roman" pitchFamily="18" charset="0"/>
                <a:sym typeface="Muli"/>
              </a:rPr>
              <a:t>Heavily cracked </a:t>
            </a:r>
          </a:p>
          <a:p>
            <a:pPr marL="457200" lvl="0" indent="-342900">
              <a:spcBef>
                <a:spcPts val="600"/>
              </a:spcBef>
              <a:buClr>
                <a:srgbClr val="266D78"/>
              </a:buClr>
              <a:buSzPts val="1800"/>
              <a:buFont typeface="Muli"/>
              <a:buChar char="❏"/>
            </a:pPr>
            <a:r>
              <a:rPr lang="en" sz="2500" dirty="0">
                <a:solidFill>
                  <a:schemeClr val="tx2">
                    <a:lumMod val="75000"/>
                  </a:schemeClr>
                </a:solidFill>
                <a:latin typeface="Times New Roman" pitchFamily="18" charset="0"/>
                <a:ea typeface="Muli"/>
                <a:cs typeface="Times New Roman" pitchFamily="18" charset="0"/>
                <a:sym typeface="Muli"/>
              </a:rPr>
              <a:t>Moderately cracked</a:t>
            </a:r>
          </a:p>
          <a:p>
            <a:pPr marL="457200" lvl="0" indent="-342900">
              <a:spcBef>
                <a:spcPts val="600"/>
              </a:spcBef>
              <a:buClr>
                <a:srgbClr val="266D78"/>
              </a:buClr>
              <a:buSzPts val="1800"/>
              <a:buFont typeface="Muli"/>
              <a:buChar char="❏"/>
            </a:pPr>
            <a:r>
              <a:rPr lang="en" sz="2500" dirty="0">
                <a:solidFill>
                  <a:schemeClr val="tx2">
                    <a:lumMod val="75000"/>
                  </a:schemeClr>
                </a:solidFill>
                <a:latin typeface="Times New Roman" pitchFamily="18" charset="0"/>
                <a:ea typeface="Muli"/>
                <a:cs typeface="Times New Roman" pitchFamily="18" charset="0"/>
                <a:sym typeface="Muli"/>
              </a:rPr>
              <a:t>Free of any cracks </a:t>
            </a:r>
          </a:p>
        </p:txBody>
      </p:sp>
      <p:pic>
        <p:nvPicPr>
          <p:cNvPr id="4" name="Shape 1535"/>
          <p:cNvPicPr preferRelativeResize="0"/>
          <p:nvPr/>
        </p:nvPicPr>
        <p:blipFill rotWithShape="1">
          <a:blip r:embed="rId2">
            <a:alphaModFix/>
          </a:blip>
          <a:srcRect l="10273" r="10273"/>
          <a:stretch/>
        </p:blipFill>
        <p:spPr>
          <a:xfrm>
            <a:off x="5644054" y="1474069"/>
            <a:ext cx="4571999" cy="4020207"/>
          </a:xfrm>
          <a:prstGeom prst="rect">
            <a:avLst/>
          </a:prstGeom>
          <a:noFill/>
          <a:ln>
            <a:noFill/>
          </a:ln>
        </p:spPr>
      </p:pic>
    </p:spTree>
    <p:extLst>
      <p:ext uri="{BB962C8B-B14F-4D97-AF65-F5344CB8AC3E}">
        <p14:creationId xmlns:p14="http://schemas.microsoft.com/office/powerpoint/2010/main" val="3850064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5613" y="269550"/>
            <a:ext cx="9974263" cy="582083"/>
          </a:xfrm>
        </p:spPr>
        <p:txBody>
          <a:bodyPr/>
          <a:lstStyle/>
          <a:p>
            <a:r>
              <a:rPr lang="en-US" dirty="0" smtClean="0"/>
              <a:t>Requirements and Scope of the Problem</a:t>
            </a:r>
            <a:endParaRPr lang="en-US" dirty="0"/>
          </a:p>
        </p:txBody>
      </p:sp>
      <p:sp>
        <p:nvSpPr>
          <p:cNvPr id="3" name="Content Placeholder 2"/>
          <p:cNvSpPr>
            <a:spLocks noGrp="1"/>
          </p:cNvSpPr>
          <p:nvPr>
            <p:ph idx="1"/>
          </p:nvPr>
        </p:nvSpPr>
        <p:spPr>
          <a:xfrm>
            <a:off x="455613" y="1361485"/>
            <a:ext cx="3792169" cy="4595862"/>
          </a:xfrm>
        </p:spPr>
        <p:txBody>
          <a:bodyPr/>
          <a:lstStyle/>
          <a:p>
            <a:pPr lvl="0"/>
            <a:r>
              <a:rPr lang="en-GB" sz="2500" dirty="0" smtClean="0">
                <a:latin typeface="Times New Roman" pitchFamily="18" charset="0"/>
                <a:cs typeface="Times New Roman" pitchFamily="18" charset="0"/>
              </a:rPr>
              <a:t>We are given with an image containing cracks as an input.</a:t>
            </a:r>
          </a:p>
          <a:p>
            <a:pPr lvl="0"/>
            <a:r>
              <a:rPr lang="en-GB" sz="2500" dirty="0" smtClean="0">
                <a:latin typeface="Times New Roman" pitchFamily="18" charset="0"/>
                <a:cs typeface="Times New Roman" pitchFamily="18" charset="0"/>
              </a:rPr>
              <a:t>Find the extent of cracks on that image.</a:t>
            </a:r>
          </a:p>
          <a:p>
            <a:pPr lvl="0"/>
            <a:r>
              <a:rPr lang="en-GB" sz="2500" dirty="0" smtClean="0">
                <a:latin typeface="Times New Roman" pitchFamily="18" charset="0"/>
                <a:cs typeface="Times New Roman" pitchFamily="18" charset="0"/>
              </a:rPr>
              <a:t>The image must be classified into three categories.</a:t>
            </a:r>
          </a:p>
          <a:p>
            <a:pPr lvl="0"/>
            <a:endParaRPr lang="en-US" b="1" dirty="0"/>
          </a:p>
        </p:txBody>
      </p:sp>
      <p:pic>
        <p:nvPicPr>
          <p:cNvPr id="1026" name="Picture 2" descr="C:\Users\Sheetal\Desktop\hackathon\download.jpg"/>
          <p:cNvPicPr>
            <a:picLocks noChangeAspect="1" noChangeArrowheads="1"/>
          </p:cNvPicPr>
          <p:nvPr/>
        </p:nvPicPr>
        <p:blipFill rotWithShape="1">
          <a:blip r:embed="rId2">
            <a:extLst>
              <a:ext uri="{28A0092B-C50C-407E-A947-70E740481C1C}">
                <a14:useLocalDpi xmlns:a14="http://schemas.microsoft.com/office/drawing/2010/main" val="0"/>
              </a:ext>
            </a:extLst>
          </a:blip>
          <a:srcRect l="15273" t="6464" r="18058" b="13118"/>
          <a:stretch/>
        </p:blipFill>
        <p:spPr bwMode="auto">
          <a:xfrm>
            <a:off x="7299455" y="1293606"/>
            <a:ext cx="1623850" cy="326461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heetal\Desktop\hackathon\hqdefault.jpg"/>
          <p:cNvPicPr>
            <a:picLocks noChangeAspect="1" noChangeArrowheads="1"/>
          </p:cNvPicPr>
          <p:nvPr/>
        </p:nvPicPr>
        <p:blipFill rotWithShape="1">
          <a:blip r:embed="rId3">
            <a:extLst>
              <a:ext uri="{28A0092B-C50C-407E-A947-70E740481C1C}">
                <a14:useLocalDpi xmlns:a14="http://schemas.microsoft.com/office/drawing/2010/main" val="0"/>
              </a:ext>
            </a:extLst>
          </a:blip>
          <a:srcRect l="40150" t="11149" r="32609" b="14828"/>
          <a:stretch/>
        </p:blipFill>
        <p:spPr bwMode="auto">
          <a:xfrm>
            <a:off x="4873654" y="1293606"/>
            <a:ext cx="1623849" cy="33093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heetal\Desktop\hackathon\IPhone_5S_Bla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9655" y="1293606"/>
            <a:ext cx="1613882" cy="33268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3655" y="4916745"/>
            <a:ext cx="1623848" cy="954107"/>
          </a:xfrm>
          <a:prstGeom prst="rect">
            <a:avLst/>
          </a:prstGeom>
          <a:noFill/>
        </p:spPr>
        <p:txBody>
          <a:bodyPr wrap="square" rtlCol="0">
            <a:spAutoFit/>
          </a:bodyPr>
          <a:lstStyle/>
          <a:p>
            <a:pPr algn="ctr"/>
            <a:r>
              <a:rPr lang="en-GB" sz="2800" b="1" dirty="0" smtClean="0">
                <a:solidFill>
                  <a:srgbClr val="FF0000"/>
                </a:solidFill>
                <a:latin typeface="Times New Roman" pitchFamily="18" charset="0"/>
                <a:cs typeface="Times New Roman" pitchFamily="18" charset="0"/>
              </a:rPr>
              <a:t>Heavily </a:t>
            </a:r>
          </a:p>
          <a:p>
            <a:pPr algn="ctr"/>
            <a:r>
              <a:rPr lang="en-GB" sz="2800" b="1" dirty="0" smtClean="0">
                <a:solidFill>
                  <a:srgbClr val="FF0000"/>
                </a:solidFill>
                <a:latin typeface="Times New Roman" pitchFamily="18" charset="0"/>
                <a:cs typeface="Times New Roman" pitchFamily="18" charset="0"/>
              </a:rPr>
              <a:t>cracked</a:t>
            </a:r>
            <a:endParaRPr lang="en-US" sz="2800" b="1" dirty="0">
              <a:solidFill>
                <a:srgbClr val="FF0000"/>
              </a:solidFill>
              <a:latin typeface="Times New Roman" pitchFamily="18" charset="0"/>
              <a:cs typeface="Times New Roman" pitchFamily="18" charset="0"/>
            </a:endParaRPr>
          </a:p>
        </p:txBody>
      </p:sp>
      <p:sp>
        <p:nvSpPr>
          <p:cNvPr id="8" name="TextBox 7"/>
          <p:cNvSpPr txBox="1"/>
          <p:nvPr/>
        </p:nvSpPr>
        <p:spPr>
          <a:xfrm>
            <a:off x="7189098" y="4925676"/>
            <a:ext cx="2049516" cy="954107"/>
          </a:xfrm>
          <a:prstGeom prst="rect">
            <a:avLst/>
          </a:prstGeom>
          <a:noFill/>
        </p:spPr>
        <p:txBody>
          <a:bodyPr wrap="square" rtlCol="0">
            <a:spAutoFit/>
          </a:bodyPr>
          <a:lstStyle/>
          <a:p>
            <a:pPr algn="ctr"/>
            <a:r>
              <a:rPr lang="en-GB" sz="2800" b="1" dirty="0" smtClean="0">
                <a:solidFill>
                  <a:schemeClr val="accent4">
                    <a:lumMod val="75000"/>
                  </a:schemeClr>
                </a:solidFill>
                <a:latin typeface="Times New Roman" pitchFamily="18" charset="0"/>
                <a:cs typeface="Times New Roman" pitchFamily="18" charset="0"/>
              </a:rPr>
              <a:t>Moderately</a:t>
            </a:r>
          </a:p>
          <a:p>
            <a:pPr algn="ctr"/>
            <a:r>
              <a:rPr lang="en-GB" sz="2800" b="1" dirty="0" smtClean="0">
                <a:solidFill>
                  <a:schemeClr val="accent4">
                    <a:lumMod val="75000"/>
                  </a:schemeClr>
                </a:solidFill>
                <a:latin typeface="Times New Roman" pitchFamily="18" charset="0"/>
                <a:cs typeface="Times New Roman" pitchFamily="18" charset="0"/>
              </a:rPr>
              <a:t>cracked</a:t>
            </a:r>
            <a:endParaRPr lang="en-US" sz="2800" b="1" dirty="0">
              <a:solidFill>
                <a:schemeClr val="accent4">
                  <a:lumMod val="75000"/>
                </a:schemeClr>
              </a:solidFill>
              <a:latin typeface="Times New Roman" pitchFamily="18" charset="0"/>
              <a:cs typeface="Times New Roman" pitchFamily="18" charset="0"/>
            </a:endParaRPr>
          </a:p>
        </p:txBody>
      </p:sp>
      <p:sp>
        <p:nvSpPr>
          <p:cNvPr id="9" name="TextBox 8"/>
          <p:cNvSpPr txBox="1"/>
          <p:nvPr/>
        </p:nvSpPr>
        <p:spPr>
          <a:xfrm>
            <a:off x="9579655" y="4916744"/>
            <a:ext cx="2017966" cy="954107"/>
          </a:xfrm>
          <a:prstGeom prst="rect">
            <a:avLst/>
          </a:prstGeom>
          <a:noFill/>
        </p:spPr>
        <p:txBody>
          <a:bodyPr wrap="square" rtlCol="0">
            <a:spAutoFit/>
          </a:bodyPr>
          <a:lstStyle/>
          <a:p>
            <a:pPr algn="ctr"/>
            <a:r>
              <a:rPr lang="en-GB" sz="2800" b="1" dirty="0" smtClean="0">
                <a:solidFill>
                  <a:srgbClr val="92D050"/>
                </a:solidFill>
                <a:latin typeface="Times New Roman" pitchFamily="18" charset="0"/>
                <a:cs typeface="Times New Roman" pitchFamily="18" charset="0"/>
              </a:rPr>
              <a:t>Free of any</a:t>
            </a:r>
          </a:p>
          <a:p>
            <a:pPr algn="ctr"/>
            <a:r>
              <a:rPr lang="en-GB" sz="2800" b="1" dirty="0" smtClean="0">
                <a:solidFill>
                  <a:srgbClr val="92D050"/>
                </a:solidFill>
                <a:latin typeface="Times New Roman" pitchFamily="18" charset="0"/>
                <a:cs typeface="Times New Roman" pitchFamily="18" charset="0"/>
              </a:rPr>
              <a:t>cracks</a:t>
            </a:r>
            <a:endParaRPr lang="en-US" sz="2800" b="1" dirty="0">
              <a:solidFill>
                <a:srgbClr val="92D050"/>
              </a:solidFill>
              <a:latin typeface="Times New Roman" pitchFamily="18" charset="0"/>
              <a:cs typeface="Times New Roman" pitchFamily="18" charset="0"/>
            </a:endParaRPr>
          </a:p>
        </p:txBody>
      </p:sp>
    </p:spTree>
    <p:extLst>
      <p:ext uri="{BB962C8B-B14F-4D97-AF65-F5344CB8AC3E}">
        <p14:creationId xmlns:p14="http://schemas.microsoft.com/office/powerpoint/2010/main" val="998236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Times New Roman" panose="02020603050405020304" pitchFamily="18" charset="0"/>
                <a:cs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4521" y="1353935"/>
            <a:ext cx="9971267" cy="5146675"/>
          </a:xfrm>
        </p:spPr>
        <p:txBody>
          <a:bodyPr/>
          <a:lstStyle/>
          <a:p>
            <a:pPr lvl="0" algn="just"/>
            <a:r>
              <a:rPr lang="en-GB" sz="2500" dirty="0">
                <a:latin typeface="Times New Roman" pitchFamily="18" charset="0"/>
                <a:cs typeface="Times New Roman" pitchFamily="18" charset="0"/>
              </a:rPr>
              <a:t>Input is taken as an image. Which is converted into grey scale</a:t>
            </a:r>
          </a:p>
          <a:p>
            <a:pPr lvl="0" algn="just"/>
            <a:r>
              <a:rPr lang="en-GB" sz="2500" dirty="0">
                <a:latin typeface="Times New Roman" pitchFamily="18" charset="0"/>
                <a:cs typeface="Times New Roman" pitchFamily="18" charset="0"/>
              </a:rPr>
              <a:t>Perform </a:t>
            </a:r>
            <a:r>
              <a:rPr lang="en-GB" sz="2500" b="1" dirty="0">
                <a:latin typeface="Times New Roman" pitchFamily="18" charset="0"/>
                <a:cs typeface="Times New Roman" pitchFamily="18" charset="0"/>
              </a:rPr>
              <a:t>canny edge detection</a:t>
            </a:r>
            <a:r>
              <a:rPr lang="en-GB" sz="2500" dirty="0">
                <a:latin typeface="Times New Roman" pitchFamily="18" charset="0"/>
                <a:cs typeface="Times New Roman" pitchFamily="18" charset="0"/>
              </a:rPr>
              <a:t>.</a:t>
            </a:r>
            <a:endParaRPr lang="en-US" sz="2500" dirty="0">
              <a:latin typeface="Times New Roman" pitchFamily="18" charset="0"/>
              <a:cs typeface="Times New Roman" pitchFamily="18" charset="0"/>
            </a:endParaRPr>
          </a:p>
          <a:p>
            <a:pPr lvl="0" algn="just"/>
            <a:r>
              <a:rPr lang="en-US" sz="2500" dirty="0">
                <a:latin typeface="Times New Roman" pitchFamily="18" charset="0"/>
                <a:cs typeface="Times New Roman" pitchFamily="18" charset="0"/>
              </a:rPr>
              <a:t>Reduce noise by blurring the image with </a:t>
            </a:r>
            <a:r>
              <a:rPr lang="en-US" sz="2500" dirty="0" smtClean="0">
                <a:latin typeface="Times New Roman" pitchFamily="18" charset="0"/>
                <a:cs typeface="Times New Roman" pitchFamily="18" charset="0"/>
              </a:rPr>
              <a:t>Gaussian Blur.</a:t>
            </a:r>
            <a:endParaRPr lang="en-US" sz="2500" dirty="0">
              <a:latin typeface="Times New Roman" pitchFamily="18" charset="0"/>
              <a:cs typeface="Times New Roman" pitchFamily="18" charset="0"/>
            </a:endParaRPr>
          </a:p>
          <a:p>
            <a:pPr algn="just"/>
            <a:r>
              <a:rPr lang="en-GB" sz="2500" dirty="0">
                <a:latin typeface="Times New Roman" pitchFamily="18" charset="0"/>
                <a:cs typeface="Times New Roman" pitchFamily="18" charset="0"/>
              </a:rPr>
              <a:t>Detect straight lines by </a:t>
            </a:r>
            <a:r>
              <a:rPr lang="en-GB" sz="2500" b="1" dirty="0">
                <a:latin typeface="Times New Roman" pitchFamily="18" charset="0"/>
                <a:cs typeface="Times New Roman" pitchFamily="18" charset="0"/>
              </a:rPr>
              <a:t>Hough </a:t>
            </a:r>
            <a:r>
              <a:rPr lang="en-GB" sz="2500" b="1" dirty="0" smtClean="0">
                <a:latin typeface="Times New Roman" pitchFamily="18" charset="0"/>
                <a:cs typeface="Times New Roman" pitchFamily="18" charset="0"/>
              </a:rPr>
              <a:t>Lines.</a:t>
            </a:r>
          </a:p>
          <a:p>
            <a:pPr algn="just"/>
            <a:r>
              <a:rPr lang="en-GB" sz="2500" dirty="0" smtClean="0">
                <a:latin typeface="Times New Roman" pitchFamily="18" charset="0"/>
                <a:cs typeface="Times New Roman" pitchFamily="18" charset="0"/>
              </a:rPr>
              <a:t>These straight lines are then counted.</a:t>
            </a:r>
          </a:p>
          <a:p>
            <a:pPr algn="just"/>
            <a:r>
              <a:rPr lang="en-GB" sz="2500" dirty="0" smtClean="0">
                <a:latin typeface="Times New Roman" pitchFamily="18" charset="0"/>
                <a:cs typeface="Times New Roman" pitchFamily="18" charset="0"/>
              </a:rPr>
              <a:t>By these number of lines images can be categories. </a:t>
            </a:r>
          </a:p>
        </p:txBody>
      </p:sp>
    </p:spTree>
    <p:extLst>
      <p:ext uri="{BB962C8B-B14F-4D97-AF65-F5344CB8AC3E}">
        <p14:creationId xmlns:p14="http://schemas.microsoft.com/office/powerpoint/2010/main" val="2065111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Advantage </a:t>
            </a:r>
            <a:endParaRPr lang="en-US" dirty="0"/>
          </a:p>
        </p:txBody>
      </p:sp>
      <p:sp>
        <p:nvSpPr>
          <p:cNvPr id="3" name="Content Placeholder 2"/>
          <p:cNvSpPr>
            <a:spLocks noGrp="1"/>
          </p:cNvSpPr>
          <p:nvPr>
            <p:ph idx="1"/>
          </p:nvPr>
        </p:nvSpPr>
        <p:spPr>
          <a:xfrm>
            <a:off x="455613" y="1355834"/>
            <a:ext cx="9971267" cy="4792389"/>
          </a:xfrm>
        </p:spPr>
        <p:txBody>
          <a:bodyPr/>
          <a:lstStyle/>
          <a:p>
            <a:r>
              <a:rPr lang="en-US" sz="2400" dirty="0">
                <a:latin typeface="Times New Roman" pitchFamily="18" charset="0"/>
                <a:cs typeface="Times New Roman" pitchFamily="18" charset="0"/>
              </a:rPr>
              <a:t>cvCanny is used to detect Edges, as well as increase contrast and remove image noise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HoughLines which uses the Hough Transform is used to determine whether those edges are lines or not. Hough Transform requires edges to be detected well in order to be efficient and provide meaning results</a:t>
            </a:r>
            <a:r>
              <a:rPr lang="en-US" sz="2400" dirty="0" smtClean="0">
                <a:latin typeface="Times New Roman" pitchFamily="18" charset="0"/>
                <a:cs typeface="Times New Roman" pitchFamily="18" charset="0"/>
              </a:rPr>
              <a:t>.</a:t>
            </a:r>
          </a:p>
          <a:p>
            <a:r>
              <a:rPr lang="en-GB" sz="2400" dirty="0" smtClean="0">
                <a:latin typeface="Times New Roman" pitchFamily="18" charset="0"/>
                <a:cs typeface="Times New Roman" pitchFamily="18" charset="0"/>
              </a:rPr>
              <a:t>Application shows all the cracked lines by highlighting them. </a:t>
            </a:r>
            <a:endParaRPr lang="en-US" sz="2400" dirty="0">
              <a:latin typeface="Times New Roman" pitchFamily="18" charset="0"/>
              <a:cs typeface="Times New Roman" pitchFamily="18" charset="0"/>
            </a:endParaRPr>
          </a:p>
          <a:p>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55065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Future Scope</a:t>
            </a:r>
            <a:endParaRPr lang="en-US" dirty="0"/>
          </a:p>
        </p:txBody>
      </p:sp>
      <p:sp>
        <p:nvSpPr>
          <p:cNvPr id="3" name="Content Placeholder 2"/>
          <p:cNvSpPr>
            <a:spLocks noGrp="1"/>
          </p:cNvSpPr>
          <p:nvPr>
            <p:ph idx="1"/>
          </p:nvPr>
        </p:nvSpPr>
        <p:spPr>
          <a:xfrm>
            <a:off x="455613" y="1373849"/>
            <a:ext cx="4517381" cy="5146675"/>
          </a:xfrm>
        </p:spPr>
        <p:txBody>
          <a:bodyPr/>
          <a:lstStyle/>
          <a:p>
            <a:r>
              <a:rPr lang="en-US" sz="2500" dirty="0" smtClean="0">
                <a:latin typeface="Times New Roman" pitchFamily="18" charset="0"/>
                <a:cs typeface="Times New Roman" pitchFamily="18" charset="0"/>
              </a:rPr>
              <a:t>It can be used in NIIT for the clients whose requirement is to detect mobile screens by which appropriate solution can be found to repair that screen.</a:t>
            </a:r>
          </a:p>
          <a:p>
            <a:endParaRPr lang="en-US" sz="2500" dirty="0" smtClean="0">
              <a:latin typeface="Times New Roman" pitchFamily="18" charset="0"/>
              <a:cs typeface="Times New Roman" pitchFamily="18" charset="0"/>
            </a:endParaRPr>
          </a:p>
          <a:p>
            <a:endParaRPr lang="en-US" dirty="0"/>
          </a:p>
          <a:p>
            <a:endParaRPr lang="en-US" dirty="0" smtClean="0"/>
          </a:p>
          <a:p>
            <a:endParaRPr lang="en-US" dirty="0"/>
          </a:p>
        </p:txBody>
      </p:sp>
      <p:pic>
        <p:nvPicPr>
          <p:cNvPr id="4" name="Picture 2" descr="C:\Users\Sheetal\Desktop\hackathon\Screen-Shot-2017-07-14-at-10.12.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388" y="1365528"/>
            <a:ext cx="5353488" cy="4095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492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5613" y="313270"/>
            <a:ext cx="9974263" cy="582083"/>
          </a:xfrm>
        </p:spPr>
        <p:txBody>
          <a:bodyPr/>
          <a:lstStyle/>
          <a:p>
            <a:r>
              <a:rPr lang="en-GB" dirty="0" smtClean="0"/>
              <a:t>Example</a:t>
            </a:r>
          </a:p>
        </p:txBody>
      </p:sp>
      <p:pic>
        <p:nvPicPr>
          <p:cNvPr id="3074" name="Picture 2" descr="C:\Users\Sheetal\Desktop\hackathon\hqdefault.jpg"/>
          <p:cNvPicPr>
            <a:picLocks noChangeAspect="1" noChangeArrowheads="1"/>
          </p:cNvPicPr>
          <p:nvPr/>
        </p:nvPicPr>
        <p:blipFill rotWithShape="1">
          <a:blip r:embed="rId2">
            <a:extLst>
              <a:ext uri="{28A0092B-C50C-407E-A947-70E740481C1C}">
                <a14:useLocalDpi xmlns:a14="http://schemas.microsoft.com/office/drawing/2010/main" val="0"/>
              </a:ext>
            </a:extLst>
          </a:blip>
          <a:srcRect l="9858" t="5882" r="9393" b="6417"/>
          <a:stretch/>
        </p:blipFill>
        <p:spPr bwMode="auto">
          <a:xfrm>
            <a:off x="313723" y="1277008"/>
            <a:ext cx="2690267" cy="21914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5" name="Picture 3" descr="C:\Users\Sheetal\Desktop\hackathon\exampl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904" y="3925616"/>
            <a:ext cx="3386904" cy="22532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C:\Users\Sheetal\Desktop\hackathon\exampl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8068" y="3736429"/>
            <a:ext cx="3331560" cy="22327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7" name="Picture 5" descr="C:\Users\Sheetal\Desktop\hackathon\example2.png"/>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5522380" y="1270639"/>
            <a:ext cx="2954994" cy="21977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5" name="Curved Connector 4"/>
          <p:cNvCxnSpPr>
            <a:stCxn id="3074" idx="2"/>
            <a:endCxn id="3075" idx="1"/>
          </p:cNvCxnSpPr>
          <p:nvPr/>
        </p:nvCxnSpPr>
        <p:spPr>
          <a:xfrm rot="16200000" flipH="1">
            <a:off x="1373977" y="3753295"/>
            <a:ext cx="1583806" cy="1014047"/>
          </a:xfrm>
          <a:prstGeom prst="curvedConnector2">
            <a:avLst/>
          </a:prstGeom>
          <a:ln w="50800" cap="rnd" cmpd="sng">
            <a:gradFill>
              <a:gsLst>
                <a:gs pos="53000">
                  <a:srgbClr val="00B050"/>
                </a:gs>
                <a:gs pos="0">
                  <a:srgbClr val="03D4A8"/>
                </a:gs>
                <a:gs pos="25000">
                  <a:srgbClr val="21D6E0"/>
                </a:gs>
                <a:gs pos="75000">
                  <a:srgbClr val="0087E6"/>
                </a:gs>
                <a:gs pos="100000">
                  <a:srgbClr val="005CBF"/>
                </a:gs>
              </a:gsLst>
              <a:lin ang="5400000" scaled="0"/>
            </a:gradFill>
            <a:prstDash val="solid"/>
            <a:headEnd type="none" w="sm" len="sm"/>
            <a:tailEnd type="stealth" w="lg" len="lg"/>
          </a:ln>
          <a:effectLst>
            <a:glow rad="139700">
              <a:schemeClr val="accent4">
                <a:lumMod val="75000"/>
                <a:alpha val="40000"/>
              </a:schemeClr>
            </a:glow>
          </a:effectLst>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3075" idx="0"/>
            <a:endCxn id="3077" idx="1"/>
          </p:cNvCxnSpPr>
          <p:nvPr/>
        </p:nvCxnSpPr>
        <p:spPr>
          <a:xfrm rot="5400000" flipH="1" flipV="1">
            <a:off x="4166324" y="2569560"/>
            <a:ext cx="1556088" cy="1156024"/>
          </a:xfrm>
          <a:prstGeom prst="curvedConnector2">
            <a:avLst/>
          </a:prstGeom>
          <a:ln w="50800" cap="rnd" cmpd="sng">
            <a:gradFill>
              <a:gsLst>
                <a:gs pos="53000">
                  <a:srgbClr val="00B050"/>
                </a:gs>
                <a:gs pos="0">
                  <a:srgbClr val="03D4A8"/>
                </a:gs>
                <a:gs pos="25000">
                  <a:srgbClr val="21D6E0"/>
                </a:gs>
                <a:gs pos="75000">
                  <a:srgbClr val="0087E6"/>
                </a:gs>
                <a:gs pos="100000">
                  <a:srgbClr val="005CBF"/>
                </a:gs>
              </a:gsLst>
              <a:lin ang="5400000" scaled="0"/>
            </a:gradFill>
            <a:prstDash val="solid"/>
            <a:headEnd type="none" w="sm" len="sm"/>
            <a:tailEnd type="stealth" w="lg" len="lg"/>
          </a:ln>
          <a:effectLst>
            <a:glow rad="139700">
              <a:schemeClr val="accent4">
                <a:lumMod val="75000"/>
                <a:alpha val="40000"/>
              </a:schemeClr>
            </a:glow>
          </a:effectLst>
        </p:spPr>
        <p:style>
          <a:lnRef idx="2">
            <a:schemeClr val="accent1"/>
          </a:lnRef>
          <a:fillRef idx="0">
            <a:schemeClr val="accent1"/>
          </a:fillRef>
          <a:effectRef idx="1">
            <a:schemeClr val="accent1"/>
          </a:effectRef>
          <a:fontRef idx="minor">
            <a:schemeClr val="tx1"/>
          </a:fontRef>
        </p:style>
      </p:cxnSp>
      <p:cxnSp>
        <p:nvCxnSpPr>
          <p:cNvPr id="31" name="Curved Connector 30"/>
          <p:cNvCxnSpPr>
            <a:stCxn id="3077" idx="3"/>
            <a:endCxn id="3076" idx="0"/>
          </p:cNvCxnSpPr>
          <p:nvPr/>
        </p:nvCxnSpPr>
        <p:spPr>
          <a:xfrm>
            <a:off x="8477374" y="2369528"/>
            <a:ext cx="1386474" cy="1366901"/>
          </a:xfrm>
          <a:prstGeom prst="curvedConnector2">
            <a:avLst/>
          </a:prstGeom>
          <a:ln w="50800" cap="rnd" cmpd="sng">
            <a:gradFill>
              <a:gsLst>
                <a:gs pos="53000">
                  <a:srgbClr val="00B050"/>
                </a:gs>
                <a:gs pos="0">
                  <a:srgbClr val="03D4A8"/>
                </a:gs>
                <a:gs pos="25000">
                  <a:srgbClr val="21D6E0"/>
                </a:gs>
                <a:gs pos="75000">
                  <a:srgbClr val="0087E6"/>
                </a:gs>
                <a:gs pos="100000">
                  <a:srgbClr val="005CBF"/>
                </a:gs>
              </a:gsLst>
              <a:lin ang="5400000" scaled="0"/>
            </a:gradFill>
            <a:prstDash val="solid"/>
            <a:headEnd type="none" w="sm" len="sm"/>
            <a:tailEnd type="stealth" w="lg" len="lg"/>
          </a:ln>
          <a:effectLst>
            <a:glow rad="139700">
              <a:schemeClr val="accent4">
                <a:lumMod val="75000"/>
                <a:alpha val="40000"/>
              </a:schemeClr>
            </a:glo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4388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ppt_w</p:attrName>
                                        </p:attrNameLst>
                                      </p:cBhvr>
                                      <p:tavLst>
                                        <p:tav tm="0">
                                          <p:val>
                                            <p:fltVal val="0"/>
                                          </p:val>
                                        </p:tav>
                                        <p:tav tm="100000">
                                          <p:val>
                                            <p:strVal val="#ppt_w"/>
                                          </p:val>
                                        </p:tav>
                                      </p:tavLst>
                                    </p:anim>
                                    <p:anim calcmode="lin" valueType="num">
                                      <p:cBhvr>
                                        <p:cTn id="8" dur="1000" fill="hold"/>
                                        <p:tgtEl>
                                          <p:spTgt spid="3074"/>
                                        </p:tgtEl>
                                        <p:attrNameLst>
                                          <p:attrName>ppt_h</p:attrName>
                                        </p:attrNameLst>
                                      </p:cBhvr>
                                      <p:tavLst>
                                        <p:tav tm="0">
                                          <p:val>
                                            <p:fltVal val="0"/>
                                          </p:val>
                                        </p:tav>
                                        <p:tav tm="100000">
                                          <p:val>
                                            <p:strVal val="#ppt_h"/>
                                          </p:val>
                                        </p:tav>
                                      </p:tavLst>
                                    </p:anim>
                                    <p:animEffect transition="in" filter="fade">
                                      <p:cBhvr>
                                        <p:cTn id="9" dur="1000"/>
                                        <p:tgtEl>
                                          <p:spTgt spid="307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10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3075"/>
                                        </p:tgtEl>
                                        <p:attrNameLst>
                                          <p:attrName>style.visibility</p:attrName>
                                        </p:attrNameLst>
                                      </p:cBhvr>
                                      <p:to>
                                        <p:strVal val="visible"/>
                                      </p:to>
                                    </p:set>
                                    <p:anim calcmode="lin" valueType="num">
                                      <p:cBhvr>
                                        <p:cTn id="17" dur="1000" fill="hold"/>
                                        <p:tgtEl>
                                          <p:spTgt spid="3075"/>
                                        </p:tgtEl>
                                        <p:attrNameLst>
                                          <p:attrName>ppt_w</p:attrName>
                                        </p:attrNameLst>
                                      </p:cBhvr>
                                      <p:tavLst>
                                        <p:tav tm="0">
                                          <p:val>
                                            <p:fltVal val="0"/>
                                          </p:val>
                                        </p:tav>
                                        <p:tav tm="100000">
                                          <p:val>
                                            <p:strVal val="#ppt_w"/>
                                          </p:val>
                                        </p:tav>
                                      </p:tavLst>
                                    </p:anim>
                                    <p:anim calcmode="lin" valueType="num">
                                      <p:cBhvr>
                                        <p:cTn id="18" dur="1000" fill="hold"/>
                                        <p:tgtEl>
                                          <p:spTgt spid="3075"/>
                                        </p:tgtEl>
                                        <p:attrNameLst>
                                          <p:attrName>ppt_h</p:attrName>
                                        </p:attrNameLst>
                                      </p:cBhvr>
                                      <p:tavLst>
                                        <p:tav tm="0">
                                          <p:val>
                                            <p:fltVal val="0"/>
                                          </p:val>
                                        </p:tav>
                                        <p:tav tm="100000">
                                          <p:val>
                                            <p:strVal val="#ppt_h"/>
                                          </p:val>
                                        </p:tav>
                                      </p:tavLst>
                                    </p:anim>
                                    <p:animEffect transition="in" filter="fade">
                                      <p:cBhvr>
                                        <p:cTn id="19" dur="1000"/>
                                        <p:tgtEl>
                                          <p:spTgt spid="307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down)">
                                      <p:cBhvr>
                                        <p:cTn id="24" dur="1000"/>
                                        <p:tgtEl>
                                          <p:spTgt spid="27"/>
                                        </p:tgtEl>
                                      </p:cBhvr>
                                    </p:animEffect>
                                  </p:childTnLst>
                                </p:cTn>
                              </p:par>
                              <p:par>
                                <p:cTn id="25" presetID="53" presetClass="entr" presetSubtype="16" fill="hold" nodeType="withEffect">
                                  <p:stCondLst>
                                    <p:cond delay="0"/>
                                  </p:stCondLst>
                                  <p:childTnLst>
                                    <p:set>
                                      <p:cBhvr>
                                        <p:cTn id="26" dur="1" fill="hold">
                                          <p:stCondLst>
                                            <p:cond delay="0"/>
                                          </p:stCondLst>
                                        </p:cTn>
                                        <p:tgtEl>
                                          <p:spTgt spid="3077"/>
                                        </p:tgtEl>
                                        <p:attrNameLst>
                                          <p:attrName>style.visibility</p:attrName>
                                        </p:attrNameLst>
                                      </p:cBhvr>
                                      <p:to>
                                        <p:strVal val="visible"/>
                                      </p:to>
                                    </p:set>
                                    <p:anim calcmode="lin" valueType="num">
                                      <p:cBhvr>
                                        <p:cTn id="27" dur="1000" fill="hold"/>
                                        <p:tgtEl>
                                          <p:spTgt spid="3077"/>
                                        </p:tgtEl>
                                        <p:attrNameLst>
                                          <p:attrName>ppt_w</p:attrName>
                                        </p:attrNameLst>
                                      </p:cBhvr>
                                      <p:tavLst>
                                        <p:tav tm="0">
                                          <p:val>
                                            <p:fltVal val="0"/>
                                          </p:val>
                                        </p:tav>
                                        <p:tav tm="100000">
                                          <p:val>
                                            <p:strVal val="#ppt_w"/>
                                          </p:val>
                                        </p:tav>
                                      </p:tavLst>
                                    </p:anim>
                                    <p:anim calcmode="lin" valueType="num">
                                      <p:cBhvr>
                                        <p:cTn id="28" dur="1000" fill="hold"/>
                                        <p:tgtEl>
                                          <p:spTgt spid="3077"/>
                                        </p:tgtEl>
                                        <p:attrNameLst>
                                          <p:attrName>ppt_h</p:attrName>
                                        </p:attrNameLst>
                                      </p:cBhvr>
                                      <p:tavLst>
                                        <p:tav tm="0">
                                          <p:val>
                                            <p:fltVal val="0"/>
                                          </p:val>
                                        </p:tav>
                                        <p:tav tm="100000">
                                          <p:val>
                                            <p:strVal val="#ppt_h"/>
                                          </p:val>
                                        </p:tav>
                                      </p:tavLst>
                                    </p:anim>
                                    <p:animEffect transition="in" filter="fade">
                                      <p:cBhvr>
                                        <p:cTn id="29" dur="1000"/>
                                        <p:tgtEl>
                                          <p:spTgt spid="307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1000"/>
                                        <p:tgtEl>
                                          <p:spTgt spid="31"/>
                                        </p:tgtEl>
                                      </p:cBhvr>
                                    </p:animEffect>
                                  </p:childTnLst>
                                </p:cTn>
                              </p:par>
                              <p:par>
                                <p:cTn id="35" presetID="53" presetClass="entr" presetSubtype="16" fill="hold" nodeType="withEffect">
                                  <p:stCondLst>
                                    <p:cond delay="0"/>
                                  </p:stCondLst>
                                  <p:childTnLst>
                                    <p:set>
                                      <p:cBhvr>
                                        <p:cTn id="36" dur="1" fill="hold">
                                          <p:stCondLst>
                                            <p:cond delay="0"/>
                                          </p:stCondLst>
                                        </p:cTn>
                                        <p:tgtEl>
                                          <p:spTgt spid="3076"/>
                                        </p:tgtEl>
                                        <p:attrNameLst>
                                          <p:attrName>style.visibility</p:attrName>
                                        </p:attrNameLst>
                                      </p:cBhvr>
                                      <p:to>
                                        <p:strVal val="visible"/>
                                      </p:to>
                                    </p:set>
                                    <p:anim calcmode="lin" valueType="num">
                                      <p:cBhvr>
                                        <p:cTn id="37" dur="1000" fill="hold"/>
                                        <p:tgtEl>
                                          <p:spTgt spid="3076"/>
                                        </p:tgtEl>
                                        <p:attrNameLst>
                                          <p:attrName>ppt_w</p:attrName>
                                        </p:attrNameLst>
                                      </p:cBhvr>
                                      <p:tavLst>
                                        <p:tav tm="0">
                                          <p:val>
                                            <p:fltVal val="0"/>
                                          </p:val>
                                        </p:tav>
                                        <p:tav tm="100000">
                                          <p:val>
                                            <p:strVal val="#ppt_w"/>
                                          </p:val>
                                        </p:tav>
                                      </p:tavLst>
                                    </p:anim>
                                    <p:anim calcmode="lin" valueType="num">
                                      <p:cBhvr>
                                        <p:cTn id="38" dur="1000" fill="hold"/>
                                        <p:tgtEl>
                                          <p:spTgt spid="3076"/>
                                        </p:tgtEl>
                                        <p:attrNameLst>
                                          <p:attrName>ppt_h</p:attrName>
                                        </p:attrNameLst>
                                      </p:cBhvr>
                                      <p:tavLst>
                                        <p:tav tm="0">
                                          <p:val>
                                            <p:fltVal val="0"/>
                                          </p:val>
                                        </p:tav>
                                        <p:tav tm="100000">
                                          <p:val>
                                            <p:strVal val="#ppt_h"/>
                                          </p:val>
                                        </p:tav>
                                      </p:tavLst>
                                    </p:anim>
                                    <p:animEffect transition="in" filter="fade">
                                      <p:cBhvr>
                                        <p:cTn id="39" dur="1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Demo</a:t>
            </a:r>
            <a:endParaRPr lang="en-US" dirty="0"/>
          </a:p>
        </p:txBody>
      </p:sp>
      <p:pic>
        <p:nvPicPr>
          <p:cNvPr id="4098" name="Picture 2" descr="C:\Users\Sheetal\Desktop\hackathon\screen1.png"/>
          <p:cNvPicPr>
            <a:picLocks noChangeAspect="1" noChangeArrowheads="1"/>
          </p:cNvPicPr>
          <p:nvPr/>
        </p:nvPicPr>
        <p:blipFill rotWithShape="1">
          <a:blip r:embed="rId2">
            <a:extLst>
              <a:ext uri="{28A0092B-C50C-407E-A947-70E740481C1C}">
                <a14:useLocalDpi xmlns:a14="http://schemas.microsoft.com/office/drawing/2010/main" val="0"/>
              </a:ext>
            </a:extLst>
          </a:blip>
          <a:srcRect r="16686" b="5238"/>
          <a:stretch/>
        </p:blipFill>
        <p:spPr bwMode="auto">
          <a:xfrm>
            <a:off x="622793" y="1302303"/>
            <a:ext cx="4816309" cy="526971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Sheetal\Desktop\hackathon\scree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689" y="1287241"/>
            <a:ext cx="4759872" cy="547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896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Demo</a:t>
            </a:r>
            <a:endParaRPr lang="en-US" dirty="0"/>
          </a:p>
        </p:txBody>
      </p:sp>
      <p:pic>
        <p:nvPicPr>
          <p:cNvPr id="7" name="Picture 4" descr="C:\Users\Sheetal\Desktop\hackathon\scree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744" y="1250895"/>
            <a:ext cx="4144580" cy="512907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65138" y="2701323"/>
            <a:ext cx="4627124" cy="954107"/>
          </a:xfrm>
          <a:prstGeom prst="rect">
            <a:avLst/>
          </a:prstGeom>
          <a:noFill/>
        </p:spPr>
        <p:txBody>
          <a:bodyPr wrap="square" rtlCol="0">
            <a:spAutoFit/>
          </a:bodyPr>
          <a:lstStyle/>
          <a:p>
            <a:r>
              <a:rPr lang="en-GB" sz="2800" dirty="0" smtClean="0">
                <a:latin typeface="Times New Roman" pitchFamily="18" charset="0"/>
                <a:cs typeface="Times New Roman" pitchFamily="18" charset="0"/>
              </a:rPr>
              <a:t>This is the heavily cracked mobile screen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555657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NIIT Office Theme">
  <a:themeElements>
    <a:clrScheme name="NIIT 2016 Colors">
      <a:dk1>
        <a:srgbClr val="4F4F4F"/>
      </a:dk1>
      <a:lt1>
        <a:sysClr val="window" lastClr="FFFFFF"/>
      </a:lt1>
      <a:dk2>
        <a:srgbClr val="7F7F7F"/>
      </a:dk2>
      <a:lt2>
        <a:srgbClr val="FFFFFF"/>
      </a:lt2>
      <a:accent1>
        <a:srgbClr val="F18800"/>
      </a:accent1>
      <a:accent2>
        <a:srgbClr val="FFBB61"/>
      </a:accent2>
      <a:accent3>
        <a:srgbClr val="1E67AF"/>
      </a:accent3>
      <a:accent4>
        <a:srgbClr val="9DC3E6"/>
      </a:accent4>
      <a:accent5>
        <a:srgbClr val="4F4F4F"/>
      </a:accent5>
      <a:accent6>
        <a:srgbClr val="7F7F7F"/>
      </a:accent6>
      <a:hlink>
        <a:srgbClr val="F18800"/>
      </a:hlink>
      <a:folHlink>
        <a:srgbClr val="1E67AF"/>
      </a:folHlink>
    </a:clrScheme>
    <a:fontScheme name="NIIT COLORS 2016">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6">
              <a:lumMod val="60000"/>
              <a:lumOff val="40000"/>
            </a:schemeClr>
          </a:solidFill>
        </a:ln>
        <a:effectLst/>
      </a:spPr>
      <a:bodyPr rtlCol="0" anchor="ctr"/>
      <a:lstStyle>
        <a:defPPr algn="ct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FFBB61"/>
          </a:solidFill>
          <a:prstDash val="sysDash"/>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 Sample &amp; Guidelines [16-9]" id="{30F598B6-2D39-4EFD-9130-509ECDD0BA00}" vid="{3E491745-9D34-4177-91D8-A2178DED7C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NIIT Tech Template 2016 [16-9]</Template>
  <TotalTime>27743</TotalTime>
  <Words>274</Words>
  <Application>Microsoft Office PowerPoint</Application>
  <PresentationFormat>Custom</PresentationFormat>
  <Paragraphs>43</Paragraphs>
  <Slides>11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ＭＳ Ｐゴシック</vt:lpstr>
      <vt:lpstr>Arial</vt:lpstr>
      <vt:lpstr>Arial Bold</vt:lpstr>
      <vt:lpstr>Arial Narrow</vt:lpstr>
      <vt:lpstr>Calibri</vt:lpstr>
      <vt:lpstr>Comic Sans MS</vt:lpstr>
      <vt:lpstr>Lato Light</vt:lpstr>
      <vt:lpstr>Muli</vt:lpstr>
      <vt:lpstr>Tahoma</vt:lpstr>
      <vt:lpstr>Times New Roman</vt:lpstr>
      <vt:lpstr>Wingdings</vt:lpstr>
      <vt:lpstr>NIIT 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Demo</vt:lpstr>
      <vt:lpstr>Limitation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VIBHOR TANEJA</cp:lastModifiedBy>
  <cp:revision>2377</cp:revision>
  <cp:lastPrinted>2016-10-25T09:38:12Z</cp:lastPrinted>
  <dcterms:created xsi:type="dcterms:W3CDTF">2016-05-11T07:18:53Z</dcterms:created>
  <dcterms:modified xsi:type="dcterms:W3CDTF">2018-01-07T09:59:23Z</dcterms:modified>
</cp:coreProperties>
</file>