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Muli" panose="020B060402020202020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  <p:embeddedFont>
      <p:font typeface="Muli Light" panose="020B0604020202020204" charset="0"/>
      <p:regular r:id="rId15"/>
      <p:bold r:id="rId16"/>
      <p:italic r:id="rId17"/>
      <p:boldItalic r:id="rId18"/>
    </p:embeddedFont>
    <p:embeddedFont>
      <p:font typeface="Muli Black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Shape 1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Shape 1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Shape 1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Shape 1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Shape 1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7" name="Shape 697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 mosaic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 mosaic small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Shape 19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Shape 209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Shape 22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Shape 23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Shape 257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Shape 27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84" name="Shape 28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2400"/>
              <a:buChar char="▪"/>
              <a:defRPr i="1"/>
            </a:lvl1pPr>
            <a:lvl2pPr lvl="1" algn="ctr" rtl="0">
              <a:spcBef>
                <a:spcPts val="0"/>
              </a:spcBef>
              <a:buSzPts val="2400"/>
              <a:buChar char="□"/>
              <a:defRPr i="1"/>
            </a:lvl2pPr>
            <a:lvl3pPr lvl="2" algn="ctr" rtl="0">
              <a:spcBef>
                <a:spcPts val="0"/>
              </a:spcBef>
              <a:buSzPts val="2400"/>
              <a:buChar char="▫"/>
              <a:defRPr i="1"/>
            </a:lvl3pPr>
            <a:lvl4pPr lvl="3" algn="ctr" rtl="0">
              <a:spcBef>
                <a:spcPts val="0"/>
              </a:spcBef>
              <a:buSzPts val="2400"/>
              <a:buChar char="▫"/>
              <a:defRPr i="1"/>
            </a:lvl4pPr>
            <a:lvl5pPr lvl="4" algn="ctr" rtl="0">
              <a:spcBef>
                <a:spcPts val="0"/>
              </a:spcBef>
              <a:buSzPts val="2400"/>
              <a:buChar char="▫"/>
              <a:defRPr i="1"/>
            </a:lvl5pPr>
            <a:lvl6pPr lvl="5" algn="ctr" rtl="0">
              <a:spcBef>
                <a:spcPts val="0"/>
              </a:spcBef>
              <a:buSzPts val="2400"/>
              <a:buChar char="▫"/>
              <a:defRPr i="1"/>
            </a:lvl6pPr>
            <a:lvl7pPr lvl="6" algn="ctr" rtl="0">
              <a:spcBef>
                <a:spcPts val="0"/>
              </a:spcBef>
              <a:buSzPts val="2400"/>
              <a:buChar char="▫"/>
              <a:defRPr i="1"/>
            </a:lvl7pPr>
            <a:lvl8pPr lvl="7" algn="ctr" rtl="0">
              <a:spcBef>
                <a:spcPts val="0"/>
              </a:spcBef>
              <a:buSzPts val="2400"/>
              <a:buChar char="▫"/>
              <a:defRPr i="1"/>
            </a:lvl8pPr>
            <a:lvl9pPr lvl="8" algn="ctr" rtl="0">
              <a:spcBef>
                <a:spcPts val="0"/>
              </a:spcBef>
              <a:buSzPts val="2400"/>
              <a:buChar char="▫"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□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▫"/>
              <a:defRPr/>
            </a:lvl7pPr>
            <a:lvl8pPr lvl="7">
              <a:spcBef>
                <a:spcPts val="0"/>
              </a:spcBef>
              <a:buSzPts val="2400"/>
              <a:buChar char="▫"/>
              <a:defRPr/>
            </a:lvl8pPr>
            <a:lvl9pPr lvl="8">
              <a:spcBef>
                <a:spcPts val="0"/>
              </a:spcBef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Shape 32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Shape 33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Shape 350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Shape 3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Shape 379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Shape 39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Char char="▪"/>
              <a:defRPr/>
            </a:lvl1pPr>
            <a:lvl2pPr lvl="1" rtl="0">
              <a:spcBef>
                <a:spcPts val="0"/>
              </a:spcBef>
              <a:buSzPts val="2400"/>
              <a:buChar char="□"/>
              <a:defRPr/>
            </a:lvl2pPr>
            <a:lvl3pPr lvl="2" rtl="0">
              <a:spcBef>
                <a:spcPts val="0"/>
              </a:spcBef>
              <a:buSzPts val="2400"/>
              <a:buChar char="▫"/>
              <a:defRPr/>
            </a:lvl3pPr>
            <a:lvl4pPr lvl="3" rtl="0">
              <a:spcBef>
                <a:spcPts val="0"/>
              </a:spcBef>
              <a:buSzPts val="2400"/>
              <a:buChar char="▫"/>
              <a:defRPr/>
            </a:lvl4pPr>
            <a:lvl5pPr lvl="4" rtl="0">
              <a:spcBef>
                <a:spcPts val="0"/>
              </a:spcBef>
              <a:buSzPts val="2400"/>
              <a:buChar char="▫"/>
              <a:defRPr/>
            </a:lvl5pPr>
            <a:lvl6pPr lvl="5" rtl="0">
              <a:spcBef>
                <a:spcPts val="0"/>
              </a:spcBef>
              <a:buSzPts val="2400"/>
              <a:buChar char="▫"/>
              <a:defRPr/>
            </a:lvl6pPr>
            <a:lvl7pPr lvl="6" rtl="0">
              <a:spcBef>
                <a:spcPts val="0"/>
              </a:spcBef>
              <a:buSzPts val="2400"/>
              <a:buChar char="▫"/>
              <a:defRPr/>
            </a:lvl7pPr>
            <a:lvl8pPr lvl="7" rtl="0">
              <a:spcBef>
                <a:spcPts val="0"/>
              </a:spcBef>
              <a:buSzPts val="2400"/>
              <a:buChar char="▫"/>
              <a:defRPr/>
            </a:lvl8pPr>
            <a:lvl9pPr lvl="8" rtl="0">
              <a:spcBef>
                <a:spcPts val="0"/>
              </a:spcBef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□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□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Shape 44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Shape 45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Shape 45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Shape 45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Shape 46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□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72" name="Shape 472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Shape 47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Shape 48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Shape 48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Shape 48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Shape 49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Shape 50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Shape 5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Shape 52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Shape 527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Shape 53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Shape 547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Shape 55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>
              <a:spcBef>
                <a:spcPts val="480"/>
              </a:spcBef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>
              <a:spcBef>
                <a:spcPts val="360"/>
              </a:spcBef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rPr>
              <a:t>‹#›</a:t>
            </a:fld>
            <a:endParaRPr lang="en" sz="1300">
              <a:solidFill>
                <a:srgbClr val="FFFFFF"/>
              </a:solidFill>
              <a:latin typeface="Muli Black"/>
              <a:ea typeface="Muli Black"/>
              <a:cs typeface="Muli Black"/>
              <a:sym typeface="Muli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>
            <a:spLocks noGrp="1"/>
          </p:cNvSpPr>
          <p:nvPr>
            <p:ph type="ctrTitle"/>
          </p:nvPr>
        </p:nvSpPr>
        <p:spPr>
          <a:xfrm>
            <a:off x="159025" y="1572300"/>
            <a:ext cx="5374500" cy="2328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Hackathon 2018</a:t>
            </a:r>
          </a:p>
          <a:p>
            <a:pPr marL="0" lvl="0" indent="0">
              <a:spcBef>
                <a:spcPts val="0"/>
              </a:spcBef>
              <a:buNone/>
            </a:pPr>
            <a:endParaRPr sz="2400">
              <a:solidFill>
                <a:schemeClr val="accent4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Presented By: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5FBBC5"/>
                </a:solidFill>
              </a:rPr>
              <a:t>Team JCoC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5FBBC5"/>
                </a:solidFill>
              </a:rPr>
              <a:t>(Vibhor Taneja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5FBBC5"/>
                </a:solidFill>
              </a:rPr>
              <a:t>Sheetal Varshney)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>
            <a:spLocks noGrp="1"/>
          </p:cNvSpPr>
          <p:nvPr>
            <p:ph type="title"/>
          </p:nvPr>
        </p:nvSpPr>
        <p:spPr>
          <a:xfrm>
            <a:off x="1591450" y="358375"/>
            <a:ext cx="47967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This to that</a:t>
            </a:r>
          </a:p>
        </p:txBody>
      </p:sp>
      <p:sp>
        <p:nvSpPr>
          <p:cNvPr id="1494" name="Shape 149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495" name="Shape 14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1791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96" name="Shape 1496"/>
          <p:cNvSpPr txBox="1"/>
          <p:nvPr/>
        </p:nvSpPr>
        <p:spPr>
          <a:xfrm>
            <a:off x="6038475" y="1440175"/>
            <a:ext cx="18621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497" name="Shape 1497"/>
          <p:cNvPicPr preferRelativeResize="0"/>
          <p:nvPr/>
        </p:nvPicPr>
        <p:blipFill rotWithShape="1">
          <a:blip r:embed="rId4">
            <a:alphaModFix/>
          </a:blip>
          <a:srcRect l="2883" r="2874"/>
          <a:stretch/>
        </p:blipFill>
        <p:spPr>
          <a:xfrm>
            <a:off x="6192375" y="742975"/>
            <a:ext cx="2748876" cy="366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Shape 1498"/>
          <p:cNvSpPr/>
          <p:nvPr/>
        </p:nvSpPr>
        <p:spPr>
          <a:xfrm>
            <a:off x="3110475" y="1516375"/>
            <a:ext cx="2874300" cy="338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</a:t>
            </a:r>
            <a:r>
              <a:rPr lang="en" sz="1800" b="1" dirty="0" smtClean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approach </a:t>
            </a:r>
            <a:endParaRPr lang="en"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00" name="Shape 1500"/>
          <p:cNvSpPr/>
          <p:nvPr/>
        </p:nvSpPr>
        <p:spPr>
          <a:xfrm>
            <a:off x="148750" y="1516300"/>
            <a:ext cx="2874300" cy="338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Question was?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600" dirty="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Program to take the starting and the ending words as input and suggest a shortest sequence to change from start to end. In the example above, the second sequence is valid but longer.</a:t>
            </a:r>
            <a:r>
              <a:rPr lang="en" sz="1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3" y="1537375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 txBox="1">
            <a:spLocks noGrp="1"/>
          </p:cNvSpPr>
          <p:nvPr>
            <p:ph type="title"/>
          </p:nvPr>
        </p:nvSpPr>
        <p:spPr>
          <a:xfrm>
            <a:off x="1487550" y="573175"/>
            <a:ext cx="4629900" cy="73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What Twitter said about Demonetization?</a:t>
            </a:r>
          </a:p>
        </p:txBody>
      </p:sp>
      <p:sp>
        <p:nvSpPr>
          <p:cNvPr id="1506" name="Shape 150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507" name="Shape 1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2553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08" name="Shape 1508"/>
          <p:cNvSpPr txBox="1"/>
          <p:nvPr/>
        </p:nvSpPr>
        <p:spPr>
          <a:xfrm>
            <a:off x="6038475" y="1440175"/>
            <a:ext cx="18621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09" name="Shape 15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075" y="1897375"/>
            <a:ext cx="23050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Shape 1510"/>
          <p:cNvSpPr txBox="1"/>
          <p:nvPr/>
        </p:nvSpPr>
        <p:spPr>
          <a:xfrm>
            <a:off x="7388275" y="2531100"/>
            <a:ext cx="53400" cy="14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124750" y="1623625"/>
            <a:ext cx="3110400" cy="334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600">
                <a:solidFill>
                  <a:srgbClr val="6AA84F"/>
                </a:solidFill>
                <a:latin typeface="Muli"/>
                <a:ea typeface="Muli"/>
                <a:cs typeface="Muli"/>
                <a:sym typeface="Muli"/>
              </a:rPr>
              <a:t>Question was?</a:t>
            </a:r>
          </a:p>
          <a:p>
            <a:pPr marL="457200" lvl="0" indent="-330200" rtl="0">
              <a:spcBef>
                <a:spcPts val="600"/>
              </a:spcBef>
              <a:buClr>
                <a:srgbClr val="266D78"/>
              </a:buClr>
              <a:buSzPts val="1600"/>
              <a:buFont typeface="Muli"/>
              <a:buChar char="❏"/>
            </a:pPr>
            <a:r>
              <a:rPr lang="en" sz="1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What is the general sentiment of tweets?</a:t>
            </a:r>
          </a:p>
          <a:p>
            <a:pPr marL="457200" lvl="0" indent="-330200" rtl="0">
              <a:spcBef>
                <a:spcPts val="600"/>
              </a:spcBef>
              <a:buClr>
                <a:srgbClr val="266D78"/>
              </a:buClr>
              <a:buSzPts val="1600"/>
              <a:buFont typeface="Muli"/>
              <a:buChar char="❏"/>
            </a:pPr>
            <a:r>
              <a:rPr lang="en" sz="1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Can you plot the trend of sentiment over the period of tweets?</a:t>
            </a:r>
          </a:p>
          <a:p>
            <a:pPr marL="457200" lvl="0" indent="-330200" rtl="0">
              <a:spcBef>
                <a:spcPts val="600"/>
              </a:spcBef>
              <a:buClr>
                <a:srgbClr val="266D78"/>
              </a:buClr>
              <a:buSzPts val="1600"/>
              <a:buFont typeface="Muli"/>
              <a:buChar char="❏"/>
            </a:pPr>
            <a:r>
              <a:rPr lang="en" sz="1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Can you map the sentiment with segment of users(based on the field “from_user_description”)? And any other interesting insights which you may identify. </a:t>
            </a:r>
          </a:p>
        </p:txBody>
      </p:sp>
      <p:sp>
        <p:nvSpPr>
          <p:cNvPr id="1512" name="Shape 1512"/>
          <p:cNvSpPr/>
          <p:nvPr/>
        </p:nvSpPr>
        <p:spPr>
          <a:xfrm>
            <a:off x="3401350" y="1623625"/>
            <a:ext cx="3110400" cy="334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approach 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Something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600" dirty="0">
              <a:solidFill>
                <a:srgbClr val="6AA84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2" y="1671959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 txBox="1">
            <a:spLocks noGrp="1"/>
          </p:cNvSpPr>
          <p:nvPr>
            <p:ph type="title"/>
          </p:nvPr>
        </p:nvSpPr>
        <p:spPr>
          <a:xfrm>
            <a:off x="1591450" y="510775"/>
            <a:ext cx="47967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800">
              <a:solidFill>
                <a:srgbClr val="9ED155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What sets Stack overflow contributors apart? </a:t>
            </a:r>
          </a:p>
        </p:txBody>
      </p:sp>
      <p:sp>
        <p:nvSpPr>
          <p:cNvPr id="1519" name="Shape 15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520" name="Shape 15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2553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21" name="Shape 1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950" y="1836650"/>
            <a:ext cx="2493648" cy="23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Shape 1522"/>
          <p:cNvSpPr/>
          <p:nvPr/>
        </p:nvSpPr>
        <p:spPr>
          <a:xfrm>
            <a:off x="200950" y="1623625"/>
            <a:ext cx="3110400" cy="3348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Question was?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Can you analyze this data to find out the characteristics of people who contribute the answers? Like for ex: People from Angola, Comoras hardly contribute to the answers whereas 50% of Indians give back to the community. </a:t>
            </a:r>
          </a:p>
        </p:txBody>
      </p:sp>
      <p:sp>
        <p:nvSpPr>
          <p:cNvPr id="1523" name="Shape 1523"/>
          <p:cNvSpPr/>
          <p:nvPr/>
        </p:nvSpPr>
        <p:spPr>
          <a:xfrm>
            <a:off x="3463750" y="1623625"/>
            <a:ext cx="2881800" cy="3348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approach 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something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sz="18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98" y="1637055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>
            <a:spLocks noGrp="1"/>
          </p:cNvSpPr>
          <p:nvPr>
            <p:ph type="title"/>
          </p:nvPr>
        </p:nvSpPr>
        <p:spPr>
          <a:xfrm>
            <a:off x="1591450" y="510775"/>
            <a:ext cx="47967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					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>
                <a:solidFill>
                  <a:srgbClr val="9ED155"/>
                </a:solidFill>
              </a:rPr>
              <a:t>Can you identify cracks on mobile screen? </a:t>
            </a:r>
          </a:p>
        </p:txBody>
      </p:sp>
      <p:sp>
        <p:nvSpPr>
          <p:cNvPr id="1531" name="Shape 1531"/>
          <p:cNvSpPr txBox="1">
            <a:spLocks noGrp="1"/>
          </p:cNvSpPr>
          <p:nvPr>
            <p:ph type="body" idx="1"/>
          </p:nvPr>
        </p:nvSpPr>
        <p:spPr>
          <a:xfrm>
            <a:off x="152475" y="1440175"/>
            <a:ext cx="3110400" cy="351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					</a:t>
            </a:r>
          </a:p>
        </p:txBody>
      </p:sp>
      <p:sp>
        <p:nvSpPr>
          <p:cNvPr id="1532" name="Shape 15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533" name="Shape 1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50" y="255325"/>
            <a:ext cx="1542900" cy="136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34" name="Shape 1534"/>
          <p:cNvSpPr txBox="1"/>
          <p:nvPr/>
        </p:nvSpPr>
        <p:spPr>
          <a:xfrm>
            <a:off x="6038475" y="1440175"/>
            <a:ext cx="18621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35" name="Shape 1535"/>
          <p:cNvPicPr preferRelativeResize="0"/>
          <p:nvPr/>
        </p:nvPicPr>
        <p:blipFill rotWithShape="1">
          <a:blip r:embed="rId4">
            <a:alphaModFix/>
          </a:blip>
          <a:srcRect l="10273" r="10273"/>
          <a:stretch/>
        </p:blipFill>
        <p:spPr>
          <a:xfrm>
            <a:off x="6373700" y="1760450"/>
            <a:ext cx="2617902" cy="219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Shape 1536"/>
          <p:cNvSpPr/>
          <p:nvPr/>
        </p:nvSpPr>
        <p:spPr>
          <a:xfrm>
            <a:off x="3307975" y="1574425"/>
            <a:ext cx="2874300" cy="332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Our approach</a:t>
            </a:r>
          </a:p>
          <a:p>
            <a:pPr marL="0" lvl="0" indent="0" rtl="0">
              <a:spcBef>
                <a:spcPts val="600"/>
              </a:spcBef>
              <a:buNone/>
            </a:pPr>
            <a:endParaRPr sz="700" b="1" dirty="0">
              <a:solidFill>
                <a:srgbClr val="6AA84F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To find cracks on a mobile screen, first the image was converted into grayscale. From which the amount of grayscale on an image is found, which classify the screen accordingly.</a:t>
            </a:r>
          </a:p>
        </p:txBody>
      </p:sp>
      <p:sp>
        <p:nvSpPr>
          <p:cNvPr id="1537" name="Shape 1537"/>
          <p:cNvSpPr/>
          <p:nvPr/>
        </p:nvSpPr>
        <p:spPr>
          <a:xfrm>
            <a:off x="259975" y="1574425"/>
            <a:ext cx="2874300" cy="332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buNone/>
            </a:pPr>
            <a:r>
              <a:rPr lang="en" sz="1800" b="1" dirty="0">
                <a:solidFill>
                  <a:srgbClr val="6AA84F"/>
                </a:solidFill>
                <a:latin typeface="Muli Light"/>
                <a:ea typeface="Muli Light"/>
                <a:cs typeface="Muli Light"/>
                <a:sym typeface="Muli Light"/>
              </a:rPr>
              <a:t>Question was?</a:t>
            </a:r>
            <a:r>
              <a:rPr lang="en" sz="1100" dirty="0">
                <a:solidFill>
                  <a:schemeClr val="dk1"/>
                </a:solidFill>
              </a:rPr>
              <a:t>		</a:t>
            </a:r>
          </a:p>
          <a:p>
            <a:pPr marL="0" lvl="0" indent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Using images of mobile phone, can you classify the extent of crack on the mobile screen? A suggested classification could be</a:t>
            </a:r>
            <a:r>
              <a:rPr lang="en" sz="1800" dirty="0" smtClean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	</a:t>
            </a:r>
          </a:p>
          <a:p>
            <a:pPr marL="457200" lvl="0" indent="-342900" rtl="0">
              <a:spcBef>
                <a:spcPts val="600"/>
              </a:spcBef>
              <a:buClr>
                <a:srgbClr val="266D78"/>
              </a:buClr>
              <a:buSzPts val="1800"/>
              <a:buFont typeface="Muli"/>
              <a:buChar char="❏"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Heavily cracked </a:t>
            </a:r>
          </a:p>
          <a:p>
            <a:pPr marL="457200" lvl="0" indent="-342900" rtl="0">
              <a:spcBef>
                <a:spcPts val="600"/>
              </a:spcBef>
              <a:buClr>
                <a:srgbClr val="266D78"/>
              </a:buClr>
              <a:buSzPts val="1800"/>
              <a:buFont typeface="Muli"/>
              <a:buChar char="❏"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Moderately cracked</a:t>
            </a:r>
          </a:p>
          <a:p>
            <a:pPr marL="457200" lvl="0" indent="-342900" rtl="0">
              <a:spcBef>
                <a:spcPts val="600"/>
              </a:spcBef>
              <a:buClr>
                <a:srgbClr val="266D78"/>
              </a:buClr>
              <a:buSzPts val="1800"/>
              <a:buFont typeface="Muli"/>
              <a:buChar char="❏"/>
            </a:pPr>
            <a:r>
              <a:rPr lang="en" sz="1800" dirty="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Free of any cracks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48" y="1583390"/>
            <a:ext cx="556353" cy="658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" name="Shape 1543"/>
          <p:cNvPicPr preferRelativeResize="0"/>
          <p:nvPr/>
        </p:nvPicPr>
        <p:blipFill rotWithShape="1">
          <a:blip r:embed="rId3">
            <a:alphaModFix/>
          </a:blip>
          <a:srcRect l="13187" r="13180"/>
          <a:stretch/>
        </p:blipFill>
        <p:spPr>
          <a:xfrm>
            <a:off x="5431725" y="840675"/>
            <a:ext cx="2918900" cy="34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Shape 154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545" name="Shape 15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681038"/>
            <a:ext cx="28765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211</Words>
  <Application>Microsoft Office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Muli</vt:lpstr>
      <vt:lpstr>Arial</vt:lpstr>
      <vt:lpstr>Roboto Slab</vt:lpstr>
      <vt:lpstr>Muli Light</vt:lpstr>
      <vt:lpstr>Muli Black</vt:lpstr>
      <vt:lpstr>Nym template</vt:lpstr>
      <vt:lpstr>Hackathon 2018  Presented By:  Team JCoC (Vibhor Taneja Sheetal Varshney) </vt:lpstr>
      <vt:lpstr>          This to that</vt:lpstr>
      <vt:lpstr>What Twitter said about Demonetization?</vt:lpstr>
      <vt:lpstr> What sets Stack overflow contributors apart? </vt:lpstr>
      <vt:lpstr>      Can you identify cracks on mobile screen?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2018  Presented By:  Team JCoC (Vibhor Taneja Sheetal Varshney) </dc:title>
  <cp:lastModifiedBy>Vibhor Taneja</cp:lastModifiedBy>
  <cp:revision>4</cp:revision>
  <dcterms:modified xsi:type="dcterms:W3CDTF">2018-01-02T04:28:38Z</dcterms:modified>
</cp:coreProperties>
</file>