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0" r:id="rId2"/>
    <p:sldId id="562" r:id="rId3"/>
    <p:sldId id="569" r:id="rId4"/>
    <p:sldId id="570" r:id="rId5"/>
    <p:sldId id="571" r:id="rId6"/>
    <p:sldId id="572" r:id="rId7"/>
    <p:sldId id="564" r:id="rId8"/>
    <p:sldId id="568" r:id="rId9"/>
    <p:sldId id="565" r:id="rId10"/>
    <p:sldId id="566" r:id="rId11"/>
    <p:sldId id="573" r:id="rId12"/>
    <p:sldId id="567" r:id="rId13"/>
  </p:sldIdLst>
  <p:sldSz cx="12188825" cy="6858000"/>
  <p:notesSz cx="6797675" cy="9982200"/>
  <p:defaultTextStyle>
    <a:defPPr>
      <a:defRPr lang="en-US"/>
    </a:defPPr>
    <a:lvl1pPr marL="0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27F7B-4D30-4BC2-8C87-FC934B56197A}">
          <p14:sldIdLst>
            <p14:sldId id="560"/>
            <p14:sldId id="562"/>
            <p14:sldId id="569"/>
            <p14:sldId id="570"/>
            <p14:sldId id="571"/>
            <p14:sldId id="572"/>
            <p14:sldId id="564"/>
            <p14:sldId id="568"/>
            <p14:sldId id="565"/>
            <p14:sldId id="566"/>
            <p14:sldId id="573"/>
            <p14:sldId id="567"/>
          </p14:sldIdLst>
        </p14:section>
        <p14:section name="Additional Slides" id="{2AEC2800-17AE-40B6-A1CC-0E91ABA1D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3" userDrawn="1">
          <p15:clr>
            <a:srgbClr val="A4A3A4"/>
          </p15:clr>
        </p15:guide>
        <p15:guide id="3" pos="7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Bahuguna-CMO" initials="PB" lastIdx="99" clrIdx="0"/>
  <p:cmAuthor id="1" name="Sudipto Das" initials="SD" lastIdx="1" clrIdx="6">
    <p:extLst>
      <p:ext uri="{19B8F6BF-5375-455C-9EA6-DF929625EA0E}">
        <p15:presenceInfo xmlns:p15="http://schemas.microsoft.com/office/powerpoint/2012/main" userId="S-1-5-21-3524073061-3302504406-552310636-95562" providerId="AD"/>
      </p:ext>
    </p:extLst>
  </p:cmAuthor>
  <p:cmAuthor id="2" name="Sourav khanna" initials="Sk" lastIdx="8" clrIdx="2">
    <p:extLst/>
  </p:cmAuthor>
  <p:cmAuthor id="3" name="Apoorva Agarwal" initials="AA" lastIdx="25" clrIdx="3">
    <p:extLst/>
  </p:cmAuthor>
  <p:cmAuthor id="4" name="Jyoti Singh" initials="JS" lastIdx="27" clrIdx="4">
    <p:extLst>
      <p:ext uri="{19B8F6BF-5375-455C-9EA6-DF929625EA0E}">
        <p15:presenceInfo xmlns:p15="http://schemas.microsoft.com/office/powerpoint/2012/main" userId="S-1-5-21-3524073061-3302504406-552310636-79601" providerId="AD"/>
      </p:ext>
    </p:extLst>
  </p:cmAuthor>
  <p:cmAuthor id="5" name="Pallavi Gupta" initials="PG" lastIdx="8" clrIdx="5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7AF"/>
    <a:srgbClr val="D9D9D9"/>
    <a:srgbClr val="6B6B6B"/>
    <a:srgbClr val="00759E"/>
    <a:srgbClr val="0088B8"/>
    <a:srgbClr val="4D4D4D"/>
    <a:srgbClr val="777777"/>
    <a:srgbClr val="FFAD3F"/>
    <a:srgbClr val="FF9509"/>
    <a:srgbClr val="F1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95441" autoAdjust="0"/>
  </p:normalViewPr>
  <p:slideViewPr>
    <p:cSldViewPr snapToGrid="0" snapToObjects="1">
      <p:cViewPr varScale="1">
        <p:scale>
          <a:sx n="72" d="100"/>
          <a:sy n="72" d="100"/>
        </p:scale>
        <p:origin x="366" y="54"/>
      </p:cViewPr>
      <p:guideLst>
        <p:guide orient="horz" pos="432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44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08-Jan-18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08-Jan-18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9300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niittechnologieslt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NIITTech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2180"/>
            <a:ext cx="12184252" cy="6853641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6" y="4832688"/>
            <a:ext cx="7053935" cy="33938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41" y="1358901"/>
            <a:ext cx="1610812" cy="1193800"/>
          </a:xfrm>
          <a:prstGeom prst="rect">
            <a:avLst/>
          </a:prstGeom>
        </p:spPr>
      </p:pic>
      <p:sp>
        <p:nvSpPr>
          <p:cNvPr id="67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8264381" y="6556596"/>
            <a:ext cx="3389069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6"/>
            <a:ext cx="5841180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89464" y="2078038"/>
            <a:ext cx="833437" cy="830262"/>
            <a:chOff x="4589463" y="2078038"/>
            <a:chExt cx="833437" cy="83026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89463" y="2078038"/>
              <a:ext cx="833437" cy="830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2188" y="2179638"/>
              <a:ext cx="407987" cy="627062"/>
            </a:xfrm>
            <a:custGeom>
              <a:avLst/>
              <a:gdLst>
                <a:gd name="T0" fmla="*/ 7622 w 7947"/>
                <a:gd name="T1" fmla="*/ 2135 h 12225"/>
                <a:gd name="T2" fmla="*/ 6750 w 7947"/>
                <a:gd name="T3" fmla="*/ 2184 h 12225"/>
                <a:gd name="T4" fmla="*/ 6019 w 7947"/>
                <a:gd name="T5" fmla="*/ 2300 h 12225"/>
                <a:gd name="T6" fmla="*/ 5417 w 7947"/>
                <a:gd name="T7" fmla="*/ 2483 h 12225"/>
                <a:gd name="T8" fmla="*/ 4932 w 7947"/>
                <a:gd name="T9" fmla="*/ 2741 h 12225"/>
                <a:gd name="T10" fmla="*/ 4551 w 7947"/>
                <a:gd name="T11" fmla="*/ 3078 h 12225"/>
                <a:gd name="T12" fmla="*/ 4262 w 7947"/>
                <a:gd name="T13" fmla="*/ 3499 h 12225"/>
                <a:gd name="T14" fmla="*/ 4053 w 7947"/>
                <a:gd name="T15" fmla="*/ 4009 h 12225"/>
                <a:gd name="T16" fmla="*/ 3910 w 7947"/>
                <a:gd name="T17" fmla="*/ 4614 h 12225"/>
                <a:gd name="T18" fmla="*/ 3823 w 7947"/>
                <a:gd name="T19" fmla="*/ 5317 h 12225"/>
                <a:gd name="T20" fmla="*/ 3777 w 7947"/>
                <a:gd name="T21" fmla="*/ 6124 h 12225"/>
                <a:gd name="T22" fmla="*/ 7947 w 7947"/>
                <a:gd name="T23" fmla="*/ 12225 h 12225"/>
                <a:gd name="T24" fmla="*/ 0 w 7947"/>
                <a:gd name="T25" fmla="*/ 6945 h 12225"/>
                <a:gd name="T26" fmla="*/ 13 w 7947"/>
                <a:gd name="T27" fmla="*/ 6037 h 12225"/>
                <a:gd name="T28" fmla="*/ 32 w 7947"/>
                <a:gd name="T29" fmla="*/ 5372 h 12225"/>
                <a:gd name="T30" fmla="*/ 48 w 7947"/>
                <a:gd name="T31" fmla="*/ 5014 h 12225"/>
                <a:gd name="T32" fmla="*/ 68 w 7947"/>
                <a:gd name="T33" fmla="*/ 4686 h 12225"/>
                <a:gd name="T34" fmla="*/ 91 w 7947"/>
                <a:gd name="T35" fmla="*/ 4388 h 12225"/>
                <a:gd name="T36" fmla="*/ 116 w 7947"/>
                <a:gd name="T37" fmla="*/ 4120 h 12225"/>
                <a:gd name="T38" fmla="*/ 146 w 7947"/>
                <a:gd name="T39" fmla="*/ 3883 h 12225"/>
                <a:gd name="T40" fmla="*/ 178 w 7947"/>
                <a:gd name="T41" fmla="*/ 3675 h 12225"/>
                <a:gd name="T42" fmla="*/ 217 w 7947"/>
                <a:gd name="T43" fmla="*/ 3490 h 12225"/>
                <a:gd name="T44" fmla="*/ 269 w 7947"/>
                <a:gd name="T45" fmla="*/ 3305 h 12225"/>
                <a:gd name="T46" fmla="*/ 333 w 7947"/>
                <a:gd name="T47" fmla="*/ 3121 h 12225"/>
                <a:gd name="T48" fmla="*/ 409 w 7947"/>
                <a:gd name="T49" fmla="*/ 2937 h 12225"/>
                <a:gd name="T50" fmla="*/ 499 w 7947"/>
                <a:gd name="T51" fmla="*/ 2754 h 12225"/>
                <a:gd name="T52" fmla="*/ 602 w 7947"/>
                <a:gd name="T53" fmla="*/ 2570 h 12225"/>
                <a:gd name="T54" fmla="*/ 716 w 7947"/>
                <a:gd name="T55" fmla="*/ 2387 h 12225"/>
                <a:gd name="T56" fmla="*/ 845 w 7947"/>
                <a:gd name="T57" fmla="*/ 2204 h 12225"/>
                <a:gd name="T58" fmla="*/ 986 w 7947"/>
                <a:gd name="T59" fmla="*/ 2022 h 12225"/>
                <a:gd name="T60" fmla="*/ 1141 w 7947"/>
                <a:gd name="T61" fmla="*/ 1839 h 12225"/>
                <a:gd name="T62" fmla="*/ 1308 w 7947"/>
                <a:gd name="T63" fmla="*/ 1657 h 12225"/>
                <a:gd name="T64" fmla="*/ 1484 w 7947"/>
                <a:gd name="T65" fmla="*/ 1485 h 12225"/>
                <a:gd name="T66" fmla="*/ 1668 w 7947"/>
                <a:gd name="T67" fmla="*/ 1323 h 12225"/>
                <a:gd name="T68" fmla="*/ 1858 w 7947"/>
                <a:gd name="T69" fmla="*/ 1171 h 12225"/>
                <a:gd name="T70" fmla="*/ 2055 w 7947"/>
                <a:gd name="T71" fmla="*/ 1030 h 12225"/>
                <a:gd name="T72" fmla="*/ 2260 w 7947"/>
                <a:gd name="T73" fmla="*/ 900 h 12225"/>
                <a:gd name="T74" fmla="*/ 2471 w 7947"/>
                <a:gd name="T75" fmla="*/ 778 h 12225"/>
                <a:gd name="T76" fmla="*/ 2690 w 7947"/>
                <a:gd name="T77" fmla="*/ 667 h 12225"/>
                <a:gd name="T78" fmla="*/ 2915 w 7947"/>
                <a:gd name="T79" fmla="*/ 567 h 12225"/>
                <a:gd name="T80" fmla="*/ 3148 w 7947"/>
                <a:gd name="T81" fmla="*/ 476 h 12225"/>
                <a:gd name="T82" fmla="*/ 3387 w 7947"/>
                <a:gd name="T83" fmla="*/ 396 h 12225"/>
                <a:gd name="T84" fmla="*/ 3633 w 7947"/>
                <a:gd name="T85" fmla="*/ 326 h 12225"/>
                <a:gd name="T86" fmla="*/ 3902 w 7947"/>
                <a:gd name="T87" fmla="*/ 265 h 12225"/>
                <a:gd name="T88" fmla="*/ 4203 w 7947"/>
                <a:gd name="T89" fmla="*/ 211 h 12225"/>
                <a:gd name="T90" fmla="*/ 4536 w 7947"/>
                <a:gd name="T91" fmla="*/ 163 h 12225"/>
                <a:gd name="T92" fmla="*/ 4900 w 7947"/>
                <a:gd name="T93" fmla="*/ 122 h 12225"/>
                <a:gd name="T94" fmla="*/ 5297 w 7947"/>
                <a:gd name="T95" fmla="*/ 86 h 12225"/>
                <a:gd name="T96" fmla="*/ 5725 w 7947"/>
                <a:gd name="T97" fmla="*/ 57 h 12225"/>
                <a:gd name="T98" fmla="*/ 6185 w 7947"/>
                <a:gd name="T99" fmla="*/ 33 h 12225"/>
                <a:gd name="T100" fmla="*/ 6676 w 7947"/>
                <a:gd name="T101" fmla="*/ 16 h 12225"/>
                <a:gd name="T102" fmla="*/ 7200 w 7947"/>
                <a:gd name="T103" fmla="*/ 6 h 12225"/>
                <a:gd name="T104" fmla="*/ 7754 w 7947"/>
                <a:gd name="T105" fmla="*/ 1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47" h="12225">
                  <a:moveTo>
                    <a:pt x="7947" y="0"/>
                  </a:moveTo>
                  <a:lnTo>
                    <a:pt x="7947" y="2132"/>
                  </a:lnTo>
                  <a:lnTo>
                    <a:pt x="7622" y="2135"/>
                  </a:lnTo>
                  <a:lnTo>
                    <a:pt x="7315" y="2145"/>
                  </a:lnTo>
                  <a:lnTo>
                    <a:pt x="7024" y="2161"/>
                  </a:lnTo>
                  <a:lnTo>
                    <a:pt x="6750" y="2184"/>
                  </a:lnTo>
                  <a:lnTo>
                    <a:pt x="6491" y="2216"/>
                  </a:lnTo>
                  <a:lnTo>
                    <a:pt x="6248" y="2254"/>
                  </a:lnTo>
                  <a:lnTo>
                    <a:pt x="6019" y="2300"/>
                  </a:lnTo>
                  <a:lnTo>
                    <a:pt x="5804" y="2352"/>
                  </a:lnTo>
                  <a:lnTo>
                    <a:pt x="5604" y="2414"/>
                  </a:lnTo>
                  <a:lnTo>
                    <a:pt x="5417" y="2483"/>
                  </a:lnTo>
                  <a:lnTo>
                    <a:pt x="5243" y="2560"/>
                  </a:lnTo>
                  <a:lnTo>
                    <a:pt x="5081" y="2647"/>
                  </a:lnTo>
                  <a:lnTo>
                    <a:pt x="4932" y="2741"/>
                  </a:lnTo>
                  <a:lnTo>
                    <a:pt x="4794" y="2844"/>
                  </a:lnTo>
                  <a:lnTo>
                    <a:pt x="4667" y="2956"/>
                  </a:lnTo>
                  <a:lnTo>
                    <a:pt x="4551" y="3078"/>
                  </a:lnTo>
                  <a:lnTo>
                    <a:pt x="4445" y="3209"/>
                  </a:lnTo>
                  <a:lnTo>
                    <a:pt x="4349" y="3349"/>
                  </a:lnTo>
                  <a:lnTo>
                    <a:pt x="4262" y="3499"/>
                  </a:lnTo>
                  <a:lnTo>
                    <a:pt x="4184" y="3659"/>
                  </a:lnTo>
                  <a:lnTo>
                    <a:pt x="4115" y="3829"/>
                  </a:lnTo>
                  <a:lnTo>
                    <a:pt x="4053" y="4009"/>
                  </a:lnTo>
                  <a:lnTo>
                    <a:pt x="3999" y="4200"/>
                  </a:lnTo>
                  <a:lnTo>
                    <a:pt x="3951" y="4402"/>
                  </a:lnTo>
                  <a:lnTo>
                    <a:pt x="3910" y="4614"/>
                  </a:lnTo>
                  <a:lnTo>
                    <a:pt x="3876" y="4837"/>
                  </a:lnTo>
                  <a:lnTo>
                    <a:pt x="3847" y="5071"/>
                  </a:lnTo>
                  <a:lnTo>
                    <a:pt x="3823" y="5317"/>
                  </a:lnTo>
                  <a:lnTo>
                    <a:pt x="3804" y="5574"/>
                  </a:lnTo>
                  <a:lnTo>
                    <a:pt x="3788" y="5843"/>
                  </a:lnTo>
                  <a:lnTo>
                    <a:pt x="3777" y="6124"/>
                  </a:lnTo>
                  <a:lnTo>
                    <a:pt x="3769" y="6417"/>
                  </a:lnTo>
                  <a:lnTo>
                    <a:pt x="7947" y="6417"/>
                  </a:lnTo>
                  <a:lnTo>
                    <a:pt x="7947" y="12225"/>
                  </a:lnTo>
                  <a:lnTo>
                    <a:pt x="0" y="12225"/>
                  </a:lnTo>
                  <a:lnTo>
                    <a:pt x="0" y="7275"/>
                  </a:lnTo>
                  <a:lnTo>
                    <a:pt x="0" y="6945"/>
                  </a:lnTo>
                  <a:lnTo>
                    <a:pt x="3" y="6630"/>
                  </a:lnTo>
                  <a:lnTo>
                    <a:pt x="6" y="6327"/>
                  </a:lnTo>
                  <a:lnTo>
                    <a:pt x="13" y="6037"/>
                  </a:lnTo>
                  <a:lnTo>
                    <a:pt x="19" y="5761"/>
                  </a:lnTo>
                  <a:lnTo>
                    <a:pt x="27" y="5499"/>
                  </a:lnTo>
                  <a:lnTo>
                    <a:pt x="32" y="5372"/>
                  </a:lnTo>
                  <a:lnTo>
                    <a:pt x="37" y="5250"/>
                  </a:lnTo>
                  <a:lnTo>
                    <a:pt x="42" y="5130"/>
                  </a:lnTo>
                  <a:lnTo>
                    <a:pt x="48" y="5014"/>
                  </a:lnTo>
                  <a:lnTo>
                    <a:pt x="54" y="4901"/>
                  </a:lnTo>
                  <a:lnTo>
                    <a:pt x="61" y="4792"/>
                  </a:lnTo>
                  <a:lnTo>
                    <a:pt x="68" y="4686"/>
                  </a:lnTo>
                  <a:lnTo>
                    <a:pt x="75" y="4583"/>
                  </a:lnTo>
                  <a:lnTo>
                    <a:pt x="83" y="4483"/>
                  </a:lnTo>
                  <a:lnTo>
                    <a:pt x="91" y="4388"/>
                  </a:lnTo>
                  <a:lnTo>
                    <a:pt x="99" y="4295"/>
                  </a:lnTo>
                  <a:lnTo>
                    <a:pt x="107" y="4206"/>
                  </a:lnTo>
                  <a:lnTo>
                    <a:pt x="116" y="4120"/>
                  </a:lnTo>
                  <a:lnTo>
                    <a:pt x="126" y="4038"/>
                  </a:lnTo>
                  <a:lnTo>
                    <a:pt x="136" y="3958"/>
                  </a:lnTo>
                  <a:lnTo>
                    <a:pt x="146" y="3883"/>
                  </a:lnTo>
                  <a:lnTo>
                    <a:pt x="157" y="3810"/>
                  </a:lnTo>
                  <a:lnTo>
                    <a:pt x="167" y="3741"/>
                  </a:lnTo>
                  <a:lnTo>
                    <a:pt x="178" y="3675"/>
                  </a:lnTo>
                  <a:lnTo>
                    <a:pt x="190" y="3613"/>
                  </a:lnTo>
                  <a:lnTo>
                    <a:pt x="203" y="3552"/>
                  </a:lnTo>
                  <a:lnTo>
                    <a:pt x="217" y="3490"/>
                  </a:lnTo>
                  <a:lnTo>
                    <a:pt x="233" y="3429"/>
                  </a:lnTo>
                  <a:lnTo>
                    <a:pt x="251" y="3367"/>
                  </a:lnTo>
                  <a:lnTo>
                    <a:pt x="269" y="3305"/>
                  </a:lnTo>
                  <a:lnTo>
                    <a:pt x="288" y="3243"/>
                  </a:lnTo>
                  <a:lnTo>
                    <a:pt x="310" y="3182"/>
                  </a:lnTo>
                  <a:lnTo>
                    <a:pt x="333" y="3121"/>
                  </a:lnTo>
                  <a:lnTo>
                    <a:pt x="356" y="3060"/>
                  </a:lnTo>
                  <a:lnTo>
                    <a:pt x="383" y="2998"/>
                  </a:lnTo>
                  <a:lnTo>
                    <a:pt x="409" y="2937"/>
                  </a:lnTo>
                  <a:lnTo>
                    <a:pt x="438" y="2876"/>
                  </a:lnTo>
                  <a:lnTo>
                    <a:pt x="468" y="2815"/>
                  </a:lnTo>
                  <a:lnTo>
                    <a:pt x="499" y="2754"/>
                  </a:lnTo>
                  <a:lnTo>
                    <a:pt x="531" y="2693"/>
                  </a:lnTo>
                  <a:lnTo>
                    <a:pt x="566" y="2631"/>
                  </a:lnTo>
                  <a:lnTo>
                    <a:pt x="602" y="2570"/>
                  </a:lnTo>
                  <a:lnTo>
                    <a:pt x="638" y="2509"/>
                  </a:lnTo>
                  <a:lnTo>
                    <a:pt x="677" y="2448"/>
                  </a:lnTo>
                  <a:lnTo>
                    <a:pt x="716" y="2387"/>
                  </a:lnTo>
                  <a:lnTo>
                    <a:pt x="758" y="2326"/>
                  </a:lnTo>
                  <a:lnTo>
                    <a:pt x="801" y="2265"/>
                  </a:lnTo>
                  <a:lnTo>
                    <a:pt x="845" y="2204"/>
                  </a:lnTo>
                  <a:lnTo>
                    <a:pt x="890" y="2143"/>
                  </a:lnTo>
                  <a:lnTo>
                    <a:pt x="938" y="2082"/>
                  </a:lnTo>
                  <a:lnTo>
                    <a:pt x="986" y="2022"/>
                  </a:lnTo>
                  <a:lnTo>
                    <a:pt x="1037" y="1960"/>
                  </a:lnTo>
                  <a:lnTo>
                    <a:pt x="1088" y="1899"/>
                  </a:lnTo>
                  <a:lnTo>
                    <a:pt x="1141" y="1839"/>
                  </a:lnTo>
                  <a:lnTo>
                    <a:pt x="1196" y="1778"/>
                  </a:lnTo>
                  <a:lnTo>
                    <a:pt x="1250" y="1718"/>
                  </a:lnTo>
                  <a:lnTo>
                    <a:pt x="1308" y="1657"/>
                  </a:lnTo>
                  <a:lnTo>
                    <a:pt x="1366" y="1598"/>
                  </a:lnTo>
                  <a:lnTo>
                    <a:pt x="1424" y="1541"/>
                  </a:lnTo>
                  <a:lnTo>
                    <a:pt x="1484" y="1485"/>
                  </a:lnTo>
                  <a:lnTo>
                    <a:pt x="1544" y="1430"/>
                  </a:lnTo>
                  <a:lnTo>
                    <a:pt x="1605" y="1376"/>
                  </a:lnTo>
                  <a:lnTo>
                    <a:pt x="1668" y="1323"/>
                  </a:lnTo>
                  <a:lnTo>
                    <a:pt x="1731" y="1271"/>
                  </a:lnTo>
                  <a:lnTo>
                    <a:pt x="1794" y="1221"/>
                  </a:lnTo>
                  <a:lnTo>
                    <a:pt x="1858" y="1171"/>
                  </a:lnTo>
                  <a:lnTo>
                    <a:pt x="1923" y="1124"/>
                  </a:lnTo>
                  <a:lnTo>
                    <a:pt x="1989" y="1076"/>
                  </a:lnTo>
                  <a:lnTo>
                    <a:pt x="2055" y="1030"/>
                  </a:lnTo>
                  <a:lnTo>
                    <a:pt x="2122" y="985"/>
                  </a:lnTo>
                  <a:lnTo>
                    <a:pt x="2190" y="941"/>
                  </a:lnTo>
                  <a:lnTo>
                    <a:pt x="2260" y="900"/>
                  </a:lnTo>
                  <a:lnTo>
                    <a:pt x="2330" y="858"/>
                  </a:lnTo>
                  <a:lnTo>
                    <a:pt x="2400" y="817"/>
                  </a:lnTo>
                  <a:lnTo>
                    <a:pt x="2471" y="778"/>
                  </a:lnTo>
                  <a:lnTo>
                    <a:pt x="2543" y="740"/>
                  </a:lnTo>
                  <a:lnTo>
                    <a:pt x="2616" y="703"/>
                  </a:lnTo>
                  <a:lnTo>
                    <a:pt x="2690" y="667"/>
                  </a:lnTo>
                  <a:lnTo>
                    <a:pt x="2764" y="633"/>
                  </a:lnTo>
                  <a:lnTo>
                    <a:pt x="2839" y="599"/>
                  </a:lnTo>
                  <a:lnTo>
                    <a:pt x="2915" y="567"/>
                  </a:lnTo>
                  <a:lnTo>
                    <a:pt x="2992" y="535"/>
                  </a:lnTo>
                  <a:lnTo>
                    <a:pt x="3069" y="506"/>
                  </a:lnTo>
                  <a:lnTo>
                    <a:pt x="3148" y="476"/>
                  </a:lnTo>
                  <a:lnTo>
                    <a:pt x="3227" y="449"/>
                  </a:lnTo>
                  <a:lnTo>
                    <a:pt x="3306" y="421"/>
                  </a:lnTo>
                  <a:lnTo>
                    <a:pt x="3387" y="396"/>
                  </a:lnTo>
                  <a:lnTo>
                    <a:pt x="3468" y="371"/>
                  </a:lnTo>
                  <a:lnTo>
                    <a:pt x="3550" y="348"/>
                  </a:lnTo>
                  <a:lnTo>
                    <a:pt x="3633" y="326"/>
                  </a:lnTo>
                  <a:lnTo>
                    <a:pt x="3719" y="305"/>
                  </a:lnTo>
                  <a:lnTo>
                    <a:pt x="3809" y="285"/>
                  </a:lnTo>
                  <a:lnTo>
                    <a:pt x="3902" y="265"/>
                  </a:lnTo>
                  <a:lnTo>
                    <a:pt x="3999" y="247"/>
                  </a:lnTo>
                  <a:lnTo>
                    <a:pt x="4099" y="229"/>
                  </a:lnTo>
                  <a:lnTo>
                    <a:pt x="4203" y="211"/>
                  </a:lnTo>
                  <a:lnTo>
                    <a:pt x="4310" y="195"/>
                  </a:lnTo>
                  <a:lnTo>
                    <a:pt x="4421" y="179"/>
                  </a:lnTo>
                  <a:lnTo>
                    <a:pt x="4536" y="163"/>
                  </a:lnTo>
                  <a:lnTo>
                    <a:pt x="4654" y="149"/>
                  </a:lnTo>
                  <a:lnTo>
                    <a:pt x="4775" y="135"/>
                  </a:lnTo>
                  <a:lnTo>
                    <a:pt x="4900" y="122"/>
                  </a:lnTo>
                  <a:lnTo>
                    <a:pt x="5028" y="109"/>
                  </a:lnTo>
                  <a:lnTo>
                    <a:pt x="5161" y="97"/>
                  </a:lnTo>
                  <a:lnTo>
                    <a:pt x="5297" y="86"/>
                  </a:lnTo>
                  <a:lnTo>
                    <a:pt x="5436" y="76"/>
                  </a:lnTo>
                  <a:lnTo>
                    <a:pt x="5579" y="66"/>
                  </a:lnTo>
                  <a:lnTo>
                    <a:pt x="5725" y="57"/>
                  </a:lnTo>
                  <a:lnTo>
                    <a:pt x="5875" y="48"/>
                  </a:lnTo>
                  <a:lnTo>
                    <a:pt x="6028" y="40"/>
                  </a:lnTo>
                  <a:lnTo>
                    <a:pt x="6185" y="33"/>
                  </a:lnTo>
                  <a:lnTo>
                    <a:pt x="6345" y="27"/>
                  </a:lnTo>
                  <a:lnTo>
                    <a:pt x="6508" y="21"/>
                  </a:lnTo>
                  <a:lnTo>
                    <a:pt x="6676" y="16"/>
                  </a:lnTo>
                  <a:lnTo>
                    <a:pt x="6847" y="12"/>
                  </a:lnTo>
                  <a:lnTo>
                    <a:pt x="7022" y="9"/>
                  </a:lnTo>
                  <a:lnTo>
                    <a:pt x="7200" y="6"/>
                  </a:lnTo>
                  <a:lnTo>
                    <a:pt x="7381" y="3"/>
                  </a:lnTo>
                  <a:lnTo>
                    <a:pt x="7566" y="2"/>
                  </a:lnTo>
                  <a:lnTo>
                    <a:pt x="7754" y="1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6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835151" y="2906714"/>
            <a:ext cx="1109663" cy="1108075"/>
          </a:xfrm>
          <a:custGeom>
            <a:avLst/>
            <a:gdLst>
              <a:gd name="T0" fmla="*/ 8860 w 16077"/>
              <a:gd name="T1" fmla="*/ 41 h 16054"/>
              <a:gd name="T2" fmla="*/ 10047 w 16077"/>
              <a:gd name="T3" fmla="*/ 253 h 16054"/>
              <a:gd name="T4" fmla="*/ 11167 w 16077"/>
              <a:gd name="T5" fmla="*/ 631 h 16054"/>
              <a:gd name="T6" fmla="*/ 12206 w 16077"/>
              <a:gd name="T7" fmla="*/ 1162 h 16054"/>
              <a:gd name="T8" fmla="*/ 13152 w 16077"/>
              <a:gd name="T9" fmla="*/ 1833 h 16054"/>
              <a:gd name="T10" fmla="*/ 13989 w 16077"/>
              <a:gd name="T11" fmla="*/ 2630 h 16054"/>
              <a:gd name="T12" fmla="*/ 14704 w 16077"/>
              <a:gd name="T13" fmla="*/ 3539 h 16054"/>
              <a:gd name="T14" fmla="*/ 15284 w 16077"/>
              <a:gd name="T15" fmla="*/ 4547 h 16054"/>
              <a:gd name="T16" fmla="*/ 15715 w 16077"/>
              <a:gd name="T17" fmla="*/ 5640 h 16054"/>
              <a:gd name="T18" fmla="*/ 15985 w 16077"/>
              <a:gd name="T19" fmla="*/ 6805 h 16054"/>
              <a:gd name="T20" fmla="*/ 16077 w 16077"/>
              <a:gd name="T21" fmla="*/ 8027 h 16054"/>
              <a:gd name="T22" fmla="*/ 15985 w 16077"/>
              <a:gd name="T23" fmla="*/ 9249 h 16054"/>
              <a:gd name="T24" fmla="*/ 15715 w 16077"/>
              <a:gd name="T25" fmla="*/ 10414 h 16054"/>
              <a:gd name="T26" fmla="*/ 15284 w 16077"/>
              <a:gd name="T27" fmla="*/ 11507 h 16054"/>
              <a:gd name="T28" fmla="*/ 14704 w 16077"/>
              <a:gd name="T29" fmla="*/ 12515 h 16054"/>
              <a:gd name="T30" fmla="*/ 13989 w 16077"/>
              <a:gd name="T31" fmla="*/ 13424 h 16054"/>
              <a:gd name="T32" fmla="*/ 13152 w 16077"/>
              <a:gd name="T33" fmla="*/ 14221 h 16054"/>
              <a:gd name="T34" fmla="*/ 12206 w 16077"/>
              <a:gd name="T35" fmla="*/ 14892 h 16054"/>
              <a:gd name="T36" fmla="*/ 11167 w 16077"/>
              <a:gd name="T37" fmla="*/ 15423 h 16054"/>
              <a:gd name="T38" fmla="*/ 10047 w 16077"/>
              <a:gd name="T39" fmla="*/ 15801 h 16054"/>
              <a:gd name="T40" fmla="*/ 8860 w 16077"/>
              <a:gd name="T41" fmla="*/ 16013 h 16054"/>
              <a:gd name="T42" fmla="*/ 7625 w 16077"/>
              <a:gd name="T43" fmla="*/ 16044 h 16054"/>
              <a:gd name="T44" fmla="*/ 6419 w 16077"/>
              <a:gd name="T45" fmla="*/ 15890 h 16054"/>
              <a:gd name="T46" fmla="*/ 5274 w 16077"/>
              <a:gd name="T47" fmla="*/ 15567 h 16054"/>
              <a:gd name="T48" fmla="*/ 4207 w 16077"/>
              <a:gd name="T49" fmla="*/ 15085 h 16054"/>
              <a:gd name="T50" fmla="*/ 3228 w 16077"/>
              <a:gd name="T51" fmla="*/ 14460 h 16054"/>
              <a:gd name="T52" fmla="*/ 2354 w 16077"/>
              <a:gd name="T53" fmla="*/ 13703 h 16054"/>
              <a:gd name="T54" fmla="*/ 1597 w 16077"/>
              <a:gd name="T55" fmla="*/ 12830 h 16054"/>
              <a:gd name="T56" fmla="*/ 971 w 16077"/>
              <a:gd name="T57" fmla="*/ 11853 h 16054"/>
              <a:gd name="T58" fmla="*/ 487 w 16077"/>
              <a:gd name="T59" fmla="*/ 10787 h 16054"/>
              <a:gd name="T60" fmla="*/ 164 w 16077"/>
              <a:gd name="T61" fmla="*/ 9644 h 16054"/>
              <a:gd name="T62" fmla="*/ 10 w 16077"/>
              <a:gd name="T63" fmla="*/ 8440 h 16054"/>
              <a:gd name="T64" fmla="*/ 41 w 16077"/>
              <a:gd name="T65" fmla="*/ 7206 h 16054"/>
              <a:gd name="T66" fmla="*/ 253 w 16077"/>
              <a:gd name="T67" fmla="*/ 6021 h 16054"/>
              <a:gd name="T68" fmla="*/ 632 w 16077"/>
              <a:gd name="T69" fmla="*/ 4902 h 16054"/>
              <a:gd name="T70" fmla="*/ 1164 w 16077"/>
              <a:gd name="T71" fmla="*/ 3865 h 16054"/>
              <a:gd name="T72" fmla="*/ 1836 w 16077"/>
              <a:gd name="T73" fmla="*/ 2921 h 16054"/>
              <a:gd name="T74" fmla="*/ 2634 w 16077"/>
              <a:gd name="T75" fmla="*/ 2085 h 16054"/>
              <a:gd name="T76" fmla="*/ 3544 w 16077"/>
              <a:gd name="T77" fmla="*/ 1371 h 16054"/>
              <a:gd name="T78" fmla="*/ 4554 w 16077"/>
              <a:gd name="T79" fmla="*/ 792 h 16054"/>
              <a:gd name="T80" fmla="*/ 5648 w 16077"/>
              <a:gd name="T81" fmla="*/ 361 h 16054"/>
              <a:gd name="T82" fmla="*/ 6815 w 16077"/>
              <a:gd name="T83" fmla="*/ 92 h 16054"/>
              <a:gd name="T84" fmla="*/ 8039 w 16077"/>
              <a:gd name="T85" fmla="*/ 0 h 1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77" h="16054">
                <a:moveTo>
                  <a:pt x="8039" y="0"/>
                </a:moveTo>
                <a:lnTo>
                  <a:pt x="8452" y="10"/>
                </a:lnTo>
                <a:lnTo>
                  <a:pt x="8860" y="41"/>
                </a:lnTo>
                <a:lnTo>
                  <a:pt x="9262" y="92"/>
                </a:lnTo>
                <a:lnTo>
                  <a:pt x="9658" y="164"/>
                </a:lnTo>
                <a:lnTo>
                  <a:pt x="10047" y="253"/>
                </a:lnTo>
                <a:lnTo>
                  <a:pt x="10429" y="361"/>
                </a:lnTo>
                <a:lnTo>
                  <a:pt x="10803" y="487"/>
                </a:lnTo>
                <a:lnTo>
                  <a:pt x="11167" y="631"/>
                </a:lnTo>
                <a:lnTo>
                  <a:pt x="11523" y="792"/>
                </a:lnTo>
                <a:lnTo>
                  <a:pt x="11870" y="969"/>
                </a:lnTo>
                <a:lnTo>
                  <a:pt x="12206" y="1162"/>
                </a:lnTo>
                <a:lnTo>
                  <a:pt x="12533" y="1371"/>
                </a:lnTo>
                <a:lnTo>
                  <a:pt x="12849" y="1594"/>
                </a:lnTo>
                <a:lnTo>
                  <a:pt x="13152" y="1833"/>
                </a:lnTo>
                <a:lnTo>
                  <a:pt x="13443" y="2085"/>
                </a:lnTo>
                <a:lnTo>
                  <a:pt x="13723" y="2351"/>
                </a:lnTo>
                <a:lnTo>
                  <a:pt x="13989" y="2630"/>
                </a:lnTo>
                <a:lnTo>
                  <a:pt x="14241" y="2921"/>
                </a:lnTo>
                <a:lnTo>
                  <a:pt x="14480" y="3224"/>
                </a:lnTo>
                <a:lnTo>
                  <a:pt x="14704" y="3539"/>
                </a:lnTo>
                <a:lnTo>
                  <a:pt x="14913" y="3865"/>
                </a:lnTo>
                <a:lnTo>
                  <a:pt x="15106" y="4201"/>
                </a:lnTo>
                <a:lnTo>
                  <a:pt x="15284" y="4547"/>
                </a:lnTo>
                <a:lnTo>
                  <a:pt x="15445" y="4902"/>
                </a:lnTo>
                <a:lnTo>
                  <a:pt x="15590" y="5267"/>
                </a:lnTo>
                <a:lnTo>
                  <a:pt x="15715" y="5640"/>
                </a:lnTo>
                <a:lnTo>
                  <a:pt x="15824" y="6021"/>
                </a:lnTo>
                <a:lnTo>
                  <a:pt x="15913" y="6410"/>
                </a:lnTo>
                <a:lnTo>
                  <a:pt x="15985" y="6805"/>
                </a:lnTo>
                <a:lnTo>
                  <a:pt x="16036" y="7206"/>
                </a:lnTo>
                <a:lnTo>
                  <a:pt x="16067" y="7614"/>
                </a:lnTo>
                <a:lnTo>
                  <a:pt x="16077" y="8027"/>
                </a:lnTo>
                <a:lnTo>
                  <a:pt x="16067" y="8440"/>
                </a:lnTo>
                <a:lnTo>
                  <a:pt x="16036" y="8848"/>
                </a:lnTo>
                <a:lnTo>
                  <a:pt x="15985" y="9249"/>
                </a:lnTo>
                <a:lnTo>
                  <a:pt x="15913" y="9644"/>
                </a:lnTo>
                <a:lnTo>
                  <a:pt x="15824" y="10033"/>
                </a:lnTo>
                <a:lnTo>
                  <a:pt x="15715" y="10414"/>
                </a:lnTo>
                <a:lnTo>
                  <a:pt x="15590" y="10787"/>
                </a:lnTo>
                <a:lnTo>
                  <a:pt x="15445" y="11152"/>
                </a:lnTo>
                <a:lnTo>
                  <a:pt x="15284" y="11507"/>
                </a:lnTo>
                <a:lnTo>
                  <a:pt x="15106" y="11853"/>
                </a:lnTo>
                <a:lnTo>
                  <a:pt x="14913" y="12189"/>
                </a:lnTo>
                <a:lnTo>
                  <a:pt x="14704" y="12515"/>
                </a:lnTo>
                <a:lnTo>
                  <a:pt x="14480" y="12830"/>
                </a:lnTo>
                <a:lnTo>
                  <a:pt x="14241" y="13133"/>
                </a:lnTo>
                <a:lnTo>
                  <a:pt x="13989" y="13424"/>
                </a:lnTo>
                <a:lnTo>
                  <a:pt x="13723" y="13703"/>
                </a:lnTo>
                <a:lnTo>
                  <a:pt x="13443" y="13969"/>
                </a:lnTo>
                <a:lnTo>
                  <a:pt x="13152" y="14221"/>
                </a:lnTo>
                <a:lnTo>
                  <a:pt x="12849" y="14460"/>
                </a:lnTo>
                <a:lnTo>
                  <a:pt x="12533" y="14683"/>
                </a:lnTo>
                <a:lnTo>
                  <a:pt x="12206" y="14892"/>
                </a:lnTo>
                <a:lnTo>
                  <a:pt x="11870" y="15085"/>
                </a:lnTo>
                <a:lnTo>
                  <a:pt x="11523" y="15262"/>
                </a:lnTo>
                <a:lnTo>
                  <a:pt x="11167" y="15423"/>
                </a:lnTo>
                <a:lnTo>
                  <a:pt x="10803" y="15567"/>
                </a:lnTo>
                <a:lnTo>
                  <a:pt x="10429" y="15693"/>
                </a:lnTo>
                <a:lnTo>
                  <a:pt x="10047" y="15801"/>
                </a:lnTo>
                <a:lnTo>
                  <a:pt x="9658" y="15890"/>
                </a:lnTo>
                <a:lnTo>
                  <a:pt x="9262" y="15962"/>
                </a:lnTo>
                <a:lnTo>
                  <a:pt x="8860" y="16013"/>
                </a:lnTo>
                <a:lnTo>
                  <a:pt x="8452" y="16044"/>
                </a:lnTo>
                <a:lnTo>
                  <a:pt x="8039" y="16054"/>
                </a:lnTo>
                <a:lnTo>
                  <a:pt x="7625" y="16044"/>
                </a:lnTo>
                <a:lnTo>
                  <a:pt x="7217" y="16013"/>
                </a:lnTo>
                <a:lnTo>
                  <a:pt x="6815" y="15962"/>
                </a:lnTo>
                <a:lnTo>
                  <a:pt x="6419" y="15890"/>
                </a:lnTo>
                <a:lnTo>
                  <a:pt x="6030" y="15801"/>
                </a:lnTo>
                <a:lnTo>
                  <a:pt x="5648" y="15693"/>
                </a:lnTo>
                <a:lnTo>
                  <a:pt x="5274" y="15567"/>
                </a:lnTo>
                <a:lnTo>
                  <a:pt x="4910" y="15423"/>
                </a:lnTo>
                <a:lnTo>
                  <a:pt x="4554" y="15262"/>
                </a:lnTo>
                <a:lnTo>
                  <a:pt x="4207" y="15085"/>
                </a:lnTo>
                <a:lnTo>
                  <a:pt x="3871" y="14892"/>
                </a:lnTo>
                <a:lnTo>
                  <a:pt x="3544" y="14683"/>
                </a:lnTo>
                <a:lnTo>
                  <a:pt x="3228" y="14460"/>
                </a:lnTo>
                <a:lnTo>
                  <a:pt x="2925" y="14221"/>
                </a:lnTo>
                <a:lnTo>
                  <a:pt x="2634" y="13969"/>
                </a:lnTo>
                <a:lnTo>
                  <a:pt x="2354" y="13703"/>
                </a:lnTo>
                <a:lnTo>
                  <a:pt x="2088" y="13424"/>
                </a:lnTo>
                <a:lnTo>
                  <a:pt x="1836" y="13133"/>
                </a:lnTo>
                <a:lnTo>
                  <a:pt x="1597" y="12830"/>
                </a:lnTo>
                <a:lnTo>
                  <a:pt x="1373" y="12515"/>
                </a:lnTo>
                <a:lnTo>
                  <a:pt x="1164" y="12189"/>
                </a:lnTo>
                <a:lnTo>
                  <a:pt x="971" y="11853"/>
                </a:lnTo>
                <a:lnTo>
                  <a:pt x="793" y="11507"/>
                </a:lnTo>
                <a:lnTo>
                  <a:pt x="632" y="11152"/>
                </a:lnTo>
                <a:lnTo>
                  <a:pt x="487" y="10787"/>
                </a:lnTo>
                <a:lnTo>
                  <a:pt x="362" y="10414"/>
                </a:lnTo>
                <a:lnTo>
                  <a:pt x="253" y="10033"/>
                </a:lnTo>
                <a:lnTo>
                  <a:pt x="164" y="9644"/>
                </a:lnTo>
                <a:lnTo>
                  <a:pt x="92" y="9249"/>
                </a:lnTo>
                <a:lnTo>
                  <a:pt x="41" y="8848"/>
                </a:lnTo>
                <a:lnTo>
                  <a:pt x="10" y="8440"/>
                </a:lnTo>
                <a:lnTo>
                  <a:pt x="0" y="8027"/>
                </a:lnTo>
                <a:lnTo>
                  <a:pt x="10" y="7614"/>
                </a:lnTo>
                <a:lnTo>
                  <a:pt x="41" y="7206"/>
                </a:lnTo>
                <a:lnTo>
                  <a:pt x="92" y="6805"/>
                </a:lnTo>
                <a:lnTo>
                  <a:pt x="164" y="6410"/>
                </a:lnTo>
                <a:lnTo>
                  <a:pt x="253" y="6021"/>
                </a:lnTo>
                <a:lnTo>
                  <a:pt x="362" y="5640"/>
                </a:lnTo>
                <a:lnTo>
                  <a:pt x="487" y="5267"/>
                </a:lnTo>
                <a:lnTo>
                  <a:pt x="632" y="4902"/>
                </a:lnTo>
                <a:lnTo>
                  <a:pt x="793" y="4547"/>
                </a:lnTo>
                <a:lnTo>
                  <a:pt x="971" y="4201"/>
                </a:lnTo>
                <a:lnTo>
                  <a:pt x="1164" y="3865"/>
                </a:lnTo>
                <a:lnTo>
                  <a:pt x="1373" y="3539"/>
                </a:lnTo>
                <a:lnTo>
                  <a:pt x="1597" y="3224"/>
                </a:lnTo>
                <a:lnTo>
                  <a:pt x="1836" y="2921"/>
                </a:lnTo>
                <a:lnTo>
                  <a:pt x="2088" y="2630"/>
                </a:lnTo>
                <a:lnTo>
                  <a:pt x="2354" y="2351"/>
                </a:lnTo>
                <a:lnTo>
                  <a:pt x="2634" y="2085"/>
                </a:lnTo>
                <a:lnTo>
                  <a:pt x="2925" y="1833"/>
                </a:lnTo>
                <a:lnTo>
                  <a:pt x="3228" y="1594"/>
                </a:lnTo>
                <a:lnTo>
                  <a:pt x="3544" y="1371"/>
                </a:lnTo>
                <a:lnTo>
                  <a:pt x="3871" y="1162"/>
                </a:lnTo>
                <a:lnTo>
                  <a:pt x="4207" y="969"/>
                </a:lnTo>
                <a:lnTo>
                  <a:pt x="4554" y="792"/>
                </a:lnTo>
                <a:lnTo>
                  <a:pt x="4910" y="631"/>
                </a:lnTo>
                <a:lnTo>
                  <a:pt x="5274" y="487"/>
                </a:lnTo>
                <a:lnTo>
                  <a:pt x="5648" y="361"/>
                </a:lnTo>
                <a:lnTo>
                  <a:pt x="6030" y="253"/>
                </a:lnTo>
                <a:lnTo>
                  <a:pt x="6419" y="164"/>
                </a:lnTo>
                <a:lnTo>
                  <a:pt x="6815" y="92"/>
                </a:lnTo>
                <a:lnTo>
                  <a:pt x="7217" y="41"/>
                </a:lnTo>
                <a:lnTo>
                  <a:pt x="7625" y="10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2057401" y="3235326"/>
            <a:ext cx="665163" cy="450850"/>
          </a:xfrm>
          <a:custGeom>
            <a:avLst/>
            <a:gdLst>
              <a:gd name="T0" fmla="*/ 9598 w 9647"/>
              <a:gd name="T1" fmla="*/ 4876 h 6510"/>
              <a:gd name="T2" fmla="*/ 9433 w 9647"/>
              <a:gd name="T3" fmla="*/ 5336 h 6510"/>
              <a:gd name="T4" fmla="*/ 9148 w 9647"/>
              <a:gd name="T5" fmla="*/ 5745 h 6510"/>
              <a:gd name="T6" fmla="*/ 8763 w 9647"/>
              <a:gd name="T7" fmla="*/ 6092 h 6510"/>
              <a:gd name="T8" fmla="*/ 8328 w 9647"/>
              <a:gd name="T9" fmla="*/ 6335 h 6510"/>
              <a:gd name="T10" fmla="*/ 7846 w 9647"/>
              <a:gd name="T11" fmla="*/ 6475 h 6510"/>
              <a:gd name="T12" fmla="*/ 7205 w 9647"/>
              <a:gd name="T13" fmla="*/ 6504 h 6510"/>
              <a:gd name="T14" fmla="*/ 6528 w 9647"/>
              <a:gd name="T15" fmla="*/ 6383 h 6510"/>
              <a:gd name="T16" fmla="*/ 5966 w 9647"/>
              <a:gd name="T17" fmla="*/ 6104 h 6510"/>
              <a:gd name="T18" fmla="*/ 5521 w 9647"/>
              <a:gd name="T19" fmla="*/ 5671 h 6510"/>
              <a:gd name="T20" fmla="*/ 5203 w 9647"/>
              <a:gd name="T21" fmla="*/ 5119 h 6510"/>
              <a:gd name="T22" fmla="*/ 5018 w 9647"/>
              <a:gd name="T23" fmla="*/ 4459 h 6510"/>
              <a:gd name="T24" fmla="*/ 4965 w 9647"/>
              <a:gd name="T25" fmla="*/ 3715 h 6510"/>
              <a:gd name="T26" fmla="*/ 5007 w 9647"/>
              <a:gd name="T27" fmla="*/ 3133 h 6510"/>
              <a:gd name="T28" fmla="*/ 5122 w 9647"/>
              <a:gd name="T29" fmla="*/ 2578 h 6510"/>
              <a:gd name="T30" fmla="*/ 5309 w 9647"/>
              <a:gd name="T31" fmla="*/ 2051 h 6510"/>
              <a:gd name="T32" fmla="*/ 5990 w 9647"/>
              <a:gd name="T33" fmla="*/ 1034 h 6510"/>
              <a:gd name="T34" fmla="*/ 7079 w 9647"/>
              <a:gd name="T35" fmla="*/ 330 h 6510"/>
              <a:gd name="T36" fmla="*/ 8542 w 9647"/>
              <a:gd name="T37" fmla="*/ 17 h 6510"/>
              <a:gd name="T38" fmla="*/ 8248 w 9647"/>
              <a:gd name="T39" fmla="*/ 1023 h 6510"/>
              <a:gd name="T40" fmla="*/ 7348 w 9647"/>
              <a:gd name="T41" fmla="*/ 1408 h 6510"/>
              <a:gd name="T42" fmla="*/ 6767 w 9647"/>
              <a:gd name="T43" fmla="*/ 2079 h 6510"/>
              <a:gd name="T44" fmla="*/ 6845 w 9647"/>
              <a:gd name="T45" fmla="*/ 2496 h 6510"/>
              <a:gd name="T46" fmla="*/ 7396 w 9647"/>
              <a:gd name="T47" fmla="*/ 2348 h 6510"/>
              <a:gd name="T48" fmla="*/ 7774 w 9647"/>
              <a:gd name="T49" fmla="*/ 2347 h 6510"/>
              <a:gd name="T50" fmla="*/ 8273 w 9647"/>
              <a:gd name="T51" fmla="*/ 2453 h 6510"/>
              <a:gd name="T52" fmla="*/ 8720 w 9647"/>
              <a:gd name="T53" fmla="*/ 2678 h 6510"/>
              <a:gd name="T54" fmla="*/ 9114 w 9647"/>
              <a:gd name="T55" fmla="*/ 3020 h 6510"/>
              <a:gd name="T56" fmla="*/ 9409 w 9647"/>
              <a:gd name="T57" fmla="*/ 3435 h 6510"/>
              <a:gd name="T58" fmla="*/ 9587 w 9647"/>
              <a:gd name="T59" fmla="*/ 3902 h 6510"/>
              <a:gd name="T60" fmla="*/ 9647 w 9647"/>
              <a:gd name="T61" fmla="*/ 4422 h 6510"/>
              <a:gd name="T62" fmla="*/ 4635 w 9647"/>
              <a:gd name="T63" fmla="*/ 4876 h 6510"/>
              <a:gd name="T64" fmla="*/ 4469 w 9647"/>
              <a:gd name="T65" fmla="*/ 5336 h 6510"/>
              <a:gd name="T66" fmla="*/ 4184 w 9647"/>
              <a:gd name="T67" fmla="*/ 5745 h 6510"/>
              <a:gd name="T68" fmla="*/ 3800 w 9647"/>
              <a:gd name="T69" fmla="*/ 6092 h 6510"/>
              <a:gd name="T70" fmla="*/ 3365 w 9647"/>
              <a:gd name="T71" fmla="*/ 6335 h 6510"/>
              <a:gd name="T72" fmla="*/ 2882 w 9647"/>
              <a:gd name="T73" fmla="*/ 6475 h 6510"/>
              <a:gd name="T74" fmla="*/ 2241 w 9647"/>
              <a:gd name="T75" fmla="*/ 6504 h 6510"/>
              <a:gd name="T76" fmla="*/ 1564 w 9647"/>
              <a:gd name="T77" fmla="*/ 6383 h 6510"/>
              <a:gd name="T78" fmla="*/ 1002 w 9647"/>
              <a:gd name="T79" fmla="*/ 6104 h 6510"/>
              <a:gd name="T80" fmla="*/ 556 w 9647"/>
              <a:gd name="T81" fmla="*/ 5671 h 6510"/>
              <a:gd name="T82" fmla="*/ 240 w 9647"/>
              <a:gd name="T83" fmla="*/ 5119 h 6510"/>
              <a:gd name="T84" fmla="*/ 54 w 9647"/>
              <a:gd name="T85" fmla="*/ 4459 h 6510"/>
              <a:gd name="T86" fmla="*/ 0 w 9647"/>
              <a:gd name="T87" fmla="*/ 3715 h 6510"/>
              <a:gd name="T88" fmla="*/ 44 w 9647"/>
              <a:gd name="T89" fmla="*/ 3133 h 6510"/>
              <a:gd name="T90" fmla="*/ 158 w 9647"/>
              <a:gd name="T91" fmla="*/ 2578 h 6510"/>
              <a:gd name="T92" fmla="*/ 345 w 9647"/>
              <a:gd name="T93" fmla="*/ 2051 h 6510"/>
              <a:gd name="T94" fmla="*/ 1026 w 9647"/>
              <a:gd name="T95" fmla="*/ 1034 h 6510"/>
              <a:gd name="T96" fmla="*/ 2116 w 9647"/>
              <a:gd name="T97" fmla="*/ 330 h 6510"/>
              <a:gd name="T98" fmla="*/ 3579 w 9647"/>
              <a:gd name="T99" fmla="*/ 17 h 6510"/>
              <a:gd name="T100" fmla="*/ 3284 w 9647"/>
              <a:gd name="T101" fmla="*/ 1023 h 6510"/>
              <a:gd name="T102" fmla="*/ 2384 w 9647"/>
              <a:gd name="T103" fmla="*/ 1408 h 6510"/>
              <a:gd name="T104" fmla="*/ 1803 w 9647"/>
              <a:gd name="T105" fmla="*/ 2079 h 6510"/>
              <a:gd name="T106" fmla="*/ 1881 w 9647"/>
              <a:gd name="T107" fmla="*/ 2496 h 6510"/>
              <a:gd name="T108" fmla="*/ 2432 w 9647"/>
              <a:gd name="T109" fmla="*/ 2348 h 6510"/>
              <a:gd name="T110" fmla="*/ 2810 w 9647"/>
              <a:gd name="T111" fmla="*/ 2347 h 6510"/>
              <a:gd name="T112" fmla="*/ 3309 w 9647"/>
              <a:gd name="T113" fmla="*/ 2453 h 6510"/>
              <a:gd name="T114" fmla="*/ 3756 w 9647"/>
              <a:gd name="T115" fmla="*/ 2678 h 6510"/>
              <a:gd name="T116" fmla="*/ 4149 w 9647"/>
              <a:gd name="T117" fmla="*/ 3020 h 6510"/>
              <a:gd name="T118" fmla="*/ 4446 w 9647"/>
              <a:gd name="T119" fmla="*/ 3435 h 6510"/>
              <a:gd name="T120" fmla="*/ 4624 w 9647"/>
              <a:gd name="T121" fmla="*/ 3902 h 6510"/>
              <a:gd name="T122" fmla="*/ 4683 w 9647"/>
              <a:gd name="T123" fmla="*/ 4422 h 6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47" h="6510">
                <a:moveTo>
                  <a:pt x="9647" y="4422"/>
                </a:moveTo>
                <a:lnTo>
                  <a:pt x="9646" y="4474"/>
                </a:lnTo>
                <a:lnTo>
                  <a:pt x="9645" y="4526"/>
                </a:lnTo>
                <a:lnTo>
                  <a:pt x="9642" y="4577"/>
                </a:lnTo>
                <a:lnTo>
                  <a:pt x="9638" y="4629"/>
                </a:lnTo>
                <a:lnTo>
                  <a:pt x="9632" y="4680"/>
                </a:lnTo>
                <a:lnTo>
                  <a:pt x="9625" y="4730"/>
                </a:lnTo>
                <a:lnTo>
                  <a:pt x="9617" y="4779"/>
                </a:lnTo>
                <a:lnTo>
                  <a:pt x="9608" y="4828"/>
                </a:lnTo>
                <a:lnTo>
                  <a:pt x="9598" y="4876"/>
                </a:lnTo>
                <a:lnTo>
                  <a:pt x="9587" y="4925"/>
                </a:lnTo>
                <a:lnTo>
                  <a:pt x="9575" y="4973"/>
                </a:lnTo>
                <a:lnTo>
                  <a:pt x="9561" y="5020"/>
                </a:lnTo>
                <a:lnTo>
                  <a:pt x="9546" y="5066"/>
                </a:lnTo>
                <a:lnTo>
                  <a:pt x="9530" y="5112"/>
                </a:lnTo>
                <a:lnTo>
                  <a:pt x="9513" y="5158"/>
                </a:lnTo>
                <a:lnTo>
                  <a:pt x="9495" y="5204"/>
                </a:lnTo>
                <a:lnTo>
                  <a:pt x="9476" y="5248"/>
                </a:lnTo>
                <a:lnTo>
                  <a:pt x="9455" y="5292"/>
                </a:lnTo>
                <a:lnTo>
                  <a:pt x="9433" y="5336"/>
                </a:lnTo>
                <a:lnTo>
                  <a:pt x="9409" y="5379"/>
                </a:lnTo>
                <a:lnTo>
                  <a:pt x="9385" y="5421"/>
                </a:lnTo>
                <a:lnTo>
                  <a:pt x="9360" y="5463"/>
                </a:lnTo>
                <a:lnTo>
                  <a:pt x="9333" y="5506"/>
                </a:lnTo>
                <a:lnTo>
                  <a:pt x="9305" y="5547"/>
                </a:lnTo>
                <a:lnTo>
                  <a:pt x="9277" y="5587"/>
                </a:lnTo>
                <a:lnTo>
                  <a:pt x="9247" y="5627"/>
                </a:lnTo>
                <a:lnTo>
                  <a:pt x="9215" y="5667"/>
                </a:lnTo>
                <a:lnTo>
                  <a:pt x="9182" y="5706"/>
                </a:lnTo>
                <a:lnTo>
                  <a:pt x="9148" y="5745"/>
                </a:lnTo>
                <a:lnTo>
                  <a:pt x="9114" y="5784"/>
                </a:lnTo>
                <a:lnTo>
                  <a:pt x="9078" y="5821"/>
                </a:lnTo>
                <a:lnTo>
                  <a:pt x="9040" y="5858"/>
                </a:lnTo>
                <a:lnTo>
                  <a:pt x="9002" y="5895"/>
                </a:lnTo>
                <a:lnTo>
                  <a:pt x="8963" y="5930"/>
                </a:lnTo>
                <a:lnTo>
                  <a:pt x="8924" y="5964"/>
                </a:lnTo>
                <a:lnTo>
                  <a:pt x="8885" y="5997"/>
                </a:lnTo>
                <a:lnTo>
                  <a:pt x="8845" y="6030"/>
                </a:lnTo>
                <a:lnTo>
                  <a:pt x="8805" y="6061"/>
                </a:lnTo>
                <a:lnTo>
                  <a:pt x="8763" y="6092"/>
                </a:lnTo>
                <a:lnTo>
                  <a:pt x="8722" y="6121"/>
                </a:lnTo>
                <a:lnTo>
                  <a:pt x="8680" y="6149"/>
                </a:lnTo>
                <a:lnTo>
                  <a:pt x="8638" y="6176"/>
                </a:lnTo>
                <a:lnTo>
                  <a:pt x="8595" y="6202"/>
                </a:lnTo>
                <a:lnTo>
                  <a:pt x="8551" y="6226"/>
                </a:lnTo>
                <a:lnTo>
                  <a:pt x="8508" y="6250"/>
                </a:lnTo>
                <a:lnTo>
                  <a:pt x="8464" y="6273"/>
                </a:lnTo>
                <a:lnTo>
                  <a:pt x="8419" y="6295"/>
                </a:lnTo>
                <a:lnTo>
                  <a:pt x="8374" y="6316"/>
                </a:lnTo>
                <a:lnTo>
                  <a:pt x="8328" y="6335"/>
                </a:lnTo>
                <a:lnTo>
                  <a:pt x="8282" y="6354"/>
                </a:lnTo>
                <a:lnTo>
                  <a:pt x="8236" y="6371"/>
                </a:lnTo>
                <a:lnTo>
                  <a:pt x="8189" y="6389"/>
                </a:lnTo>
                <a:lnTo>
                  <a:pt x="8141" y="6404"/>
                </a:lnTo>
                <a:lnTo>
                  <a:pt x="8093" y="6419"/>
                </a:lnTo>
                <a:lnTo>
                  <a:pt x="8045" y="6432"/>
                </a:lnTo>
                <a:lnTo>
                  <a:pt x="7996" y="6445"/>
                </a:lnTo>
                <a:lnTo>
                  <a:pt x="7946" y="6456"/>
                </a:lnTo>
                <a:lnTo>
                  <a:pt x="7896" y="6466"/>
                </a:lnTo>
                <a:lnTo>
                  <a:pt x="7846" y="6475"/>
                </a:lnTo>
                <a:lnTo>
                  <a:pt x="7796" y="6484"/>
                </a:lnTo>
                <a:lnTo>
                  <a:pt x="7744" y="6491"/>
                </a:lnTo>
                <a:lnTo>
                  <a:pt x="7692" y="6497"/>
                </a:lnTo>
                <a:lnTo>
                  <a:pt x="7640" y="6502"/>
                </a:lnTo>
                <a:lnTo>
                  <a:pt x="7588" y="6506"/>
                </a:lnTo>
                <a:lnTo>
                  <a:pt x="7508" y="6509"/>
                </a:lnTo>
                <a:lnTo>
                  <a:pt x="7431" y="6510"/>
                </a:lnTo>
                <a:lnTo>
                  <a:pt x="7355" y="6509"/>
                </a:lnTo>
                <a:lnTo>
                  <a:pt x="7279" y="6508"/>
                </a:lnTo>
                <a:lnTo>
                  <a:pt x="7205" y="6504"/>
                </a:lnTo>
                <a:lnTo>
                  <a:pt x="7133" y="6499"/>
                </a:lnTo>
                <a:lnTo>
                  <a:pt x="7060" y="6492"/>
                </a:lnTo>
                <a:lnTo>
                  <a:pt x="6990" y="6484"/>
                </a:lnTo>
                <a:lnTo>
                  <a:pt x="6921" y="6474"/>
                </a:lnTo>
                <a:lnTo>
                  <a:pt x="6852" y="6463"/>
                </a:lnTo>
                <a:lnTo>
                  <a:pt x="6785" y="6450"/>
                </a:lnTo>
                <a:lnTo>
                  <a:pt x="6719" y="6436"/>
                </a:lnTo>
                <a:lnTo>
                  <a:pt x="6654" y="6420"/>
                </a:lnTo>
                <a:lnTo>
                  <a:pt x="6590" y="6402"/>
                </a:lnTo>
                <a:lnTo>
                  <a:pt x="6528" y="6383"/>
                </a:lnTo>
                <a:lnTo>
                  <a:pt x="6466" y="6361"/>
                </a:lnTo>
                <a:lnTo>
                  <a:pt x="6406" y="6339"/>
                </a:lnTo>
                <a:lnTo>
                  <a:pt x="6347" y="6315"/>
                </a:lnTo>
                <a:lnTo>
                  <a:pt x="6290" y="6290"/>
                </a:lnTo>
                <a:lnTo>
                  <a:pt x="6232" y="6263"/>
                </a:lnTo>
                <a:lnTo>
                  <a:pt x="6177" y="6234"/>
                </a:lnTo>
                <a:lnTo>
                  <a:pt x="6123" y="6204"/>
                </a:lnTo>
                <a:lnTo>
                  <a:pt x="6069" y="6172"/>
                </a:lnTo>
                <a:lnTo>
                  <a:pt x="6017" y="6139"/>
                </a:lnTo>
                <a:lnTo>
                  <a:pt x="5966" y="6104"/>
                </a:lnTo>
                <a:lnTo>
                  <a:pt x="5916" y="6067"/>
                </a:lnTo>
                <a:lnTo>
                  <a:pt x="5868" y="6029"/>
                </a:lnTo>
                <a:lnTo>
                  <a:pt x="5820" y="5990"/>
                </a:lnTo>
                <a:lnTo>
                  <a:pt x="5774" y="5949"/>
                </a:lnTo>
                <a:lnTo>
                  <a:pt x="5729" y="5906"/>
                </a:lnTo>
                <a:lnTo>
                  <a:pt x="5685" y="5862"/>
                </a:lnTo>
                <a:lnTo>
                  <a:pt x="5641" y="5816"/>
                </a:lnTo>
                <a:lnTo>
                  <a:pt x="5600" y="5768"/>
                </a:lnTo>
                <a:lnTo>
                  <a:pt x="5559" y="5720"/>
                </a:lnTo>
                <a:lnTo>
                  <a:pt x="5521" y="5671"/>
                </a:lnTo>
                <a:lnTo>
                  <a:pt x="5483" y="5621"/>
                </a:lnTo>
                <a:lnTo>
                  <a:pt x="5446" y="5569"/>
                </a:lnTo>
                <a:lnTo>
                  <a:pt x="5411" y="5517"/>
                </a:lnTo>
                <a:lnTo>
                  <a:pt x="5378" y="5463"/>
                </a:lnTo>
                <a:lnTo>
                  <a:pt x="5345" y="5408"/>
                </a:lnTo>
                <a:lnTo>
                  <a:pt x="5314" y="5353"/>
                </a:lnTo>
                <a:lnTo>
                  <a:pt x="5285" y="5296"/>
                </a:lnTo>
                <a:lnTo>
                  <a:pt x="5256" y="5238"/>
                </a:lnTo>
                <a:lnTo>
                  <a:pt x="5228" y="5178"/>
                </a:lnTo>
                <a:lnTo>
                  <a:pt x="5203" y="5119"/>
                </a:lnTo>
                <a:lnTo>
                  <a:pt x="5179" y="5058"/>
                </a:lnTo>
                <a:lnTo>
                  <a:pt x="5156" y="4996"/>
                </a:lnTo>
                <a:lnTo>
                  <a:pt x="5134" y="4933"/>
                </a:lnTo>
                <a:lnTo>
                  <a:pt x="5113" y="4867"/>
                </a:lnTo>
                <a:lnTo>
                  <a:pt x="5094" y="4802"/>
                </a:lnTo>
                <a:lnTo>
                  <a:pt x="5077" y="4736"/>
                </a:lnTo>
                <a:lnTo>
                  <a:pt x="5060" y="4669"/>
                </a:lnTo>
                <a:lnTo>
                  <a:pt x="5045" y="4600"/>
                </a:lnTo>
                <a:lnTo>
                  <a:pt x="5030" y="4530"/>
                </a:lnTo>
                <a:lnTo>
                  <a:pt x="5018" y="4459"/>
                </a:lnTo>
                <a:lnTo>
                  <a:pt x="5006" y="4388"/>
                </a:lnTo>
                <a:lnTo>
                  <a:pt x="4997" y="4315"/>
                </a:lnTo>
                <a:lnTo>
                  <a:pt x="4988" y="4240"/>
                </a:lnTo>
                <a:lnTo>
                  <a:pt x="4981" y="4165"/>
                </a:lnTo>
                <a:lnTo>
                  <a:pt x="4975" y="4089"/>
                </a:lnTo>
                <a:lnTo>
                  <a:pt x="4970" y="4013"/>
                </a:lnTo>
                <a:lnTo>
                  <a:pt x="4967" y="3934"/>
                </a:lnTo>
                <a:lnTo>
                  <a:pt x="4965" y="3854"/>
                </a:lnTo>
                <a:lnTo>
                  <a:pt x="4964" y="3774"/>
                </a:lnTo>
                <a:lnTo>
                  <a:pt x="4965" y="3715"/>
                </a:lnTo>
                <a:lnTo>
                  <a:pt x="4966" y="3654"/>
                </a:lnTo>
                <a:lnTo>
                  <a:pt x="4968" y="3596"/>
                </a:lnTo>
                <a:lnTo>
                  <a:pt x="4970" y="3537"/>
                </a:lnTo>
                <a:lnTo>
                  <a:pt x="4973" y="3478"/>
                </a:lnTo>
                <a:lnTo>
                  <a:pt x="4977" y="3420"/>
                </a:lnTo>
                <a:lnTo>
                  <a:pt x="4982" y="3361"/>
                </a:lnTo>
                <a:lnTo>
                  <a:pt x="4987" y="3304"/>
                </a:lnTo>
                <a:lnTo>
                  <a:pt x="4993" y="3246"/>
                </a:lnTo>
                <a:lnTo>
                  <a:pt x="5000" y="3189"/>
                </a:lnTo>
                <a:lnTo>
                  <a:pt x="5007" y="3133"/>
                </a:lnTo>
                <a:lnTo>
                  <a:pt x="5016" y="3075"/>
                </a:lnTo>
                <a:lnTo>
                  <a:pt x="5025" y="3019"/>
                </a:lnTo>
                <a:lnTo>
                  <a:pt x="5035" y="2963"/>
                </a:lnTo>
                <a:lnTo>
                  <a:pt x="5046" y="2907"/>
                </a:lnTo>
                <a:lnTo>
                  <a:pt x="5057" y="2852"/>
                </a:lnTo>
                <a:lnTo>
                  <a:pt x="5068" y="2796"/>
                </a:lnTo>
                <a:lnTo>
                  <a:pt x="5081" y="2741"/>
                </a:lnTo>
                <a:lnTo>
                  <a:pt x="5094" y="2686"/>
                </a:lnTo>
                <a:lnTo>
                  <a:pt x="5108" y="2632"/>
                </a:lnTo>
                <a:lnTo>
                  <a:pt x="5122" y="2578"/>
                </a:lnTo>
                <a:lnTo>
                  <a:pt x="5138" y="2524"/>
                </a:lnTo>
                <a:lnTo>
                  <a:pt x="5154" y="2470"/>
                </a:lnTo>
                <a:lnTo>
                  <a:pt x="5171" y="2417"/>
                </a:lnTo>
                <a:lnTo>
                  <a:pt x="5188" y="2364"/>
                </a:lnTo>
                <a:lnTo>
                  <a:pt x="5206" y="2311"/>
                </a:lnTo>
                <a:lnTo>
                  <a:pt x="5225" y="2259"/>
                </a:lnTo>
                <a:lnTo>
                  <a:pt x="5246" y="2206"/>
                </a:lnTo>
                <a:lnTo>
                  <a:pt x="5266" y="2154"/>
                </a:lnTo>
                <a:lnTo>
                  <a:pt x="5287" y="2102"/>
                </a:lnTo>
                <a:lnTo>
                  <a:pt x="5309" y="2051"/>
                </a:lnTo>
                <a:lnTo>
                  <a:pt x="5331" y="2000"/>
                </a:lnTo>
                <a:lnTo>
                  <a:pt x="5389" y="1876"/>
                </a:lnTo>
                <a:lnTo>
                  <a:pt x="5452" y="1758"/>
                </a:lnTo>
                <a:lnTo>
                  <a:pt x="5517" y="1643"/>
                </a:lnTo>
                <a:lnTo>
                  <a:pt x="5587" y="1531"/>
                </a:lnTo>
                <a:lnTo>
                  <a:pt x="5661" y="1424"/>
                </a:lnTo>
                <a:lnTo>
                  <a:pt x="5737" y="1320"/>
                </a:lnTo>
                <a:lnTo>
                  <a:pt x="5818" y="1220"/>
                </a:lnTo>
                <a:lnTo>
                  <a:pt x="5903" y="1125"/>
                </a:lnTo>
                <a:lnTo>
                  <a:pt x="5990" y="1034"/>
                </a:lnTo>
                <a:lnTo>
                  <a:pt x="6083" y="945"/>
                </a:lnTo>
                <a:lnTo>
                  <a:pt x="6178" y="861"/>
                </a:lnTo>
                <a:lnTo>
                  <a:pt x="6277" y="781"/>
                </a:lnTo>
                <a:lnTo>
                  <a:pt x="6381" y="705"/>
                </a:lnTo>
                <a:lnTo>
                  <a:pt x="6488" y="632"/>
                </a:lnTo>
                <a:lnTo>
                  <a:pt x="6599" y="564"/>
                </a:lnTo>
                <a:lnTo>
                  <a:pt x="6714" y="500"/>
                </a:lnTo>
                <a:lnTo>
                  <a:pt x="6831" y="440"/>
                </a:lnTo>
                <a:lnTo>
                  <a:pt x="6954" y="382"/>
                </a:lnTo>
                <a:lnTo>
                  <a:pt x="7079" y="330"/>
                </a:lnTo>
                <a:lnTo>
                  <a:pt x="7209" y="281"/>
                </a:lnTo>
                <a:lnTo>
                  <a:pt x="7342" y="236"/>
                </a:lnTo>
                <a:lnTo>
                  <a:pt x="7478" y="196"/>
                </a:lnTo>
                <a:lnTo>
                  <a:pt x="7620" y="159"/>
                </a:lnTo>
                <a:lnTo>
                  <a:pt x="7764" y="124"/>
                </a:lnTo>
                <a:lnTo>
                  <a:pt x="7912" y="95"/>
                </a:lnTo>
                <a:lnTo>
                  <a:pt x="8064" y="70"/>
                </a:lnTo>
                <a:lnTo>
                  <a:pt x="8220" y="49"/>
                </a:lnTo>
                <a:lnTo>
                  <a:pt x="8379" y="31"/>
                </a:lnTo>
                <a:lnTo>
                  <a:pt x="8542" y="17"/>
                </a:lnTo>
                <a:lnTo>
                  <a:pt x="8709" y="8"/>
                </a:lnTo>
                <a:lnTo>
                  <a:pt x="8880" y="2"/>
                </a:lnTo>
                <a:lnTo>
                  <a:pt x="9054" y="0"/>
                </a:lnTo>
                <a:lnTo>
                  <a:pt x="8941" y="929"/>
                </a:lnTo>
                <a:lnTo>
                  <a:pt x="8818" y="938"/>
                </a:lnTo>
                <a:lnTo>
                  <a:pt x="8697" y="949"/>
                </a:lnTo>
                <a:lnTo>
                  <a:pt x="8580" y="963"/>
                </a:lnTo>
                <a:lnTo>
                  <a:pt x="8466" y="980"/>
                </a:lnTo>
                <a:lnTo>
                  <a:pt x="8355" y="1000"/>
                </a:lnTo>
                <a:lnTo>
                  <a:pt x="8248" y="1023"/>
                </a:lnTo>
                <a:lnTo>
                  <a:pt x="8143" y="1049"/>
                </a:lnTo>
                <a:lnTo>
                  <a:pt x="8042" y="1078"/>
                </a:lnTo>
                <a:lnTo>
                  <a:pt x="7944" y="1109"/>
                </a:lnTo>
                <a:lnTo>
                  <a:pt x="7850" y="1143"/>
                </a:lnTo>
                <a:lnTo>
                  <a:pt x="7758" y="1180"/>
                </a:lnTo>
                <a:lnTo>
                  <a:pt x="7669" y="1220"/>
                </a:lnTo>
                <a:lnTo>
                  <a:pt x="7585" y="1262"/>
                </a:lnTo>
                <a:lnTo>
                  <a:pt x="7502" y="1308"/>
                </a:lnTo>
                <a:lnTo>
                  <a:pt x="7423" y="1357"/>
                </a:lnTo>
                <a:lnTo>
                  <a:pt x="7348" y="1408"/>
                </a:lnTo>
                <a:lnTo>
                  <a:pt x="7275" y="1462"/>
                </a:lnTo>
                <a:lnTo>
                  <a:pt x="7206" y="1519"/>
                </a:lnTo>
                <a:lnTo>
                  <a:pt x="7140" y="1579"/>
                </a:lnTo>
                <a:lnTo>
                  <a:pt x="7077" y="1643"/>
                </a:lnTo>
                <a:lnTo>
                  <a:pt x="7018" y="1708"/>
                </a:lnTo>
                <a:lnTo>
                  <a:pt x="6961" y="1776"/>
                </a:lnTo>
                <a:lnTo>
                  <a:pt x="6907" y="1848"/>
                </a:lnTo>
                <a:lnTo>
                  <a:pt x="6858" y="1923"/>
                </a:lnTo>
                <a:lnTo>
                  <a:pt x="6811" y="2000"/>
                </a:lnTo>
                <a:lnTo>
                  <a:pt x="6767" y="2079"/>
                </a:lnTo>
                <a:lnTo>
                  <a:pt x="6727" y="2162"/>
                </a:lnTo>
                <a:lnTo>
                  <a:pt x="6689" y="2248"/>
                </a:lnTo>
                <a:lnTo>
                  <a:pt x="6655" y="2337"/>
                </a:lnTo>
                <a:lnTo>
                  <a:pt x="6624" y="2428"/>
                </a:lnTo>
                <a:lnTo>
                  <a:pt x="6597" y="2523"/>
                </a:lnTo>
                <a:lnTo>
                  <a:pt x="6572" y="2619"/>
                </a:lnTo>
                <a:lnTo>
                  <a:pt x="6642" y="2585"/>
                </a:lnTo>
                <a:lnTo>
                  <a:pt x="6711" y="2554"/>
                </a:lnTo>
                <a:lnTo>
                  <a:pt x="6779" y="2524"/>
                </a:lnTo>
                <a:lnTo>
                  <a:pt x="6845" y="2496"/>
                </a:lnTo>
                <a:lnTo>
                  <a:pt x="6912" y="2470"/>
                </a:lnTo>
                <a:lnTo>
                  <a:pt x="6976" y="2447"/>
                </a:lnTo>
                <a:lnTo>
                  <a:pt x="7039" y="2426"/>
                </a:lnTo>
                <a:lnTo>
                  <a:pt x="7101" y="2408"/>
                </a:lnTo>
                <a:lnTo>
                  <a:pt x="7162" y="2391"/>
                </a:lnTo>
                <a:lnTo>
                  <a:pt x="7222" y="2377"/>
                </a:lnTo>
                <a:lnTo>
                  <a:pt x="7281" y="2365"/>
                </a:lnTo>
                <a:lnTo>
                  <a:pt x="7339" y="2355"/>
                </a:lnTo>
                <a:lnTo>
                  <a:pt x="7368" y="2351"/>
                </a:lnTo>
                <a:lnTo>
                  <a:pt x="7396" y="2348"/>
                </a:lnTo>
                <a:lnTo>
                  <a:pt x="7424" y="2345"/>
                </a:lnTo>
                <a:lnTo>
                  <a:pt x="7451" y="2342"/>
                </a:lnTo>
                <a:lnTo>
                  <a:pt x="7479" y="2340"/>
                </a:lnTo>
                <a:lnTo>
                  <a:pt x="7506" y="2339"/>
                </a:lnTo>
                <a:lnTo>
                  <a:pt x="7532" y="2338"/>
                </a:lnTo>
                <a:lnTo>
                  <a:pt x="7560" y="2338"/>
                </a:lnTo>
                <a:lnTo>
                  <a:pt x="7614" y="2338"/>
                </a:lnTo>
                <a:lnTo>
                  <a:pt x="7667" y="2340"/>
                </a:lnTo>
                <a:lnTo>
                  <a:pt x="7721" y="2343"/>
                </a:lnTo>
                <a:lnTo>
                  <a:pt x="7774" y="2347"/>
                </a:lnTo>
                <a:lnTo>
                  <a:pt x="7826" y="2352"/>
                </a:lnTo>
                <a:lnTo>
                  <a:pt x="7878" y="2359"/>
                </a:lnTo>
                <a:lnTo>
                  <a:pt x="7929" y="2367"/>
                </a:lnTo>
                <a:lnTo>
                  <a:pt x="7980" y="2375"/>
                </a:lnTo>
                <a:lnTo>
                  <a:pt x="8030" y="2385"/>
                </a:lnTo>
                <a:lnTo>
                  <a:pt x="8080" y="2397"/>
                </a:lnTo>
                <a:lnTo>
                  <a:pt x="8128" y="2409"/>
                </a:lnTo>
                <a:lnTo>
                  <a:pt x="8178" y="2423"/>
                </a:lnTo>
                <a:lnTo>
                  <a:pt x="8226" y="2437"/>
                </a:lnTo>
                <a:lnTo>
                  <a:pt x="8273" y="2453"/>
                </a:lnTo>
                <a:lnTo>
                  <a:pt x="8320" y="2470"/>
                </a:lnTo>
                <a:lnTo>
                  <a:pt x="8366" y="2489"/>
                </a:lnTo>
                <a:lnTo>
                  <a:pt x="8413" y="2508"/>
                </a:lnTo>
                <a:lnTo>
                  <a:pt x="8458" y="2530"/>
                </a:lnTo>
                <a:lnTo>
                  <a:pt x="8503" y="2551"/>
                </a:lnTo>
                <a:lnTo>
                  <a:pt x="8547" y="2574"/>
                </a:lnTo>
                <a:lnTo>
                  <a:pt x="8592" y="2599"/>
                </a:lnTo>
                <a:lnTo>
                  <a:pt x="8635" y="2624"/>
                </a:lnTo>
                <a:lnTo>
                  <a:pt x="8678" y="2651"/>
                </a:lnTo>
                <a:lnTo>
                  <a:pt x="8720" y="2678"/>
                </a:lnTo>
                <a:lnTo>
                  <a:pt x="8762" y="2707"/>
                </a:lnTo>
                <a:lnTo>
                  <a:pt x="8804" y="2737"/>
                </a:lnTo>
                <a:lnTo>
                  <a:pt x="8844" y="2768"/>
                </a:lnTo>
                <a:lnTo>
                  <a:pt x="8884" y="2801"/>
                </a:lnTo>
                <a:lnTo>
                  <a:pt x="8924" y="2835"/>
                </a:lnTo>
                <a:lnTo>
                  <a:pt x="8963" y="2870"/>
                </a:lnTo>
                <a:lnTo>
                  <a:pt x="9002" y="2906"/>
                </a:lnTo>
                <a:lnTo>
                  <a:pt x="9040" y="2943"/>
                </a:lnTo>
                <a:lnTo>
                  <a:pt x="9078" y="2981"/>
                </a:lnTo>
                <a:lnTo>
                  <a:pt x="9114" y="3020"/>
                </a:lnTo>
                <a:lnTo>
                  <a:pt x="9148" y="3059"/>
                </a:lnTo>
                <a:lnTo>
                  <a:pt x="9182" y="3098"/>
                </a:lnTo>
                <a:lnTo>
                  <a:pt x="9215" y="3139"/>
                </a:lnTo>
                <a:lnTo>
                  <a:pt x="9247" y="3180"/>
                </a:lnTo>
                <a:lnTo>
                  <a:pt x="9277" y="3221"/>
                </a:lnTo>
                <a:lnTo>
                  <a:pt x="9305" y="3263"/>
                </a:lnTo>
                <a:lnTo>
                  <a:pt x="9333" y="3305"/>
                </a:lnTo>
                <a:lnTo>
                  <a:pt x="9360" y="3347"/>
                </a:lnTo>
                <a:lnTo>
                  <a:pt x="9385" y="3391"/>
                </a:lnTo>
                <a:lnTo>
                  <a:pt x="9409" y="3435"/>
                </a:lnTo>
                <a:lnTo>
                  <a:pt x="9433" y="3480"/>
                </a:lnTo>
                <a:lnTo>
                  <a:pt x="9455" y="3524"/>
                </a:lnTo>
                <a:lnTo>
                  <a:pt x="9476" y="3570"/>
                </a:lnTo>
                <a:lnTo>
                  <a:pt x="9495" y="3615"/>
                </a:lnTo>
                <a:lnTo>
                  <a:pt x="9513" y="3662"/>
                </a:lnTo>
                <a:lnTo>
                  <a:pt x="9530" y="3709"/>
                </a:lnTo>
                <a:lnTo>
                  <a:pt x="9546" y="3757"/>
                </a:lnTo>
                <a:lnTo>
                  <a:pt x="9561" y="3805"/>
                </a:lnTo>
                <a:lnTo>
                  <a:pt x="9575" y="3853"/>
                </a:lnTo>
                <a:lnTo>
                  <a:pt x="9587" y="3902"/>
                </a:lnTo>
                <a:lnTo>
                  <a:pt x="9598" y="3951"/>
                </a:lnTo>
                <a:lnTo>
                  <a:pt x="9608" y="4002"/>
                </a:lnTo>
                <a:lnTo>
                  <a:pt x="9617" y="4053"/>
                </a:lnTo>
                <a:lnTo>
                  <a:pt x="9625" y="4104"/>
                </a:lnTo>
                <a:lnTo>
                  <a:pt x="9632" y="4155"/>
                </a:lnTo>
                <a:lnTo>
                  <a:pt x="9638" y="4207"/>
                </a:lnTo>
                <a:lnTo>
                  <a:pt x="9642" y="4260"/>
                </a:lnTo>
                <a:lnTo>
                  <a:pt x="9645" y="4314"/>
                </a:lnTo>
                <a:lnTo>
                  <a:pt x="9646" y="4368"/>
                </a:lnTo>
                <a:lnTo>
                  <a:pt x="9647" y="4422"/>
                </a:lnTo>
                <a:close/>
                <a:moveTo>
                  <a:pt x="4683" y="4422"/>
                </a:moveTo>
                <a:lnTo>
                  <a:pt x="4682" y="4474"/>
                </a:lnTo>
                <a:lnTo>
                  <a:pt x="4680" y="4526"/>
                </a:lnTo>
                <a:lnTo>
                  <a:pt x="4677" y="4577"/>
                </a:lnTo>
                <a:lnTo>
                  <a:pt x="4673" y="4629"/>
                </a:lnTo>
                <a:lnTo>
                  <a:pt x="4668" y="4680"/>
                </a:lnTo>
                <a:lnTo>
                  <a:pt x="4661" y="4730"/>
                </a:lnTo>
                <a:lnTo>
                  <a:pt x="4654" y="4779"/>
                </a:lnTo>
                <a:lnTo>
                  <a:pt x="4645" y="4828"/>
                </a:lnTo>
                <a:lnTo>
                  <a:pt x="4635" y="4876"/>
                </a:lnTo>
                <a:lnTo>
                  <a:pt x="4624" y="4925"/>
                </a:lnTo>
                <a:lnTo>
                  <a:pt x="4610" y="4973"/>
                </a:lnTo>
                <a:lnTo>
                  <a:pt x="4597" y="5020"/>
                </a:lnTo>
                <a:lnTo>
                  <a:pt x="4582" y="5066"/>
                </a:lnTo>
                <a:lnTo>
                  <a:pt x="4566" y="5112"/>
                </a:lnTo>
                <a:lnTo>
                  <a:pt x="4549" y="5158"/>
                </a:lnTo>
                <a:lnTo>
                  <a:pt x="4531" y="5204"/>
                </a:lnTo>
                <a:lnTo>
                  <a:pt x="4511" y="5248"/>
                </a:lnTo>
                <a:lnTo>
                  <a:pt x="4491" y="5292"/>
                </a:lnTo>
                <a:lnTo>
                  <a:pt x="4469" y="5336"/>
                </a:lnTo>
                <a:lnTo>
                  <a:pt x="4446" y="5379"/>
                </a:lnTo>
                <a:lnTo>
                  <a:pt x="4422" y="5421"/>
                </a:lnTo>
                <a:lnTo>
                  <a:pt x="4395" y="5463"/>
                </a:lnTo>
                <a:lnTo>
                  <a:pt x="4369" y="5506"/>
                </a:lnTo>
                <a:lnTo>
                  <a:pt x="4341" y="5547"/>
                </a:lnTo>
                <a:lnTo>
                  <a:pt x="4312" y="5587"/>
                </a:lnTo>
                <a:lnTo>
                  <a:pt x="4282" y="5627"/>
                </a:lnTo>
                <a:lnTo>
                  <a:pt x="4251" y="5667"/>
                </a:lnTo>
                <a:lnTo>
                  <a:pt x="4219" y="5706"/>
                </a:lnTo>
                <a:lnTo>
                  <a:pt x="4184" y="5745"/>
                </a:lnTo>
                <a:lnTo>
                  <a:pt x="4149" y="5784"/>
                </a:lnTo>
                <a:lnTo>
                  <a:pt x="4113" y="5821"/>
                </a:lnTo>
                <a:lnTo>
                  <a:pt x="4076" y="5858"/>
                </a:lnTo>
                <a:lnTo>
                  <a:pt x="4038" y="5895"/>
                </a:lnTo>
                <a:lnTo>
                  <a:pt x="4000" y="5930"/>
                </a:lnTo>
                <a:lnTo>
                  <a:pt x="3960" y="5964"/>
                </a:lnTo>
                <a:lnTo>
                  <a:pt x="3921" y="5997"/>
                </a:lnTo>
                <a:lnTo>
                  <a:pt x="3881" y="6030"/>
                </a:lnTo>
                <a:lnTo>
                  <a:pt x="3841" y="6061"/>
                </a:lnTo>
                <a:lnTo>
                  <a:pt x="3800" y="6092"/>
                </a:lnTo>
                <a:lnTo>
                  <a:pt x="3758" y="6121"/>
                </a:lnTo>
                <a:lnTo>
                  <a:pt x="3716" y="6149"/>
                </a:lnTo>
                <a:lnTo>
                  <a:pt x="3674" y="6176"/>
                </a:lnTo>
                <a:lnTo>
                  <a:pt x="3631" y="6202"/>
                </a:lnTo>
                <a:lnTo>
                  <a:pt x="3588" y="6226"/>
                </a:lnTo>
                <a:lnTo>
                  <a:pt x="3543" y="6250"/>
                </a:lnTo>
                <a:lnTo>
                  <a:pt x="3499" y="6273"/>
                </a:lnTo>
                <a:lnTo>
                  <a:pt x="3455" y="6295"/>
                </a:lnTo>
                <a:lnTo>
                  <a:pt x="3410" y="6316"/>
                </a:lnTo>
                <a:lnTo>
                  <a:pt x="3365" y="6335"/>
                </a:lnTo>
                <a:lnTo>
                  <a:pt x="3318" y="6354"/>
                </a:lnTo>
                <a:lnTo>
                  <a:pt x="3271" y="6371"/>
                </a:lnTo>
                <a:lnTo>
                  <a:pt x="3225" y="6389"/>
                </a:lnTo>
                <a:lnTo>
                  <a:pt x="3177" y="6404"/>
                </a:lnTo>
                <a:lnTo>
                  <a:pt x="3129" y="6419"/>
                </a:lnTo>
                <a:lnTo>
                  <a:pt x="3080" y="6432"/>
                </a:lnTo>
                <a:lnTo>
                  <a:pt x="3032" y="6445"/>
                </a:lnTo>
                <a:lnTo>
                  <a:pt x="2983" y="6456"/>
                </a:lnTo>
                <a:lnTo>
                  <a:pt x="2932" y="6466"/>
                </a:lnTo>
                <a:lnTo>
                  <a:pt x="2882" y="6475"/>
                </a:lnTo>
                <a:lnTo>
                  <a:pt x="2831" y="6484"/>
                </a:lnTo>
                <a:lnTo>
                  <a:pt x="2780" y="6491"/>
                </a:lnTo>
                <a:lnTo>
                  <a:pt x="2728" y="6497"/>
                </a:lnTo>
                <a:lnTo>
                  <a:pt x="2676" y="6502"/>
                </a:lnTo>
                <a:lnTo>
                  <a:pt x="2624" y="6506"/>
                </a:lnTo>
                <a:lnTo>
                  <a:pt x="2545" y="6509"/>
                </a:lnTo>
                <a:lnTo>
                  <a:pt x="2467" y="6510"/>
                </a:lnTo>
                <a:lnTo>
                  <a:pt x="2391" y="6509"/>
                </a:lnTo>
                <a:lnTo>
                  <a:pt x="2315" y="6508"/>
                </a:lnTo>
                <a:lnTo>
                  <a:pt x="2241" y="6504"/>
                </a:lnTo>
                <a:lnTo>
                  <a:pt x="2169" y="6499"/>
                </a:lnTo>
                <a:lnTo>
                  <a:pt x="2096" y="6492"/>
                </a:lnTo>
                <a:lnTo>
                  <a:pt x="2026" y="6484"/>
                </a:lnTo>
                <a:lnTo>
                  <a:pt x="1957" y="6474"/>
                </a:lnTo>
                <a:lnTo>
                  <a:pt x="1888" y="6463"/>
                </a:lnTo>
                <a:lnTo>
                  <a:pt x="1821" y="6450"/>
                </a:lnTo>
                <a:lnTo>
                  <a:pt x="1755" y="6436"/>
                </a:lnTo>
                <a:lnTo>
                  <a:pt x="1690" y="6420"/>
                </a:lnTo>
                <a:lnTo>
                  <a:pt x="1626" y="6402"/>
                </a:lnTo>
                <a:lnTo>
                  <a:pt x="1564" y="6383"/>
                </a:lnTo>
                <a:lnTo>
                  <a:pt x="1503" y="6361"/>
                </a:lnTo>
                <a:lnTo>
                  <a:pt x="1442" y="6339"/>
                </a:lnTo>
                <a:lnTo>
                  <a:pt x="1383" y="6315"/>
                </a:lnTo>
                <a:lnTo>
                  <a:pt x="1325" y="6290"/>
                </a:lnTo>
                <a:lnTo>
                  <a:pt x="1268" y="6263"/>
                </a:lnTo>
                <a:lnTo>
                  <a:pt x="1213" y="6234"/>
                </a:lnTo>
                <a:lnTo>
                  <a:pt x="1158" y="6204"/>
                </a:lnTo>
                <a:lnTo>
                  <a:pt x="1105" y="6172"/>
                </a:lnTo>
                <a:lnTo>
                  <a:pt x="1052" y="6139"/>
                </a:lnTo>
                <a:lnTo>
                  <a:pt x="1002" y="6104"/>
                </a:lnTo>
                <a:lnTo>
                  <a:pt x="952" y="6067"/>
                </a:lnTo>
                <a:lnTo>
                  <a:pt x="904" y="6029"/>
                </a:lnTo>
                <a:lnTo>
                  <a:pt x="855" y="5990"/>
                </a:lnTo>
                <a:lnTo>
                  <a:pt x="809" y="5949"/>
                </a:lnTo>
                <a:lnTo>
                  <a:pt x="764" y="5906"/>
                </a:lnTo>
                <a:lnTo>
                  <a:pt x="720" y="5862"/>
                </a:lnTo>
                <a:lnTo>
                  <a:pt x="678" y="5816"/>
                </a:lnTo>
                <a:lnTo>
                  <a:pt x="635" y="5768"/>
                </a:lnTo>
                <a:lnTo>
                  <a:pt x="595" y="5720"/>
                </a:lnTo>
                <a:lnTo>
                  <a:pt x="556" y="5671"/>
                </a:lnTo>
                <a:lnTo>
                  <a:pt x="519" y="5621"/>
                </a:lnTo>
                <a:lnTo>
                  <a:pt x="483" y="5569"/>
                </a:lnTo>
                <a:lnTo>
                  <a:pt x="448" y="5517"/>
                </a:lnTo>
                <a:lnTo>
                  <a:pt x="413" y="5463"/>
                </a:lnTo>
                <a:lnTo>
                  <a:pt x="381" y="5408"/>
                </a:lnTo>
                <a:lnTo>
                  <a:pt x="350" y="5353"/>
                </a:lnTo>
                <a:lnTo>
                  <a:pt x="321" y="5296"/>
                </a:lnTo>
                <a:lnTo>
                  <a:pt x="292" y="5238"/>
                </a:lnTo>
                <a:lnTo>
                  <a:pt x="265" y="5178"/>
                </a:lnTo>
                <a:lnTo>
                  <a:pt x="240" y="5119"/>
                </a:lnTo>
                <a:lnTo>
                  <a:pt x="214" y="5058"/>
                </a:lnTo>
                <a:lnTo>
                  <a:pt x="191" y="4996"/>
                </a:lnTo>
                <a:lnTo>
                  <a:pt x="169" y="4933"/>
                </a:lnTo>
                <a:lnTo>
                  <a:pt x="149" y="4867"/>
                </a:lnTo>
                <a:lnTo>
                  <a:pt x="130" y="4802"/>
                </a:lnTo>
                <a:lnTo>
                  <a:pt x="112" y="4736"/>
                </a:lnTo>
                <a:lnTo>
                  <a:pt x="96" y="4669"/>
                </a:lnTo>
                <a:lnTo>
                  <a:pt x="81" y="4600"/>
                </a:lnTo>
                <a:lnTo>
                  <a:pt x="67" y="4530"/>
                </a:lnTo>
                <a:lnTo>
                  <a:pt x="54" y="4459"/>
                </a:lnTo>
                <a:lnTo>
                  <a:pt x="43" y="4388"/>
                </a:lnTo>
                <a:lnTo>
                  <a:pt x="33" y="4315"/>
                </a:lnTo>
                <a:lnTo>
                  <a:pt x="25" y="4240"/>
                </a:lnTo>
                <a:lnTo>
                  <a:pt x="17" y="4165"/>
                </a:lnTo>
                <a:lnTo>
                  <a:pt x="11" y="4089"/>
                </a:lnTo>
                <a:lnTo>
                  <a:pt x="6" y="4013"/>
                </a:lnTo>
                <a:lnTo>
                  <a:pt x="3" y="3934"/>
                </a:lnTo>
                <a:lnTo>
                  <a:pt x="1" y="3854"/>
                </a:lnTo>
                <a:lnTo>
                  <a:pt x="0" y="3774"/>
                </a:lnTo>
                <a:lnTo>
                  <a:pt x="0" y="3715"/>
                </a:lnTo>
                <a:lnTo>
                  <a:pt x="2" y="3654"/>
                </a:lnTo>
                <a:lnTo>
                  <a:pt x="3" y="3596"/>
                </a:lnTo>
                <a:lnTo>
                  <a:pt x="6" y="3537"/>
                </a:lnTo>
                <a:lnTo>
                  <a:pt x="9" y="3478"/>
                </a:lnTo>
                <a:lnTo>
                  <a:pt x="13" y="3420"/>
                </a:lnTo>
                <a:lnTo>
                  <a:pt x="18" y="3361"/>
                </a:lnTo>
                <a:lnTo>
                  <a:pt x="24" y="3304"/>
                </a:lnTo>
                <a:lnTo>
                  <a:pt x="30" y="3246"/>
                </a:lnTo>
                <a:lnTo>
                  <a:pt x="37" y="3189"/>
                </a:lnTo>
                <a:lnTo>
                  <a:pt x="44" y="3133"/>
                </a:lnTo>
                <a:lnTo>
                  <a:pt x="52" y="3075"/>
                </a:lnTo>
                <a:lnTo>
                  <a:pt x="61" y="3019"/>
                </a:lnTo>
                <a:lnTo>
                  <a:pt x="71" y="2963"/>
                </a:lnTo>
                <a:lnTo>
                  <a:pt x="81" y="2907"/>
                </a:lnTo>
                <a:lnTo>
                  <a:pt x="92" y="2852"/>
                </a:lnTo>
                <a:lnTo>
                  <a:pt x="104" y="2796"/>
                </a:lnTo>
                <a:lnTo>
                  <a:pt x="117" y="2741"/>
                </a:lnTo>
                <a:lnTo>
                  <a:pt x="130" y="2686"/>
                </a:lnTo>
                <a:lnTo>
                  <a:pt x="144" y="2632"/>
                </a:lnTo>
                <a:lnTo>
                  <a:pt x="158" y="2578"/>
                </a:lnTo>
                <a:lnTo>
                  <a:pt x="174" y="2524"/>
                </a:lnTo>
                <a:lnTo>
                  <a:pt x="190" y="2470"/>
                </a:lnTo>
                <a:lnTo>
                  <a:pt x="206" y="2417"/>
                </a:lnTo>
                <a:lnTo>
                  <a:pt x="224" y="2364"/>
                </a:lnTo>
                <a:lnTo>
                  <a:pt x="243" y="2311"/>
                </a:lnTo>
                <a:lnTo>
                  <a:pt x="262" y="2259"/>
                </a:lnTo>
                <a:lnTo>
                  <a:pt x="281" y="2206"/>
                </a:lnTo>
                <a:lnTo>
                  <a:pt x="302" y="2154"/>
                </a:lnTo>
                <a:lnTo>
                  <a:pt x="323" y="2102"/>
                </a:lnTo>
                <a:lnTo>
                  <a:pt x="345" y="2051"/>
                </a:lnTo>
                <a:lnTo>
                  <a:pt x="367" y="2000"/>
                </a:lnTo>
                <a:lnTo>
                  <a:pt x="425" y="1876"/>
                </a:lnTo>
                <a:lnTo>
                  <a:pt x="488" y="1758"/>
                </a:lnTo>
                <a:lnTo>
                  <a:pt x="553" y="1643"/>
                </a:lnTo>
                <a:lnTo>
                  <a:pt x="622" y="1531"/>
                </a:lnTo>
                <a:lnTo>
                  <a:pt x="696" y="1424"/>
                </a:lnTo>
                <a:lnTo>
                  <a:pt x="773" y="1320"/>
                </a:lnTo>
                <a:lnTo>
                  <a:pt x="853" y="1220"/>
                </a:lnTo>
                <a:lnTo>
                  <a:pt x="938" y="1125"/>
                </a:lnTo>
                <a:lnTo>
                  <a:pt x="1026" y="1034"/>
                </a:lnTo>
                <a:lnTo>
                  <a:pt x="1119" y="945"/>
                </a:lnTo>
                <a:lnTo>
                  <a:pt x="1214" y="861"/>
                </a:lnTo>
                <a:lnTo>
                  <a:pt x="1314" y="781"/>
                </a:lnTo>
                <a:lnTo>
                  <a:pt x="1417" y="705"/>
                </a:lnTo>
                <a:lnTo>
                  <a:pt x="1524" y="632"/>
                </a:lnTo>
                <a:lnTo>
                  <a:pt x="1634" y="564"/>
                </a:lnTo>
                <a:lnTo>
                  <a:pt x="1749" y="500"/>
                </a:lnTo>
                <a:lnTo>
                  <a:pt x="1867" y="440"/>
                </a:lnTo>
                <a:lnTo>
                  <a:pt x="1989" y="382"/>
                </a:lnTo>
                <a:lnTo>
                  <a:pt x="2116" y="330"/>
                </a:lnTo>
                <a:lnTo>
                  <a:pt x="2244" y="281"/>
                </a:lnTo>
                <a:lnTo>
                  <a:pt x="2378" y="236"/>
                </a:lnTo>
                <a:lnTo>
                  <a:pt x="2514" y="196"/>
                </a:lnTo>
                <a:lnTo>
                  <a:pt x="2655" y="159"/>
                </a:lnTo>
                <a:lnTo>
                  <a:pt x="2800" y="124"/>
                </a:lnTo>
                <a:lnTo>
                  <a:pt x="2949" y="95"/>
                </a:lnTo>
                <a:lnTo>
                  <a:pt x="3100" y="70"/>
                </a:lnTo>
                <a:lnTo>
                  <a:pt x="3256" y="49"/>
                </a:lnTo>
                <a:lnTo>
                  <a:pt x="3415" y="31"/>
                </a:lnTo>
                <a:lnTo>
                  <a:pt x="3579" y="17"/>
                </a:lnTo>
                <a:lnTo>
                  <a:pt x="3745" y="8"/>
                </a:lnTo>
                <a:lnTo>
                  <a:pt x="3916" y="2"/>
                </a:lnTo>
                <a:lnTo>
                  <a:pt x="4090" y="0"/>
                </a:lnTo>
                <a:lnTo>
                  <a:pt x="3977" y="929"/>
                </a:lnTo>
                <a:lnTo>
                  <a:pt x="3854" y="938"/>
                </a:lnTo>
                <a:lnTo>
                  <a:pt x="3733" y="949"/>
                </a:lnTo>
                <a:lnTo>
                  <a:pt x="3617" y="963"/>
                </a:lnTo>
                <a:lnTo>
                  <a:pt x="3502" y="980"/>
                </a:lnTo>
                <a:lnTo>
                  <a:pt x="3392" y="1000"/>
                </a:lnTo>
                <a:lnTo>
                  <a:pt x="3284" y="1023"/>
                </a:lnTo>
                <a:lnTo>
                  <a:pt x="3180" y="1049"/>
                </a:lnTo>
                <a:lnTo>
                  <a:pt x="3078" y="1078"/>
                </a:lnTo>
                <a:lnTo>
                  <a:pt x="2981" y="1109"/>
                </a:lnTo>
                <a:lnTo>
                  <a:pt x="2885" y="1143"/>
                </a:lnTo>
                <a:lnTo>
                  <a:pt x="2794" y="1180"/>
                </a:lnTo>
                <a:lnTo>
                  <a:pt x="2705" y="1220"/>
                </a:lnTo>
                <a:lnTo>
                  <a:pt x="2620" y="1262"/>
                </a:lnTo>
                <a:lnTo>
                  <a:pt x="2539" y="1308"/>
                </a:lnTo>
                <a:lnTo>
                  <a:pt x="2459" y="1357"/>
                </a:lnTo>
                <a:lnTo>
                  <a:pt x="2384" y="1408"/>
                </a:lnTo>
                <a:lnTo>
                  <a:pt x="2311" y="1462"/>
                </a:lnTo>
                <a:lnTo>
                  <a:pt x="2242" y="1519"/>
                </a:lnTo>
                <a:lnTo>
                  <a:pt x="2176" y="1579"/>
                </a:lnTo>
                <a:lnTo>
                  <a:pt x="2114" y="1643"/>
                </a:lnTo>
                <a:lnTo>
                  <a:pt x="2053" y="1708"/>
                </a:lnTo>
                <a:lnTo>
                  <a:pt x="1997" y="1776"/>
                </a:lnTo>
                <a:lnTo>
                  <a:pt x="1944" y="1848"/>
                </a:lnTo>
                <a:lnTo>
                  <a:pt x="1893" y="1923"/>
                </a:lnTo>
                <a:lnTo>
                  <a:pt x="1847" y="2000"/>
                </a:lnTo>
                <a:lnTo>
                  <a:pt x="1803" y="2079"/>
                </a:lnTo>
                <a:lnTo>
                  <a:pt x="1763" y="2162"/>
                </a:lnTo>
                <a:lnTo>
                  <a:pt x="1726" y="2248"/>
                </a:lnTo>
                <a:lnTo>
                  <a:pt x="1691" y="2337"/>
                </a:lnTo>
                <a:lnTo>
                  <a:pt x="1660" y="2428"/>
                </a:lnTo>
                <a:lnTo>
                  <a:pt x="1633" y="2523"/>
                </a:lnTo>
                <a:lnTo>
                  <a:pt x="1608" y="2619"/>
                </a:lnTo>
                <a:lnTo>
                  <a:pt x="1678" y="2585"/>
                </a:lnTo>
                <a:lnTo>
                  <a:pt x="1747" y="2554"/>
                </a:lnTo>
                <a:lnTo>
                  <a:pt x="1815" y="2524"/>
                </a:lnTo>
                <a:lnTo>
                  <a:pt x="1881" y="2496"/>
                </a:lnTo>
                <a:lnTo>
                  <a:pt x="1947" y="2470"/>
                </a:lnTo>
                <a:lnTo>
                  <a:pt x="2011" y="2447"/>
                </a:lnTo>
                <a:lnTo>
                  <a:pt x="2074" y="2426"/>
                </a:lnTo>
                <a:lnTo>
                  <a:pt x="2137" y="2408"/>
                </a:lnTo>
                <a:lnTo>
                  <a:pt x="2198" y="2391"/>
                </a:lnTo>
                <a:lnTo>
                  <a:pt x="2258" y="2377"/>
                </a:lnTo>
                <a:lnTo>
                  <a:pt x="2317" y="2365"/>
                </a:lnTo>
                <a:lnTo>
                  <a:pt x="2375" y="2355"/>
                </a:lnTo>
                <a:lnTo>
                  <a:pt x="2404" y="2351"/>
                </a:lnTo>
                <a:lnTo>
                  <a:pt x="2432" y="2348"/>
                </a:lnTo>
                <a:lnTo>
                  <a:pt x="2460" y="2345"/>
                </a:lnTo>
                <a:lnTo>
                  <a:pt x="2487" y="2342"/>
                </a:lnTo>
                <a:lnTo>
                  <a:pt x="2514" y="2340"/>
                </a:lnTo>
                <a:lnTo>
                  <a:pt x="2542" y="2339"/>
                </a:lnTo>
                <a:lnTo>
                  <a:pt x="2569" y="2338"/>
                </a:lnTo>
                <a:lnTo>
                  <a:pt x="2595" y="2338"/>
                </a:lnTo>
                <a:lnTo>
                  <a:pt x="2650" y="2338"/>
                </a:lnTo>
                <a:lnTo>
                  <a:pt x="2703" y="2340"/>
                </a:lnTo>
                <a:lnTo>
                  <a:pt x="2757" y="2343"/>
                </a:lnTo>
                <a:lnTo>
                  <a:pt x="2810" y="2347"/>
                </a:lnTo>
                <a:lnTo>
                  <a:pt x="2862" y="2352"/>
                </a:lnTo>
                <a:lnTo>
                  <a:pt x="2913" y="2359"/>
                </a:lnTo>
                <a:lnTo>
                  <a:pt x="2965" y="2367"/>
                </a:lnTo>
                <a:lnTo>
                  <a:pt x="3016" y="2375"/>
                </a:lnTo>
                <a:lnTo>
                  <a:pt x="3066" y="2385"/>
                </a:lnTo>
                <a:lnTo>
                  <a:pt x="3115" y="2397"/>
                </a:lnTo>
                <a:lnTo>
                  <a:pt x="3165" y="2409"/>
                </a:lnTo>
                <a:lnTo>
                  <a:pt x="3214" y="2423"/>
                </a:lnTo>
                <a:lnTo>
                  <a:pt x="3261" y="2437"/>
                </a:lnTo>
                <a:lnTo>
                  <a:pt x="3309" y="2453"/>
                </a:lnTo>
                <a:lnTo>
                  <a:pt x="3356" y="2470"/>
                </a:lnTo>
                <a:lnTo>
                  <a:pt x="3403" y="2489"/>
                </a:lnTo>
                <a:lnTo>
                  <a:pt x="3449" y="2508"/>
                </a:lnTo>
                <a:lnTo>
                  <a:pt x="3494" y="2530"/>
                </a:lnTo>
                <a:lnTo>
                  <a:pt x="3539" y="2551"/>
                </a:lnTo>
                <a:lnTo>
                  <a:pt x="3584" y="2574"/>
                </a:lnTo>
                <a:lnTo>
                  <a:pt x="3628" y="2599"/>
                </a:lnTo>
                <a:lnTo>
                  <a:pt x="3671" y="2624"/>
                </a:lnTo>
                <a:lnTo>
                  <a:pt x="3714" y="2651"/>
                </a:lnTo>
                <a:lnTo>
                  <a:pt x="3756" y="2678"/>
                </a:lnTo>
                <a:lnTo>
                  <a:pt x="3798" y="2707"/>
                </a:lnTo>
                <a:lnTo>
                  <a:pt x="3839" y="2737"/>
                </a:lnTo>
                <a:lnTo>
                  <a:pt x="3880" y="2768"/>
                </a:lnTo>
                <a:lnTo>
                  <a:pt x="3920" y="2801"/>
                </a:lnTo>
                <a:lnTo>
                  <a:pt x="3960" y="2835"/>
                </a:lnTo>
                <a:lnTo>
                  <a:pt x="4000" y="2870"/>
                </a:lnTo>
                <a:lnTo>
                  <a:pt x="4038" y="2906"/>
                </a:lnTo>
                <a:lnTo>
                  <a:pt x="4076" y="2943"/>
                </a:lnTo>
                <a:lnTo>
                  <a:pt x="4113" y="2981"/>
                </a:lnTo>
                <a:lnTo>
                  <a:pt x="4149" y="3020"/>
                </a:lnTo>
                <a:lnTo>
                  <a:pt x="4184" y="3059"/>
                </a:lnTo>
                <a:lnTo>
                  <a:pt x="4219" y="3098"/>
                </a:lnTo>
                <a:lnTo>
                  <a:pt x="4251" y="3139"/>
                </a:lnTo>
                <a:lnTo>
                  <a:pt x="4282" y="3180"/>
                </a:lnTo>
                <a:lnTo>
                  <a:pt x="4312" y="3221"/>
                </a:lnTo>
                <a:lnTo>
                  <a:pt x="4341" y="3263"/>
                </a:lnTo>
                <a:lnTo>
                  <a:pt x="4369" y="3305"/>
                </a:lnTo>
                <a:lnTo>
                  <a:pt x="4395" y="3347"/>
                </a:lnTo>
                <a:lnTo>
                  <a:pt x="4422" y="3391"/>
                </a:lnTo>
                <a:lnTo>
                  <a:pt x="4446" y="3435"/>
                </a:lnTo>
                <a:lnTo>
                  <a:pt x="4469" y="3480"/>
                </a:lnTo>
                <a:lnTo>
                  <a:pt x="4491" y="3524"/>
                </a:lnTo>
                <a:lnTo>
                  <a:pt x="4511" y="3570"/>
                </a:lnTo>
                <a:lnTo>
                  <a:pt x="4531" y="3615"/>
                </a:lnTo>
                <a:lnTo>
                  <a:pt x="4549" y="3662"/>
                </a:lnTo>
                <a:lnTo>
                  <a:pt x="4566" y="3709"/>
                </a:lnTo>
                <a:lnTo>
                  <a:pt x="4582" y="3757"/>
                </a:lnTo>
                <a:lnTo>
                  <a:pt x="4597" y="3805"/>
                </a:lnTo>
                <a:lnTo>
                  <a:pt x="4610" y="3853"/>
                </a:lnTo>
                <a:lnTo>
                  <a:pt x="4624" y="3902"/>
                </a:lnTo>
                <a:lnTo>
                  <a:pt x="4635" y="3951"/>
                </a:lnTo>
                <a:lnTo>
                  <a:pt x="4645" y="4002"/>
                </a:lnTo>
                <a:lnTo>
                  <a:pt x="4654" y="4053"/>
                </a:lnTo>
                <a:lnTo>
                  <a:pt x="4661" y="4104"/>
                </a:lnTo>
                <a:lnTo>
                  <a:pt x="4668" y="4155"/>
                </a:lnTo>
                <a:lnTo>
                  <a:pt x="4673" y="4207"/>
                </a:lnTo>
                <a:lnTo>
                  <a:pt x="4677" y="4260"/>
                </a:lnTo>
                <a:lnTo>
                  <a:pt x="4680" y="4314"/>
                </a:lnTo>
                <a:lnTo>
                  <a:pt x="4682" y="4368"/>
                </a:lnTo>
                <a:lnTo>
                  <a:pt x="4683" y="4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2139951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10" y="2652480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5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8" y="3997340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300" b="1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2" y="2684386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300" b="1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6" y="3254484"/>
            <a:ext cx="5708435" cy="86757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6" y="4241805"/>
            <a:ext cx="5708435" cy="30842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6" y="4594499"/>
            <a:ext cx="5708435" cy="27152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999589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10" y="1911238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10" y="4701010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9"/>
            <a:ext cx="10917442" cy="57058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8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4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4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1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2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2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3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90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4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50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7486462" y="253689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7439316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7456288" y="253123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8391652" y="255197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8429369" y="253123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7535493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760149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7622240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7667500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7688244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7754247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777687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779950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7820251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7842881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809180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8114438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8157812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8180442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824644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8267189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828981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831244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8333193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8165355" y="120173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7844767" y="120173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8121982" y="120550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8093694" y="120550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8057864" y="119984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7263935" y="119984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7295993" y="119984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9" y="119984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7216790" y="119984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7927743" y="119607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7865510" y="119607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7371427" y="2553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7409142" y="2533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7071582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7094212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7137586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7160215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7226219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724696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726959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729222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7312967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6969747" y="139408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7" y="3867150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7" y="3856038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4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5" y="119565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2054490" y="254778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2007344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2024316" y="254212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1" y="254212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959680" y="256286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997397" y="254212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2103521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216952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2190268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2235528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2256272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2322275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234490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236753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2388279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2410909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593833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65983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682466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725840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748470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81447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835217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85784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88047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901221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733383" y="121262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2412795" y="121262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690010" y="121639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661722" y="121639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625891" y="121073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9" y="122582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831962" y="121073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864022" y="121073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7" y="121073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784818" y="121073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2495770" y="120696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2463712" y="1208853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2433538" y="120696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939454" y="2564756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977170" y="2544012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639609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662239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705613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728242" y="2545898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794246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81499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83762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86025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880994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537776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8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4721486" y="2547778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4674340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4691312" y="2542121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7" y="2542121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5626676" y="2562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5664393" y="2542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4770517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483652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4857264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4902524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4923268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4989271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501190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503453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5055275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5077905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5260829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532683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5349462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5392836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5415466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548146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5502213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552484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554747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5568217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5400379" y="1212620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5079791" y="121262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5357006" y="1216392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5328718" y="1216392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5292887" y="1210735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5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5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5" y="1225821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4498959" y="1210735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4531017" y="1210735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3" y="1210735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4451814" y="1210735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5162766" y="1206963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5130708" y="1208849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5100534" y="1206963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4606450" y="2564751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4644166" y="2544007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4306606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4329236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4372610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4395239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4461243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448198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450461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452724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4547991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4204772" y="1404974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6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3463101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3415955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3432927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2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4368292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4406008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3512132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357813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3598879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364413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3664883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373088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37535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37761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3796890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381952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406844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409107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413445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415708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42230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4243828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426645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428908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4309832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4141994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3821406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4098621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4070333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4034502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50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3240573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3272633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8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3193428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904382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872323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842149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3348065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3385781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304822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3070851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3114225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3136854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3202858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322360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324623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326886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3289606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946386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2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6278147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6231001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6247973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8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7183338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7221054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6327178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639318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641392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64591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647992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654593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656856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659119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661193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6634566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6883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6906123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6949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6972127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703813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7058874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7081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710413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7124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6957040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6636452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6913667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6885379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6849548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6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6055619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6087678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4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6008474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6719428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6687369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6657195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6163111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6200827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5797264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586326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5885897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592927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5951900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601790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603864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606127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608390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6104652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5761432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5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9010460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896331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8980286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1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9915651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9953367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905949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9125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914623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919149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921224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927824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930087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932350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934424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936687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961580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963843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968181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970444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977044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979118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981381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983644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985719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9689353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9368765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9645980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9617692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9581861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9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8787932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8819992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7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8740787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9451741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9419682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9389508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8895424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8933140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859558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861821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866158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868421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875021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87709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879359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881622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883696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8493745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5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7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7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6" y="1404978"/>
            <a:ext cx="144444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9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3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1" y="4264854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1" y="1865906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4"/>
            <a:ext cx="7749820" cy="357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3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9" y="1329615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lvl="0">
              <a:defRPr/>
            </a:pPr>
            <a:endParaRPr lang="de-DE" sz="1600" kern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3" y="1185722"/>
            <a:ext cx="5491039" cy="57886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2"/>
            <a:ext cx="3051276" cy="129699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3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30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4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1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9" y="3222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9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7" y="439714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square" lIns="91440" tIns="91440" rIns="91440" bIns="91440" rtlCol="0">
              <a:noAutofit/>
            </a:bodyPr>
            <a:lstStyle/>
            <a:p>
              <a:pPr algn="l"/>
              <a:r>
                <a:rPr lang="da-DK" sz="200" b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5850911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4890790" y="2087882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5850908" y="3535682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7" y="4263392"/>
            <a:ext cx="153588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6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9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9" y="370606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6" y="4664297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6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3" y="35329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9" y="3025085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5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8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4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9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5" y="130269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5" y="177621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5" y="2354737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40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70" y="426339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2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7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4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70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7" y="5849870"/>
            <a:ext cx="3122515" cy="707886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9422"/>
            <a:r>
              <a:rPr lang="en-US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5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6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8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2"/>
            <a:ext cx="2005678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2" y="2367954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6" y="2167964"/>
            <a:ext cx="199000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8"/>
            <a:ext cx="2005678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3" y="3821540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4"/>
            <a:ext cx="2110684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1" y="3803336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l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9"/>
            <a:ext cx="7969239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Agenda</a:t>
            </a:r>
          </a:p>
        </p:txBody>
      </p:sp>
      <p:sp>
        <p:nvSpPr>
          <p:cNvPr id="82" name="Oval 81"/>
          <p:cNvSpPr/>
          <p:nvPr userDrawn="1"/>
        </p:nvSpPr>
        <p:spPr bwMode="auto">
          <a:xfrm>
            <a:off x="1479318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531724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611908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479318" y="3881438"/>
            <a:ext cx="1041400" cy="1041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531724" y="3914798"/>
            <a:ext cx="936591" cy="936031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611908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4414607" y="1385888"/>
            <a:ext cx="1041400" cy="10398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4467014" y="1419161"/>
            <a:ext cx="936591" cy="9346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3547131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4414606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4467012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3547131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7349893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7402300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6482355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7349893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7402300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6482355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473274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414606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370851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473274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414606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370851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51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261863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182344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332051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261863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182344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6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1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4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54814" y="4854056"/>
            <a:ext cx="70993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129859" y="4854056"/>
            <a:ext cx="60465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776249" y="4854056"/>
            <a:ext cx="85472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600614" y="4854056"/>
            <a:ext cx="73449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8427553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10178924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814254" y="3064458"/>
            <a:ext cx="2560316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9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437813" cy="61341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sp>
        <p:nvSpPr>
          <p:cNvPr id="26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5473591" y="6400910"/>
            <a:ext cx="3728906" cy="2462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31" name="Picture 30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32" name="Picture 31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33" name="Picture 32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3" y="3425825"/>
            <a:ext cx="8764587" cy="639761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3" y="4202110"/>
            <a:ext cx="8764587" cy="508000"/>
          </a:xfrm>
          <a:prstGeom prst="rect">
            <a:avLst/>
          </a:prstGeom>
        </p:spPr>
        <p:txBody>
          <a:bodyPr tIns="91429" bIns="91429"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449" y="765923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31472" y="6477111"/>
            <a:ext cx="8125883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ctr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180"/>
            <a:ext cx="7643114" cy="4299251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 userDrawn="1"/>
        </p:nvSpPr>
        <p:spPr bwMode="auto">
          <a:xfrm>
            <a:off x="11258213" y="6367510"/>
            <a:ext cx="365600" cy="365599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258213" y="6409370"/>
            <a:ext cx="365600" cy="2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91429" rIns="91429" bIns="91429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1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1427" y="6307423"/>
            <a:ext cx="280241" cy="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1" y="1206500"/>
            <a:ext cx="9971267" cy="5146675"/>
          </a:xfrm>
          <a:prstGeom prst="rect">
            <a:avLst/>
          </a:prstGeom>
        </p:spPr>
        <p:txBody>
          <a:bodyPr vert="horz" lIns="91429" tIns="91429" rIns="91429" bIns="91429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6227"/>
            <a:ext cx="9972675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2"/>
            <a:ext cx="9958847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tIns="91429" bIns="91429"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marL="0" indent="0">
              <a:buNone/>
              <a:defRPr sz="1600"/>
            </a:lvl1pPr>
            <a:lvl2pPr marL="457010" indent="0">
              <a:buNone/>
              <a:defRPr sz="1400"/>
            </a:lvl2pPr>
            <a:lvl3pPr marL="914019" indent="0">
              <a:buNone/>
              <a:defRPr sz="1200"/>
            </a:lvl3pPr>
            <a:lvl4pPr marL="1371029" indent="0">
              <a:buNone/>
              <a:defRPr sz="1000"/>
            </a:lvl4pPr>
            <a:lvl5pPr marL="1828038" indent="0">
              <a:buNone/>
              <a:defRPr sz="1000"/>
            </a:lvl5pPr>
            <a:lvl6pPr marL="2285047" indent="0">
              <a:buNone/>
              <a:defRPr sz="1000"/>
            </a:lvl6pPr>
            <a:lvl7pPr marL="2742057" indent="0">
              <a:buNone/>
              <a:defRPr sz="1000"/>
            </a:lvl7pPr>
            <a:lvl8pPr marL="3199067" indent="0">
              <a:buNone/>
              <a:defRPr sz="1000"/>
            </a:lvl8pPr>
            <a:lvl9pPr marL="3656076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  <a:prstGeom prst="rect">
            <a:avLst/>
          </a:prstGeom>
        </p:spPr>
        <p:txBody>
          <a:bodyPr vert="horz" lIns="91429" tIns="91429" rIns="91429" bIns="91429" rtlCol="0" anchor="ctr">
            <a:no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0" y="6477110"/>
            <a:ext cx="8125883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93076" y="6194960"/>
            <a:ext cx="478782" cy="3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066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066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2611" y="1071961"/>
            <a:ext cx="9875520" cy="0"/>
          </a:xfrm>
          <a:prstGeom prst="line">
            <a:avLst/>
          </a:prstGeom>
          <a:ln w="12700" cap="rnd">
            <a:solidFill>
              <a:srgbClr val="FFBB6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9377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32" indent="-457032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236" indent="-380861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441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818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194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157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47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24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0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7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53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3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6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8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59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35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1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5331" y="849052"/>
            <a:ext cx="5103947" cy="4878313"/>
            <a:chOff x="174620" y="-765833"/>
            <a:chExt cx="4161380" cy="4293734"/>
          </a:xfrm>
        </p:grpSpPr>
        <p:sp>
          <p:nvSpPr>
            <p:cNvPr id="20" name="Diamond 19"/>
            <p:cNvSpPr/>
            <p:nvPr/>
          </p:nvSpPr>
          <p:spPr>
            <a:xfrm>
              <a:off x="174620" y="-765833"/>
              <a:ext cx="4161380" cy="416138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13204" y="2982769"/>
              <a:ext cx="1076536" cy="545132"/>
            </a:xfrm>
            <a:custGeom>
              <a:avLst/>
              <a:gdLst>
                <a:gd name="T0" fmla="*/ 4141 w 6589"/>
                <a:gd name="T1" fmla="*/ 2489 h 3337"/>
                <a:gd name="T2" fmla="*/ 4243 w 6589"/>
                <a:gd name="T3" fmla="*/ 2385 h 3337"/>
                <a:gd name="T4" fmla="*/ 4346 w 6589"/>
                <a:gd name="T5" fmla="*/ 2282 h 3337"/>
                <a:gd name="T6" fmla="*/ 4448 w 6589"/>
                <a:gd name="T7" fmla="*/ 2180 h 3337"/>
                <a:gd name="T8" fmla="*/ 4552 w 6589"/>
                <a:gd name="T9" fmla="*/ 2077 h 3337"/>
                <a:gd name="T10" fmla="*/ 4654 w 6589"/>
                <a:gd name="T11" fmla="*/ 1973 h 3337"/>
                <a:gd name="T12" fmla="*/ 4756 w 6589"/>
                <a:gd name="T13" fmla="*/ 1870 h 3337"/>
                <a:gd name="T14" fmla="*/ 4859 w 6589"/>
                <a:gd name="T15" fmla="*/ 1767 h 3337"/>
                <a:gd name="T16" fmla="*/ 4960 w 6589"/>
                <a:gd name="T17" fmla="*/ 1664 h 3337"/>
                <a:gd name="T18" fmla="*/ 6589 w 6589"/>
                <a:gd name="T19" fmla="*/ 0 h 3337"/>
                <a:gd name="T20" fmla="*/ 4924 w 6589"/>
                <a:gd name="T21" fmla="*/ 1626 h 3337"/>
                <a:gd name="T22" fmla="*/ 4819 w 6589"/>
                <a:gd name="T23" fmla="*/ 1728 h 3337"/>
                <a:gd name="T24" fmla="*/ 4716 w 6589"/>
                <a:gd name="T25" fmla="*/ 1830 h 3337"/>
                <a:gd name="T26" fmla="*/ 4612 w 6589"/>
                <a:gd name="T27" fmla="*/ 1933 h 3337"/>
                <a:gd name="T28" fmla="*/ 4509 w 6589"/>
                <a:gd name="T29" fmla="*/ 2035 h 3337"/>
                <a:gd name="T30" fmla="*/ 4406 w 6589"/>
                <a:gd name="T31" fmla="*/ 2137 h 3337"/>
                <a:gd name="T32" fmla="*/ 4303 w 6589"/>
                <a:gd name="T33" fmla="*/ 2240 h 3337"/>
                <a:gd name="T34" fmla="*/ 4200 w 6589"/>
                <a:gd name="T35" fmla="*/ 2343 h 3337"/>
                <a:gd name="T36" fmla="*/ 4096 w 6589"/>
                <a:gd name="T37" fmla="*/ 2445 h 3337"/>
                <a:gd name="T38" fmla="*/ 2493 w 6589"/>
                <a:gd name="T39" fmla="*/ 2445 h 3337"/>
                <a:gd name="T40" fmla="*/ 2390 w 6589"/>
                <a:gd name="T41" fmla="*/ 2342 h 3337"/>
                <a:gd name="T42" fmla="*/ 2286 w 6589"/>
                <a:gd name="T43" fmla="*/ 2240 h 3337"/>
                <a:gd name="T44" fmla="*/ 2183 w 6589"/>
                <a:gd name="T45" fmla="*/ 2137 h 3337"/>
                <a:gd name="T46" fmla="*/ 2080 w 6589"/>
                <a:gd name="T47" fmla="*/ 2035 h 3337"/>
                <a:gd name="T48" fmla="*/ 1977 w 6589"/>
                <a:gd name="T49" fmla="*/ 1932 h 3337"/>
                <a:gd name="T50" fmla="*/ 1874 w 6589"/>
                <a:gd name="T51" fmla="*/ 1830 h 3337"/>
                <a:gd name="T52" fmla="*/ 1770 w 6589"/>
                <a:gd name="T53" fmla="*/ 1728 h 3337"/>
                <a:gd name="T54" fmla="*/ 1666 w 6589"/>
                <a:gd name="T55" fmla="*/ 1626 h 3337"/>
                <a:gd name="T56" fmla="*/ 0 w 6589"/>
                <a:gd name="T57" fmla="*/ 0 h 3337"/>
                <a:gd name="T58" fmla="*/ 1629 w 6589"/>
                <a:gd name="T59" fmla="*/ 1664 h 3337"/>
                <a:gd name="T60" fmla="*/ 1731 w 6589"/>
                <a:gd name="T61" fmla="*/ 1767 h 3337"/>
                <a:gd name="T62" fmla="*/ 1833 w 6589"/>
                <a:gd name="T63" fmla="*/ 1870 h 3337"/>
                <a:gd name="T64" fmla="*/ 1935 w 6589"/>
                <a:gd name="T65" fmla="*/ 1973 h 3337"/>
                <a:gd name="T66" fmla="*/ 2038 w 6589"/>
                <a:gd name="T67" fmla="*/ 2077 h 3337"/>
                <a:gd name="T68" fmla="*/ 2141 w 6589"/>
                <a:gd name="T69" fmla="*/ 2180 h 3337"/>
                <a:gd name="T70" fmla="*/ 2244 w 6589"/>
                <a:gd name="T71" fmla="*/ 2282 h 3337"/>
                <a:gd name="T72" fmla="*/ 2346 w 6589"/>
                <a:gd name="T73" fmla="*/ 2385 h 3337"/>
                <a:gd name="T74" fmla="*/ 2449 w 6589"/>
                <a:gd name="T75" fmla="*/ 2489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9" h="3337">
                  <a:moveTo>
                    <a:pt x="3295" y="3337"/>
                  </a:moveTo>
                  <a:lnTo>
                    <a:pt x="4141" y="2489"/>
                  </a:lnTo>
                  <a:lnTo>
                    <a:pt x="4191" y="2437"/>
                  </a:lnTo>
                  <a:lnTo>
                    <a:pt x="4243" y="2385"/>
                  </a:lnTo>
                  <a:lnTo>
                    <a:pt x="4294" y="2334"/>
                  </a:lnTo>
                  <a:lnTo>
                    <a:pt x="4346" y="2282"/>
                  </a:lnTo>
                  <a:lnTo>
                    <a:pt x="4397" y="2231"/>
                  </a:lnTo>
                  <a:lnTo>
                    <a:pt x="4448" y="2180"/>
                  </a:lnTo>
                  <a:lnTo>
                    <a:pt x="4500" y="2128"/>
                  </a:lnTo>
                  <a:lnTo>
                    <a:pt x="4552" y="2077"/>
                  </a:lnTo>
                  <a:lnTo>
                    <a:pt x="4602" y="2025"/>
                  </a:lnTo>
                  <a:lnTo>
                    <a:pt x="4654" y="1973"/>
                  </a:lnTo>
                  <a:lnTo>
                    <a:pt x="4705" y="1922"/>
                  </a:lnTo>
                  <a:lnTo>
                    <a:pt x="4756" y="1870"/>
                  </a:lnTo>
                  <a:lnTo>
                    <a:pt x="4807" y="1819"/>
                  </a:lnTo>
                  <a:lnTo>
                    <a:pt x="4859" y="1767"/>
                  </a:lnTo>
                  <a:lnTo>
                    <a:pt x="4910" y="1715"/>
                  </a:lnTo>
                  <a:lnTo>
                    <a:pt x="4960" y="1664"/>
                  </a:lnTo>
                  <a:lnTo>
                    <a:pt x="5778" y="835"/>
                  </a:lnTo>
                  <a:lnTo>
                    <a:pt x="6589" y="0"/>
                  </a:lnTo>
                  <a:lnTo>
                    <a:pt x="5754" y="811"/>
                  </a:lnTo>
                  <a:lnTo>
                    <a:pt x="4924" y="1626"/>
                  </a:lnTo>
                  <a:lnTo>
                    <a:pt x="4872" y="1677"/>
                  </a:lnTo>
                  <a:lnTo>
                    <a:pt x="4819" y="1728"/>
                  </a:lnTo>
                  <a:lnTo>
                    <a:pt x="4768" y="1779"/>
                  </a:lnTo>
                  <a:lnTo>
                    <a:pt x="4716" y="1830"/>
                  </a:lnTo>
                  <a:lnTo>
                    <a:pt x="4664" y="1881"/>
                  </a:lnTo>
                  <a:lnTo>
                    <a:pt x="4612" y="1933"/>
                  </a:lnTo>
                  <a:lnTo>
                    <a:pt x="4561" y="1984"/>
                  </a:lnTo>
                  <a:lnTo>
                    <a:pt x="4509" y="2035"/>
                  </a:lnTo>
                  <a:lnTo>
                    <a:pt x="4458" y="2086"/>
                  </a:lnTo>
                  <a:lnTo>
                    <a:pt x="4406" y="2137"/>
                  </a:lnTo>
                  <a:lnTo>
                    <a:pt x="4355" y="2189"/>
                  </a:lnTo>
                  <a:lnTo>
                    <a:pt x="4303" y="2240"/>
                  </a:lnTo>
                  <a:lnTo>
                    <a:pt x="4251" y="2291"/>
                  </a:lnTo>
                  <a:lnTo>
                    <a:pt x="4200" y="2343"/>
                  </a:lnTo>
                  <a:lnTo>
                    <a:pt x="4148" y="2394"/>
                  </a:lnTo>
                  <a:lnTo>
                    <a:pt x="4096" y="2445"/>
                  </a:lnTo>
                  <a:lnTo>
                    <a:pt x="3295" y="3241"/>
                  </a:lnTo>
                  <a:lnTo>
                    <a:pt x="2493" y="2445"/>
                  </a:lnTo>
                  <a:lnTo>
                    <a:pt x="2442" y="2394"/>
                  </a:lnTo>
                  <a:lnTo>
                    <a:pt x="2390" y="2342"/>
                  </a:lnTo>
                  <a:lnTo>
                    <a:pt x="2338" y="2291"/>
                  </a:lnTo>
                  <a:lnTo>
                    <a:pt x="2286" y="2240"/>
                  </a:lnTo>
                  <a:lnTo>
                    <a:pt x="2235" y="2189"/>
                  </a:lnTo>
                  <a:lnTo>
                    <a:pt x="2183" y="2137"/>
                  </a:lnTo>
                  <a:lnTo>
                    <a:pt x="2132" y="2086"/>
                  </a:lnTo>
                  <a:lnTo>
                    <a:pt x="2080" y="2035"/>
                  </a:lnTo>
                  <a:lnTo>
                    <a:pt x="2029" y="1984"/>
                  </a:lnTo>
                  <a:lnTo>
                    <a:pt x="1977" y="1932"/>
                  </a:lnTo>
                  <a:lnTo>
                    <a:pt x="1925" y="1881"/>
                  </a:lnTo>
                  <a:lnTo>
                    <a:pt x="1874" y="1830"/>
                  </a:lnTo>
                  <a:lnTo>
                    <a:pt x="1822" y="1779"/>
                  </a:lnTo>
                  <a:lnTo>
                    <a:pt x="1770" y="1728"/>
                  </a:lnTo>
                  <a:lnTo>
                    <a:pt x="1718" y="1677"/>
                  </a:lnTo>
                  <a:lnTo>
                    <a:pt x="1666" y="1626"/>
                  </a:lnTo>
                  <a:lnTo>
                    <a:pt x="836" y="811"/>
                  </a:lnTo>
                  <a:lnTo>
                    <a:pt x="0" y="0"/>
                  </a:lnTo>
                  <a:lnTo>
                    <a:pt x="812" y="835"/>
                  </a:lnTo>
                  <a:lnTo>
                    <a:pt x="1629" y="1664"/>
                  </a:lnTo>
                  <a:lnTo>
                    <a:pt x="1680" y="1715"/>
                  </a:lnTo>
                  <a:lnTo>
                    <a:pt x="1731" y="1767"/>
                  </a:lnTo>
                  <a:lnTo>
                    <a:pt x="1782" y="1819"/>
                  </a:lnTo>
                  <a:lnTo>
                    <a:pt x="1833" y="1870"/>
                  </a:lnTo>
                  <a:lnTo>
                    <a:pt x="1885" y="1922"/>
                  </a:lnTo>
                  <a:lnTo>
                    <a:pt x="1935" y="1973"/>
                  </a:lnTo>
                  <a:lnTo>
                    <a:pt x="1987" y="2025"/>
                  </a:lnTo>
                  <a:lnTo>
                    <a:pt x="2038" y="2077"/>
                  </a:lnTo>
                  <a:lnTo>
                    <a:pt x="2090" y="2128"/>
                  </a:lnTo>
                  <a:lnTo>
                    <a:pt x="2141" y="2180"/>
                  </a:lnTo>
                  <a:lnTo>
                    <a:pt x="2192" y="2232"/>
                  </a:lnTo>
                  <a:lnTo>
                    <a:pt x="2244" y="2282"/>
                  </a:lnTo>
                  <a:lnTo>
                    <a:pt x="2296" y="2334"/>
                  </a:lnTo>
                  <a:lnTo>
                    <a:pt x="2346" y="2385"/>
                  </a:lnTo>
                  <a:lnTo>
                    <a:pt x="2398" y="2437"/>
                  </a:lnTo>
                  <a:lnTo>
                    <a:pt x="2449" y="2489"/>
                  </a:lnTo>
                  <a:lnTo>
                    <a:pt x="3295" y="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138" y="443159"/>
              <a:ext cx="2799099" cy="1544092"/>
            </a:xfrm>
            <a:prstGeom prst="rect">
              <a:avLst/>
            </a:prstGeom>
          </p:spPr>
          <p:txBody>
            <a:bodyPr wrap="square" lIns="91429" tIns="45715" rIns="91429" bIns="45715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Analysis on Stack-Overflow Data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94564" y="4901529"/>
            <a:ext cx="3150969" cy="825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Sheetal Varshney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Vibhor Taneja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1" name="Group 1140"/>
          <p:cNvGrpSpPr/>
          <p:nvPr/>
        </p:nvGrpSpPr>
        <p:grpSpPr>
          <a:xfrm>
            <a:off x="227974" y="298526"/>
            <a:ext cx="1392279" cy="1055782"/>
            <a:chOff x="-1554163" y="2246313"/>
            <a:chExt cx="1241425" cy="941387"/>
          </a:xfrm>
        </p:grpSpPr>
        <p:sp>
          <p:nvSpPr>
            <p:cNvPr id="1107" name="Freeform 109"/>
            <p:cNvSpPr>
              <a:spLocks/>
            </p:cNvSpPr>
            <p:nvPr/>
          </p:nvSpPr>
          <p:spPr bwMode="auto">
            <a:xfrm>
              <a:off x="-350838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1 w 143"/>
                <a:gd name="T3" fmla="*/ 145 h 145"/>
                <a:gd name="T4" fmla="*/ 143 w 143"/>
                <a:gd name="T5" fmla="*/ 72 h 145"/>
                <a:gd name="T6" fmla="*/ 71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1" y="145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-501650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2 w 143"/>
                <a:gd name="T3" fmla="*/ 144 h 144"/>
                <a:gd name="T4" fmla="*/ 143 w 143"/>
                <a:gd name="T5" fmla="*/ 72 h 144"/>
                <a:gd name="T6" fmla="*/ 72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2" y="144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-650875" y="2246313"/>
              <a:ext cx="36512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-501650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2 w 143"/>
                <a:gd name="T3" fmla="*/ 144 h 144"/>
                <a:gd name="T4" fmla="*/ 143 w 143"/>
                <a:gd name="T5" fmla="*/ 71 h 144"/>
                <a:gd name="T6" fmla="*/ 72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2" y="144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/>
            </p:cNvSpPr>
            <p:nvPr/>
          </p:nvSpPr>
          <p:spPr bwMode="auto">
            <a:xfrm>
              <a:off x="-650875" y="2547938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-801688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1 w 143"/>
                <a:gd name="T3" fmla="*/ 144 h 144"/>
                <a:gd name="T4" fmla="*/ 143 w 143"/>
                <a:gd name="T5" fmla="*/ 72 h 144"/>
                <a:gd name="T6" fmla="*/ 71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1" y="144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-650875" y="2849563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-801688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1 w 143"/>
                <a:gd name="T3" fmla="*/ 144 h 144"/>
                <a:gd name="T4" fmla="*/ 143 w 143"/>
                <a:gd name="T5" fmla="*/ 71 h 144"/>
                <a:gd name="T6" fmla="*/ 71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1" y="144"/>
                  </a:lnTo>
                  <a:lnTo>
                    <a:pt x="143" y="71"/>
                  </a:lnTo>
                  <a:lnTo>
                    <a:pt x="7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-952500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-1103313" y="2397125"/>
              <a:ext cx="38100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Freeform 119"/>
            <p:cNvSpPr>
              <a:spLocks/>
            </p:cNvSpPr>
            <p:nvPr/>
          </p:nvSpPr>
          <p:spPr bwMode="auto">
            <a:xfrm>
              <a:off x="-1254125" y="2246313"/>
              <a:ext cx="38100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8" name="Freeform 120"/>
            <p:cNvSpPr>
              <a:spLocks/>
            </p:cNvSpPr>
            <p:nvPr/>
          </p:nvSpPr>
          <p:spPr bwMode="auto">
            <a:xfrm>
              <a:off x="-801688" y="2998788"/>
              <a:ext cx="38100" cy="38100"/>
            </a:xfrm>
            <a:custGeom>
              <a:avLst/>
              <a:gdLst>
                <a:gd name="T0" fmla="*/ 0 w 143"/>
                <a:gd name="T1" fmla="*/ 73 h 144"/>
                <a:gd name="T2" fmla="*/ 71 w 143"/>
                <a:gd name="T3" fmla="*/ 144 h 144"/>
                <a:gd name="T4" fmla="*/ 143 w 143"/>
                <a:gd name="T5" fmla="*/ 73 h 144"/>
                <a:gd name="T6" fmla="*/ 71 w 143"/>
                <a:gd name="T7" fmla="*/ 0 h 144"/>
                <a:gd name="T8" fmla="*/ 0 w 143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71" y="144"/>
                  </a:lnTo>
                  <a:lnTo>
                    <a:pt x="143" y="73"/>
                  </a:lnTo>
                  <a:lnTo>
                    <a:pt x="7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9" name="Freeform 121"/>
            <p:cNvSpPr>
              <a:spLocks/>
            </p:cNvSpPr>
            <p:nvPr/>
          </p:nvSpPr>
          <p:spPr bwMode="auto">
            <a:xfrm>
              <a:off x="-952500" y="2849563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2"/>
            <p:cNvSpPr>
              <a:spLocks/>
            </p:cNvSpPr>
            <p:nvPr/>
          </p:nvSpPr>
          <p:spPr bwMode="auto">
            <a:xfrm>
              <a:off x="-1103313" y="2698750"/>
              <a:ext cx="38100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1" name="Freeform 123"/>
            <p:cNvSpPr>
              <a:spLocks/>
            </p:cNvSpPr>
            <p:nvPr/>
          </p:nvSpPr>
          <p:spPr bwMode="auto">
            <a:xfrm>
              <a:off x="-1254125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24"/>
            <p:cNvSpPr>
              <a:spLocks/>
            </p:cNvSpPr>
            <p:nvPr/>
          </p:nvSpPr>
          <p:spPr bwMode="auto">
            <a:xfrm>
              <a:off x="-1404938" y="2397125"/>
              <a:ext cx="39687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3" name="Freeform 125"/>
            <p:cNvSpPr>
              <a:spLocks/>
            </p:cNvSpPr>
            <p:nvPr/>
          </p:nvSpPr>
          <p:spPr bwMode="auto">
            <a:xfrm>
              <a:off x="-952500" y="3149600"/>
              <a:ext cx="38100" cy="38100"/>
            </a:xfrm>
            <a:custGeom>
              <a:avLst/>
              <a:gdLst>
                <a:gd name="T0" fmla="*/ 0 w 143"/>
                <a:gd name="T1" fmla="*/ 71 h 143"/>
                <a:gd name="T2" fmla="*/ 72 w 143"/>
                <a:gd name="T3" fmla="*/ 143 h 143"/>
                <a:gd name="T4" fmla="*/ 143 w 143"/>
                <a:gd name="T5" fmla="*/ 71 h 143"/>
                <a:gd name="T6" fmla="*/ 72 w 143"/>
                <a:gd name="T7" fmla="*/ 0 h 143"/>
                <a:gd name="T8" fmla="*/ 0 w 143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72" y="143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4" name="Freeform 126"/>
            <p:cNvSpPr>
              <a:spLocks/>
            </p:cNvSpPr>
            <p:nvPr/>
          </p:nvSpPr>
          <p:spPr bwMode="auto">
            <a:xfrm>
              <a:off x="-1103313" y="2998788"/>
              <a:ext cx="38100" cy="38100"/>
            </a:xfrm>
            <a:custGeom>
              <a:avLst/>
              <a:gdLst>
                <a:gd name="T0" fmla="*/ 0 w 144"/>
                <a:gd name="T1" fmla="*/ 73 h 144"/>
                <a:gd name="T2" fmla="*/ 72 w 144"/>
                <a:gd name="T3" fmla="*/ 144 h 144"/>
                <a:gd name="T4" fmla="*/ 144 w 144"/>
                <a:gd name="T5" fmla="*/ 73 h 144"/>
                <a:gd name="T6" fmla="*/ 72 w 144"/>
                <a:gd name="T7" fmla="*/ 0 h 144"/>
                <a:gd name="T8" fmla="*/ 0 w 144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72" y="144"/>
                  </a:lnTo>
                  <a:lnTo>
                    <a:pt x="144" y="73"/>
                  </a:lnTo>
                  <a:lnTo>
                    <a:pt x="7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5" name="Freeform 127"/>
            <p:cNvSpPr>
              <a:spLocks/>
            </p:cNvSpPr>
            <p:nvPr/>
          </p:nvSpPr>
          <p:spPr bwMode="auto">
            <a:xfrm>
              <a:off x="-1254125" y="2849563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6" name="Freeform 128"/>
            <p:cNvSpPr>
              <a:spLocks/>
            </p:cNvSpPr>
            <p:nvPr/>
          </p:nvSpPr>
          <p:spPr bwMode="auto">
            <a:xfrm>
              <a:off x="-1404938" y="2698750"/>
              <a:ext cx="39687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7" name="Freeform 129"/>
            <p:cNvSpPr>
              <a:spLocks/>
            </p:cNvSpPr>
            <p:nvPr/>
          </p:nvSpPr>
          <p:spPr bwMode="auto">
            <a:xfrm>
              <a:off x="-1554163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206500"/>
            <a:ext cx="7727324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shows optimal </a:t>
            </a:r>
            <a:r>
              <a:rPr lang="en-US" dirty="0" smtClean="0"/>
              <a:t>results only </a:t>
            </a:r>
            <a:r>
              <a:rPr lang="en-US" dirty="0"/>
              <a:t>when relationships between the independent variables and the dependent variable are almost </a:t>
            </a:r>
            <a:r>
              <a:rPr lang="en-US" dirty="0" smtClean="0"/>
              <a:t>linear</a:t>
            </a:r>
          </a:p>
          <a:p>
            <a:r>
              <a:rPr lang="en-US" dirty="0" smtClean="0"/>
              <a:t>Linear </a:t>
            </a:r>
            <a:r>
              <a:rPr lang="en-US" dirty="0"/>
              <a:t>regression </a:t>
            </a:r>
            <a:r>
              <a:rPr lang="en-US" dirty="0" smtClean="0"/>
              <a:t>cannot be used </a:t>
            </a:r>
            <a:r>
              <a:rPr lang="en-US" dirty="0"/>
              <a:t>to model non-linear relationships.</a:t>
            </a:r>
          </a:p>
          <a:p>
            <a:r>
              <a:rPr lang="en-US" dirty="0"/>
              <a:t>Linear regression is limited to predicting numeric output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from US are major contributors to Stack Overflow community followed by India and United Kingdom.</a:t>
            </a:r>
          </a:p>
          <a:p>
            <a:r>
              <a:rPr lang="en-US" dirty="0" smtClean="0"/>
              <a:t>On Stack Overflow people working on C and JavaScript are the major contributors to this community.</a:t>
            </a:r>
          </a:p>
          <a:p>
            <a:r>
              <a:rPr lang="en-US" dirty="0" smtClean="0"/>
              <a:t>There </a:t>
            </a:r>
            <a:r>
              <a:rPr lang="en-US" dirty="0"/>
              <a:t>is an upward trend, indicating that there is a correlation between making more money and a higher job satisfaction (with increased variability as you near the upper and lower end of the Salary spectrum.)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Analysis on Stack-overflow 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year, Stack Overflow conducts a massive survey of people on the site, covering all sorts of information like programming languages, salary, code style and various other information.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year, they amassed more than 64,000 responses fielded from 213 countries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information can be used </a:t>
            </a:r>
            <a:r>
              <a:rPr lang="en-US" smtClean="0"/>
              <a:t>to derive powerful insights.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104" y="1338470"/>
            <a:ext cx="979377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out the characteristics of people who contribute the </a:t>
            </a:r>
            <a:r>
              <a:rPr lang="en-US" dirty="0" smtClean="0"/>
              <a:t>answers to the stack overflow survey.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Calculate the insights on the basis of job satisfaction factor.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insights on the basis of </a:t>
            </a:r>
            <a:r>
              <a:rPr lang="en-US" dirty="0" smtClean="0"/>
              <a:t>salary </a:t>
            </a:r>
            <a:r>
              <a:rPr lang="en-US" dirty="0"/>
              <a:t>factor.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plot and calculate all the possible insights from the given data.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1023" r="8252" b="9659"/>
          <a:stretch/>
        </p:blipFill>
        <p:spPr>
          <a:xfrm>
            <a:off x="4174433" y="4342776"/>
            <a:ext cx="4333461" cy="25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6591" y="1139473"/>
            <a:ext cx="103234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Gather the data.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Cleansing of the data, removing all the redundancy in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Summarizing the data to use only the informative part.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Running the queries with the help of sql libraries.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 Analysis on the basis of predefined regression libraries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Insight </a:t>
            </a:r>
            <a:r>
              <a:rPr lang="en-US" dirty="0" smtClean="0"/>
              <a:t>classification on the basis of general linear model.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Plotting the results to define a outcome.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35" y="3231873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11" y="4126535"/>
            <a:ext cx="3763202" cy="2612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613" y="1219200"/>
            <a:ext cx="11118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Regression analysis </a:t>
            </a:r>
            <a:r>
              <a:rPr lang="en-US" dirty="0"/>
              <a:t>helps in establishing a functional relationship between two or more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Linear regression implements a statistical model that, when relationships between the independent variables and the dependent variable are almost linear, shows optimal results.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103" y="1378226"/>
            <a:ext cx="9607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Human Resource</a:t>
            </a:r>
            <a:r>
              <a:rPr lang="en-US" dirty="0" smtClean="0"/>
              <a:t> : An </a:t>
            </a:r>
            <a:r>
              <a:rPr lang="en-US" dirty="0"/>
              <a:t>accurate estimation of demand by skills could be important measures to manage requirements at right cost</a:t>
            </a:r>
            <a:r>
              <a:rPr lang="en-US" dirty="0" smtClean="0"/>
              <a:t>.(Resource Demand).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7" t="1040" r="2369" b="-1040"/>
          <a:stretch/>
        </p:blipFill>
        <p:spPr>
          <a:xfrm>
            <a:off x="270457" y="1245735"/>
            <a:ext cx="6130343" cy="495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4" t="-260" r="7102" b="260"/>
          <a:stretch/>
        </p:blipFill>
        <p:spPr>
          <a:xfrm>
            <a:off x="6862859" y="1490433"/>
            <a:ext cx="5142740" cy="41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8223" r="60348" b="12707"/>
          <a:stretch/>
        </p:blipFill>
        <p:spPr bwMode="auto">
          <a:xfrm>
            <a:off x="455613" y="1354165"/>
            <a:ext cx="5687610" cy="1105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8109" t="17228" r="16667" b="7252"/>
          <a:stretch/>
        </p:blipFill>
        <p:spPr bwMode="auto">
          <a:xfrm>
            <a:off x="218942" y="2650968"/>
            <a:ext cx="5633590" cy="3711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84998" y="1186935"/>
            <a:ext cx="5193864" cy="53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206500"/>
            <a:ext cx="5249728" cy="51466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08372" y="1206500"/>
            <a:ext cx="5344732" cy="54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IIT Office Theme">
  <a:themeElements>
    <a:clrScheme name="NIIT 2016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F18800"/>
      </a:accent1>
      <a:accent2>
        <a:srgbClr val="FFBB61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F18800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FFBB6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&amp; Guidelines [16-9]" id="{30F598B6-2D39-4EFD-9130-509ECDD0BA00}" vid="{3E491745-9D34-4177-91D8-A2178DED7C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Tech Template 2016 [16-9]</Template>
  <TotalTime>26847</TotalTime>
  <Words>368</Words>
  <Application>Microsoft Office PowerPoint</Application>
  <PresentationFormat>Custom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Arial Bold</vt:lpstr>
      <vt:lpstr>Arial Narrow</vt:lpstr>
      <vt:lpstr>Calibri</vt:lpstr>
      <vt:lpstr>Lato Light</vt:lpstr>
      <vt:lpstr>Tahoma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VIBHOR TANEJA</cp:lastModifiedBy>
  <cp:revision>2332</cp:revision>
  <cp:lastPrinted>2016-10-25T09:38:12Z</cp:lastPrinted>
  <dcterms:created xsi:type="dcterms:W3CDTF">2016-05-11T07:18:53Z</dcterms:created>
  <dcterms:modified xsi:type="dcterms:W3CDTF">2018-01-08T17:40:52Z</dcterms:modified>
</cp:coreProperties>
</file>