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8599-99BF-183B-00A1-C3FB944A0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DB07A-720E-5D64-A0D6-87F678A5B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26738-70CA-C1F5-8297-84B03816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C474D-7EF3-E0FF-AB39-DDB06F69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34B04-53F6-FC49-593F-30B86747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059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982B-81C9-64F8-3A4E-994356D0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7C128-1BB0-A02F-39A8-04DF831CB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0D545-40C4-9518-C5E2-876BFEDE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A4B69-2B51-2288-00D4-EE0A501C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33101-02DB-29A9-7E6F-E583726B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699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63DC5-3159-8164-0BDD-60D2BF303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2B7A0-E422-B128-50C9-DCE187EBC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D3B49-CB07-3466-794F-2551F32A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3052D-7710-4DCE-5A9A-C37E4FDB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948C-4046-4785-4503-B5C4C050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92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53EC-9567-AF17-611B-FD9D526D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E9E7-49B5-137B-4837-F0384C49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A1839-8129-A41C-8B89-ECA304CB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285F7-303E-7C4E-179A-7C80E71F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A177-8F02-EA5E-7252-5105A963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529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8184-A148-AB24-81FE-33CB6843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D1131-33D1-0487-C333-3AEF7E86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594B4-938E-02A9-5C06-B8DCC92E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CD400-BF88-23A2-E694-7DF0D182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C7C6-CD83-E64B-DB7F-CE1438D1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150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410A-BEBE-51FE-1303-E672DEFB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C509-41F5-EE8D-0F19-E4B4434F6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BEB2D-B73F-84BF-AD52-1649512A2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D23F3-48FB-C07E-FC2B-F1E17496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917EA-A22F-1952-3700-CAD0A3CA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C4C3-9D3C-1E3A-BFE3-27B8586E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5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4428-6F45-9262-FB2D-D44DAB1E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ECF90-DAF5-4E89-606F-A159A97EE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AE075-FD4F-660E-C079-A76F1EA5F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2CD2D-57B7-7F6E-24E9-BFF784021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3F01B-BDFF-D95E-0060-BE705FEC6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BD6FC-A8F0-5725-A37C-AEE60FC5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BA617-F420-573F-A4DB-CD24CC5E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F7CFD-33AD-8EC2-B115-5B243C87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762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BBBE-0537-CCEA-F6FD-2CB35525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2083-4B02-515E-2613-105E08ED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29E32-4A5B-FAA7-DB25-E31ACB52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FDD5A-A490-518A-56FE-A7AF3869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217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3FA4A-B578-3BB0-F5C7-7CC5D402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BD903-03E6-1C2D-EE3F-C3457340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3393B-9D0A-6F24-6DC5-B07CE0B9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303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B24F-92D4-5296-1360-58491F83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FD4E-5550-1837-B230-23BDE310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1794B-29B2-AF69-69A8-CDB708A99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DA7B9-AFBD-35A7-26AC-9E6707FC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10BFF-067E-6126-243C-607452BC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53E44-E9E6-49A9-DAC5-B23EB4CE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06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7181-5F03-3522-058E-847BCD72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B4A23-A372-4A99-2AD0-3C812716D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64196-B3CC-1D4D-C3A8-2DDC247A2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C5C32-4889-7959-BB8F-C2799B10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FF1BF-BC62-1625-5BB4-45B378ED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B9EEC-A739-4617-69A8-20C836D8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68976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55602-7D3F-07E2-FADA-B5F084DE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CDDFB-537D-74FD-073E-4ACC9A2D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B28A-FE27-B68A-B3F8-6E3A1DAEF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1FC6-2CB5-1F44-D202-0D33EBA65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9CA7-3A06-E773-88FD-90EF55F78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715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44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71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0000"/>
                </a:solidFill>
              </a:defRPr>
            </a:pPr>
            <a:r>
              <a:t>Capacity Planning Report: BANA-TBAR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57600"/>
            <a:ext cx="4572000" cy="1635919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4572000" cy="300647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457200"/>
          <a:ext cx="3657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514"/>
                <a:gridCol w="522514"/>
                <a:gridCol w="522514"/>
                <a:gridCol w="522514"/>
                <a:gridCol w="522514"/>
                <a:gridCol w="522514"/>
                <a:gridCol w="522516"/>
              </a:tblGrid>
              <a:tr h="292608"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Metric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Baseline(13 Month)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Current Qtr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% Diff Baseline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Previous Qtr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% Diff QoQ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APP_A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Avg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3373.0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3331.0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-1.2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3256.0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2.3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APP_A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Peak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5926.0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5878.0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-0.8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5845.0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APP_B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Avg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3464.0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3395.0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-2.0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3336.0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APP_B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Peak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5985.0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5768.0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-3.6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5803.0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-0.6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29200" y="210312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</a:defRPr>
            </a:pPr>
            <a:r>
              <a:t>Peak - APP_A = 5926 (2024-04-16 00:00:00)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Peak - APP_B = 5985 (2024-08-21 00:00:00)</a:t>
            </a:r>
          </a:p>
        </p:txBody>
      </p:sp>
    </p:spTree>
    <p:extLst>
      <p:ext uri="{BB962C8B-B14F-4D97-AF65-F5344CB8AC3E}">
        <p14:creationId xmlns:p14="http://schemas.microsoft.com/office/powerpoint/2010/main" val="241057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50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VIBHOUR JAIN</dc:creator>
  <cp:lastModifiedBy>VIBHOUR JAIN</cp:lastModifiedBy>
  <cp:revision>1</cp:revision>
  <dcterms:created xsi:type="dcterms:W3CDTF">2025-04-13T01:46:57Z</dcterms:created>
  <dcterms:modified xsi:type="dcterms:W3CDTF">2025-04-13T01:47:33Z</dcterms:modified>
</cp:coreProperties>
</file>