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Capacity Planning Report: BANA-TBAR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0" cy="163591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4572000" cy="30064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292608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Current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Baseline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3373.0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3331.0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-1.2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3256.0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2.3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5926.0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-0.8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5845.0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3464.0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3395.0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3336.0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1.8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5768.0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-3.6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0">
                          <a:solidFill>
                            <a:srgbClr val="000000"/>
                          </a:solidFill>
                        </a:defRPr>
                      </a:pPr>
                      <a:r>
                        <a:t>-0.6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029200" y="2286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000000"/>
                </a:solidFill>
              </a:defRPr>
            </a:pPr>
            <a:r>
              <a:t>Peak - APP_A = 5926 (2024-04-16 00:00:00)</a:t>
            </a:r>
          </a:p>
          <a:p>
            <a:pPr>
              <a:defRPr sz="1000">
                <a:solidFill>
                  <a:srgbClr val="000000"/>
                </a:solidFill>
              </a:defRPr>
            </a:pPr>
            <a:r>
              <a:t>Peak - APP_B = 5985 (2024-08-21 00:00:00)</a:t>
            </a:r>
          </a:p>
        </p:txBody>
      </p:sp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1</cp:revision>
  <dcterms:created xsi:type="dcterms:W3CDTF">2025-04-13T01:46:57Z</dcterms:created>
  <dcterms:modified xsi:type="dcterms:W3CDTF">2025-04-13T01:47:33Z</dcterms:modified>
</cp:coreProperties>
</file>