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E8599-99BF-183B-00A1-C3FB944A0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DB07A-720E-5D64-A0D6-87F678A5B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26738-70CA-C1F5-8297-84B03816B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9310-7F69-47AC-A0C9-D10727A78D45}" type="datetimeFigureOut">
              <a:rPr lang="en-SG" smtClean="0"/>
              <a:t>13/4/2025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C474D-7EF3-E0FF-AB39-DDB06F69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34B04-53F6-FC49-593F-30B86747C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26E2-3B23-41F9-BBEC-1A129E85F5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20593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D982B-81C9-64F8-3A4E-994356D0D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87C128-1BB0-A02F-39A8-04DF831CB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0D545-40C4-9518-C5E2-876BFEDE5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9310-7F69-47AC-A0C9-D10727A78D45}" type="datetimeFigureOut">
              <a:rPr lang="en-SG" smtClean="0"/>
              <a:t>13/4/2025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A4B69-2B51-2288-00D4-EE0A501CB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33101-02DB-29A9-7E6F-E583726B9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26E2-3B23-41F9-BBEC-1A129E85F5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76994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463DC5-3159-8164-0BDD-60D2BF303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2B7A0-E422-B128-50C9-DCE187EBC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D3B49-CB07-3466-794F-2551F32A9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9310-7F69-47AC-A0C9-D10727A78D45}" type="datetimeFigureOut">
              <a:rPr lang="en-SG" smtClean="0"/>
              <a:t>13/4/2025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3052D-7710-4DCE-5A9A-C37E4FDBB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6948C-4046-4785-4503-B5C4C050A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26E2-3B23-41F9-BBEC-1A129E85F5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925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053EC-9567-AF17-611B-FD9D526D5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8E9E7-49B5-137B-4837-F0384C493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A1839-8129-A41C-8B89-ECA304CB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9310-7F69-47AC-A0C9-D10727A78D45}" type="datetimeFigureOut">
              <a:rPr lang="en-SG" smtClean="0"/>
              <a:t>13/4/2025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285F7-303E-7C4E-179A-7C80E71F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2A177-8F02-EA5E-7252-5105A963D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26E2-3B23-41F9-BBEC-1A129E85F5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5299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78184-A148-AB24-81FE-33CB6843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D1131-33D1-0487-C333-3AEF7E861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594B4-938E-02A9-5C06-B8DCC92EF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9310-7F69-47AC-A0C9-D10727A78D45}" type="datetimeFigureOut">
              <a:rPr lang="en-SG" smtClean="0"/>
              <a:t>13/4/2025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CD400-BF88-23A2-E694-7DF0D1820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6C7C6-CD83-E64B-DB7F-CE1438D10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26E2-3B23-41F9-BBEC-1A129E85F5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150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A410A-BEBE-51FE-1303-E672DEFBE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DC509-41F5-EE8D-0F19-E4B4434F6A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BEB2D-B73F-84BF-AD52-1649512A2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D23F3-48FB-C07E-FC2B-F1E17496E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9310-7F69-47AC-A0C9-D10727A78D45}" type="datetimeFigureOut">
              <a:rPr lang="en-SG" smtClean="0"/>
              <a:t>13/4/2025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917EA-A22F-1952-3700-CAD0A3CAD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E4C4C3-9D3C-1E3A-BFE3-27B8586E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26E2-3B23-41F9-BBEC-1A129E85F5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59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4428-6F45-9262-FB2D-D44DAB1E7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ECF90-DAF5-4E89-606F-A159A97EE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AE075-FD4F-660E-C079-A76F1EA5F4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82CD2D-57B7-7F6E-24E9-BFF784021B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3F01B-BDFF-D95E-0060-BE705FEC6B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EBD6FC-A8F0-5725-A37C-AEE60FC56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9310-7F69-47AC-A0C9-D10727A78D45}" type="datetimeFigureOut">
              <a:rPr lang="en-SG" smtClean="0"/>
              <a:t>13/4/2025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CBA617-F420-573F-A4DB-CD24CC5EB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EF7CFD-33AD-8EC2-B115-5B243C872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26E2-3B23-41F9-BBEC-1A129E85F5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762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DBBBE-0537-CCEA-F6FD-2CB355251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FB2083-4B02-515E-2613-105E08ED5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9310-7F69-47AC-A0C9-D10727A78D45}" type="datetimeFigureOut">
              <a:rPr lang="en-SG" smtClean="0"/>
              <a:t>13/4/2025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529E32-4A5B-FAA7-DB25-E31ACB52D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FDD5A-A490-518A-56FE-A7AF38695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26E2-3B23-41F9-BBEC-1A129E85F5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2171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A3FA4A-B578-3BB0-F5C7-7CC5D402C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9310-7F69-47AC-A0C9-D10727A78D45}" type="datetimeFigureOut">
              <a:rPr lang="en-SG" smtClean="0"/>
              <a:t>13/4/2025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BBD903-03E6-1C2D-EE3F-C3457340D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93393B-9D0A-6F24-6DC5-B07CE0B91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26E2-3B23-41F9-BBEC-1A129E85F5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3037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8B24F-92D4-5296-1360-58491F83D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CFD4E-5550-1837-B230-23BDE310C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1794B-29B2-AF69-69A8-CDB708A99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DA7B9-AFBD-35A7-26AC-9E6707FC0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9310-7F69-47AC-A0C9-D10727A78D45}" type="datetimeFigureOut">
              <a:rPr lang="en-SG" smtClean="0"/>
              <a:t>13/4/2025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10BFF-067E-6126-243C-607452BCA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53E44-E9E6-49A9-DAC5-B23EB4CE2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26E2-3B23-41F9-BBEC-1A129E85F5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0066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47181-5F03-3522-058E-847BCD728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6B4A23-A372-4A99-2AD0-3C812716D1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64196-B3CC-1D4D-C3A8-2DDC247A2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C5C32-4889-7959-BB8F-C2799B105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29310-7F69-47AC-A0C9-D10727A78D45}" type="datetimeFigureOut">
              <a:rPr lang="en-SG" smtClean="0"/>
              <a:t>13/4/2025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FF1BF-BC62-1625-5BB4-45B378ED1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B9EEC-A739-4617-69A8-20C836D86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A26E2-3B23-41F9-BBEC-1A129E85F5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1689764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955602-7D3F-07E2-FADA-B5F084DE7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CDDFB-537D-74FD-073E-4ACC9A2DB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0B28A-FE27-B68A-B3F8-6E3A1DAEFA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29310-7F69-47AC-A0C9-D10727A78D45}" type="datetimeFigureOut">
              <a:rPr lang="en-SG" smtClean="0"/>
              <a:t>13/4/2025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61FC6-2CB5-1F44-D202-0D33EBA65D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B9CA7-3A06-E773-88FD-90EF55F78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A26E2-3B23-41F9-BBEC-1A129E85F5E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715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6446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71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000000"/>
                </a:solidFill>
              </a:defRPr>
            </a:pPr>
            <a:r>
              <a:t>Capacity Planning Report: BANA-TBAR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657600"/>
            <a:ext cx="4572000" cy="1635919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71600"/>
            <a:ext cx="4572000" cy="3006479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029200" y="457200"/>
          <a:ext cx="36576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514"/>
                <a:gridCol w="522514"/>
                <a:gridCol w="522514"/>
                <a:gridCol w="522514"/>
                <a:gridCol w="522514"/>
                <a:gridCol w="522514"/>
                <a:gridCol w="522516"/>
              </a:tblGrid>
              <a:tr h="292608">
                <a:tc>
                  <a:txBody>
                    <a:bodyPr/>
                    <a:lstStyle/>
                    <a:p>
                      <a:pPr>
                        <a:defRPr sz="1000" b="1">
                          <a:solidFill>
                            <a:srgbClr val="000000"/>
                          </a:solidFill>
                        </a:defRPr>
                      </a:pPr>
                      <a: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 b="1">
                          <a:solidFill>
                            <a:srgbClr val="000000"/>
                          </a:solidFill>
                        </a:defRPr>
                      </a:pPr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 b="1">
                          <a:solidFill>
                            <a:srgbClr val="000000"/>
                          </a:solidFill>
                        </a:defRPr>
                      </a:pPr>
                      <a:r>
                        <a:t>Baseline(13 Month)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 b="1">
                          <a:solidFill>
                            <a:srgbClr val="000000"/>
                          </a:solidFill>
                        </a:defRPr>
                      </a:pPr>
                      <a:r>
                        <a:t>Current Qtr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 b="1">
                          <a:solidFill>
                            <a:srgbClr val="000000"/>
                          </a:solidFill>
                        </a:defRPr>
                      </a:pPr>
                      <a:r>
                        <a:t>% Diff 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 b="1">
                          <a:solidFill>
                            <a:srgbClr val="000000"/>
                          </a:solidFill>
                        </a:defRPr>
                      </a:pPr>
                      <a:r>
                        <a:t>Previous Qtr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 b="1">
                          <a:solidFill>
                            <a:srgbClr val="000000"/>
                          </a:solidFill>
                        </a:defRPr>
                      </a:pPr>
                      <a:r>
                        <a:t>% Diff QoQ</a:t>
                      </a:r>
                    </a:p>
                  </a:txBody>
                  <a:tcPr/>
                </a:tc>
              </a:tr>
              <a:tr h="292608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APP_A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3373.0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3331.0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-1.2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3256.0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2.3</a:t>
                      </a:r>
                    </a:p>
                  </a:txBody>
                  <a:tcPr/>
                </a:tc>
              </a:tr>
              <a:tr h="292608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APP_A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Peak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5926.0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5878.0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-0.8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5845.0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0.6</a:t>
                      </a:r>
                    </a:p>
                  </a:txBody>
                  <a:tcPr/>
                </a:tc>
              </a:tr>
              <a:tr h="292608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APP_B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3464.0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3395.0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-2.0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3336.0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1.8</a:t>
                      </a:r>
                    </a:p>
                  </a:txBody>
                  <a:tcPr/>
                </a:tc>
              </a:tr>
              <a:tr h="292608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APP_B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Peak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5985.0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5768.0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-3.6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5803.0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000000"/>
                          </a:solidFill>
                        </a:defRPr>
                      </a:pPr>
                      <a:r>
                        <a:t>-0.6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029200" y="2103120"/>
          <a:ext cx="36576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7600"/>
              </a:tblGrid>
              <a:tr h="457200">
                <a:tc>
                  <a:txBody>
                    <a:bodyPr/>
                    <a:lstStyle/>
                    <a:p>
                      <a:r>
                        <a:t>Peak - APP_A = 5926 (2024-04-16 00:00:00)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Peak - APP_B = 5985 (2024-08-21 00:00:00)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0577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500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VIBHOUR JAIN</dc:creator>
  <cp:lastModifiedBy>VIBHOUR JAIN</cp:lastModifiedBy>
  <cp:revision>1</cp:revision>
  <dcterms:created xsi:type="dcterms:W3CDTF">2025-04-13T01:46:57Z</dcterms:created>
  <dcterms:modified xsi:type="dcterms:W3CDTF">2025-04-13T01:47:33Z</dcterms:modified>
</cp:coreProperties>
</file>