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599-99BF-183B-00A1-C3FB944A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B07A-720E-5D64-A0D6-87F678A5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6738-70CA-C1F5-8297-84B038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474D-7EF3-E0FF-AB39-DDB06F6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4B04-53F6-FC49-593F-30B8674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5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82B-81C9-64F8-3A4E-994356D0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7C128-1BB0-A02F-39A8-04DF831C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D545-40C4-9518-C5E2-876BFED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4B69-2B51-2288-00D4-EE0A501C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3101-02DB-29A9-7E6F-E583726B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9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63DC5-3159-8164-0BDD-60D2BF30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B7A0-E422-B128-50C9-DCE187EB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3B49-CB07-3466-794F-2551F32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052D-7710-4DCE-5A9A-C37E4FD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948C-4046-4785-4503-B5C4C05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3EC-9567-AF17-611B-FD9D526D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E9E7-49B5-137B-4837-F0384C4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1839-8129-A41C-8B89-ECA304CB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85F7-303E-7C4E-179A-7C80E71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177-8F02-EA5E-7252-5105A96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2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8184-A148-AB24-81FE-33CB6843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131-33D1-0487-C333-3AEF7E86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94B4-938E-02A9-5C06-B8DCC92E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D400-BF88-23A2-E694-7DF0D18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C7C6-CD83-E64B-DB7F-CE1438D1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50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10A-BEBE-51FE-1303-E672DEF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509-41F5-EE8D-0F19-E4B4434F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EB2D-B73F-84BF-AD52-1649512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23F3-48FB-C07E-FC2B-F1E1749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17EA-A22F-1952-3700-CAD0A3C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C4C3-9D3C-1E3A-BFE3-27B8586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428-6F45-9262-FB2D-D44DAB1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F90-DAF5-4E89-606F-A159A97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075-FD4F-660E-C079-A76F1EA5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CD2D-57B7-7F6E-24E9-BFF78402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3F01B-BDFF-D95E-0060-BE705FE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BD6FC-A8F0-5725-A37C-AEE60FC5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A617-F420-573F-A4DB-CD24CC5E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F7CFD-33AD-8EC2-B115-5B243C8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6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BBE-0537-CCEA-F6FD-2CB35525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2083-4B02-515E-2613-105E08ED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9E32-4A5B-FAA7-DB25-E31ACB5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DD5A-A490-518A-56FE-A7AF386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1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3FA4A-B578-3BB0-F5C7-7CC5D40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BD903-03E6-1C2D-EE3F-C345734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3393B-9D0A-6F24-6DC5-B07CE0B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B24F-92D4-5296-1360-58491F83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D4E-5550-1837-B230-23BDE31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794B-29B2-AF69-69A8-CDB708A9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A7B9-AFBD-35A7-26AC-9E6707F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0BFF-067E-6126-243C-607452BC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3E44-E9E6-49A9-DAC5-B23EB4C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7181-5F03-3522-058E-847BCD72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B4A23-A372-4A99-2AD0-3C812716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4196-B3CC-1D4D-C3A8-2DDC247A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5C32-4889-7959-BB8F-C2799B1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F1BF-BC62-1625-5BB4-45B378E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9EEC-A739-4617-69A8-20C836D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89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55602-7D3F-07E2-FADA-B5F084D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DDFB-537D-74FD-073E-4ACC9A2D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B28A-FE27-B68A-B3F8-6E3A1DAEF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1FC6-2CB5-1F44-D202-0D33EBA6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CA7-3A06-E773-88FD-90EF55F7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1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1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rPr dirty="0"/>
              <a:t>Capacity Planning Report: BANA-TBAR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087" y="2651186"/>
            <a:ext cx="7269191" cy="4206814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7585" y="1035170"/>
            <a:ext cx="5546785" cy="454324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54551"/>
              </p:ext>
            </p:extLst>
          </p:nvPr>
        </p:nvGraphicFramePr>
        <p:xfrm>
          <a:off x="5227608" y="182880"/>
          <a:ext cx="6372047" cy="158841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910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0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0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02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7112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Baseline(13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Current </a:t>
                      </a:r>
                      <a:r>
                        <a:rPr dirty="0" err="1"/>
                        <a:t>Qtr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% Diff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Previous Qtr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QoQ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3372.0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3257.0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-3.4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3526.0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-7.6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5926.0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3466.0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3383.0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-2.4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3535.0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-4.3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325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-3.0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27608" y="2103120"/>
            <a:ext cx="30652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rPr dirty="0"/>
              <a:t>Peak - APP_B = 5985 (2024-08-21 00:00:00)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rPr dirty="0"/>
              <a:t>Peak - APP_A = 5926 (2024-04-16 00:00:00)</a:t>
            </a:r>
          </a:p>
        </p:txBody>
      </p:sp>
    </p:spTree>
    <p:extLst>
      <p:ext uri="{BB962C8B-B14F-4D97-AF65-F5344CB8AC3E}">
        <p14:creationId xmlns:p14="http://schemas.microsoft.com/office/powerpoint/2010/main" val="24105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VIBHOUR JAIN</dc:creator>
  <cp:lastModifiedBy>VIBHOUR JAIN</cp:lastModifiedBy>
  <cp:revision>2</cp:revision>
  <dcterms:created xsi:type="dcterms:W3CDTF">2025-04-13T01:46:57Z</dcterms:created>
  <dcterms:modified xsi:type="dcterms:W3CDTF">2025-04-13T14:04:48Z</dcterms:modified>
</cp:coreProperties>
</file>