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317" r:id="rId5"/>
    <p:sldId id="347" r:id="rId6"/>
    <p:sldId id="348" r:id="rId7"/>
    <p:sldId id="349" r:id="rId8"/>
    <p:sldId id="350" r:id="rId9"/>
    <p:sldId id="351" r:id="rId10"/>
    <p:sldId id="352" r:id="rId11"/>
    <p:sldId id="318" r:id="rId12"/>
    <p:sldId id="353" r:id="rId13"/>
    <p:sldId id="354" r:id="rId14"/>
    <p:sldId id="355" r:id="rId15"/>
    <p:sldId id="319" r:id="rId16"/>
    <p:sldId id="356" r:id="rId17"/>
    <p:sldId id="357" r:id="rId18"/>
    <p:sldId id="35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1147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82295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23442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64590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057379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468856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2880331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291807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84580" autoAdjust="0"/>
  </p:normalViewPr>
  <p:slideViewPr>
    <p:cSldViewPr>
      <p:cViewPr varScale="1">
        <p:scale>
          <a:sx n="72" d="100"/>
          <a:sy n="72" d="100"/>
        </p:scale>
        <p:origin x="1181" y="72"/>
      </p:cViewPr>
      <p:guideLst>
        <p:guide orient="horz" pos="1920"/>
        <p:guide pos="2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9FBF-8809-7C45-9CAA-C12E09C73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3BC3-DF98-B647-8C3F-8EC5AB2F5D16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47FE3-57FB-934D-8A28-46416482A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7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52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2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04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379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19B3-BC6D-4E56-93BC-B9B0EF1523FC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DBA4-89B2-DB4D-8FA8-0569ADBD2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68C5-62F8-5744-9737-5DFC8D478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05D-935D-E44B-8CFB-8DEBE1665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3F3C-36C2-6C40-B5F9-552838FB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A2-9537-4F11-903A-9D7FEDBB449A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E551-17B1-8E43-80F2-576CAE95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D91C-FDC3-114E-893D-971C2A6B3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9717-FF9C-E847-82C9-B89F7CEA3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B60-AEA5-E345-AB2D-51A641652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F4-184B-1A4B-8D10-6D9F49337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6B0D6-5D32-6E42-A2AD-65091F151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62965" y="2377440"/>
            <a:ext cx="7603808" cy="130302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FFFFFF"/>
                </a:solidFill>
                <a:latin typeface="Arial" pitchFamily="-112" charset="0"/>
              </a:rPr>
              <a:t> “Cascading Style Sheets” Animations and </a:t>
            </a:r>
            <a:r>
              <a:rPr lang="en-US" sz="4300" dirty="0" err="1">
                <a:solidFill>
                  <a:srgbClr val="FFFFFF"/>
                </a:solidFill>
                <a:latin typeface="Arial" pitchFamily="-112" charset="0"/>
              </a:rPr>
              <a:t>Tranformations</a:t>
            </a:r>
            <a:br>
              <a:rPr lang="en-US" dirty="0">
                <a:solidFill>
                  <a:srgbClr val="FFFFFF"/>
                </a:solidFill>
              </a:rPr>
            </a:br>
            <a:endParaRPr lang="en-US" sz="4300" dirty="0">
              <a:solidFill>
                <a:srgbClr val="FFFFFF"/>
              </a:solidFill>
              <a:latin typeface="Arial" pitchFamily="-11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73655" y="4106229"/>
            <a:ext cx="5960745" cy="888683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Arial" pitchFamily="-112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matrix() Method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1800" dirty="0"/>
              <a:t>This method combines all the 2D transform methods into one.</a:t>
            </a:r>
          </a:p>
          <a:p>
            <a:r>
              <a:rPr lang="en-US" sz="1800" dirty="0"/>
              <a:t>The matrix() method take six parameters, containing mathematic functions, which allows you to rotate, scale, move (translate), and skew elements.</a:t>
            </a:r>
          </a:p>
          <a:p>
            <a:r>
              <a:rPr lang="en-US" sz="1800" dirty="0"/>
              <a:t>The parameters are as follow: matrix(</a:t>
            </a:r>
            <a:r>
              <a:rPr lang="en-US" sz="1800" dirty="0" err="1"/>
              <a:t>scaleX</a:t>
            </a:r>
            <a:r>
              <a:rPr lang="en-US" sz="1800" dirty="0"/>
              <a:t>(),</a:t>
            </a:r>
            <a:r>
              <a:rPr lang="en-US" sz="1800" dirty="0" err="1"/>
              <a:t>skewY</a:t>
            </a:r>
            <a:r>
              <a:rPr lang="en-US" sz="1800" dirty="0"/>
              <a:t>(),</a:t>
            </a:r>
            <a:r>
              <a:rPr lang="en-US" sz="1800" dirty="0" err="1"/>
              <a:t>skewX</a:t>
            </a:r>
            <a:r>
              <a:rPr lang="en-US" sz="1800" dirty="0"/>
              <a:t>(),</a:t>
            </a:r>
            <a:r>
              <a:rPr lang="en-US" sz="1800" dirty="0" err="1"/>
              <a:t>scaleY</a:t>
            </a:r>
            <a:r>
              <a:rPr lang="en-US" sz="1800" dirty="0"/>
              <a:t>(),</a:t>
            </a:r>
            <a:r>
              <a:rPr lang="en-US" sz="1800" dirty="0" err="1"/>
              <a:t>translateX</a:t>
            </a:r>
            <a:r>
              <a:rPr lang="en-US" sz="1800" dirty="0"/>
              <a:t>(),</a:t>
            </a:r>
            <a:r>
              <a:rPr lang="en-US" sz="1800" dirty="0" err="1"/>
              <a:t>translateY</a:t>
            </a:r>
            <a:r>
              <a:rPr lang="en-US" sz="1800" dirty="0"/>
              <a:t>())</a:t>
            </a:r>
          </a:p>
          <a:p>
            <a:r>
              <a:rPr lang="en-IN" sz="1800" dirty="0"/>
              <a:t>div {</a:t>
            </a:r>
            <a:br>
              <a:rPr lang="en-IN" sz="1800" dirty="0"/>
            </a:br>
            <a:r>
              <a:rPr lang="en-IN" sz="1800" dirty="0"/>
              <a:t>  -</a:t>
            </a:r>
            <a:r>
              <a:rPr lang="en-IN" sz="1800" dirty="0" err="1"/>
              <a:t>ms</a:t>
            </a:r>
            <a:r>
              <a:rPr lang="en-IN" sz="1800" dirty="0"/>
              <a:t>-transform: matrix(1, -0.3, 0, 1, 0, 0); /* IE 9 */</a:t>
            </a:r>
            <a:br>
              <a:rPr lang="en-IN" sz="1800" dirty="0"/>
            </a:br>
            <a:r>
              <a:rPr lang="en-IN" sz="1800" dirty="0"/>
              <a:t>  -</a:t>
            </a:r>
            <a:r>
              <a:rPr lang="en-IN" sz="1800" dirty="0" err="1"/>
              <a:t>webkit</a:t>
            </a:r>
            <a:r>
              <a:rPr lang="en-IN" sz="1800" dirty="0"/>
              <a:t>-transform: matrix(1, -0.3, 0, 1, 0, 0); /* Safari */</a:t>
            </a:r>
            <a:br>
              <a:rPr lang="en-IN" sz="1800" dirty="0"/>
            </a:br>
            <a:r>
              <a:rPr lang="en-IN" sz="1800" dirty="0"/>
              <a:t>  transform: matrix(1, -0.3, 0, 1, 0, 0);</a:t>
            </a:r>
            <a:br>
              <a:rPr lang="en-IN" sz="1800" dirty="0"/>
            </a:br>
            <a:r>
              <a:rPr lang="en-IN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188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CSS 3D Transforms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810500" cy="4056529"/>
          </a:xfrm>
        </p:spPr>
        <p:txBody>
          <a:bodyPr>
            <a:normAutofit/>
          </a:bodyPr>
          <a:lstStyle/>
          <a:p>
            <a:r>
              <a:rPr lang="en-US" dirty="0"/>
              <a:t>CSS allows you to format your elements using 3D transformations.</a:t>
            </a:r>
          </a:p>
          <a:p>
            <a:r>
              <a:rPr lang="en-IN" dirty="0"/>
              <a:t>3D transformation methods: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rotateX</a:t>
            </a:r>
            <a:r>
              <a:rPr lang="en-IN" dirty="0"/>
              <a:t>()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rotateY</a:t>
            </a:r>
            <a:r>
              <a:rPr lang="en-IN" dirty="0"/>
              <a:t>()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rotateZ</a:t>
            </a:r>
            <a:r>
              <a:rPr lang="en-IN" dirty="0"/>
              <a:t>() 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rotateX</a:t>
            </a:r>
            <a:r>
              <a:rPr lang="en-IN" dirty="0"/>
              <a:t>() Method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810500" cy="4056529"/>
          </a:xfrm>
        </p:spPr>
        <p:txBody>
          <a:bodyPr>
            <a:normAutofit/>
          </a:bodyPr>
          <a:lstStyle/>
          <a:p>
            <a:r>
              <a:rPr lang="en-US" sz="3200" dirty="0"/>
              <a:t>This method rotates an element around its X-axis at a given degree.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myDiv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</a:t>
            </a:r>
            <a:r>
              <a:rPr lang="en-IN" dirty="0" err="1"/>
              <a:t>rotateX</a:t>
            </a:r>
            <a:r>
              <a:rPr lang="en-IN" dirty="0"/>
              <a:t>(150deg); /* Safari */</a:t>
            </a:r>
            <a:br>
              <a:rPr lang="en-IN" dirty="0"/>
            </a:br>
            <a:r>
              <a:rPr lang="en-IN" dirty="0"/>
              <a:t>  transform: </a:t>
            </a:r>
            <a:r>
              <a:rPr lang="en-IN" dirty="0" err="1"/>
              <a:t>rotateX</a:t>
            </a:r>
            <a:r>
              <a:rPr lang="en-IN" dirty="0"/>
              <a:t>(150deg);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rotateY</a:t>
            </a:r>
            <a:r>
              <a:rPr lang="en-IN" dirty="0"/>
              <a:t>() Method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810500" cy="4056529"/>
          </a:xfrm>
        </p:spPr>
        <p:txBody>
          <a:bodyPr>
            <a:normAutofit/>
          </a:bodyPr>
          <a:lstStyle/>
          <a:p>
            <a:r>
              <a:rPr lang="en-US" sz="3200" dirty="0"/>
              <a:t>This method rotates an element around its Y-axis at a given degree.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myDiv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</a:t>
            </a:r>
            <a:r>
              <a:rPr lang="en-IN" dirty="0" err="1"/>
              <a:t>rotateY</a:t>
            </a:r>
            <a:r>
              <a:rPr lang="en-IN" dirty="0"/>
              <a:t>(150deg); /* Safari */</a:t>
            </a:r>
            <a:br>
              <a:rPr lang="en-IN" dirty="0"/>
            </a:br>
            <a:r>
              <a:rPr lang="en-IN" dirty="0"/>
              <a:t>  transform: </a:t>
            </a:r>
            <a:r>
              <a:rPr lang="en-IN" dirty="0" err="1"/>
              <a:t>rotateY</a:t>
            </a:r>
            <a:r>
              <a:rPr lang="en-IN" dirty="0"/>
              <a:t>(150deg);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rotateZ</a:t>
            </a:r>
            <a:r>
              <a:rPr lang="en-IN" dirty="0"/>
              <a:t>() Method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810500" cy="4056529"/>
          </a:xfrm>
        </p:spPr>
        <p:txBody>
          <a:bodyPr>
            <a:normAutofit/>
          </a:bodyPr>
          <a:lstStyle/>
          <a:p>
            <a:r>
              <a:rPr lang="en-US" sz="3200" dirty="0"/>
              <a:t>This method rotates an element around its Z-axis at a given degree.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myDiv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</a:t>
            </a:r>
            <a:r>
              <a:rPr lang="en-IN" dirty="0" err="1"/>
              <a:t>rotateZ</a:t>
            </a:r>
            <a:r>
              <a:rPr lang="en-IN" dirty="0"/>
              <a:t>(90deg); /* Safari */</a:t>
            </a:r>
            <a:br>
              <a:rPr lang="en-IN" dirty="0"/>
            </a:br>
            <a:r>
              <a:rPr lang="en-IN" dirty="0"/>
              <a:t>  transform: </a:t>
            </a:r>
            <a:r>
              <a:rPr lang="en-IN" dirty="0" err="1"/>
              <a:t>rotateZ</a:t>
            </a:r>
            <a:r>
              <a:rPr lang="en-IN" dirty="0"/>
              <a:t>(90deg);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CSS transitions allows you to change property values smoothly (from one value to another), over a given duration.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CSS transitions allows you to change property values smoothly (from one value to another), over a given duration.</a:t>
            </a:r>
          </a:p>
          <a:p>
            <a:r>
              <a:rPr lang="en-US" sz="1600" dirty="0"/>
              <a:t>An animation lets an element gradually change from one style to another.</a:t>
            </a:r>
          </a:p>
          <a:p>
            <a:r>
              <a:rPr lang="en-US" sz="1600" dirty="0"/>
              <a:t>You can change as many CSS properties you want, as many times you want.</a:t>
            </a:r>
          </a:p>
          <a:p>
            <a:r>
              <a:rPr lang="en-US" sz="1600" dirty="0"/>
              <a:t>To use CSS animation, you must first specify some keyframes for the animation.</a:t>
            </a:r>
          </a:p>
          <a:p>
            <a:r>
              <a:rPr lang="en-US" sz="1600" dirty="0"/>
              <a:t>Keyframes hold what styles the element will have at certain times.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@keyframes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you specify CSS styles inside the @keyframes rule, the animation will gradually change from the current style to the new style at certain times.</a:t>
            </a:r>
          </a:p>
          <a:p>
            <a:r>
              <a:rPr lang="en-US" sz="2800" dirty="0"/>
              <a:t>To get an animation to work, you must bind the animation to an element.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31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@keyframes Rule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The animation code */</a:t>
            </a:r>
            <a:br>
              <a:rPr lang="en-US" sz="2800" dirty="0"/>
            </a:br>
            <a:r>
              <a:rPr lang="en-US" dirty="0"/>
              <a:t>@keyframes example {</a:t>
            </a:r>
            <a:br>
              <a:rPr lang="en-US" dirty="0"/>
            </a:br>
            <a:r>
              <a:rPr lang="en-US" dirty="0"/>
              <a:t>  from {background-color: red;}</a:t>
            </a:r>
            <a:br>
              <a:rPr lang="en-US" dirty="0"/>
            </a:br>
            <a:r>
              <a:rPr lang="en-US" dirty="0"/>
              <a:t>  to {background-color: yellow;}</a:t>
            </a:r>
            <a:br>
              <a:rPr lang="en-US" dirty="0"/>
            </a:br>
            <a:r>
              <a:rPr lang="en-US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/* The element to apply the animation to */</a:t>
            </a:r>
            <a:br>
              <a:rPr lang="en-US" sz="2800" dirty="0"/>
            </a:b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width: 100px;</a:t>
            </a:r>
            <a:br>
              <a:rPr lang="en-US" dirty="0"/>
            </a:br>
            <a:r>
              <a:rPr lang="en-US" dirty="0"/>
              <a:t>  height: 100px;</a:t>
            </a:r>
            <a:br>
              <a:rPr lang="en-US" dirty="0"/>
            </a:br>
            <a:r>
              <a:rPr lang="en-US" dirty="0"/>
              <a:t>  background-color: red;</a:t>
            </a:r>
            <a:br>
              <a:rPr lang="en-US" dirty="0"/>
            </a:br>
            <a:r>
              <a:rPr lang="en-US" dirty="0"/>
              <a:t>  animation-name: example;</a:t>
            </a:r>
            <a:br>
              <a:rPr lang="en-US" dirty="0"/>
            </a:br>
            <a:r>
              <a:rPr lang="en-US" dirty="0"/>
              <a:t>  animation-duration: 4s;</a:t>
            </a:r>
            <a:br>
              <a:rPr lang="en-US" dirty="0"/>
            </a:br>
            <a:r>
              <a:rPr lang="en-US" dirty="0"/>
              <a:t>}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090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77820" cy="794742"/>
          </a:xfrm>
          <a:ln/>
        </p:spPr>
        <p:txBody>
          <a:bodyPr>
            <a:normAutofit/>
          </a:bodyPr>
          <a:lstStyle/>
          <a:p>
            <a:r>
              <a:rPr lang="en-IN" dirty="0"/>
              <a:t>CSS Transforms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82203" y="1600200"/>
            <a:ext cx="8052197" cy="4286250"/>
          </a:xfrm>
          <a:ln/>
        </p:spPr>
        <p:txBody>
          <a:bodyPr>
            <a:noAutofit/>
          </a:bodyPr>
          <a:lstStyle/>
          <a:p>
            <a:pPr marL="625056">
              <a:spcBef>
                <a:spcPts val="422"/>
              </a:spcBef>
            </a:pPr>
            <a:r>
              <a:rPr lang="en-US" sz="2800" dirty="0"/>
              <a:t>CSS transforms allow you to translate, rotate, scale, and skew elements. </a:t>
            </a:r>
          </a:p>
          <a:p>
            <a:pPr marL="937584" lvl="1">
              <a:spcBef>
                <a:spcPts val="422"/>
              </a:spcBef>
            </a:pPr>
            <a:r>
              <a:rPr lang="en-US" sz="2800" dirty="0"/>
              <a:t>A transformation is an effect that lets an element change shape, size and position.</a:t>
            </a:r>
          </a:p>
          <a:p>
            <a:pPr marL="937584" lvl="1">
              <a:spcBef>
                <a:spcPts val="422"/>
              </a:spcBef>
            </a:pPr>
            <a:r>
              <a:rPr lang="en-IN" sz="2800" dirty="0"/>
              <a:t>CSS supports 2D and 3D transformations.</a:t>
            </a:r>
          </a:p>
          <a:p>
            <a:pPr marL="601034" lvl="1" indent="0">
              <a:spcBef>
                <a:spcPts val="422"/>
              </a:spcBef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914400"/>
          </a:xfrm>
          <a:ln/>
        </p:spPr>
        <p:txBody>
          <a:bodyPr/>
          <a:lstStyle/>
          <a:p>
            <a:r>
              <a:rPr lang="en-IN" dirty="0"/>
              <a:t>CSS 2D Transforms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53351" cy="4208930"/>
          </a:xfrm>
          <a:ln/>
        </p:spPr>
        <p:txBody>
          <a:bodyPr>
            <a:noAutofit/>
          </a:bodyPr>
          <a:lstStyle/>
          <a:p>
            <a:pPr marL="625056"/>
            <a:r>
              <a:rPr lang="en-IN" sz="3200" dirty="0"/>
              <a:t>2D transformation methods:</a:t>
            </a:r>
          </a:p>
          <a:p>
            <a:pPr marL="937584" lvl="1"/>
            <a:r>
              <a:rPr lang="en-IN" sz="3200" dirty="0"/>
              <a:t>translate()</a:t>
            </a:r>
          </a:p>
          <a:p>
            <a:pPr marL="937584" lvl="1"/>
            <a:r>
              <a:rPr lang="en-US" sz="3200" dirty="0"/>
              <a:t>Rotate()</a:t>
            </a:r>
          </a:p>
          <a:p>
            <a:pPr marL="937584" lvl="1"/>
            <a:r>
              <a:rPr lang="en-US" sz="3200" dirty="0"/>
              <a:t>Scale()</a:t>
            </a:r>
          </a:p>
          <a:p>
            <a:pPr marL="937584" lvl="1"/>
            <a:r>
              <a:rPr lang="en-US" sz="3200" dirty="0" err="1"/>
              <a:t>skewX</a:t>
            </a:r>
            <a:r>
              <a:rPr lang="en-US" sz="3200" dirty="0"/>
              <a:t>()</a:t>
            </a:r>
          </a:p>
          <a:p>
            <a:pPr marL="937584" lvl="1"/>
            <a:r>
              <a:rPr lang="en-US" sz="3200" dirty="0" err="1"/>
              <a:t>skewY</a:t>
            </a:r>
            <a:r>
              <a:rPr lang="en-US" sz="3200" dirty="0"/>
              <a:t>()</a:t>
            </a:r>
          </a:p>
          <a:p>
            <a:pPr marL="937584" lvl="1"/>
            <a:r>
              <a:rPr lang="en-US" sz="3200" dirty="0"/>
              <a:t>Matrix()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/>
          <a:lstStyle/>
          <a:p>
            <a:r>
              <a:rPr lang="en-IN" dirty="0"/>
              <a:t>The translate()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moves an element from its current position (according to the parameters given for the X-axis and the Y-axis).</a:t>
            </a:r>
          </a:p>
          <a:p>
            <a:pPr marL="0" indent="0">
              <a:buNone/>
            </a:pPr>
            <a:r>
              <a:rPr lang="en-IN" sz="1800" dirty="0"/>
              <a:t>div {</a:t>
            </a:r>
            <a:br>
              <a:rPr lang="en-IN" sz="1800" dirty="0"/>
            </a:br>
            <a:r>
              <a:rPr lang="en-IN" sz="1800" dirty="0"/>
              <a:t>  -</a:t>
            </a:r>
            <a:r>
              <a:rPr lang="en-IN" sz="1800" dirty="0" err="1"/>
              <a:t>ms</a:t>
            </a:r>
            <a:r>
              <a:rPr lang="en-IN" sz="1800" dirty="0"/>
              <a:t>-transform: translate(50px, 100px); /* IE 9 */</a:t>
            </a:r>
            <a:br>
              <a:rPr lang="en-IN" sz="1800" dirty="0"/>
            </a:br>
            <a:r>
              <a:rPr lang="en-IN" sz="1800" dirty="0"/>
              <a:t>  -</a:t>
            </a:r>
            <a:r>
              <a:rPr lang="en-IN" sz="1800" dirty="0" err="1"/>
              <a:t>webkit</a:t>
            </a:r>
            <a:r>
              <a:rPr lang="en-IN" sz="1800" dirty="0"/>
              <a:t>-transform: translate(50px, 100px); /* Safari */</a:t>
            </a:r>
            <a:br>
              <a:rPr lang="en-IN" sz="1800" dirty="0"/>
            </a:br>
            <a:r>
              <a:rPr lang="en-IN" sz="1800" dirty="0"/>
              <a:t>  transform: translate(50px, 100px);</a:t>
            </a:r>
            <a:br>
              <a:rPr lang="en-IN" sz="1800" dirty="0"/>
            </a:br>
            <a:r>
              <a:rPr lang="en-IN" sz="1800" dirty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rotate()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rotates an element clockwise or counter-clockwise according to a given degree.</a:t>
            </a:r>
          </a:p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-</a:t>
            </a:r>
            <a:r>
              <a:rPr lang="en-IN" dirty="0" err="1"/>
              <a:t>ms</a:t>
            </a:r>
            <a:r>
              <a:rPr lang="en-IN" dirty="0"/>
              <a:t>-transform: rotate(20deg); /* IE 9 */</a:t>
            </a:r>
            <a:br>
              <a:rPr lang="en-IN" dirty="0"/>
            </a:br>
            <a:r>
              <a:rPr lang="en-IN" dirty="0"/>
              <a:t>  -</a:t>
            </a:r>
            <a:r>
              <a:rPr lang="en-IN" dirty="0" err="1"/>
              <a:t>webkit</a:t>
            </a:r>
            <a:r>
              <a:rPr lang="en-IN" dirty="0"/>
              <a:t>-transform: rotate(20deg); /* Safari */</a:t>
            </a:r>
            <a:br>
              <a:rPr lang="en-IN" dirty="0"/>
            </a:br>
            <a:r>
              <a:rPr lang="en-IN" dirty="0"/>
              <a:t>  transform: rotate(20deg);</a:t>
            </a:r>
            <a:br>
              <a:rPr lang="en-IN" dirty="0"/>
            </a:br>
            <a:r>
              <a:rPr lang="en-IN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46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The scale() Method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increases or decreases the size of an element (according to the parameters given for the width and height</a:t>
            </a:r>
          </a:p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ms</a:t>
            </a:r>
            <a:r>
              <a:rPr lang="en-IN" dirty="0"/>
              <a:t>-transform: scale(2, 3); /* IE 9 */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scale(2, 3); /* Safari */</a:t>
            </a:r>
            <a:br>
              <a:rPr lang="en-IN" dirty="0"/>
            </a:br>
            <a:r>
              <a:rPr lang="en-IN" dirty="0"/>
              <a:t>  transform: scale(2, 3);</a:t>
            </a:r>
            <a:br>
              <a:rPr lang="en-IN" dirty="0"/>
            </a:br>
            <a:r>
              <a:rPr lang="en-IN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68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skewX</a:t>
            </a:r>
            <a:r>
              <a:rPr lang="en-IN" dirty="0"/>
              <a:t>() Method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skews an element along the X-axis by the given angle.</a:t>
            </a:r>
          </a:p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-</a:t>
            </a:r>
            <a:r>
              <a:rPr lang="en-IN" dirty="0" err="1"/>
              <a:t>ms</a:t>
            </a:r>
            <a:r>
              <a:rPr lang="en-IN" dirty="0"/>
              <a:t>-transform: </a:t>
            </a:r>
            <a:r>
              <a:rPr lang="en-IN" dirty="0" err="1"/>
              <a:t>skewX</a:t>
            </a:r>
            <a:r>
              <a:rPr lang="en-IN" dirty="0"/>
              <a:t>(20deg); /* IE 9 */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</a:t>
            </a:r>
            <a:r>
              <a:rPr lang="en-IN" dirty="0" err="1"/>
              <a:t>skewX</a:t>
            </a:r>
            <a:r>
              <a:rPr lang="en-IN" dirty="0"/>
              <a:t>(20deg); /* Safari */</a:t>
            </a:r>
            <a:br>
              <a:rPr lang="en-IN" dirty="0"/>
            </a:br>
            <a:r>
              <a:rPr lang="en-IN" dirty="0"/>
              <a:t>  transform: </a:t>
            </a:r>
            <a:r>
              <a:rPr lang="en-IN" dirty="0" err="1"/>
              <a:t>skewX</a:t>
            </a:r>
            <a:r>
              <a:rPr lang="en-IN" dirty="0"/>
              <a:t>(20deg);</a:t>
            </a:r>
            <a:br>
              <a:rPr lang="en-IN" dirty="0"/>
            </a:br>
            <a:r>
              <a:rPr lang="en-IN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07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skewY</a:t>
            </a:r>
            <a:r>
              <a:rPr lang="en-IN" dirty="0"/>
              <a:t>() Method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skews an element along the Y-axis by the given angle.</a:t>
            </a:r>
          </a:p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-</a:t>
            </a:r>
            <a:r>
              <a:rPr lang="en-IN" dirty="0" err="1"/>
              <a:t>ms</a:t>
            </a:r>
            <a:r>
              <a:rPr lang="en-IN" dirty="0"/>
              <a:t>-transform: </a:t>
            </a:r>
            <a:r>
              <a:rPr lang="en-IN" dirty="0" err="1"/>
              <a:t>skewY</a:t>
            </a:r>
            <a:r>
              <a:rPr lang="en-IN" dirty="0"/>
              <a:t>(20deg); /* IE 9 */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</a:t>
            </a:r>
            <a:r>
              <a:rPr lang="en-IN" dirty="0" err="1"/>
              <a:t>skewY</a:t>
            </a:r>
            <a:r>
              <a:rPr lang="en-IN" dirty="0"/>
              <a:t>(20deg); /* Safari */</a:t>
            </a:r>
            <a:br>
              <a:rPr lang="en-IN" dirty="0"/>
            </a:br>
            <a:r>
              <a:rPr lang="en-IN" dirty="0"/>
              <a:t>  transform: </a:t>
            </a:r>
            <a:r>
              <a:rPr lang="en-IN" dirty="0" err="1"/>
              <a:t>skewY</a:t>
            </a:r>
            <a:r>
              <a:rPr lang="en-IN" dirty="0"/>
              <a:t>(20deg);</a:t>
            </a:r>
            <a:br>
              <a:rPr lang="en-IN" dirty="0"/>
            </a:br>
            <a:r>
              <a:rPr lang="en-IN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60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" y="457200"/>
            <a:ext cx="8913813" cy="914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skew() Method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80391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This method skews an element along the X and Y-axis by the given angles.</a:t>
            </a:r>
          </a:p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ms</a:t>
            </a:r>
            <a:r>
              <a:rPr lang="en-IN" dirty="0"/>
              <a:t>-transform: skew(20deg, 10deg); /* IE 9 */</a:t>
            </a:r>
            <a:br>
              <a:rPr lang="en-IN" dirty="0"/>
            </a:br>
            <a:r>
              <a:rPr lang="en-IN" dirty="0"/>
              <a:t>  -</a:t>
            </a:r>
            <a:r>
              <a:rPr lang="en-IN" dirty="0" err="1"/>
              <a:t>webkit</a:t>
            </a:r>
            <a:r>
              <a:rPr lang="en-IN" dirty="0"/>
              <a:t>-transform: skew(20deg, 10deg); /* Safari */</a:t>
            </a:r>
            <a:br>
              <a:rPr lang="en-IN" dirty="0"/>
            </a:br>
            <a:r>
              <a:rPr lang="en-IN" dirty="0"/>
              <a:t>  transform: skew(20deg, 10deg);</a:t>
            </a:r>
            <a:br>
              <a:rPr lang="en-IN" dirty="0"/>
            </a:br>
            <a:r>
              <a:rPr lang="en-IN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422115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2791</TotalTime>
  <Words>460</Words>
  <Application>Microsoft Office PowerPoint</Application>
  <PresentationFormat>On-screen Show (4:3)</PresentationFormat>
  <Paragraphs>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2</vt:lpstr>
      <vt:lpstr>Perspective</vt:lpstr>
      <vt:lpstr> “Cascading Style Sheets” Animations and Tranformations </vt:lpstr>
      <vt:lpstr>CSS Transforms</vt:lpstr>
      <vt:lpstr>CSS 2D Transforms</vt:lpstr>
      <vt:lpstr>The translate() Method</vt:lpstr>
      <vt:lpstr> The rotate() Method </vt:lpstr>
      <vt:lpstr>  The scale() Method  </vt:lpstr>
      <vt:lpstr>   The skewX() Method   </vt:lpstr>
      <vt:lpstr>   The skewY() Method   </vt:lpstr>
      <vt:lpstr>    The skew() Method    </vt:lpstr>
      <vt:lpstr>    The matrix() Method    </vt:lpstr>
      <vt:lpstr> CSS 3D Transforms </vt:lpstr>
      <vt:lpstr>  The rotateX() Method  </vt:lpstr>
      <vt:lpstr>  The rotateY() Method  </vt:lpstr>
      <vt:lpstr>  The rotateZ() Method  </vt:lpstr>
      <vt:lpstr>CSS Transitions</vt:lpstr>
      <vt:lpstr>CSS Animations</vt:lpstr>
      <vt:lpstr>The @keyframes Rule</vt:lpstr>
      <vt:lpstr>The @keyframes Rule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Himanshi Gulati</cp:lastModifiedBy>
  <cp:revision>88</cp:revision>
  <cp:lastPrinted>2012-02-16T16:59:20Z</cp:lastPrinted>
  <dcterms:created xsi:type="dcterms:W3CDTF">2011-10-13T15:55:07Z</dcterms:created>
  <dcterms:modified xsi:type="dcterms:W3CDTF">2019-02-08T14:52:45Z</dcterms:modified>
</cp:coreProperties>
</file>