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2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3.xml" ContentType="application/vnd.openxmlformats-officedocument.themeOverrid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4.xml" ContentType="application/vnd.openxmlformats-officedocument.themeOverrid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5.xml" ContentType="application/vnd.openxmlformats-officedocument.themeOverrid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6.xml" ContentType="application/vnd.openxmlformats-officedocument.themeOverrid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5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7.xml" ContentType="application/vnd.openxmlformats-officedocument.themeOverr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8.xml" ContentType="application/vnd.openxmlformats-officedocument.themeOverride+xml"/>
  <Override PartName="/ppt/charts/chart17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8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9.xml" ContentType="application/vnd.openxmlformats-officedocument.themeOverride+xml"/>
  <Override PartName="/ppt/charts/chart19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10.xml" ContentType="application/vnd.openxmlformats-officedocument.themeOverride+xml"/>
  <Override PartName="/ppt/charts/chart20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heme/themeOverride11.xml" ContentType="application/vnd.openxmlformats-officedocument.themeOverride+xml"/>
  <Override PartName="/ppt/charts/chart21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2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theme/themeOverride12.xml" ContentType="application/vnd.openxmlformats-officedocument.themeOverride+xml"/>
  <Override PartName="/ppt/charts/chart23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theme/themeOverride13.xml" ContentType="application/vnd.openxmlformats-officedocument.themeOverride+xml"/>
  <Override PartName="/ppt/charts/chart24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5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6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theme/themeOverride14.xml" ContentType="application/vnd.openxmlformats-officedocument.themeOverride+xml"/>
  <Override PartName="/ppt/charts/chart27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theme/themeOverride15.xml" ContentType="application/vnd.openxmlformats-officedocument.themeOverride+xml"/>
  <Override PartName="/ppt/charts/chart28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9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theme/themeOverride16.xml" ContentType="application/vnd.openxmlformats-officedocument.themeOverride+xml"/>
  <Override PartName="/ppt/charts/chart30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theme/themeOverride17.xml" ContentType="application/vnd.openxmlformats-officedocument.themeOverride+xml"/>
  <Override PartName="/ppt/charts/chart31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2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3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theme/themeOverride18.xml" ContentType="application/vnd.openxmlformats-officedocument.themeOverride+xml"/>
  <Override PartName="/ppt/charts/chart34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theme/themeOverride19.xml" ContentType="application/vnd.openxmlformats-officedocument.themeOverride+xml"/>
  <Override PartName="/ppt/charts/chart35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6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theme/themeOverride20.xml" ContentType="application/vnd.openxmlformats-officedocument.themeOverride+xml"/>
  <Override PartName="/ppt/charts/chart37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theme/themeOverride21.xml" ContentType="application/vnd.openxmlformats-officedocument.themeOverride+xml"/>
  <Override PartName="/ppt/charts/chart38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theme/themeOverride22.xml" ContentType="application/vnd.openxmlformats-officedocument.themeOverride+xml"/>
  <Override PartName="/ppt/charts/chart39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theme/themeOverride23.xml" ContentType="application/vnd.openxmlformats-officedocument.themeOverride+xml"/>
  <Override PartName="/ppt/charts/chart40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theme/themeOverride24.xml" ContentType="application/vnd.openxmlformats-officedocument.themeOverride+xml"/>
  <Override PartName="/ppt/charts/chart41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theme/themeOverride25.xml" ContentType="application/vnd.openxmlformats-officedocument.themeOverride+xml"/>
  <Override PartName="/ppt/charts/chart42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3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theme/themeOverride26.xml" ContentType="application/vnd.openxmlformats-officedocument.themeOverride+xml"/>
  <Override PartName="/ppt/charts/chart44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theme/themeOverride27.xml" ContentType="application/vnd.openxmlformats-officedocument.themeOverride+xml"/>
  <Override PartName="/ppt/charts/chart45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6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7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theme/themeOverride28.xml" ContentType="application/vnd.openxmlformats-officedocument.themeOverride+xml"/>
  <Override PartName="/ppt/charts/chart48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theme/themeOverride29.xml" ContentType="application/vnd.openxmlformats-officedocument.themeOverride+xml"/>
  <Override PartName="/ppt/charts/chart49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50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theme/themeOverride30.xml" ContentType="application/vnd.openxmlformats-officedocument.themeOverride+xml"/>
  <Override PartName="/ppt/charts/chart51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theme/themeOverride31.xml" ContentType="application/vnd.openxmlformats-officedocument.themeOverride+xml"/>
  <Override PartName="/ppt/charts/chart52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3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4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theme/themeOverride32.xml" ContentType="application/vnd.openxmlformats-officedocument.themeOverride+xml"/>
  <Override PartName="/ppt/charts/chart55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theme/themeOverride33.xml" ContentType="application/vnd.openxmlformats-officedocument.themeOverride+xml"/>
  <Override PartName="/ppt/charts/chart56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7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8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9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60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1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2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3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64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65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charts/chart66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67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charts/chart68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charts/chart69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ppt/charts/chart70.xml" ContentType="application/vnd.openxmlformats-officedocument.drawingml.chart+xml"/>
  <Override PartName="/ppt/charts/style69.xml" ContentType="application/vnd.ms-office.chartstyle+xml"/>
  <Override PartName="/ppt/charts/colors6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73" r:id="rId2"/>
    <p:sldId id="274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4" r:id="rId20"/>
    <p:sldId id="295" r:id="rId21"/>
    <p:sldId id="296" r:id="rId22"/>
    <p:sldId id="297" r:id="rId23"/>
    <p:sldId id="298" r:id="rId24"/>
    <p:sldId id="299" r:id="rId25"/>
    <p:sldId id="302" r:id="rId26"/>
    <p:sldId id="305" r:id="rId27"/>
    <p:sldId id="306" r:id="rId28"/>
    <p:sldId id="307" r:id="rId29"/>
    <p:sldId id="308" r:id="rId30"/>
    <p:sldId id="309" r:id="rId31"/>
    <p:sldId id="310" r:id="rId32"/>
    <p:sldId id="313" r:id="rId33"/>
    <p:sldId id="314" r:id="rId34"/>
    <p:sldId id="315" r:id="rId35"/>
    <p:sldId id="316" r:id="rId36"/>
    <p:sldId id="317" r:id="rId37"/>
    <p:sldId id="319" r:id="rId38"/>
    <p:sldId id="325" r:id="rId39"/>
    <p:sldId id="335" r:id="rId40"/>
    <p:sldId id="320" r:id="rId41"/>
    <p:sldId id="321" r:id="rId42"/>
    <p:sldId id="322" r:id="rId43"/>
    <p:sldId id="323" r:id="rId44"/>
    <p:sldId id="324" r:id="rId45"/>
    <p:sldId id="327" r:id="rId46"/>
    <p:sldId id="328" r:id="rId47"/>
    <p:sldId id="333" r:id="rId48"/>
    <p:sldId id="334" r:id="rId49"/>
    <p:sldId id="330" r:id="rId50"/>
    <p:sldId id="331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Test2\STIresisto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AppData\Local\Temp\Temp1_archive%20(4).zip\SRAM20nmTr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AppData\Local\Temp\Temp1_archive%20(4).zip\SRAM20nmTry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Microsoft_Excel_Worksheet3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package" Target="../embeddings/Microsoft_Excel_Worksheet4.xlsx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AppData\Local\Temp\Temp1_archive%20(4).zip\SRAM20nmTry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package" Target="../embeddings/Microsoft_Excel_Worksheet5.xlsx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package" Target="../embeddings/Microsoft_Excel_Worksheet6.xlsx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ajor%20Project\write%20read\SRAM32nm(write)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package" Target="../embeddings/Microsoft_Excel_Worksheet7.xlsx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package" Target="../embeddings/Microsoft_Excel_Worksheet8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Test2\ST1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package" Target="../embeddings/Microsoft_Excel_Worksheet9.xlsx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ajor%20Project\write%20read\SRAM32nmTry(read)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21.xml"/><Relationship Id="rId1" Type="http://schemas.microsoft.com/office/2011/relationships/chartStyle" Target="style21.xml"/><Relationship Id="rId4" Type="http://schemas.openxmlformats.org/officeDocument/2006/relationships/package" Target="../embeddings/Microsoft_Excel_Worksheet10.xlsx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22.xml"/><Relationship Id="rId1" Type="http://schemas.microsoft.com/office/2011/relationships/chartStyle" Target="style22.xml"/><Relationship Id="rId4" Type="http://schemas.openxmlformats.org/officeDocument/2006/relationships/package" Target="../embeddings/Microsoft_Excel_Worksheet11.xlsx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AppData\Local\Temp\Temp1_archive%20(4).zip\SRAM45nmTry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AppData\Local\Temp\Temp1_archive%20(4).zip\SRAM45nmTry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25.xml"/><Relationship Id="rId1" Type="http://schemas.microsoft.com/office/2011/relationships/chartStyle" Target="style25.xml"/><Relationship Id="rId4" Type="http://schemas.openxmlformats.org/officeDocument/2006/relationships/package" Target="../embeddings/Microsoft_Excel_Worksheet12.xlsx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26.xml"/><Relationship Id="rId1" Type="http://schemas.microsoft.com/office/2011/relationships/chartStyle" Target="style26.xml"/><Relationship Id="rId4" Type="http://schemas.openxmlformats.org/officeDocument/2006/relationships/package" Target="../embeddings/Microsoft_Excel_Worksheet13.xlsx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AppData\Local\Temp\Temp1_archive%20(4).zip\SRAM45nmTry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6.xml"/><Relationship Id="rId2" Type="http://schemas.microsoft.com/office/2011/relationships/chartColorStyle" Target="colors28.xml"/><Relationship Id="rId1" Type="http://schemas.microsoft.com/office/2011/relationships/chartStyle" Target="style28.xml"/><Relationship Id="rId4" Type="http://schemas.openxmlformats.org/officeDocument/2006/relationships/package" Target="../embeddings/Microsoft_Excel_Worksheet14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Test2\STIresisto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7.xml"/><Relationship Id="rId2" Type="http://schemas.microsoft.com/office/2011/relationships/chartColorStyle" Target="colors29.xml"/><Relationship Id="rId1" Type="http://schemas.microsoft.com/office/2011/relationships/chartStyle" Target="style29.xml"/><Relationship Id="rId4" Type="http://schemas.openxmlformats.org/officeDocument/2006/relationships/package" Target="../embeddings/Microsoft_Excel_Worksheet15.xlsx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AppData\Local\Temp\Temp1_archive%20(4).zip\SRAMusingNTI&amp;PTI20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AppData\Local\Temp\Temp1_archive%20(4).zip\SRAMusingNTI&amp;PTI20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8.xml"/><Relationship Id="rId2" Type="http://schemas.microsoft.com/office/2011/relationships/chartColorStyle" Target="colors32.xml"/><Relationship Id="rId1" Type="http://schemas.microsoft.com/office/2011/relationships/chartStyle" Target="style32.xml"/><Relationship Id="rId4" Type="http://schemas.openxmlformats.org/officeDocument/2006/relationships/package" Target="../embeddings/Microsoft_Excel_Worksheet16.xlsx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9.xml"/><Relationship Id="rId2" Type="http://schemas.microsoft.com/office/2011/relationships/chartColorStyle" Target="colors33.xml"/><Relationship Id="rId1" Type="http://schemas.microsoft.com/office/2011/relationships/chartStyle" Target="style33.xml"/><Relationship Id="rId4" Type="http://schemas.openxmlformats.org/officeDocument/2006/relationships/package" Target="../embeddings/Microsoft_Excel_Worksheet17.xlsx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AppData\Local\Temp\Temp1_archive%20(4).zip\SRAMusingNTI&amp;PTI20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0.xml"/><Relationship Id="rId2" Type="http://schemas.microsoft.com/office/2011/relationships/chartColorStyle" Target="colors35.xml"/><Relationship Id="rId1" Type="http://schemas.microsoft.com/office/2011/relationships/chartStyle" Target="style35.xml"/><Relationship Id="rId4" Type="http://schemas.openxmlformats.org/officeDocument/2006/relationships/package" Target="../embeddings/Microsoft_Excel_Worksheet18.xlsx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1.xml"/><Relationship Id="rId2" Type="http://schemas.microsoft.com/office/2011/relationships/chartColorStyle" Target="colors36.xml"/><Relationship Id="rId1" Type="http://schemas.microsoft.com/office/2011/relationships/chartStyle" Target="style36.xml"/><Relationship Id="rId4" Type="http://schemas.openxmlformats.org/officeDocument/2006/relationships/package" Target="../embeddings/Microsoft_Excel_Worksheet19.xlsx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2.xml"/><Relationship Id="rId2" Type="http://schemas.microsoft.com/office/2011/relationships/chartColorStyle" Target="colors37.xml"/><Relationship Id="rId1" Type="http://schemas.microsoft.com/office/2011/relationships/chartStyle" Target="style37.xml"/><Relationship Id="rId4" Type="http://schemas.openxmlformats.org/officeDocument/2006/relationships/package" Target="../embeddings/Microsoft_Excel_Worksheet20.xlsx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3.xml"/><Relationship Id="rId2" Type="http://schemas.microsoft.com/office/2011/relationships/chartColorStyle" Target="colors38.xml"/><Relationship Id="rId1" Type="http://schemas.microsoft.com/office/2011/relationships/chartStyle" Target="style38.xml"/><Relationship Id="rId4" Type="http://schemas.openxmlformats.org/officeDocument/2006/relationships/package" Target="../embeddings/Microsoft_Excel_Worksheet21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.xlsx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4.xml"/><Relationship Id="rId2" Type="http://schemas.microsoft.com/office/2011/relationships/chartColorStyle" Target="colors39.xml"/><Relationship Id="rId1" Type="http://schemas.microsoft.com/office/2011/relationships/chartStyle" Target="style39.xml"/><Relationship Id="rId4" Type="http://schemas.openxmlformats.org/officeDocument/2006/relationships/package" Target="../embeddings/Microsoft_Excel_Worksheet22.xlsx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5.xml"/><Relationship Id="rId2" Type="http://schemas.microsoft.com/office/2011/relationships/chartColorStyle" Target="colors40.xml"/><Relationship Id="rId1" Type="http://schemas.microsoft.com/office/2011/relationships/chartStyle" Target="style40.xml"/><Relationship Id="rId4" Type="http://schemas.openxmlformats.org/officeDocument/2006/relationships/package" Target="../embeddings/Microsoft_Excel_Worksheet23.xlsx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ajor%20Project\write%20read\SRAMusingNTI&amp;PTTry(32nm)Read.xlsx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6.xml"/><Relationship Id="rId2" Type="http://schemas.microsoft.com/office/2011/relationships/chartColorStyle" Target="colors42.xml"/><Relationship Id="rId1" Type="http://schemas.microsoft.com/office/2011/relationships/chartStyle" Target="style42.xml"/><Relationship Id="rId4" Type="http://schemas.openxmlformats.org/officeDocument/2006/relationships/package" Target="../embeddings/Microsoft_Excel_Worksheet24.xlsx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7.xml"/><Relationship Id="rId2" Type="http://schemas.microsoft.com/office/2011/relationships/chartColorStyle" Target="colors43.xml"/><Relationship Id="rId1" Type="http://schemas.microsoft.com/office/2011/relationships/chartStyle" Target="style43.xml"/><Relationship Id="rId4" Type="http://schemas.openxmlformats.org/officeDocument/2006/relationships/package" Target="../embeddings/Microsoft_Excel_Worksheet25.xlsx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AppData\Local\Temp\Temp1_archive%20(4).zip\SRAMusingNTI&amp;PTI45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AppData\Local\Temp\Temp1_archive%20(4).zip\SRAMusingNTI&amp;PTI45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8.xml"/><Relationship Id="rId2" Type="http://schemas.microsoft.com/office/2011/relationships/chartColorStyle" Target="colors46.xml"/><Relationship Id="rId1" Type="http://schemas.microsoft.com/office/2011/relationships/chartStyle" Target="style46.xml"/><Relationship Id="rId4" Type="http://schemas.openxmlformats.org/officeDocument/2006/relationships/package" Target="../embeddings/Microsoft_Excel_Worksheet26.xlsx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9.xml"/><Relationship Id="rId2" Type="http://schemas.microsoft.com/office/2011/relationships/chartColorStyle" Target="colors47.xml"/><Relationship Id="rId1" Type="http://schemas.microsoft.com/office/2011/relationships/chartStyle" Target="style47.xml"/><Relationship Id="rId4" Type="http://schemas.openxmlformats.org/officeDocument/2006/relationships/package" Target="../embeddings/Microsoft_Excel_Worksheet27.xlsx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AppData\Local\Temp\Temp1_archive%20(4).zip\SRAMusingNTI&amp;PTI45.xlsx" TargetMode="External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E:\Major%20Project\PTIandNTIResults\NTI.xlsx" TargetMode="Externa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0.xml"/><Relationship Id="rId2" Type="http://schemas.microsoft.com/office/2011/relationships/chartColorStyle" Target="colors49.xml"/><Relationship Id="rId1" Type="http://schemas.microsoft.com/office/2011/relationships/chartStyle" Target="style49.xml"/><Relationship Id="rId4" Type="http://schemas.openxmlformats.org/officeDocument/2006/relationships/package" Target="../embeddings/Microsoft_Excel_Worksheet28.xlsx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1.xml"/><Relationship Id="rId2" Type="http://schemas.microsoft.com/office/2011/relationships/chartColorStyle" Target="colors50.xml"/><Relationship Id="rId1" Type="http://schemas.microsoft.com/office/2011/relationships/chartStyle" Target="style50.xml"/><Relationship Id="rId4" Type="http://schemas.openxmlformats.org/officeDocument/2006/relationships/package" Target="../embeddings/Microsoft_Excel_Worksheet29.xlsx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ajor%20Project\write%20read\SRAMusing3Transistor(32)write.xlsx" TargetMode="External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ajor%20Project\write%20read\SRAMusing3Transistor(32)write.xlsx" TargetMode="External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2.xml"/><Relationship Id="rId2" Type="http://schemas.microsoft.com/office/2011/relationships/chartColorStyle" Target="colors53.xml"/><Relationship Id="rId1" Type="http://schemas.microsoft.com/office/2011/relationships/chartStyle" Target="style53.xml"/><Relationship Id="rId4" Type="http://schemas.openxmlformats.org/officeDocument/2006/relationships/package" Target="../embeddings/Microsoft_Excel_Worksheet30.xlsx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3.xml"/><Relationship Id="rId2" Type="http://schemas.microsoft.com/office/2011/relationships/chartColorStyle" Target="colors54.xml"/><Relationship Id="rId1" Type="http://schemas.microsoft.com/office/2011/relationships/chartStyle" Target="style54.xml"/><Relationship Id="rId4" Type="http://schemas.openxmlformats.org/officeDocument/2006/relationships/package" Target="../embeddings/Microsoft_Excel_Worksheet31.xlsx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ajor%20Project\write%20read\SRAMusing3TTry(32nm)Read.xlsx" TargetMode="External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SRAM_Compare.xlsx" TargetMode="External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ajor%20Project\SNMResults\SRAMusing3T32nm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SRAMusing3T32nm.xlsx" TargetMode="External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SRAM_Compare.xlsx" TargetMode="External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oleObject" Target="Book4" TargetMode="External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oleObject" Target="Book5" TargetMode="External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oleObject" Target="file:///G:\SRAMusing3T32nm(100C).xlsx" TargetMode="External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SRAM_Compare.xlsx" TargetMode="External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ajor%20Project\ThresholdResults\Final.xlsx" TargetMode="Externa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SRAM_Compare.xlsx" TargetMode="External"/><Relationship Id="rId2" Type="http://schemas.microsoft.com/office/2011/relationships/chartColorStyle" Target="colors69.xml"/><Relationship Id="rId1" Type="http://schemas.microsoft.com/office/2011/relationships/chartStyle" Target="style6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1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Sheet1!$A$1:$A$91</c:f>
              <c:numCache>
                <c:formatCode>0.00E+00</c:formatCode>
                <c:ptCount val="9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</c:numCache>
            </c:numRef>
          </c:xVal>
          <c:yVal>
            <c:numRef>
              <c:f>Sheet1!$B$1:$B$91</c:f>
              <c:numCache>
                <c:formatCode>0.00E+00</c:formatCode>
                <c:ptCount val="91"/>
                <c:pt idx="0">
                  <c:v>0.89839999999999998</c:v>
                </c:pt>
                <c:pt idx="1">
                  <c:v>0.89839999999999998</c:v>
                </c:pt>
                <c:pt idx="2">
                  <c:v>0.89839999999999998</c:v>
                </c:pt>
                <c:pt idx="3">
                  <c:v>0.89839999999999998</c:v>
                </c:pt>
                <c:pt idx="4">
                  <c:v>0.89839999999999998</c:v>
                </c:pt>
                <c:pt idx="5">
                  <c:v>0.89839999999999998</c:v>
                </c:pt>
                <c:pt idx="6">
                  <c:v>0.89829999999999999</c:v>
                </c:pt>
                <c:pt idx="7">
                  <c:v>0.89829999999999999</c:v>
                </c:pt>
                <c:pt idx="8">
                  <c:v>0.8982</c:v>
                </c:pt>
                <c:pt idx="9">
                  <c:v>0.89810000000000001</c:v>
                </c:pt>
                <c:pt idx="10">
                  <c:v>0.89800000000000002</c:v>
                </c:pt>
                <c:pt idx="11">
                  <c:v>0.89780000000000004</c:v>
                </c:pt>
                <c:pt idx="12">
                  <c:v>0.89749999999999996</c:v>
                </c:pt>
                <c:pt idx="13">
                  <c:v>0.89710000000000001</c:v>
                </c:pt>
                <c:pt idx="14">
                  <c:v>0.89659999999999995</c:v>
                </c:pt>
                <c:pt idx="15">
                  <c:v>0.89580000000000004</c:v>
                </c:pt>
                <c:pt idx="16">
                  <c:v>0.89480000000000004</c:v>
                </c:pt>
                <c:pt idx="17">
                  <c:v>0.89339999999999997</c:v>
                </c:pt>
                <c:pt idx="18">
                  <c:v>0.89149999999999996</c:v>
                </c:pt>
                <c:pt idx="19">
                  <c:v>0.88880000000000003</c:v>
                </c:pt>
                <c:pt idx="20">
                  <c:v>0.88529999999999998</c:v>
                </c:pt>
                <c:pt idx="21">
                  <c:v>0.88049999999999995</c:v>
                </c:pt>
                <c:pt idx="22">
                  <c:v>0.87429999999999997</c:v>
                </c:pt>
                <c:pt idx="23">
                  <c:v>0.86619999999999997</c:v>
                </c:pt>
                <c:pt idx="24">
                  <c:v>0.85599999999999998</c:v>
                </c:pt>
                <c:pt idx="25">
                  <c:v>0.84330000000000005</c:v>
                </c:pt>
                <c:pt idx="26">
                  <c:v>0.82769999999999999</c:v>
                </c:pt>
                <c:pt idx="27">
                  <c:v>0.80910000000000004</c:v>
                </c:pt>
                <c:pt idx="28">
                  <c:v>0.7873</c:v>
                </c:pt>
                <c:pt idx="29">
                  <c:v>0.76190000000000002</c:v>
                </c:pt>
                <c:pt idx="30">
                  <c:v>0.73299999999999998</c:v>
                </c:pt>
                <c:pt idx="31">
                  <c:v>0.70030000000000003</c:v>
                </c:pt>
                <c:pt idx="32">
                  <c:v>0.66369999999999996</c:v>
                </c:pt>
                <c:pt idx="33">
                  <c:v>0.62280000000000002</c:v>
                </c:pt>
                <c:pt idx="34">
                  <c:v>0.5776</c:v>
                </c:pt>
                <c:pt idx="35">
                  <c:v>0.53</c:v>
                </c:pt>
                <c:pt idx="36">
                  <c:v>0.4985</c:v>
                </c:pt>
                <c:pt idx="37">
                  <c:v>0.48520000000000002</c:v>
                </c:pt>
                <c:pt idx="38">
                  <c:v>0.4778</c:v>
                </c:pt>
                <c:pt idx="39">
                  <c:v>0.47270000000000001</c:v>
                </c:pt>
                <c:pt idx="40">
                  <c:v>0.46870000000000001</c:v>
                </c:pt>
                <c:pt idx="41">
                  <c:v>0.4652</c:v>
                </c:pt>
                <c:pt idx="42">
                  <c:v>0.46179999999999999</c:v>
                </c:pt>
                <c:pt idx="43">
                  <c:v>0.45829999999999999</c:v>
                </c:pt>
                <c:pt idx="44">
                  <c:v>0.45429999999999998</c:v>
                </c:pt>
                <c:pt idx="45">
                  <c:v>0.44950000000000001</c:v>
                </c:pt>
                <c:pt idx="46">
                  <c:v>0.44369999999999998</c:v>
                </c:pt>
                <c:pt idx="47">
                  <c:v>0.43609999999999999</c:v>
                </c:pt>
                <c:pt idx="48">
                  <c:v>0.42630000000000001</c:v>
                </c:pt>
                <c:pt idx="49">
                  <c:v>0.41339999999999999</c:v>
                </c:pt>
                <c:pt idx="50">
                  <c:v>0.39629999999999999</c:v>
                </c:pt>
                <c:pt idx="51">
                  <c:v>0.37380000000000002</c:v>
                </c:pt>
                <c:pt idx="52">
                  <c:v>0.34439999999999998</c:v>
                </c:pt>
                <c:pt idx="53">
                  <c:v>0.30640000000000001</c:v>
                </c:pt>
                <c:pt idx="54">
                  <c:v>0.25790000000000002</c:v>
                </c:pt>
                <c:pt idx="55">
                  <c:v>0.1973</c:v>
                </c:pt>
                <c:pt idx="56">
                  <c:v>0.1268</c:v>
                </c:pt>
                <c:pt idx="57">
                  <c:v>7.2940000000000005E-2</c:v>
                </c:pt>
                <c:pt idx="58">
                  <c:v>4.8160000000000001E-2</c:v>
                </c:pt>
                <c:pt idx="59">
                  <c:v>3.5520000000000003E-2</c:v>
                </c:pt>
                <c:pt idx="60">
                  <c:v>2.7869999999999999E-2</c:v>
                </c:pt>
                <c:pt idx="61">
                  <c:v>2.2720000000000001E-2</c:v>
                </c:pt>
                <c:pt idx="62">
                  <c:v>1.9029999999999998E-2</c:v>
                </c:pt>
                <c:pt idx="63">
                  <c:v>1.626E-2</c:v>
                </c:pt>
                <c:pt idx="64">
                  <c:v>1.4109999999999999E-2</c:v>
                </c:pt>
                <c:pt idx="65">
                  <c:v>1.2409999999999999E-2</c:v>
                </c:pt>
                <c:pt idx="66">
                  <c:v>1.102E-2</c:v>
                </c:pt>
                <c:pt idx="67">
                  <c:v>9.8670000000000008E-3</c:v>
                </c:pt>
                <c:pt idx="68">
                  <c:v>8.9049999999999997E-3</c:v>
                </c:pt>
                <c:pt idx="69">
                  <c:v>8.0879999999999997E-3</c:v>
                </c:pt>
                <c:pt idx="70">
                  <c:v>7.3870000000000003E-3</c:v>
                </c:pt>
                <c:pt idx="71">
                  <c:v>6.7799999999999996E-3</c:v>
                </c:pt>
                <c:pt idx="72">
                  <c:v>6.2500000000000003E-3</c:v>
                </c:pt>
                <c:pt idx="73">
                  <c:v>5.7829999999999999E-3</c:v>
                </c:pt>
                <c:pt idx="74">
                  <c:v>5.3699999999999998E-3</c:v>
                </c:pt>
                <c:pt idx="75">
                  <c:v>5.0020000000000004E-3</c:v>
                </c:pt>
                <c:pt idx="76">
                  <c:v>4.6719999999999999E-3</c:v>
                </c:pt>
                <c:pt idx="77">
                  <c:v>4.3750000000000004E-3</c:v>
                </c:pt>
                <c:pt idx="78">
                  <c:v>4.1070000000000004E-3</c:v>
                </c:pt>
                <c:pt idx="79">
                  <c:v>3.8630000000000001E-3</c:v>
                </c:pt>
                <c:pt idx="80">
                  <c:v>3.6410000000000001E-3</c:v>
                </c:pt>
                <c:pt idx="81">
                  <c:v>3.437E-3</c:v>
                </c:pt>
                <c:pt idx="82">
                  <c:v>3.2499999999999999E-3</c:v>
                </c:pt>
                <c:pt idx="83">
                  <c:v>3.078E-3</c:v>
                </c:pt>
                <c:pt idx="84">
                  <c:v>2.9190000000000002E-3</c:v>
                </c:pt>
                <c:pt idx="85">
                  <c:v>2.7720000000000002E-3</c:v>
                </c:pt>
                <c:pt idx="86">
                  <c:v>2.6350000000000002E-3</c:v>
                </c:pt>
                <c:pt idx="87">
                  <c:v>2.5079999999999998E-3</c:v>
                </c:pt>
                <c:pt idx="88">
                  <c:v>2.3890000000000001E-3</c:v>
                </c:pt>
                <c:pt idx="89">
                  <c:v>2.2790000000000002E-3</c:v>
                </c:pt>
                <c:pt idx="90">
                  <c:v>2.1749999999999999E-3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F15-4381-9396-B0216E070300}"/>
            </c:ext>
          </c:extLst>
        </c:ser>
        <c:ser>
          <c:idx val="2"/>
          <c:order val="1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[2]Sheet1!$A$1:$A$64</c:f>
              <c:numCache>
                <c:formatCode>General</c:formatCode>
                <c:ptCount val="6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xVal>
          <c:yVal>
            <c:numRef>
              <c:f>[2]Sheet1!$B$1:$B$64</c:f>
              <c:numCache>
                <c:formatCode>General</c:formatCode>
                <c:ptCount val="6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F15-4381-9396-B0216E070300}"/>
            </c:ext>
          </c:extLst>
        </c:ser>
        <c:ser>
          <c:idx val="0"/>
          <c:order val="2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[2]Sheet1!$A$1:$A$64</c:f>
              <c:numCache>
                <c:formatCode>General</c:formatCode>
                <c:ptCount val="6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xVal>
          <c:yVal>
            <c:numRef>
              <c:f>[2]Sheet1!$B$1:$B$64</c:f>
              <c:numCache>
                <c:formatCode>General</c:formatCode>
                <c:ptCount val="6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F15-4381-9396-B0216E0703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3261936"/>
        <c:axId val="373260368"/>
      </c:scatterChart>
      <c:valAx>
        <c:axId val="373261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V(IN) VOLTS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260368"/>
        <c:crosses val="autoZero"/>
        <c:crossBetween val="midCat"/>
      </c:valAx>
      <c:valAx>
        <c:axId val="37326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V(OUT) VOLTS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2619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[SRAM20nmTry.xlsx]Sheet1!$B$1</c:f>
              <c:strCache>
                <c:ptCount val="1"/>
                <c:pt idx="0">
                  <c:v>q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[SRAM20nmTry.xlsx]Sheet1!$A$2:$A$403</c:f>
              <c:numCache>
                <c:formatCode>0.00E+00</c:formatCode>
                <c:ptCount val="402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[SRAM20nmTry.xlsx]Sheet1!$B$2:$B$403</c:f>
              <c:numCache>
                <c:formatCode>0.00E+00</c:formatCode>
                <c:ptCount val="402"/>
                <c:pt idx="0">
                  <c:v>0.44990000000000002</c:v>
                </c:pt>
                <c:pt idx="1">
                  <c:v>0.44990000000000002</c:v>
                </c:pt>
                <c:pt idx="2">
                  <c:v>0.44990000000000002</c:v>
                </c:pt>
                <c:pt idx="3">
                  <c:v>0.44990000000000002</c:v>
                </c:pt>
                <c:pt idx="4">
                  <c:v>0.44990000000000002</c:v>
                </c:pt>
                <c:pt idx="5">
                  <c:v>0.44990000000000002</c:v>
                </c:pt>
                <c:pt idx="6">
                  <c:v>0.44990000000000002</c:v>
                </c:pt>
                <c:pt idx="7">
                  <c:v>0.44990000000000002</c:v>
                </c:pt>
                <c:pt idx="8">
                  <c:v>0.44990000000000002</c:v>
                </c:pt>
                <c:pt idx="9">
                  <c:v>0.44990000000000002</c:v>
                </c:pt>
                <c:pt idx="10">
                  <c:v>0.44990000000000002</c:v>
                </c:pt>
                <c:pt idx="11">
                  <c:v>0.44990000000000002</c:v>
                </c:pt>
                <c:pt idx="12">
                  <c:v>0.44990000000000002</c:v>
                </c:pt>
                <c:pt idx="13">
                  <c:v>0.44990000000000002</c:v>
                </c:pt>
                <c:pt idx="14">
                  <c:v>0.44990000000000002</c:v>
                </c:pt>
                <c:pt idx="15">
                  <c:v>0.44990000000000002</c:v>
                </c:pt>
                <c:pt idx="16">
                  <c:v>0.44990000000000002</c:v>
                </c:pt>
                <c:pt idx="17">
                  <c:v>0.44990000000000002</c:v>
                </c:pt>
                <c:pt idx="18">
                  <c:v>0.44990000000000002</c:v>
                </c:pt>
                <c:pt idx="19">
                  <c:v>0.44990000000000002</c:v>
                </c:pt>
                <c:pt idx="20">
                  <c:v>0.44990000000000002</c:v>
                </c:pt>
                <c:pt idx="21">
                  <c:v>0.44990000000000002</c:v>
                </c:pt>
                <c:pt idx="22">
                  <c:v>0.44990000000000002</c:v>
                </c:pt>
                <c:pt idx="23">
                  <c:v>0.44990000000000002</c:v>
                </c:pt>
                <c:pt idx="24">
                  <c:v>0.44990000000000002</c:v>
                </c:pt>
                <c:pt idx="25">
                  <c:v>0.44990000000000002</c:v>
                </c:pt>
                <c:pt idx="26">
                  <c:v>0.44990000000000002</c:v>
                </c:pt>
                <c:pt idx="27">
                  <c:v>0.44990000000000002</c:v>
                </c:pt>
                <c:pt idx="28">
                  <c:v>0.44990000000000002</c:v>
                </c:pt>
                <c:pt idx="29">
                  <c:v>0.44990000000000002</c:v>
                </c:pt>
                <c:pt idx="30">
                  <c:v>0.44990000000000002</c:v>
                </c:pt>
                <c:pt idx="31">
                  <c:v>0.44990000000000002</c:v>
                </c:pt>
                <c:pt idx="32">
                  <c:v>0.44990000000000002</c:v>
                </c:pt>
                <c:pt idx="33">
                  <c:v>0.44990000000000002</c:v>
                </c:pt>
                <c:pt idx="34">
                  <c:v>0.44990000000000002</c:v>
                </c:pt>
                <c:pt idx="35">
                  <c:v>0.44990000000000002</c:v>
                </c:pt>
                <c:pt idx="36">
                  <c:v>0.44990000000000002</c:v>
                </c:pt>
                <c:pt idx="37">
                  <c:v>0.44990000000000002</c:v>
                </c:pt>
                <c:pt idx="38">
                  <c:v>0.44990000000000002</c:v>
                </c:pt>
                <c:pt idx="39">
                  <c:v>0.44990000000000002</c:v>
                </c:pt>
                <c:pt idx="40">
                  <c:v>0.44990000000000002</c:v>
                </c:pt>
                <c:pt idx="41">
                  <c:v>0.44990000000000002</c:v>
                </c:pt>
                <c:pt idx="42">
                  <c:v>0.44990000000000002</c:v>
                </c:pt>
                <c:pt idx="43">
                  <c:v>0.44990000000000002</c:v>
                </c:pt>
                <c:pt idx="44">
                  <c:v>0.44990000000000002</c:v>
                </c:pt>
                <c:pt idx="45">
                  <c:v>0.44990000000000002</c:v>
                </c:pt>
                <c:pt idx="46">
                  <c:v>0.44990000000000002</c:v>
                </c:pt>
                <c:pt idx="47">
                  <c:v>0.44990000000000002</c:v>
                </c:pt>
                <c:pt idx="48">
                  <c:v>0.44990000000000002</c:v>
                </c:pt>
                <c:pt idx="49">
                  <c:v>0.44990000000000002</c:v>
                </c:pt>
                <c:pt idx="50">
                  <c:v>0.44990000000000002</c:v>
                </c:pt>
                <c:pt idx="51">
                  <c:v>0.45200000000000001</c:v>
                </c:pt>
                <c:pt idx="52">
                  <c:v>0.44990000000000002</c:v>
                </c:pt>
                <c:pt idx="53">
                  <c:v>0.44990000000000002</c:v>
                </c:pt>
                <c:pt idx="54">
                  <c:v>0.44990000000000002</c:v>
                </c:pt>
                <c:pt idx="55">
                  <c:v>0.44990000000000002</c:v>
                </c:pt>
                <c:pt idx="56">
                  <c:v>0.44990000000000002</c:v>
                </c:pt>
                <c:pt idx="57">
                  <c:v>0.44990000000000002</c:v>
                </c:pt>
                <c:pt idx="58">
                  <c:v>0.44990000000000002</c:v>
                </c:pt>
                <c:pt idx="59">
                  <c:v>0.44990000000000002</c:v>
                </c:pt>
                <c:pt idx="60">
                  <c:v>0.44990000000000002</c:v>
                </c:pt>
                <c:pt idx="61">
                  <c:v>0.44990000000000002</c:v>
                </c:pt>
                <c:pt idx="62">
                  <c:v>0.44990000000000002</c:v>
                </c:pt>
                <c:pt idx="63">
                  <c:v>0.44990000000000002</c:v>
                </c:pt>
                <c:pt idx="64">
                  <c:v>0.44990000000000002</c:v>
                </c:pt>
                <c:pt idx="65">
                  <c:v>0.44990000000000002</c:v>
                </c:pt>
                <c:pt idx="66">
                  <c:v>0.44990000000000002</c:v>
                </c:pt>
                <c:pt idx="67">
                  <c:v>0.44990000000000002</c:v>
                </c:pt>
                <c:pt idx="68">
                  <c:v>0.44990000000000002</c:v>
                </c:pt>
                <c:pt idx="69">
                  <c:v>0.44990000000000002</c:v>
                </c:pt>
                <c:pt idx="70">
                  <c:v>0.44990000000000002</c:v>
                </c:pt>
                <c:pt idx="71">
                  <c:v>0.44990000000000002</c:v>
                </c:pt>
                <c:pt idx="72">
                  <c:v>0.44990000000000002</c:v>
                </c:pt>
                <c:pt idx="73">
                  <c:v>0.44990000000000002</c:v>
                </c:pt>
                <c:pt idx="74">
                  <c:v>0.44990000000000002</c:v>
                </c:pt>
                <c:pt idx="75">
                  <c:v>0.44990000000000002</c:v>
                </c:pt>
                <c:pt idx="76">
                  <c:v>0.45069999999999999</c:v>
                </c:pt>
                <c:pt idx="77">
                  <c:v>0.45</c:v>
                </c:pt>
                <c:pt idx="78">
                  <c:v>0.45</c:v>
                </c:pt>
                <c:pt idx="79">
                  <c:v>0.45</c:v>
                </c:pt>
                <c:pt idx="80">
                  <c:v>0.45</c:v>
                </c:pt>
                <c:pt idx="81">
                  <c:v>0.45</c:v>
                </c:pt>
                <c:pt idx="82">
                  <c:v>0.45</c:v>
                </c:pt>
                <c:pt idx="83">
                  <c:v>0.45</c:v>
                </c:pt>
                <c:pt idx="84">
                  <c:v>0.45</c:v>
                </c:pt>
                <c:pt idx="85">
                  <c:v>0.45</c:v>
                </c:pt>
                <c:pt idx="86">
                  <c:v>0.45</c:v>
                </c:pt>
                <c:pt idx="87">
                  <c:v>0.45</c:v>
                </c:pt>
                <c:pt idx="88">
                  <c:v>0.45</c:v>
                </c:pt>
                <c:pt idx="89">
                  <c:v>0.45</c:v>
                </c:pt>
                <c:pt idx="90">
                  <c:v>0.45</c:v>
                </c:pt>
                <c:pt idx="91">
                  <c:v>0.45</c:v>
                </c:pt>
                <c:pt idx="92">
                  <c:v>0.45</c:v>
                </c:pt>
                <c:pt idx="93">
                  <c:v>0.45</c:v>
                </c:pt>
                <c:pt idx="94">
                  <c:v>0.45</c:v>
                </c:pt>
                <c:pt idx="95">
                  <c:v>0.45</c:v>
                </c:pt>
                <c:pt idx="96">
                  <c:v>0.45</c:v>
                </c:pt>
                <c:pt idx="97">
                  <c:v>0.45</c:v>
                </c:pt>
                <c:pt idx="98">
                  <c:v>0.45</c:v>
                </c:pt>
                <c:pt idx="99">
                  <c:v>0.45</c:v>
                </c:pt>
                <c:pt idx="100">
                  <c:v>0.45</c:v>
                </c:pt>
                <c:pt idx="101">
                  <c:v>0.44540000000000002</c:v>
                </c:pt>
                <c:pt idx="102">
                  <c:v>0.44990000000000002</c:v>
                </c:pt>
                <c:pt idx="103">
                  <c:v>0.44990000000000002</c:v>
                </c:pt>
                <c:pt idx="104">
                  <c:v>0.44990000000000002</c:v>
                </c:pt>
                <c:pt idx="105">
                  <c:v>0.44990000000000002</c:v>
                </c:pt>
                <c:pt idx="106">
                  <c:v>0.44990000000000002</c:v>
                </c:pt>
                <c:pt idx="107">
                  <c:v>0.44990000000000002</c:v>
                </c:pt>
                <c:pt idx="108">
                  <c:v>0.44990000000000002</c:v>
                </c:pt>
                <c:pt idx="109">
                  <c:v>0.44990000000000002</c:v>
                </c:pt>
                <c:pt idx="110">
                  <c:v>0.44990000000000002</c:v>
                </c:pt>
                <c:pt idx="111">
                  <c:v>0.44990000000000002</c:v>
                </c:pt>
                <c:pt idx="112">
                  <c:v>0.44990000000000002</c:v>
                </c:pt>
                <c:pt idx="113">
                  <c:v>0.44990000000000002</c:v>
                </c:pt>
                <c:pt idx="114">
                  <c:v>0.44990000000000002</c:v>
                </c:pt>
                <c:pt idx="115">
                  <c:v>0.44990000000000002</c:v>
                </c:pt>
                <c:pt idx="116">
                  <c:v>0.44990000000000002</c:v>
                </c:pt>
                <c:pt idx="117">
                  <c:v>0.44990000000000002</c:v>
                </c:pt>
                <c:pt idx="118">
                  <c:v>0.44990000000000002</c:v>
                </c:pt>
                <c:pt idx="119">
                  <c:v>0.44990000000000002</c:v>
                </c:pt>
                <c:pt idx="120">
                  <c:v>0.44990000000000002</c:v>
                </c:pt>
                <c:pt idx="121">
                  <c:v>0.44990000000000002</c:v>
                </c:pt>
                <c:pt idx="122">
                  <c:v>0.44990000000000002</c:v>
                </c:pt>
                <c:pt idx="123">
                  <c:v>0.44990000000000002</c:v>
                </c:pt>
                <c:pt idx="124">
                  <c:v>0.44990000000000002</c:v>
                </c:pt>
                <c:pt idx="125">
                  <c:v>0.44979999999999998</c:v>
                </c:pt>
                <c:pt idx="126">
                  <c:v>0.45400000000000001</c:v>
                </c:pt>
                <c:pt idx="127">
                  <c:v>0.44979999999999998</c:v>
                </c:pt>
                <c:pt idx="128">
                  <c:v>0.44990000000000002</c:v>
                </c:pt>
                <c:pt idx="129">
                  <c:v>0.44990000000000002</c:v>
                </c:pt>
                <c:pt idx="130">
                  <c:v>0.44990000000000002</c:v>
                </c:pt>
                <c:pt idx="131">
                  <c:v>0.44990000000000002</c:v>
                </c:pt>
                <c:pt idx="132">
                  <c:v>0.44990000000000002</c:v>
                </c:pt>
                <c:pt idx="133">
                  <c:v>0.44990000000000002</c:v>
                </c:pt>
                <c:pt idx="134">
                  <c:v>0.44990000000000002</c:v>
                </c:pt>
                <c:pt idx="135">
                  <c:v>0.44990000000000002</c:v>
                </c:pt>
                <c:pt idx="136">
                  <c:v>0.44990000000000002</c:v>
                </c:pt>
                <c:pt idx="137">
                  <c:v>0.44990000000000002</c:v>
                </c:pt>
                <c:pt idx="138">
                  <c:v>0.44990000000000002</c:v>
                </c:pt>
                <c:pt idx="139">
                  <c:v>0.44990000000000002</c:v>
                </c:pt>
                <c:pt idx="140">
                  <c:v>0.44990000000000002</c:v>
                </c:pt>
                <c:pt idx="141">
                  <c:v>0.44990000000000002</c:v>
                </c:pt>
                <c:pt idx="142">
                  <c:v>0.44990000000000002</c:v>
                </c:pt>
                <c:pt idx="143">
                  <c:v>0.44990000000000002</c:v>
                </c:pt>
                <c:pt idx="144">
                  <c:v>0.44990000000000002</c:v>
                </c:pt>
                <c:pt idx="145">
                  <c:v>0.44990000000000002</c:v>
                </c:pt>
                <c:pt idx="146">
                  <c:v>0.44990000000000002</c:v>
                </c:pt>
                <c:pt idx="147">
                  <c:v>0.44990000000000002</c:v>
                </c:pt>
                <c:pt idx="148">
                  <c:v>0.44990000000000002</c:v>
                </c:pt>
                <c:pt idx="149">
                  <c:v>0.44990000000000002</c:v>
                </c:pt>
                <c:pt idx="150">
                  <c:v>0.44990000000000002</c:v>
                </c:pt>
                <c:pt idx="151">
                  <c:v>0.45540000000000003</c:v>
                </c:pt>
                <c:pt idx="152">
                  <c:v>0.45</c:v>
                </c:pt>
                <c:pt idx="153">
                  <c:v>0.44990000000000002</c:v>
                </c:pt>
                <c:pt idx="154">
                  <c:v>0.45</c:v>
                </c:pt>
                <c:pt idx="155">
                  <c:v>0.45</c:v>
                </c:pt>
                <c:pt idx="156">
                  <c:v>0.45</c:v>
                </c:pt>
                <c:pt idx="157">
                  <c:v>0.44990000000000002</c:v>
                </c:pt>
                <c:pt idx="158">
                  <c:v>0.44990000000000002</c:v>
                </c:pt>
                <c:pt idx="159">
                  <c:v>0.44990000000000002</c:v>
                </c:pt>
                <c:pt idx="160">
                  <c:v>0.44990000000000002</c:v>
                </c:pt>
                <c:pt idx="161">
                  <c:v>0.44990000000000002</c:v>
                </c:pt>
                <c:pt idx="162">
                  <c:v>0.44990000000000002</c:v>
                </c:pt>
                <c:pt idx="163">
                  <c:v>0.44990000000000002</c:v>
                </c:pt>
                <c:pt idx="164">
                  <c:v>0.44990000000000002</c:v>
                </c:pt>
                <c:pt idx="165">
                  <c:v>0.44990000000000002</c:v>
                </c:pt>
                <c:pt idx="166">
                  <c:v>0.44990000000000002</c:v>
                </c:pt>
                <c:pt idx="167">
                  <c:v>0.44990000000000002</c:v>
                </c:pt>
                <c:pt idx="168">
                  <c:v>0.44990000000000002</c:v>
                </c:pt>
                <c:pt idx="169">
                  <c:v>0.44990000000000002</c:v>
                </c:pt>
                <c:pt idx="170">
                  <c:v>0.44990000000000002</c:v>
                </c:pt>
                <c:pt idx="171">
                  <c:v>0.45</c:v>
                </c:pt>
                <c:pt idx="172">
                  <c:v>0.45</c:v>
                </c:pt>
                <c:pt idx="173">
                  <c:v>0.45</c:v>
                </c:pt>
                <c:pt idx="174">
                  <c:v>0.45</c:v>
                </c:pt>
                <c:pt idx="175">
                  <c:v>0.45</c:v>
                </c:pt>
                <c:pt idx="176">
                  <c:v>0.90059999999999996</c:v>
                </c:pt>
                <c:pt idx="177">
                  <c:v>0.9</c:v>
                </c:pt>
                <c:pt idx="178">
                  <c:v>0.9</c:v>
                </c:pt>
                <c:pt idx="179">
                  <c:v>0.9</c:v>
                </c:pt>
                <c:pt idx="180">
                  <c:v>0.9</c:v>
                </c:pt>
                <c:pt idx="181">
                  <c:v>0.9</c:v>
                </c:pt>
                <c:pt idx="182">
                  <c:v>0.9</c:v>
                </c:pt>
                <c:pt idx="183">
                  <c:v>0.9</c:v>
                </c:pt>
                <c:pt idx="184">
                  <c:v>0.9</c:v>
                </c:pt>
                <c:pt idx="185">
                  <c:v>0.9</c:v>
                </c:pt>
                <c:pt idx="186">
                  <c:v>0.9</c:v>
                </c:pt>
                <c:pt idx="187">
                  <c:v>0.9</c:v>
                </c:pt>
                <c:pt idx="188">
                  <c:v>0.9</c:v>
                </c:pt>
                <c:pt idx="189">
                  <c:v>0.9</c:v>
                </c:pt>
                <c:pt idx="190">
                  <c:v>0.9</c:v>
                </c:pt>
                <c:pt idx="191">
                  <c:v>0.9</c:v>
                </c:pt>
                <c:pt idx="192">
                  <c:v>0.9</c:v>
                </c:pt>
                <c:pt idx="193">
                  <c:v>0.9</c:v>
                </c:pt>
                <c:pt idx="194">
                  <c:v>0.9</c:v>
                </c:pt>
                <c:pt idx="195">
                  <c:v>0.9</c:v>
                </c:pt>
                <c:pt idx="196">
                  <c:v>0.9</c:v>
                </c:pt>
                <c:pt idx="197">
                  <c:v>0.9</c:v>
                </c:pt>
                <c:pt idx="198">
                  <c:v>0.9</c:v>
                </c:pt>
                <c:pt idx="199">
                  <c:v>0.9</c:v>
                </c:pt>
                <c:pt idx="200">
                  <c:v>0.9</c:v>
                </c:pt>
                <c:pt idx="201">
                  <c:v>0.90169999999999995</c:v>
                </c:pt>
                <c:pt idx="202">
                  <c:v>0.89670000000000005</c:v>
                </c:pt>
                <c:pt idx="203">
                  <c:v>0.89670000000000005</c:v>
                </c:pt>
                <c:pt idx="204">
                  <c:v>0.89670000000000005</c:v>
                </c:pt>
                <c:pt idx="205">
                  <c:v>0.89670000000000005</c:v>
                </c:pt>
                <c:pt idx="206">
                  <c:v>0.89670000000000005</c:v>
                </c:pt>
                <c:pt idx="207">
                  <c:v>0.89670000000000005</c:v>
                </c:pt>
                <c:pt idx="208">
                  <c:v>0.89670000000000005</c:v>
                </c:pt>
                <c:pt idx="209">
                  <c:v>0.89670000000000005</c:v>
                </c:pt>
                <c:pt idx="210">
                  <c:v>0.89670000000000005</c:v>
                </c:pt>
                <c:pt idx="211">
                  <c:v>0.89670000000000005</c:v>
                </c:pt>
                <c:pt idx="212">
                  <c:v>0.89670000000000005</c:v>
                </c:pt>
                <c:pt idx="213">
                  <c:v>0.89670000000000005</c:v>
                </c:pt>
                <c:pt idx="214">
                  <c:v>0.89670000000000005</c:v>
                </c:pt>
                <c:pt idx="215">
                  <c:v>0.89670000000000005</c:v>
                </c:pt>
                <c:pt idx="216">
                  <c:v>0.89670000000000005</c:v>
                </c:pt>
                <c:pt idx="217">
                  <c:v>0.89670000000000005</c:v>
                </c:pt>
                <c:pt idx="218">
                  <c:v>0.89670000000000005</c:v>
                </c:pt>
                <c:pt idx="219">
                  <c:v>0.89670000000000005</c:v>
                </c:pt>
                <c:pt idx="220">
                  <c:v>0.89670000000000005</c:v>
                </c:pt>
                <c:pt idx="221">
                  <c:v>0.89670000000000005</c:v>
                </c:pt>
                <c:pt idx="222">
                  <c:v>0.89670000000000005</c:v>
                </c:pt>
                <c:pt idx="223">
                  <c:v>0.89670000000000005</c:v>
                </c:pt>
                <c:pt idx="224">
                  <c:v>0.89670000000000005</c:v>
                </c:pt>
                <c:pt idx="225">
                  <c:v>0.89670000000000005</c:v>
                </c:pt>
                <c:pt idx="226">
                  <c:v>0.89470000000000005</c:v>
                </c:pt>
                <c:pt idx="227">
                  <c:v>0.89670000000000005</c:v>
                </c:pt>
                <c:pt idx="228">
                  <c:v>0.89670000000000005</c:v>
                </c:pt>
                <c:pt idx="229">
                  <c:v>0.89670000000000005</c:v>
                </c:pt>
                <c:pt idx="230">
                  <c:v>0.89670000000000005</c:v>
                </c:pt>
                <c:pt idx="231">
                  <c:v>0.89670000000000005</c:v>
                </c:pt>
                <c:pt idx="232">
                  <c:v>0.89670000000000005</c:v>
                </c:pt>
                <c:pt idx="233">
                  <c:v>0.89670000000000005</c:v>
                </c:pt>
                <c:pt idx="234">
                  <c:v>0.89670000000000005</c:v>
                </c:pt>
                <c:pt idx="235">
                  <c:v>0.89670000000000005</c:v>
                </c:pt>
                <c:pt idx="236">
                  <c:v>0.89670000000000005</c:v>
                </c:pt>
                <c:pt idx="237">
                  <c:v>0.89670000000000005</c:v>
                </c:pt>
                <c:pt idx="238">
                  <c:v>0.89670000000000005</c:v>
                </c:pt>
                <c:pt idx="239">
                  <c:v>0.89670000000000005</c:v>
                </c:pt>
                <c:pt idx="240">
                  <c:v>0.89670000000000005</c:v>
                </c:pt>
                <c:pt idx="241">
                  <c:v>0.89670000000000005</c:v>
                </c:pt>
                <c:pt idx="242">
                  <c:v>0.89670000000000005</c:v>
                </c:pt>
                <c:pt idx="243">
                  <c:v>0.89670000000000005</c:v>
                </c:pt>
                <c:pt idx="244">
                  <c:v>0.89670000000000005</c:v>
                </c:pt>
                <c:pt idx="245">
                  <c:v>0.89670000000000005</c:v>
                </c:pt>
                <c:pt idx="246">
                  <c:v>0.89670000000000005</c:v>
                </c:pt>
                <c:pt idx="247">
                  <c:v>0.89670000000000005</c:v>
                </c:pt>
                <c:pt idx="248">
                  <c:v>0.89670000000000005</c:v>
                </c:pt>
                <c:pt idx="249">
                  <c:v>0.89670000000000005</c:v>
                </c:pt>
                <c:pt idx="250">
                  <c:v>0.89670000000000005</c:v>
                </c:pt>
                <c:pt idx="251">
                  <c:v>0.89690000000000003</c:v>
                </c:pt>
                <c:pt idx="252">
                  <c:v>0.89670000000000005</c:v>
                </c:pt>
                <c:pt idx="253">
                  <c:v>0.89670000000000005</c:v>
                </c:pt>
                <c:pt idx="254">
                  <c:v>0.89670000000000005</c:v>
                </c:pt>
                <c:pt idx="255">
                  <c:v>0.89670000000000005</c:v>
                </c:pt>
                <c:pt idx="256">
                  <c:v>0.89670000000000005</c:v>
                </c:pt>
                <c:pt idx="257">
                  <c:v>0.89670000000000005</c:v>
                </c:pt>
                <c:pt idx="258">
                  <c:v>0.89670000000000005</c:v>
                </c:pt>
                <c:pt idx="259">
                  <c:v>0.89670000000000005</c:v>
                </c:pt>
                <c:pt idx="260">
                  <c:v>0.89670000000000005</c:v>
                </c:pt>
                <c:pt idx="261">
                  <c:v>0.89670000000000005</c:v>
                </c:pt>
                <c:pt idx="262">
                  <c:v>0.89670000000000005</c:v>
                </c:pt>
                <c:pt idx="263">
                  <c:v>0.89670000000000005</c:v>
                </c:pt>
                <c:pt idx="264">
                  <c:v>0.89670000000000005</c:v>
                </c:pt>
                <c:pt idx="265">
                  <c:v>0.89670000000000005</c:v>
                </c:pt>
                <c:pt idx="266">
                  <c:v>0.89670000000000005</c:v>
                </c:pt>
                <c:pt idx="267">
                  <c:v>0.89670000000000005</c:v>
                </c:pt>
                <c:pt idx="268">
                  <c:v>0.89670000000000005</c:v>
                </c:pt>
                <c:pt idx="269">
                  <c:v>0.89670000000000005</c:v>
                </c:pt>
                <c:pt idx="270">
                  <c:v>0.89670000000000005</c:v>
                </c:pt>
                <c:pt idx="271">
                  <c:v>0.89670000000000005</c:v>
                </c:pt>
                <c:pt idx="272">
                  <c:v>0.89670000000000005</c:v>
                </c:pt>
                <c:pt idx="273">
                  <c:v>0.89670000000000005</c:v>
                </c:pt>
                <c:pt idx="274">
                  <c:v>0.89670000000000005</c:v>
                </c:pt>
                <c:pt idx="275">
                  <c:v>0.89670000000000005</c:v>
                </c:pt>
                <c:pt idx="276">
                  <c:v>1.5950000000000001E-3</c:v>
                </c:pt>
                <c:pt idx="277">
                  <c:v>8.2589999999999996E-4</c:v>
                </c:pt>
                <c:pt idx="278">
                  <c:v>8.2229999999999998E-4</c:v>
                </c:pt>
                <c:pt idx="279">
                  <c:v>8.1510000000000003E-4</c:v>
                </c:pt>
                <c:pt idx="280">
                  <c:v>8.1430000000000001E-4</c:v>
                </c:pt>
                <c:pt idx="281">
                  <c:v>8.1669999999999996E-4</c:v>
                </c:pt>
                <c:pt idx="282">
                  <c:v>8.1720000000000002E-4</c:v>
                </c:pt>
                <c:pt idx="283">
                  <c:v>8.1519999999999997E-4</c:v>
                </c:pt>
                <c:pt idx="284">
                  <c:v>8.1329999999999998E-4</c:v>
                </c:pt>
                <c:pt idx="285">
                  <c:v>8.1139999999999999E-4</c:v>
                </c:pt>
                <c:pt idx="286">
                  <c:v>8.1189999999999995E-4</c:v>
                </c:pt>
                <c:pt idx="287">
                  <c:v>8.1289999999999997E-4</c:v>
                </c:pt>
                <c:pt idx="288">
                  <c:v>8.1400000000000005E-4</c:v>
                </c:pt>
                <c:pt idx="289">
                  <c:v>8.1510000000000003E-4</c:v>
                </c:pt>
                <c:pt idx="290">
                  <c:v>8.162E-4</c:v>
                </c:pt>
                <c:pt idx="291">
                  <c:v>8.1720000000000002E-4</c:v>
                </c:pt>
                <c:pt idx="292">
                  <c:v>8.1700000000000002E-4</c:v>
                </c:pt>
                <c:pt idx="293">
                  <c:v>8.162E-4</c:v>
                </c:pt>
                <c:pt idx="294">
                  <c:v>8.1550000000000004E-4</c:v>
                </c:pt>
                <c:pt idx="295">
                  <c:v>8.1479999999999996E-4</c:v>
                </c:pt>
                <c:pt idx="296">
                  <c:v>8.1400000000000005E-4</c:v>
                </c:pt>
                <c:pt idx="297">
                  <c:v>8.1329999999999998E-4</c:v>
                </c:pt>
                <c:pt idx="298">
                  <c:v>8.1249999999999996E-4</c:v>
                </c:pt>
                <c:pt idx="299">
                  <c:v>8.118E-4</c:v>
                </c:pt>
                <c:pt idx="300">
                  <c:v>8.1099999999999998E-4</c:v>
                </c:pt>
                <c:pt idx="301">
                  <c:v>1.343E-3</c:v>
                </c:pt>
                <c:pt idx="302">
                  <c:v>2.3289999999999999E-3</c:v>
                </c:pt>
                <c:pt idx="303">
                  <c:v>2.3219999999999998E-3</c:v>
                </c:pt>
                <c:pt idx="304">
                  <c:v>2.3240000000000001E-3</c:v>
                </c:pt>
                <c:pt idx="305">
                  <c:v>2.3270000000000001E-3</c:v>
                </c:pt>
                <c:pt idx="306">
                  <c:v>2.33E-3</c:v>
                </c:pt>
                <c:pt idx="307">
                  <c:v>2.33E-3</c:v>
                </c:pt>
                <c:pt idx="308">
                  <c:v>2.3289999999999999E-3</c:v>
                </c:pt>
                <c:pt idx="309">
                  <c:v>2.3280000000000002E-3</c:v>
                </c:pt>
                <c:pt idx="310">
                  <c:v>2.3280000000000002E-3</c:v>
                </c:pt>
                <c:pt idx="311">
                  <c:v>2.3270000000000001E-3</c:v>
                </c:pt>
                <c:pt idx="312">
                  <c:v>2.3259999999999999E-3</c:v>
                </c:pt>
                <c:pt idx="313">
                  <c:v>2.3249999999999998E-3</c:v>
                </c:pt>
                <c:pt idx="314">
                  <c:v>2.3240000000000001E-3</c:v>
                </c:pt>
                <c:pt idx="315">
                  <c:v>2.323E-3</c:v>
                </c:pt>
                <c:pt idx="316">
                  <c:v>2.323E-3</c:v>
                </c:pt>
                <c:pt idx="317">
                  <c:v>2.3219999999999998E-3</c:v>
                </c:pt>
                <c:pt idx="318">
                  <c:v>2.3219999999999998E-3</c:v>
                </c:pt>
                <c:pt idx="319">
                  <c:v>2.3240000000000001E-3</c:v>
                </c:pt>
                <c:pt idx="320">
                  <c:v>2.3249999999999998E-3</c:v>
                </c:pt>
                <c:pt idx="321">
                  <c:v>2.3259999999999999E-3</c:v>
                </c:pt>
                <c:pt idx="322">
                  <c:v>2.3270000000000001E-3</c:v>
                </c:pt>
                <c:pt idx="323">
                  <c:v>2.3280000000000002E-3</c:v>
                </c:pt>
                <c:pt idx="324">
                  <c:v>2.3289999999999999E-3</c:v>
                </c:pt>
                <c:pt idx="325">
                  <c:v>2.3310000000000002E-3</c:v>
                </c:pt>
                <c:pt idx="326">
                  <c:v>5.7879999999999997E-3</c:v>
                </c:pt>
                <c:pt idx="327">
                  <c:v>2.323E-3</c:v>
                </c:pt>
                <c:pt idx="328">
                  <c:v>2.3280000000000002E-3</c:v>
                </c:pt>
                <c:pt idx="329">
                  <c:v>2.3219999999999998E-3</c:v>
                </c:pt>
                <c:pt idx="330">
                  <c:v>2.3210000000000001E-3</c:v>
                </c:pt>
                <c:pt idx="331">
                  <c:v>2.323E-3</c:v>
                </c:pt>
                <c:pt idx="332">
                  <c:v>2.3249999999999998E-3</c:v>
                </c:pt>
                <c:pt idx="333">
                  <c:v>2.3270000000000001E-3</c:v>
                </c:pt>
                <c:pt idx="334">
                  <c:v>2.3289999999999999E-3</c:v>
                </c:pt>
                <c:pt idx="335">
                  <c:v>2.3310000000000002E-3</c:v>
                </c:pt>
                <c:pt idx="336">
                  <c:v>2.3319999999999999E-3</c:v>
                </c:pt>
                <c:pt idx="337">
                  <c:v>2.3310000000000002E-3</c:v>
                </c:pt>
                <c:pt idx="338">
                  <c:v>2.33E-3</c:v>
                </c:pt>
                <c:pt idx="339">
                  <c:v>2.3289999999999999E-3</c:v>
                </c:pt>
                <c:pt idx="340">
                  <c:v>2.3280000000000002E-3</c:v>
                </c:pt>
                <c:pt idx="341">
                  <c:v>2.3270000000000001E-3</c:v>
                </c:pt>
                <c:pt idx="342">
                  <c:v>2.3259999999999999E-3</c:v>
                </c:pt>
                <c:pt idx="343">
                  <c:v>2.3259999999999999E-3</c:v>
                </c:pt>
                <c:pt idx="344">
                  <c:v>2.3249999999999998E-3</c:v>
                </c:pt>
                <c:pt idx="345">
                  <c:v>2.3240000000000001E-3</c:v>
                </c:pt>
                <c:pt idx="346">
                  <c:v>2.323E-3</c:v>
                </c:pt>
                <c:pt idx="347">
                  <c:v>2.3219999999999998E-3</c:v>
                </c:pt>
                <c:pt idx="348">
                  <c:v>2.3210000000000001E-3</c:v>
                </c:pt>
                <c:pt idx="349">
                  <c:v>2.3210000000000001E-3</c:v>
                </c:pt>
                <c:pt idx="350">
                  <c:v>2.32E-3</c:v>
                </c:pt>
                <c:pt idx="351">
                  <c:v>2.32E-3</c:v>
                </c:pt>
                <c:pt idx="352">
                  <c:v>2.3210000000000001E-3</c:v>
                </c:pt>
                <c:pt idx="353">
                  <c:v>2.3219999999999998E-3</c:v>
                </c:pt>
                <c:pt idx="354">
                  <c:v>2.3219999999999998E-3</c:v>
                </c:pt>
                <c:pt idx="355">
                  <c:v>2.323E-3</c:v>
                </c:pt>
                <c:pt idx="356">
                  <c:v>2.323E-3</c:v>
                </c:pt>
                <c:pt idx="357">
                  <c:v>2.3240000000000001E-3</c:v>
                </c:pt>
                <c:pt idx="358">
                  <c:v>2.3249999999999998E-3</c:v>
                </c:pt>
                <c:pt idx="359">
                  <c:v>2.3249999999999998E-3</c:v>
                </c:pt>
                <c:pt idx="360">
                  <c:v>2.3259999999999999E-3</c:v>
                </c:pt>
                <c:pt idx="361">
                  <c:v>2.3259999999999999E-3</c:v>
                </c:pt>
                <c:pt idx="362">
                  <c:v>2.3259999999999999E-3</c:v>
                </c:pt>
                <c:pt idx="363">
                  <c:v>2.3259999999999999E-3</c:v>
                </c:pt>
                <c:pt idx="364">
                  <c:v>2.3259999999999999E-3</c:v>
                </c:pt>
                <c:pt idx="365">
                  <c:v>2.3259999999999999E-3</c:v>
                </c:pt>
                <c:pt idx="366">
                  <c:v>2.3259999999999999E-3</c:v>
                </c:pt>
                <c:pt idx="367">
                  <c:v>2.3259999999999999E-3</c:v>
                </c:pt>
                <c:pt idx="368">
                  <c:v>2.3259999999999999E-3</c:v>
                </c:pt>
                <c:pt idx="369">
                  <c:v>2.3259999999999999E-3</c:v>
                </c:pt>
                <c:pt idx="370">
                  <c:v>2.3259999999999999E-3</c:v>
                </c:pt>
                <c:pt idx="371">
                  <c:v>2.3259999999999999E-3</c:v>
                </c:pt>
                <c:pt idx="372">
                  <c:v>2.3259999999999999E-3</c:v>
                </c:pt>
                <c:pt idx="373">
                  <c:v>2.3259999999999999E-3</c:v>
                </c:pt>
                <c:pt idx="374">
                  <c:v>2.3259999999999999E-3</c:v>
                </c:pt>
                <c:pt idx="375">
                  <c:v>2.3259999999999999E-3</c:v>
                </c:pt>
                <c:pt idx="376">
                  <c:v>2.3259999999999999E-3</c:v>
                </c:pt>
                <c:pt idx="377">
                  <c:v>2.3259999999999999E-3</c:v>
                </c:pt>
                <c:pt idx="378">
                  <c:v>2.3259999999999999E-3</c:v>
                </c:pt>
                <c:pt idx="379">
                  <c:v>2.3259999999999999E-3</c:v>
                </c:pt>
                <c:pt idx="380">
                  <c:v>2.3259999999999999E-3</c:v>
                </c:pt>
                <c:pt idx="381">
                  <c:v>2.3259999999999999E-3</c:v>
                </c:pt>
                <c:pt idx="382">
                  <c:v>2.3259999999999999E-3</c:v>
                </c:pt>
                <c:pt idx="383">
                  <c:v>2.3259999999999999E-3</c:v>
                </c:pt>
                <c:pt idx="384">
                  <c:v>2.3259999999999999E-3</c:v>
                </c:pt>
                <c:pt idx="385">
                  <c:v>2.3259999999999999E-3</c:v>
                </c:pt>
                <c:pt idx="386">
                  <c:v>2.3259999999999999E-3</c:v>
                </c:pt>
                <c:pt idx="387">
                  <c:v>2.3259999999999999E-3</c:v>
                </c:pt>
                <c:pt idx="388">
                  <c:v>2.3259999999999999E-3</c:v>
                </c:pt>
                <c:pt idx="389">
                  <c:v>2.3259999999999999E-3</c:v>
                </c:pt>
                <c:pt idx="390">
                  <c:v>2.3259999999999999E-3</c:v>
                </c:pt>
                <c:pt idx="391">
                  <c:v>2.3259999999999999E-3</c:v>
                </c:pt>
                <c:pt idx="392">
                  <c:v>2.3259999999999999E-3</c:v>
                </c:pt>
                <c:pt idx="393">
                  <c:v>2.3259999999999999E-3</c:v>
                </c:pt>
                <c:pt idx="394">
                  <c:v>2.3259999999999999E-3</c:v>
                </c:pt>
                <c:pt idx="395">
                  <c:v>2.3259999999999999E-3</c:v>
                </c:pt>
                <c:pt idx="396">
                  <c:v>2.3259999999999999E-3</c:v>
                </c:pt>
                <c:pt idx="397">
                  <c:v>2.3259999999999999E-3</c:v>
                </c:pt>
                <c:pt idx="398">
                  <c:v>2.3259999999999999E-3</c:v>
                </c:pt>
                <c:pt idx="399">
                  <c:v>2.3259999999999999E-3</c:v>
                </c:pt>
                <c:pt idx="400">
                  <c:v>2.3259999999999999E-3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518-4869-87DF-AE5319AAC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5672920"/>
        <c:axId val="375672136"/>
      </c:scatterChart>
      <c:valAx>
        <c:axId val="375672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672136"/>
        <c:crosses val="autoZero"/>
        <c:crossBetween val="midCat"/>
      </c:valAx>
      <c:valAx>
        <c:axId val="375672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q (Volts)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672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[SRAM20nmTry.xlsx]Sheet1!$E$1</c:f>
              <c:strCache>
                <c:ptCount val="1"/>
                <c:pt idx="0">
                  <c:v>qb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[SRAM20nmTry.xlsx]Sheet1!$D$2:$D$403</c:f>
              <c:numCache>
                <c:formatCode>0.00E+00</c:formatCode>
                <c:ptCount val="402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[SRAM20nmTry.xlsx]Sheet1!$E$2:$E$403</c:f>
              <c:numCache>
                <c:formatCode>0.00E+00</c:formatCode>
                <c:ptCount val="402"/>
                <c:pt idx="0">
                  <c:v>0.44990000000000002</c:v>
                </c:pt>
                <c:pt idx="1">
                  <c:v>0.44990000000000002</c:v>
                </c:pt>
                <c:pt idx="2">
                  <c:v>0.44990000000000002</c:v>
                </c:pt>
                <c:pt idx="3">
                  <c:v>0.44990000000000002</c:v>
                </c:pt>
                <c:pt idx="4">
                  <c:v>0.44990000000000002</c:v>
                </c:pt>
                <c:pt idx="5">
                  <c:v>0.44990000000000002</c:v>
                </c:pt>
                <c:pt idx="6">
                  <c:v>0.44990000000000002</c:v>
                </c:pt>
                <c:pt idx="7">
                  <c:v>0.44990000000000002</c:v>
                </c:pt>
                <c:pt idx="8">
                  <c:v>0.44990000000000002</c:v>
                </c:pt>
                <c:pt idx="9">
                  <c:v>0.44990000000000002</c:v>
                </c:pt>
                <c:pt idx="10">
                  <c:v>0.44990000000000002</c:v>
                </c:pt>
                <c:pt idx="11">
                  <c:v>0.44990000000000002</c:v>
                </c:pt>
                <c:pt idx="12">
                  <c:v>0.44990000000000002</c:v>
                </c:pt>
                <c:pt idx="13">
                  <c:v>0.44990000000000002</c:v>
                </c:pt>
                <c:pt idx="14">
                  <c:v>0.44990000000000002</c:v>
                </c:pt>
                <c:pt idx="15">
                  <c:v>0.44990000000000002</c:v>
                </c:pt>
                <c:pt idx="16">
                  <c:v>0.44990000000000002</c:v>
                </c:pt>
                <c:pt idx="17">
                  <c:v>0.44990000000000002</c:v>
                </c:pt>
                <c:pt idx="18">
                  <c:v>0.44990000000000002</c:v>
                </c:pt>
                <c:pt idx="19">
                  <c:v>0.44990000000000002</c:v>
                </c:pt>
                <c:pt idx="20">
                  <c:v>0.44990000000000002</c:v>
                </c:pt>
                <c:pt idx="21">
                  <c:v>0.44990000000000002</c:v>
                </c:pt>
                <c:pt idx="22">
                  <c:v>0.44990000000000002</c:v>
                </c:pt>
                <c:pt idx="23">
                  <c:v>0.44990000000000002</c:v>
                </c:pt>
                <c:pt idx="24">
                  <c:v>0.44990000000000002</c:v>
                </c:pt>
                <c:pt idx="25">
                  <c:v>0.44990000000000002</c:v>
                </c:pt>
                <c:pt idx="26">
                  <c:v>0.44990000000000002</c:v>
                </c:pt>
                <c:pt idx="27">
                  <c:v>0.44990000000000002</c:v>
                </c:pt>
                <c:pt idx="28">
                  <c:v>0.44990000000000002</c:v>
                </c:pt>
                <c:pt idx="29">
                  <c:v>0.44990000000000002</c:v>
                </c:pt>
                <c:pt idx="30">
                  <c:v>0.44990000000000002</c:v>
                </c:pt>
                <c:pt idx="31">
                  <c:v>0.44990000000000002</c:v>
                </c:pt>
                <c:pt idx="32">
                  <c:v>0.44990000000000002</c:v>
                </c:pt>
                <c:pt idx="33">
                  <c:v>0.44990000000000002</c:v>
                </c:pt>
                <c:pt idx="34">
                  <c:v>0.44990000000000002</c:v>
                </c:pt>
                <c:pt idx="35">
                  <c:v>0.44990000000000002</c:v>
                </c:pt>
                <c:pt idx="36">
                  <c:v>0.44990000000000002</c:v>
                </c:pt>
                <c:pt idx="37">
                  <c:v>0.44990000000000002</c:v>
                </c:pt>
                <c:pt idx="38">
                  <c:v>0.44990000000000002</c:v>
                </c:pt>
                <c:pt idx="39">
                  <c:v>0.44990000000000002</c:v>
                </c:pt>
                <c:pt idx="40">
                  <c:v>0.44990000000000002</c:v>
                </c:pt>
                <c:pt idx="41">
                  <c:v>0.44990000000000002</c:v>
                </c:pt>
                <c:pt idx="42">
                  <c:v>0.44990000000000002</c:v>
                </c:pt>
                <c:pt idx="43">
                  <c:v>0.44990000000000002</c:v>
                </c:pt>
                <c:pt idx="44">
                  <c:v>0.44990000000000002</c:v>
                </c:pt>
                <c:pt idx="45">
                  <c:v>0.44990000000000002</c:v>
                </c:pt>
                <c:pt idx="46">
                  <c:v>0.44990000000000002</c:v>
                </c:pt>
                <c:pt idx="47">
                  <c:v>0.44990000000000002</c:v>
                </c:pt>
                <c:pt idx="48">
                  <c:v>0.44990000000000002</c:v>
                </c:pt>
                <c:pt idx="49">
                  <c:v>0.44990000000000002</c:v>
                </c:pt>
                <c:pt idx="50">
                  <c:v>0.44990000000000002</c:v>
                </c:pt>
                <c:pt idx="51">
                  <c:v>0.44979999999999998</c:v>
                </c:pt>
                <c:pt idx="52">
                  <c:v>0.44990000000000002</c:v>
                </c:pt>
                <c:pt idx="53">
                  <c:v>0.44990000000000002</c:v>
                </c:pt>
                <c:pt idx="54">
                  <c:v>0.44990000000000002</c:v>
                </c:pt>
                <c:pt idx="55">
                  <c:v>0.44990000000000002</c:v>
                </c:pt>
                <c:pt idx="56">
                  <c:v>0.44990000000000002</c:v>
                </c:pt>
                <c:pt idx="57">
                  <c:v>0.44990000000000002</c:v>
                </c:pt>
                <c:pt idx="58">
                  <c:v>0.44990000000000002</c:v>
                </c:pt>
                <c:pt idx="59">
                  <c:v>0.44990000000000002</c:v>
                </c:pt>
                <c:pt idx="60">
                  <c:v>0.44990000000000002</c:v>
                </c:pt>
                <c:pt idx="61">
                  <c:v>0.44990000000000002</c:v>
                </c:pt>
                <c:pt idx="62">
                  <c:v>0.44990000000000002</c:v>
                </c:pt>
                <c:pt idx="63">
                  <c:v>0.44990000000000002</c:v>
                </c:pt>
                <c:pt idx="64">
                  <c:v>0.44990000000000002</c:v>
                </c:pt>
                <c:pt idx="65">
                  <c:v>0.44990000000000002</c:v>
                </c:pt>
                <c:pt idx="66">
                  <c:v>0.44990000000000002</c:v>
                </c:pt>
                <c:pt idx="67">
                  <c:v>0.44990000000000002</c:v>
                </c:pt>
                <c:pt idx="68">
                  <c:v>0.44990000000000002</c:v>
                </c:pt>
                <c:pt idx="69">
                  <c:v>0.44990000000000002</c:v>
                </c:pt>
                <c:pt idx="70">
                  <c:v>0.44990000000000002</c:v>
                </c:pt>
                <c:pt idx="71">
                  <c:v>0.44990000000000002</c:v>
                </c:pt>
                <c:pt idx="72">
                  <c:v>0.44990000000000002</c:v>
                </c:pt>
                <c:pt idx="73">
                  <c:v>0.44990000000000002</c:v>
                </c:pt>
                <c:pt idx="74">
                  <c:v>0.44990000000000002</c:v>
                </c:pt>
                <c:pt idx="75">
                  <c:v>0.44990000000000002</c:v>
                </c:pt>
                <c:pt idx="76">
                  <c:v>0.44979999999999998</c:v>
                </c:pt>
                <c:pt idx="77">
                  <c:v>0.44990000000000002</c:v>
                </c:pt>
                <c:pt idx="78">
                  <c:v>0.44990000000000002</c:v>
                </c:pt>
                <c:pt idx="79">
                  <c:v>0.44990000000000002</c:v>
                </c:pt>
                <c:pt idx="80">
                  <c:v>0.44990000000000002</c:v>
                </c:pt>
                <c:pt idx="81">
                  <c:v>0.44990000000000002</c:v>
                </c:pt>
                <c:pt idx="82">
                  <c:v>0.44990000000000002</c:v>
                </c:pt>
                <c:pt idx="83">
                  <c:v>0.44990000000000002</c:v>
                </c:pt>
                <c:pt idx="84">
                  <c:v>0.44990000000000002</c:v>
                </c:pt>
                <c:pt idx="85">
                  <c:v>0.44990000000000002</c:v>
                </c:pt>
                <c:pt idx="86">
                  <c:v>0.44990000000000002</c:v>
                </c:pt>
                <c:pt idx="87">
                  <c:v>0.44990000000000002</c:v>
                </c:pt>
                <c:pt idx="88">
                  <c:v>0.44990000000000002</c:v>
                </c:pt>
                <c:pt idx="89">
                  <c:v>0.44990000000000002</c:v>
                </c:pt>
                <c:pt idx="90">
                  <c:v>0.44990000000000002</c:v>
                </c:pt>
                <c:pt idx="91">
                  <c:v>0.44990000000000002</c:v>
                </c:pt>
                <c:pt idx="92">
                  <c:v>0.44990000000000002</c:v>
                </c:pt>
                <c:pt idx="93">
                  <c:v>0.44990000000000002</c:v>
                </c:pt>
                <c:pt idx="94">
                  <c:v>0.44990000000000002</c:v>
                </c:pt>
                <c:pt idx="95">
                  <c:v>0.44990000000000002</c:v>
                </c:pt>
                <c:pt idx="96">
                  <c:v>0.44990000000000002</c:v>
                </c:pt>
                <c:pt idx="97">
                  <c:v>0.44990000000000002</c:v>
                </c:pt>
                <c:pt idx="98">
                  <c:v>0.44990000000000002</c:v>
                </c:pt>
                <c:pt idx="99">
                  <c:v>0.44990000000000002</c:v>
                </c:pt>
                <c:pt idx="100">
                  <c:v>0.44990000000000002</c:v>
                </c:pt>
                <c:pt idx="101">
                  <c:v>0.45040000000000002</c:v>
                </c:pt>
                <c:pt idx="102">
                  <c:v>0.45</c:v>
                </c:pt>
                <c:pt idx="103">
                  <c:v>0.44990000000000002</c:v>
                </c:pt>
                <c:pt idx="104">
                  <c:v>0.44990000000000002</c:v>
                </c:pt>
                <c:pt idx="105">
                  <c:v>0.45</c:v>
                </c:pt>
                <c:pt idx="106">
                  <c:v>0.45</c:v>
                </c:pt>
                <c:pt idx="107">
                  <c:v>0.45</c:v>
                </c:pt>
                <c:pt idx="108">
                  <c:v>0.45</c:v>
                </c:pt>
                <c:pt idx="109">
                  <c:v>0.44990000000000002</c:v>
                </c:pt>
                <c:pt idx="110">
                  <c:v>0.44990000000000002</c:v>
                </c:pt>
                <c:pt idx="111">
                  <c:v>0.44990000000000002</c:v>
                </c:pt>
                <c:pt idx="112">
                  <c:v>0.44990000000000002</c:v>
                </c:pt>
                <c:pt idx="113">
                  <c:v>0.44990000000000002</c:v>
                </c:pt>
                <c:pt idx="114">
                  <c:v>0.44990000000000002</c:v>
                </c:pt>
                <c:pt idx="115">
                  <c:v>0.44990000000000002</c:v>
                </c:pt>
                <c:pt idx="116">
                  <c:v>0.44990000000000002</c:v>
                </c:pt>
                <c:pt idx="117">
                  <c:v>0.44990000000000002</c:v>
                </c:pt>
                <c:pt idx="118">
                  <c:v>0.44990000000000002</c:v>
                </c:pt>
                <c:pt idx="119">
                  <c:v>0.44990000000000002</c:v>
                </c:pt>
                <c:pt idx="120">
                  <c:v>0.44990000000000002</c:v>
                </c:pt>
                <c:pt idx="121">
                  <c:v>0.45</c:v>
                </c:pt>
                <c:pt idx="122">
                  <c:v>0.45</c:v>
                </c:pt>
                <c:pt idx="123">
                  <c:v>0.45</c:v>
                </c:pt>
                <c:pt idx="124">
                  <c:v>0.45</c:v>
                </c:pt>
                <c:pt idx="125">
                  <c:v>0.45</c:v>
                </c:pt>
                <c:pt idx="126">
                  <c:v>0.45</c:v>
                </c:pt>
                <c:pt idx="127">
                  <c:v>0.45</c:v>
                </c:pt>
                <c:pt idx="128">
                  <c:v>0.44990000000000002</c:v>
                </c:pt>
                <c:pt idx="129">
                  <c:v>0.45</c:v>
                </c:pt>
                <c:pt idx="130">
                  <c:v>0.45</c:v>
                </c:pt>
                <c:pt idx="131">
                  <c:v>0.44990000000000002</c:v>
                </c:pt>
                <c:pt idx="132">
                  <c:v>0.44990000000000002</c:v>
                </c:pt>
                <c:pt idx="133">
                  <c:v>0.44990000000000002</c:v>
                </c:pt>
                <c:pt idx="134">
                  <c:v>0.44990000000000002</c:v>
                </c:pt>
                <c:pt idx="135">
                  <c:v>0.44990000000000002</c:v>
                </c:pt>
                <c:pt idx="136">
                  <c:v>0.44990000000000002</c:v>
                </c:pt>
                <c:pt idx="137">
                  <c:v>0.44990000000000002</c:v>
                </c:pt>
                <c:pt idx="138">
                  <c:v>0.44990000000000002</c:v>
                </c:pt>
                <c:pt idx="139">
                  <c:v>0.44990000000000002</c:v>
                </c:pt>
                <c:pt idx="140">
                  <c:v>0.44990000000000002</c:v>
                </c:pt>
                <c:pt idx="141">
                  <c:v>0.44990000000000002</c:v>
                </c:pt>
                <c:pt idx="142">
                  <c:v>0.44990000000000002</c:v>
                </c:pt>
                <c:pt idx="143">
                  <c:v>0.45</c:v>
                </c:pt>
                <c:pt idx="144">
                  <c:v>0.45</c:v>
                </c:pt>
                <c:pt idx="145">
                  <c:v>0.45</c:v>
                </c:pt>
                <c:pt idx="146">
                  <c:v>0.45</c:v>
                </c:pt>
                <c:pt idx="147">
                  <c:v>0.45</c:v>
                </c:pt>
                <c:pt idx="148">
                  <c:v>0.44990000000000002</c:v>
                </c:pt>
                <c:pt idx="149">
                  <c:v>0.44990000000000002</c:v>
                </c:pt>
                <c:pt idx="150">
                  <c:v>0.44990000000000002</c:v>
                </c:pt>
                <c:pt idx="151">
                  <c:v>0.44950000000000001</c:v>
                </c:pt>
                <c:pt idx="152">
                  <c:v>0.44990000000000002</c:v>
                </c:pt>
                <c:pt idx="153">
                  <c:v>0.44990000000000002</c:v>
                </c:pt>
                <c:pt idx="154">
                  <c:v>0.44990000000000002</c:v>
                </c:pt>
                <c:pt idx="155">
                  <c:v>0.44990000000000002</c:v>
                </c:pt>
                <c:pt idx="156">
                  <c:v>0.44990000000000002</c:v>
                </c:pt>
                <c:pt idx="157">
                  <c:v>0.44990000000000002</c:v>
                </c:pt>
                <c:pt idx="158">
                  <c:v>0.44990000000000002</c:v>
                </c:pt>
                <c:pt idx="159">
                  <c:v>0.44990000000000002</c:v>
                </c:pt>
                <c:pt idx="160">
                  <c:v>0.44990000000000002</c:v>
                </c:pt>
                <c:pt idx="161">
                  <c:v>0.44990000000000002</c:v>
                </c:pt>
                <c:pt idx="162">
                  <c:v>0.44990000000000002</c:v>
                </c:pt>
                <c:pt idx="163">
                  <c:v>0.44990000000000002</c:v>
                </c:pt>
                <c:pt idx="164">
                  <c:v>0.44990000000000002</c:v>
                </c:pt>
                <c:pt idx="165">
                  <c:v>0.44990000000000002</c:v>
                </c:pt>
                <c:pt idx="166">
                  <c:v>0.44990000000000002</c:v>
                </c:pt>
                <c:pt idx="167">
                  <c:v>0.44990000000000002</c:v>
                </c:pt>
                <c:pt idx="168">
                  <c:v>0.44990000000000002</c:v>
                </c:pt>
                <c:pt idx="169">
                  <c:v>0.44990000000000002</c:v>
                </c:pt>
                <c:pt idx="170">
                  <c:v>0.44990000000000002</c:v>
                </c:pt>
                <c:pt idx="171">
                  <c:v>0.44990000000000002</c:v>
                </c:pt>
                <c:pt idx="172">
                  <c:v>0.44990000000000002</c:v>
                </c:pt>
                <c:pt idx="173">
                  <c:v>0.44990000000000002</c:v>
                </c:pt>
                <c:pt idx="174">
                  <c:v>0.44990000000000002</c:v>
                </c:pt>
                <c:pt idx="175">
                  <c:v>0.44990000000000002</c:v>
                </c:pt>
                <c:pt idx="176">
                  <c:v>2.2200000000000002E-3</c:v>
                </c:pt>
                <c:pt idx="177">
                  <c:v>2.356E-3</c:v>
                </c:pt>
                <c:pt idx="178">
                  <c:v>2.3370000000000001E-3</c:v>
                </c:pt>
                <c:pt idx="179">
                  <c:v>2.3319999999999999E-3</c:v>
                </c:pt>
                <c:pt idx="180">
                  <c:v>2.33E-3</c:v>
                </c:pt>
                <c:pt idx="181">
                  <c:v>2.3280000000000002E-3</c:v>
                </c:pt>
                <c:pt idx="182">
                  <c:v>2.3259999999999999E-3</c:v>
                </c:pt>
                <c:pt idx="183">
                  <c:v>2.3259999999999999E-3</c:v>
                </c:pt>
                <c:pt idx="184">
                  <c:v>2.3259999999999999E-3</c:v>
                </c:pt>
                <c:pt idx="185">
                  <c:v>2.3270000000000001E-3</c:v>
                </c:pt>
                <c:pt idx="186">
                  <c:v>2.3270000000000001E-3</c:v>
                </c:pt>
                <c:pt idx="187">
                  <c:v>2.3270000000000001E-3</c:v>
                </c:pt>
                <c:pt idx="188">
                  <c:v>2.3259999999999999E-3</c:v>
                </c:pt>
                <c:pt idx="189">
                  <c:v>2.3259999999999999E-3</c:v>
                </c:pt>
                <c:pt idx="190">
                  <c:v>2.3259999999999999E-3</c:v>
                </c:pt>
                <c:pt idx="191">
                  <c:v>2.3249999999999998E-3</c:v>
                </c:pt>
                <c:pt idx="192">
                  <c:v>2.3249999999999998E-3</c:v>
                </c:pt>
                <c:pt idx="193">
                  <c:v>2.3249999999999998E-3</c:v>
                </c:pt>
                <c:pt idx="194">
                  <c:v>2.3249999999999998E-3</c:v>
                </c:pt>
                <c:pt idx="195">
                  <c:v>2.3249999999999998E-3</c:v>
                </c:pt>
                <c:pt idx="196">
                  <c:v>2.3259999999999999E-3</c:v>
                </c:pt>
                <c:pt idx="197">
                  <c:v>2.3259999999999999E-3</c:v>
                </c:pt>
                <c:pt idx="198">
                  <c:v>2.3259999999999999E-3</c:v>
                </c:pt>
                <c:pt idx="199">
                  <c:v>2.3270000000000001E-3</c:v>
                </c:pt>
                <c:pt idx="200">
                  <c:v>2.3270000000000001E-3</c:v>
                </c:pt>
                <c:pt idx="201">
                  <c:v>1.116E-3</c:v>
                </c:pt>
                <c:pt idx="202">
                  <c:v>2.3379999999999998E-3</c:v>
                </c:pt>
                <c:pt idx="203">
                  <c:v>2.333E-3</c:v>
                </c:pt>
                <c:pt idx="204">
                  <c:v>2.3159999999999999E-3</c:v>
                </c:pt>
                <c:pt idx="205">
                  <c:v>2.3240000000000001E-3</c:v>
                </c:pt>
                <c:pt idx="206">
                  <c:v>2.3319999999999999E-3</c:v>
                </c:pt>
                <c:pt idx="207">
                  <c:v>2.3410000000000002E-3</c:v>
                </c:pt>
                <c:pt idx="208">
                  <c:v>2.349E-3</c:v>
                </c:pt>
                <c:pt idx="209">
                  <c:v>2.349E-3</c:v>
                </c:pt>
                <c:pt idx="210">
                  <c:v>2.3449999999999999E-3</c:v>
                </c:pt>
                <c:pt idx="211">
                  <c:v>2.3419999999999999E-3</c:v>
                </c:pt>
                <c:pt idx="212">
                  <c:v>2.3379999999999998E-3</c:v>
                </c:pt>
                <c:pt idx="213">
                  <c:v>2.3349999999999998E-3</c:v>
                </c:pt>
                <c:pt idx="214">
                  <c:v>2.3319999999999999E-3</c:v>
                </c:pt>
                <c:pt idx="215">
                  <c:v>2.3280000000000002E-3</c:v>
                </c:pt>
                <c:pt idx="216">
                  <c:v>2.3249999999999998E-3</c:v>
                </c:pt>
                <c:pt idx="217">
                  <c:v>2.3210000000000001E-3</c:v>
                </c:pt>
                <c:pt idx="218">
                  <c:v>2.3180000000000002E-3</c:v>
                </c:pt>
                <c:pt idx="219">
                  <c:v>2.3149999999999998E-3</c:v>
                </c:pt>
                <c:pt idx="220">
                  <c:v>2.3180000000000002E-3</c:v>
                </c:pt>
                <c:pt idx="221">
                  <c:v>2.3249999999999998E-3</c:v>
                </c:pt>
                <c:pt idx="222">
                  <c:v>2.3310000000000002E-3</c:v>
                </c:pt>
                <c:pt idx="223">
                  <c:v>2.3379999999999998E-3</c:v>
                </c:pt>
                <c:pt idx="224">
                  <c:v>2.3440000000000002E-3</c:v>
                </c:pt>
                <c:pt idx="225">
                  <c:v>2.3509999999999998E-3</c:v>
                </c:pt>
                <c:pt idx="226">
                  <c:v>2.153E-3</c:v>
                </c:pt>
                <c:pt idx="227">
                  <c:v>2.343E-3</c:v>
                </c:pt>
                <c:pt idx="228">
                  <c:v>2.3219999999999998E-3</c:v>
                </c:pt>
                <c:pt idx="229">
                  <c:v>2.336E-3</c:v>
                </c:pt>
                <c:pt idx="230">
                  <c:v>2.349E-3</c:v>
                </c:pt>
                <c:pt idx="231">
                  <c:v>2.3449999999999999E-3</c:v>
                </c:pt>
                <c:pt idx="232">
                  <c:v>2.3400000000000001E-3</c:v>
                </c:pt>
                <c:pt idx="233">
                  <c:v>2.3349999999999998E-3</c:v>
                </c:pt>
                <c:pt idx="234">
                  <c:v>2.3310000000000002E-3</c:v>
                </c:pt>
                <c:pt idx="235">
                  <c:v>2.3259999999999999E-3</c:v>
                </c:pt>
                <c:pt idx="236">
                  <c:v>2.3219999999999998E-3</c:v>
                </c:pt>
                <c:pt idx="237">
                  <c:v>2.317E-3</c:v>
                </c:pt>
                <c:pt idx="238">
                  <c:v>2.317E-3</c:v>
                </c:pt>
                <c:pt idx="239">
                  <c:v>2.3189999999999999E-3</c:v>
                </c:pt>
                <c:pt idx="240">
                  <c:v>2.3219999999999998E-3</c:v>
                </c:pt>
                <c:pt idx="241">
                  <c:v>2.3249999999999998E-3</c:v>
                </c:pt>
                <c:pt idx="242">
                  <c:v>2.3280000000000002E-3</c:v>
                </c:pt>
                <c:pt idx="243">
                  <c:v>2.33E-3</c:v>
                </c:pt>
                <c:pt idx="244">
                  <c:v>2.333E-3</c:v>
                </c:pt>
                <c:pt idx="245">
                  <c:v>2.336E-3</c:v>
                </c:pt>
                <c:pt idx="246">
                  <c:v>2.3379999999999998E-3</c:v>
                </c:pt>
                <c:pt idx="247">
                  <c:v>2.3410000000000002E-3</c:v>
                </c:pt>
                <c:pt idx="248">
                  <c:v>2.3440000000000002E-3</c:v>
                </c:pt>
                <c:pt idx="249">
                  <c:v>2.346E-3</c:v>
                </c:pt>
                <c:pt idx="250">
                  <c:v>2.349E-3</c:v>
                </c:pt>
                <c:pt idx="251">
                  <c:v>2.3530000000000001E-3</c:v>
                </c:pt>
                <c:pt idx="252">
                  <c:v>2.3310000000000002E-3</c:v>
                </c:pt>
                <c:pt idx="253">
                  <c:v>2.333E-3</c:v>
                </c:pt>
                <c:pt idx="254">
                  <c:v>2.333E-3</c:v>
                </c:pt>
                <c:pt idx="255">
                  <c:v>2.3319999999999999E-3</c:v>
                </c:pt>
                <c:pt idx="256">
                  <c:v>2.3319999999999999E-3</c:v>
                </c:pt>
                <c:pt idx="257">
                  <c:v>2.3310000000000002E-3</c:v>
                </c:pt>
                <c:pt idx="258">
                  <c:v>2.3310000000000002E-3</c:v>
                </c:pt>
                <c:pt idx="259">
                  <c:v>2.3319999999999999E-3</c:v>
                </c:pt>
                <c:pt idx="260">
                  <c:v>2.3319999999999999E-3</c:v>
                </c:pt>
                <c:pt idx="261">
                  <c:v>2.3319999999999999E-3</c:v>
                </c:pt>
                <c:pt idx="262">
                  <c:v>2.3319999999999999E-3</c:v>
                </c:pt>
                <c:pt idx="263">
                  <c:v>2.3319999999999999E-3</c:v>
                </c:pt>
                <c:pt idx="264">
                  <c:v>2.3319999999999999E-3</c:v>
                </c:pt>
                <c:pt idx="265">
                  <c:v>2.333E-3</c:v>
                </c:pt>
                <c:pt idx="266">
                  <c:v>2.333E-3</c:v>
                </c:pt>
                <c:pt idx="267">
                  <c:v>2.333E-3</c:v>
                </c:pt>
                <c:pt idx="268">
                  <c:v>2.333E-3</c:v>
                </c:pt>
                <c:pt idx="269">
                  <c:v>2.333E-3</c:v>
                </c:pt>
                <c:pt idx="270">
                  <c:v>2.333E-3</c:v>
                </c:pt>
                <c:pt idx="271">
                  <c:v>2.333E-3</c:v>
                </c:pt>
                <c:pt idx="272">
                  <c:v>2.333E-3</c:v>
                </c:pt>
                <c:pt idx="273">
                  <c:v>2.3319999999999999E-3</c:v>
                </c:pt>
                <c:pt idx="274">
                  <c:v>2.3319999999999999E-3</c:v>
                </c:pt>
                <c:pt idx="275">
                  <c:v>2.3310000000000002E-3</c:v>
                </c:pt>
                <c:pt idx="276">
                  <c:v>0.89939999999999998</c:v>
                </c:pt>
                <c:pt idx="277">
                  <c:v>0.89990000000000003</c:v>
                </c:pt>
                <c:pt idx="278">
                  <c:v>0.9</c:v>
                </c:pt>
                <c:pt idx="279">
                  <c:v>0.9</c:v>
                </c:pt>
                <c:pt idx="280">
                  <c:v>0.9</c:v>
                </c:pt>
                <c:pt idx="281">
                  <c:v>0.9</c:v>
                </c:pt>
                <c:pt idx="282">
                  <c:v>0.9</c:v>
                </c:pt>
                <c:pt idx="283">
                  <c:v>0.9</c:v>
                </c:pt>
                <c:pt idx="284">
                  <c:v>0.9</c:v>
                </c:pt>
                <c:pt idx="285">
                  <c:v>0.9</c:v>
                </c:pt>
                <c:pt idx="286">
                  <c:v>0.9</c:v>
                </c:pt>
                <c:pt idx="287">
                  <c:v>0.9</c:v>
                </c:pt>
                <c:pt idx="288">
                  <c:v>0.9</c:v>
                </c:pt>
                <c:pt idx="289">
                  <c:v>0.9</c:v>
                </c:pt>
                <c:pt idx="290">
                  <c:v>0.9</c:v>
                </c:pt>
                <c:pt idx="291">
                  <c:v>0.9</c:v>
                </c:pt>
                <c:pt idx="292">
                  <c:v>0.9</c:v>
                </c:pt>
                <c:pt idx="293">
                  <c:v>0.9</c:v>
                </c:pt>
                <c:pt idx="294">
                  <c:v>0.9</c:v>
                </c:pt>
                <c:pt idx="295">
                  <c:v>0.9</c:v>
                </c:pt>
                <c:pt idx="296">
                  <c:v>0.9</c:v>
                </c:pt>
                <c:pt idx="297">
                  <c:v>0.9</c:v>
                </c:pt>
                <c:pt idx="298">
                  <c:v>0.9</c:v>
                </c:pt>
                <c:pt idx="299">
                  <c:v>0.9</c:v>
                </c:pt>
                <c:pt idx="300">
                  <c:v>0.9</c:v>
                </c:pt>
                <c:pt idx="301">
                  <c:v>0.9</c:v>
                </c:pt>
                <c:pt idx="302">
                  <c:v>0.9</c:v>
                </c:pt>
                <c:pt idx="303">
                  <c:v>0.9</c:v>
                </c:pt>
                <c:pt idx="304">
                  <c:v>0.9</c:v>
                </c:pt>
                <c:pt idx="305">
                  <c:v>0.9</c:v>
                </c:pt>
                <c:pt idx="306">
                  <c:v>0.9</c:v>
                </c:pt>
                <c:pt idx="307">
                  <c:v>0.9</c:v>
                </c:pt>
                <c:pt idx="308">
                  <c:v>0.9</c:v>
                </c:pt>
                <c:pt idx="309">
                  <c:v>0.9</c:v>
                </c:pt>
                <c:pt idx="310">
                  <c:v>0.9</c:v>
                </c:pt>
                <c:pt idx="311">
                  <c:v>0.9</c:v>
                </c:pt>
                <c:pt idx="312">
                  <c:v>0.9</c:v>
                </c:pt>
                <c:pt idx="313">
                  <c:v>0.9</c:v>
                </c:pt>
                <c:pt idx="314">
                  <c:v>0.9</c:v>
                </c:pt>
                <c:pt idx="315">
                  <c:v>0.9</c:v>
                </c:pt>
                <c:pt idx="316">
                  <c:v>0.9</c:v>
                </c:pt>
                <c:pt idx="317">
                  <c:v>0.9</c:v>
                </c:pt>
                <c:pt idx="318">
                  <c:v>0.9</c:v>
                </c:pt>
                <c:pt idx="319">
                  <c:v>0.9</c:v>
                </c:pt>
                <c:pt idx="320">
                  <c:v>0.9</c:v>
                </c:pt>
                <c:pt idx="321">
                  <c:v>0.9</c:v>
                </c:pt>
                <c:pt idx="322">
                  <c:v>0.9</c:v>
                </c:pt>
                <c:pt idx="323">
                  <c:v>0.9</c:v>
                </c:pt>
                <c:pt idx="324">
                  <c:v>0.9</c:v>
                </c:pt>
                <c:pt idx="325">
                  <c:v>0.9</c:v>
                </c:pt>
                <c:pt idx="326">
                  <c:v>0.90010000000000001</c:v>
                </c:pt>
                <c:pt idx="327">
                  <c:v>0.9</c:v>
                </c:pt>
                <c:pt idx="328">
                  <c:v>0.9</c:v>
                </c:pt>
                <c:pt idx="329">
                  <c:v>0.9</c:v>
                </c:pt>
                <c:pt idx="330">
                  <c:v>0.9</c:v>
                </c:pt>
                <c:pt idx="331">
                  <c:v>0.9</c:v>
                </c:pt>
                <c:pt idx="332">
                  <c:v>0.9</c:v>
                </c:pt>
                <c:pt idx="333">
                  <c:v>0.9</c:v>
                </c:pt>
                <c:pt idx="334">
                  <c:v>0.9</c:v>
                </c:pt>
                <c:pt idx="335">
                  <c:v>0.9</c:v>
                </c:pt>
                <c:pt idx="336">
                  <c:v>0.9</c:v>
                </c:pt>
                <c:pt idx="337">
                  <c:v>0.9</c:v>
                </c:pt>
                <c:pt idx="338">
                  <c:v>0.9</c:v>
                </c:pt>
                <c:pt idx="339">
                  <c:v>0.9</c:v>
                </c:pt>
                <c:pt idx="340">
                  <c:v>0.9</c:v>
                </c:pt>
                <c:pt idx="341">
                  <c:v>0.9</c:v>
                </c:pt>
                <c:pt idx="342">
                  <c:v>0.9</c:v>
                </c:pt>
                <c:pt idx="343">
                  <c:v>0.9</c:v>
                </c:pt>
                <c:pt idx="344">
                  <c:v>0.9</c:v>
                </c:pt>
                <c:pt idx="345">
                  <c:v>0.9</c:v>
                </c:pt>
                <c:pt idx="346">
                  <c:v>0.9</c:v>
                </c:pt>
                <c:pt idx="347">
                  <c:v>0.9</c:v>
                </c:pt>
                <c:pt idx="348">
                  <c:v>0.9</c:v>
                </c:pt>
                <c:pt idx="349">
                  <c:v>0.9</c:v>
                </c:pt>
                <c:pt idx="350">
                  <c:v>0.9</c:v>
                </c:pt>
                <c:pt idx="351">
                  <c:v>0.9</c:v>
                </c:pt>
                <c:pt idx="352">
                  <c:v>0.9</c:v>
                </c:pt>
                <c:pt idx="353">
                  <c:v>0.9</c:v>
                </c:pt>
                <c:pt idx="354">
                  <c:v>0.9</c:v>
                </c:pt>
                <c:pt idx="355">
                  <c:v>0.9</c:v>
                </c:pt>
                <c:pt idx="356">
                  <c:v>0.9</c:v>
                </c:pt>
                <c:pt idx="357">
                  <c:v>0.9</c:v>
                </c:pt>
                <c:pt idx="358">
                  <c:v>0.9</c:v>
                </c:pt>
                <c:pt idx="359">
                  <c:v>0.9</c:v>
                </c:pt>
                <c:pt idx="360">
                  <c:v>0.9</c:v>
                </c:pt>
                <c:pt idx="361">
                  <c:v>0.9</c:v>
                </c:pt>
                <c:pt idx="362">
                  <c:v>0.9</c:v>
                </c:pt>
                <c:pt idx="363">
                  <c:v>0.9</c:v>
                </c:pt>
                <c:pt idx="364">
                  <c:v>0.9</c:v>
                </c:pt>
                <c:pt idx="365">
                  <c:v>0.9</c:v>
                </c:pt>
                <c:pt idx="366">
                  <c:v>0.9</c:v>
                </c:pt>
                <c:pt idx="367">
                  <c:v>0.9</c:v>
                </c:pt>
                <c:pt idx="368">
                  <c:v>0.9</c:v>
                </c:pt>
                <c:pt idx="369">
                  <c:v>0.9</c:v>
                </c:pt>
                <c:pt idx="370">
                  <c:v>0.9</c:v>
                </c:pt>
                <c:pt idx="371">
                  <c:v>0.9</c:v>
                </c:pt>
                <c:pt idx="372">
                  <c:v>0.9</c:v>
                </c:pt>
                <c:pt idx="373">
                  <c:v>0.9</c:v>
                </c:pt>
                <c:pt idx="374">
                  <c:v>0.9</c:v>
                </c:pt>
                <c:pt idx="375">
                  <c:v>0.9</c:v>
                </c:pt>
                <c:pt idx="376">
                  <c:v>0.9</c:v>
                </c:pt>
                <c:pt idx="377">
                  <c:v>0.9</c:v>
                </c:pt>
                <c:pt idx="378">
                  <c:v>0.9</c:v>
                </c:pt>
                <c:pt idx="379">
                  <c:v>0.9</c:v>
                </c:pt>
                <c:pt idx="380">
                  <c:v>0.9</c:v>
                </c:pt>
                <c:pt idx="381">
                  <c:v>0.9</c:v>
                </c:pt>
                <c:pt idx="382">
                  <c:v>0.9</c:v>
                </c:pt>
                <c:pt idx="383">
                  <c:v>0.9</c:v>
                </c:pt>
                <c:pt idx="384">
                  <c:v>0.9</c:v>
                </c:pt>
                <c:pt idx="385">
                  <c:v>0.9</c:v>
                </c:pt>
                <c:pt idx="386">
                  <c:v>0.9</c:v>
                </c:pt>
                <c:pt idx="387">
                  <c:v>0.9</c:v>
                </c:pt>
                <c:pt idx="388">
                  <c:v>0.9</c:v>
                </c:pt>
                <c:pt idx="389">
                  <c:v>0.9</c:v>
                </c:pt>
                <c:pt idx="390">
                  <c:v>0.9</c:v>
                </c:pt>
                <c:pt idx="391">
                  <c:v>0.9</c:v>
                </c:pt>
                <c:pt idx="392">
                  <c:v>0.9</c:v>
                </c:pt>
                <c:pt idx="393">
                  <c:v>0.9</c:v>
                </c:pt>
                <c:pt idx="394">
                  <c:v>0.9</c:v>
                </c:pt>
                <c:pt idx="395">
                  <c:v>0.9</c:v>
                </c:pt>
                <c:pt idx="396">
                  <c:v>0.9</c:v>
                </c:pt>
                <c:pt idx="397">
                  <c:v>0.9</c:v>
                </c:pt>
                <c:pt idx="398">
                  <c:v>0.9</c:v>
                </c:pt>
                <c:pt idx="399">
                  <c:v>0.9</c:v>
                </c:pt>
                <c:pt idx="400">
                  <c:v>0.9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F39-43E5-8B10-B0DDF61A23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5669784"/>
        <c:axId val="375669000"/>
      </c:scatterChart>
      <c:valAx>
        <c:axId val="375669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669000"/>
        <c:crosses val="autoZero"/>
        <c:crossBetween val="midCat"/>
      </c:valAx>
      <c:valAx>
        <c:axId val="375669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Qb</a:t>
                </a:r>
                <a:r>
                  <a:rPr lang="en-US" baseline="0"/>
                  <a:t> (Volts)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669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rwl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Sheet1!$A$2:$A$403</c:f>
              <c:numCache>
                <c:formatCode>0.00E+00</c:formatCode>
                <c:ptCount val="402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Sheet1!$B$2:$B$403</c:f>
              <c:numCache>
                <c:formatCode>0.00E+00</c:formatCode>
                <c:ptCount val="40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0.9</c:v>
                </c:pt>
                <c:pt idx="127">
                  <c:v>0.9</c:v>
                </c:pt>
                <c:pt idx="128">
                  <c:v>0.9</c:v>
                </c:pt>
                <c:pt idx="129">
                  <c:v>0.9</c:v>
                </c:pt>
                <c:pt idx="130">
                  <c:v>0.9</c:v>
                </c:pt>
                <c:pt idx="131">
                  <c:v>0.9</c:v>
                </c:pt>
                <c:pt idx="132">
                  <c:v>0.9</c:v>
                </c:pt>
                <c:pt idx="133">
                  <c:v>0.9</c:v>
                </c:pt>
                <c:pt idx="134">
                  <c:v>0.9</c:v>
                </c:pt>
                <c:pt idx="135">
                  <c:v>0.9</c:v>
                </c:pt>
                <c:pt idx="136">
                  <c:v>0.9</c:v>
                </c:pt>
                <c:pt idx="137">
                  <c:v>0.9</c:v>
                </c:pt>
                <c:pt idx="138">
                  <c:v>0.9</c:v>
                </c:pt>
                <c:pt idx="139">
                  <c:v>0.9</c:v>
                </c:pt>
                <c:pt idx="140">
                  <c:v>0.9</c:v>
                </c:pt>
                <c:pt idx="141">
                  <c:v>0.9</c:v>
                </c:pt>
                <c:pt idx="142">
                  <c:v>0.9</c:v>
                </c:pt>
                <c:pt idx="143">
                  <c:v>0.9</c:v>
                </c:pt>
                <c:pt idx="144">
                  <c:v>0.9</c:v>
                </c:pt>
                <c:pt idx="145">
                  <c:v>0.9</c:v>
                </c:pt>
                <c:pt idx="146">
                  <c:v>0.9</c:v>
                </c:pt>
                <c:pt idx="147">
                  <c:v>0.9</c:v>
                </c:pt>
                <c:pt idx="148">
                  <c:v>0.9</c:v>
                </c:pt>
                <c:pt idx="149">
                  <c:v>0.9</c:v>
                </c:pt>
                <c:pt idx="150">
                  <c:v>0.9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0.9</c:v>
                </c:pt>
                <c:pt idx="227">
                  <c:v>0.9</c:v>
                </c:pt>
                <c:pt idx="228">
                  <c:v>0.9</c:v>
                </c:pt>
                <c:pt idx="229">
                  <c:v>0.9</c:v>
                </c:pt>
                <c:pt idx="230">
                  <c:v>0.9</c:v>
                </c:pt>
                <c:pt idx="231">
                  <c:v>0.9</c:v>
                </c:pt>
                <c:pt idx="232">
                  <c:v>0.9</c:v>
                </c:pt>
                <c:pt idx="233">
                  <c:v>0.9</c:v>
                </c:pt>
                <c:pt idx="234">
                  <c:v>0.9</c:v>
                </c:pt>
                <c:pt idx="235">
                  <c:v>0.9</c:v>
                </c:pt>
                <c:pt idx="236">
                  <c:v>0.9</c:v>
                </c:pt>
                <c:pt idx="237">
                  <c:v>0.9</c:v>
                </c:pt>
                <c:pt idx="238">
                  <c:v>0.9</c:v>
                </c:pt>
                <c:pt idx="239">
                  <c:v>0.9</c:v>
                </c:pt>
                <c:pt idx="240">
                  <c:v>0.9</c:v>
                </c:pt>
                <c:pt idx="241">
                  <c:v>0.9</c:v>
                </c:pt>
                <c:pt idx="242">
                  <c:v>0.9</c:v>
                </c:pt>
                <c:pt idx="243">
                  <c:v>0.9</c:v>
                </c:pt>
                <c:pt idx="244">
                  <c:v>0.9</c:v>
                </c:pt>
                <c:pt idx="245">
                  <c:v>0.9</c:v>
                </c:pt>
                <c:pt idx="246">
                  <c:v>0.9</c:v>
                </c:pt>
                <c:pt idx="247">
                  <c:v>0.9</c:v>
                </c:pt>
                <c:pt idx="248">
                  <c:v>0.9</c:v>
                </c:pt>
                <c:pt idx="249">
                  <c:v>0.9</c:v>
                </c:pt>
                <c:pt idx="250">
                  <c:v>0.9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0.9</c:v>
                </c:pt>
                <c:pt idx="327">
                  <c:v>0.9</c:v>
                </c:pt>
                <c:pt idx="328">
                  <c:v>0.9</c:v>
                </c:pt>
                <c:pt idx="329">
                  <c:v>0.9</c:v>
                </c:pt>
                <c:pt idx="330">
                  <c:v>0.9</c:v>
                </c:pt>
                <c:pt idx="331">
                  <c:v>0.9</c:v>
                </c:pt>
                <c:pt idx="332">
                  <c:v>0.9</c:v>
                </c:pt>
                <c:pt idx="333">
                  <c:v>0.9</c:v>
                </c:pt>
                <c:pt idx="334">
                  <c:v>0.9</c:v>
                </c:pt>
                <c:pt idx="335">
                  <c:v>0.9</c:v>
                </c:pt>
                <c:pt idx="336">
                  <c:v>0.9</c:v>
                </c:pt>
                <c:pt idx="337">
                  <c:v>0.9</c:v>
                </c:pt>
                <c:pt idx="338">
                  <c:v>0.9</c:v>
                </c:pt>
                <c:pt idx="339">
                  <c:v>0.9</c:v>
                </c:pt>
                <c:pt idx="340">
                  <c:v>0.9</c:v>
                </c:pt>
                <c:pt idx="341">
                  <c:v>0.9</c:v>
                </c:pt>
                <c:pt idx="342">
                  <c:v>0.9</c:v>
                </c:pt>
                <c:pt idx="343">
                  <c:v>0.9</c:v>
                </c:pt>
                <c:pt idx="344">
                  <c:v>0.9</c:v>
                </c:pt>
                <c:pt idx="345">
                  <c:v>0.9</c:v>
                </c:pt>
                <c:pt idx="346">
                  <c:v>0.9</c:v>
                </c:pt>
                <c:pt idx="347">
                  <c:v>0.9</c:v>
                </c:pt>
                <c:pt idx="348">
                  <c:v>0.9</c:v>
                </c:pt>
                <c:pt idx="349">
                  <c:v>0.9</c:v>
                </c:pt>
                <c:pt idx="350">
                  <c:v>0.9</c:v>
                </c:pt>
                <c:pt idx="351">
                  <c:v>0.9</c:v>
                </c:pt>
                <c:pt idx="352">
                  <c:v>0.9</c:v>
                </c:pt>
                <c:pt idx="353">
                  <c:v>0.9</c:v>
                </c:pt>
                <c:pt idx="354">
                  <c:v>0.9</c:v>
                </c:pt>
                <c:pt idx="355">
                  <c:v>0.9</c:v>
                </c:pt>
                <c:pt idx="356">
                  <c:v>0.9</c:v>
                </c:pt>
                <c:pt idx="357">
                  <c:v>0.9</c:v>
                </c:pt>
                <c:pt idx="358">
                  <c:v>0.9</c:v>
                </c:pt>
                <c:pt idx="359">
                  <c:v>0.9</c:v>
                </c:pt>
                <c:pt idx="360">
                  <c:v>0.9</c:v>
                </c:pt>
                <c:pt idx="361">
                  <c:v>0.9</c:v>
                </c:pt>
                <c:pt idx="362">
                  <c:v>0.9</c:v>
                </c:pt>
                <c:pt idx="363">
                  <c:v>0.9</c:v>
                </c:pt>
                <c:pt idx="364">
                  <c:v>0.9</c:v>
                </c:pt>
                <c:pt idx="365">
                  <c:v>0.9</c:v>
                </c:pt>
                <c:pt idx="366">
                  <c:v>0.9</c:v>
                </c:pt>
                <c:pt idx="367">
                  <c:v>0.9</c:v>
                </c:pt>
                <c:pt idx="368">
                  <c:v>0.9</c:v>
                </c:pt>
                <c:pt idx="369">
                  <c:v>0.9</c:v>
                </c:pt>
                <c:pt idx="370">
                  <c:v>0.9</c:v>
                </c:pt>
                <c:pt idx="371">
                  <c:v>0.9</c:v>
                </c:pt>
                <c:pt idx="372">
                  <c:v>0.9</c:v>
                </c:pt>
                <c:pt idx="373">
                  <c:v>0.9</c:v>
                </c:pt>
                <c:pt idx="374">
                  <c:v>0.9</c:v>
                </c:pt>
                <c:pt idx="375">
                  <c:v>0.9</c:v>
                </c:pt>
                <c:pt idx="376">
                  <c:v>0.9</c:v>
                </c:pt>
                <c:pt idx="377">
                  <c:v>0.9</c:v>
                </c:pt>
                <c:pt idx="378">
                  <c:v>0.9</c:v>
                </c:pt>
                <c:pt idx="379">
                  <c:v>0.9</c:v>
                </c:pt>
                <c:pt idx="380">
                  <c:v>0.9</c:v>
                </c:pt>
                <c:pt idx="381">
                  <c:v>0.9</c:v>
                </c:pt>
                <c:pt idx="382">
                  <c:v>0.9</c:v>
                </c:pt>
                <c:pt idx="383">
                  <c:v>0.9</c:v>
                </c:pt>
                <c:pt idx="384">
                  <c:v>0.9</c:v>
                </c:pt>
                <c:pt idx="385">
                  <c:v>0.9</c:v>
                </c:pt>
                <c:pt idx="386">
                  <c:v>0.9</c:v>
                </c:pt>
                <c:pt idx="387">
                  <c:v>0.9</c:v>
                </c:pt>
                <c:pt idx="388">
                  <c:v>0.9</c:v>
                </c:pt>
                <c:pt idx="389">
                  <c:v>0.9</c:v>
                </c:pt>
                <c:pt idx="390">
                  <c:v>0.9</c:v>
                </c:pt>
                <c:pt idx="391">
                  <c:v>0.9</c:v>
                </c:pt>
                <c:pt idx="392">
                  <c:v>0.9</c:v>
                </c:pt>
                <c:pt idx="393">
                  <c:v>0.9</c:v>
                </c:pt>
                <c:pt idx="394">
                  <c:v>0.9</c:v>
                </c:pt>
                <c:pt idx="395">
                  <c:v>0.9</c:v>
                </c:pt>
                <c:pt idx="396">
                  <c:v>0.9</c:v>
                </c:pt>
                <c:pt idx="397">
                  <c:v>0.9</c:v>
                </c:pt>
                <c:pt idx="398">
                  <c:v>0.9</c:v>
                </c:pt>
                <c:pt idx="399">
                  <c:v>0.9</c:v>
                </c:pt>
                <c:pt idx="400">
                  <c:v>0.9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0FC-4146-9467-AB0B603D43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5670960"/>
        <c:axId val="375674880"/>
      </c:scatterChart>
      <c:valAx>
        <c:axId val="375670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674880"/>
        <c:crosses val="autoZero"/>
        <c:crossBetween val="midCat"/>
      </c:valAx>
      <c:valAx>
        <c:axId val="37567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Rwl</a:t>
                </a:r>
                <a:r>
                  <a:rPr lang="en-US" baseline="0"/>
                  <a:t> (Volts)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670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rwlb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Sheet1!$D$2:$D$403</c:f>
              <c:numCache>
                <c:formatCode>0.00E+00</c:formatCode>
                <c:ptCount val="402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Sheet1!$E$2:$E$403</c:f>
              <c:numCache>
                <c:formatCode>0.00E+00</c:formatCode>
                <c:ptCount val="402"/>
                <c:pt idx="0">
                  <c:v>0.9</c:v>
                </c:pt>
                <c:pt idx="1">
                  <c:v>0.9</c:v>
                </c:pt>
                <c:pt idx="2">
                  <c:v>0.9</c:v>
                </c:pt>
                <c:pt idx="3">
                  <c:v>0.9</c:v>
                </c:pt>
                <c:pt idx="4">
                  <c:v>0.9</c:v>
                </c:pt>
                <c:pt idx="5">
                  <c:v>0.9</c:v>
                </c:pt>
                <c:pt idx="6">
                  <c:v>0.9</c:v>
                </c:pt>
                <c:pt idx="7">
                  <c:v>0.9</c:v>
                </c:pt>
                <c:pt idx="8">
                  <c:v>0.9</c:v>
                </c:pt>
                <c:pt idx="9">
                  <c:v>0.9</c:v>
                </c:pt>
                <c:pt idx="10">
                  <c:v>0.9</c:v>
                </c:pt>
                <c:pt idx="11">
                  <c:v>0.9</c:v>
                </c:pt>
                <c:pt idx="12">
                  <c:v>0.9</c:v>
                </c:pt>
                <c:pt idx="13">
                  <c:v>0.9</c:v>
                </c:pt>
                <c:pt idx="14">
                  <c:v>0.9</c:v>
                </c:pt>
                <c:pt idx="15">
                  <c:v>0.9</c:v>
                </c:pt>
                <c:pt idx="16">
                  <c:v>0.9</c:v>
                </c:pt>
                <c:pt idx="17">
                  <c:v>0.9</c:v>
                </c:pt>
                <c:pt idx="18">
                  <c:v>0.9</c:v>
                </c:pt>
                <c:pt idx="19">
                  <c:v>0.9</c:v>
                </c:pt>
                <c:pt idx="20">
                  <c:v>0.9</c:v>
                </c:pt>
                <c:pt idx="21">
                  <c:v>0.9</c:v>
                </c:pt>
                <c:pt idx="22">
                  <c:v>0.9</c:v>
                </c:pt>
                <c:pt idx="23">
                  <c:v>0.9</c:v>
                </c:pt>
                <c:pt idx="24">
                  <c:v>0.9</c:v>
                </c:pt>
                <c:pt idx="25">
                  <c:v>0.9</c:v>
                </c:pt>
                <c:pt idx="26">
                  <c:v>0.9</c:v>
                </c:pt>
                <c:pt idx="27">
                  <c:v>0.9</c:v>
                </c:pt>
                <c:pt idx="28">
                  <c:v>0.9</c:v>
                </c:pt>
                <c:pt idx="29">
                  <c:v>0.9</c:v>
                </c:pt>
                <c:pt idx="30">
                  <c:v>0.9</c:v>
                </c:pt>
                <c:pt idx="31">
                  <c:v>0.9</c:v>
                </c:pt>
                <c:pt idx="32">
                  <c:v>0.9</c:v>
                </c:pt>
                <c:pt idx="33">
                  <c:v>0.9</c:v>
                </c:pt>
                <c:pt idx="34">
                  <c:v>0.9</c:v>
                </c:pt>
                <c:pt idx="35">
                  <c:v>0.9</c:v>
                </c:pt>
                <c:pt idx="36">
                  <c:v>0.9</c:v>
                </c:pt>
                <c:pt idx="37">
                  <c:v>0.9</c:v>
                </c:pt>
                <c:pt idx="38">
                  <c:v>0.9</c:v>
                </c:pt>
                <c:pt idx="39">
                  <c:v>0.9</c:v>
                </c:pt>
                <c:pt idx="40">
                  <c:v>0.9</c:v>
                </c:pt>
                <c:pt idx="41">
                  <c:v>0.9</c:v>
                </c:pt>
                <c:pt idx="42">
                  <c:v>0.9</c:v>
                </c:pt>
                <c:pt idx="43">
                  <c:v>0.9</c:v>
                </c:pt>
                <c:pt idx="44">
                  <c:v>0.9</c:v>
                </c:pt>
                <c:pt idx="45">
                  <c:v>0.9</c:v>
                </c:pt>
                <c:pt idx="46">
                  <c:v>0.9</c:v>
                </c:pt>
                <c:pt idx="47">
                  <c:v>0.9</c:v>
                </c:pt>
                <c:pt idx="48">
                  <c:v>0.9</c:v>
                </c:pt>
                <c:pt idx="49">
                  <c:v>0.9</c:v>
                </c:pt>
                <c:pt idx="50">
                  <c:v>0.9</c:v>
                </c:pt>
                <c:pt idx="51">
                  <c:v>0.9</c:v>
                </c:pt>
                <c:pt idx="52">
                  <c:v>0.9</c:v>
                </c:pt>
                <c:pt idx="53">
                  <c:v>0.9</c:v>
                </c:pt>
                <c:pt idx="54">
                  <c:v>0.9</c:v>
                </c:pt>
                <c:pt idx="55">
                  <c:v>0.9</c:v>
                </c:pt>
                <c:pt idx="56">
                  <c:v>0.9</c:v>
                </c:pt>
                <c:pt idx="57">
                  <c:v>0.9</c:v>
                </c:pt>
                <c:pt idx="58">
                  <c:v>0.9</c:v>
                </c:pt>
                <c:pt idx="59">
                  <c:v>0.9</c:v>
                </c:pt>
                <c:pt idx="60">
                  <c:v>0.9</c:v>
                </c:pt>
                <c:pt idx="61">
                  <c:v>0.9</c:v>
                </c:pt>
                <c:pt idx="62">
                  <c:v>0.9</c:v>
                </c:pt>
                <c:pt idx="63">
                  <c:v>0.9</c:v>
                </c:pt>
                <c:pt idx="64">
                  <c:v>0.9</c:v>
                </c:pt>
                <c:pt idx="65">
                  <c:v>0.9</c:v>
                </c:pt>
                <c:pt idx="66">
                  <c:v>0.9</c:v>
                </c:pt>
                <c:pt idx="67">
                  <c:v>0.9</c:v>
                </c:pt>
                <c:pt idx="68">
                  <c:v>0.9</c:v>
                </c:pt>
                <c:pt idx="69">
                  <c:v>0.9</c:v>
                </c:pt>
                <c:pt idx="70">
                  <c:v>0.9</c:v>
                </c:pt>
                <c:pt idx="71">
                  <c:v>0.9</c:v>
                </c:pt>
                <c:pt idx="72">
                  <c:v>0.9</c:v>
                </c:pt>
                <c:pt idx="73">
                  <c:v>0.9</c:v>
                </c:pt>
                <c:pt idx="74">
                  <c:v>0.9</c:v>
                </c:pt>
                <c:pt idx="75">
                  <c:v>0.9</c:v>
                </c:pt>
                <c:pt idx="76">
                  <c:v>0.9</c:v>
                </c:pt>
                <c:pt idx="77">
                  <c:v>0.9</c:v>
                </c:pt>
                <c:pt idx="78">
                  <c:v>0.9</c:v>
                </c:pt>
                <c:pt idx="79">
                  <c:v>0.9</c:v>
                </c:pt>
                <c:pt idx="80">
                  <c:v>0.9</c:v>
                </c:pt>
                <c:pt idx="81">
                  <c:v>0.9</c:v>
                </c:pt>
                <c:pt idx="82">
                  <c:v>0.9</c:v>
                </c:pt>
                <c:pt idx="83">
                  <c:v>0.9</c:v>
                </c:pt>
                <c:pt idx="84">
                  <c:v>0.9</c:v>
                </c:pt>
                <c:pt idx="85">
                  <c:v>0.9</c:v>
                </c:pt>
                <c:pt idx="86">
                  <c:v>0.9</c:v>
                </c:pt>
                <c:pt idx="87">
                  <c:v>0.9</c:v>
                </c:pt>
                <c:pt idx="88">
                  <c:v>0.9</c:v>
                </c:pt>
                <c:pt idx="89">
                  <c:v>0.9</c:v>
                </c:pt>
                <c:pt idx="90">
                  <c:v>0.9</c:v>
                </c:pt>
                <c:pt idx="91">
                  <c:v>0.9</c:v>
                </c:pt>
                <c:pt idx="92">
                  <c:v>0.9</c:v>
                </c:pt>
                <c:pt idx="93">
                  <c:v>0.9</c:v>
                </c:pt>
                <c:pt idx="94">
                  <c:v>0.9</c:v>
                </c:pt>
                <c:pt idx="95">
                  <c:v>0.9</c:v>
                </c:pt>
                <c:pt idx="96">
                  <c:v>0.9</c:v>
                </c:pt>
                <c:pt idx="97">
                  <c:v>0.9</c:v>
                </c:pt>
                <c:pt idx="98">
                  <c:v>0.9</c:v>
                </c:pt>
                <c:pt idx="99">
                  <c:v>0.9</c:v>
                </c:pt>
                <c:pt idx="100">
                  <c:v>0.9</c:v>
                </c:pt>
                <c:pt idx="101">
                  <c:v>0.9</c:v>
                </c:pt>
                <c:pt idx="102">
                  <c:v>0.9</c:v>
                </c:pt>
                <c:pt idx="103">
                  <c:v>0.9</c:v>
                </c:pt>
                <c:pt idx="104">
                  <c:v>0.9</c:v>
                </c:pt>
                <c:pt idx="105">
                  <c:v>0.9</c:v>
                </c:pt>
                <c:pt idx="106">
                  <c:v>0.9</c:v>
                </c:pt>
                <c:pt idx="107">
                  <c:v>0.9</c:v>
                </c:pt>
                <c:pt idx="108">
                  <c:v>0.9</c:v>
                </c:pt>
                <c:pt idx="109">
                  <c:v>0.9</c:v>
                </c:pt>
                <c:pt idx="110">
                  <c:v>0.9</c:v>
                </c:pt>
                <c:pt idx="111">
                  <c:v>0.9</c:v>
                </c:pt>
                <c:pt idx="112">
                  <c:v>0.9</c:v>
                </c:pt>
                <c:pt idx="113">
                  <c:v>0.9</c:v>
                </c:pt>
                <c:pt idx="114">
                  <c:v>0.9</c:v>
                </c:pt>
                <c:pt idx="115">
                  <c:v>0.9</c:v>
                </c:pt>
                <c:pt idx="116">
                  <c:v>0.9</c:v>
                </c:pt>
                <c:pt idx="117">
                  <c:v>0.9</c:v>
                </c:pt>
                <c:pt idx="118">
                  <c:v>0.9</c:v>
                </c:pt>
                <c:pt idx="119">
                  <c:v>0.9</c:v>
                </c:pt>
                <c:pt idx="120">
                  <c:v>0.9</c:v>
                </c:pt>
                <c:pt idx="121">
                  <c:v>0.9</c:v>
                </c:pt>
                <c:pt idx="122">
                  <c:v>0.9</c:v>
                </c:pt>
                <c:pt idx="123">
                  <c:v>0.9</c:v>
                </c:pt>
                <c:pt idx="124">
                  <c:v>0.9</c:v>
                </c:pt>
                <c:pt idx="125">
                  <c:v>0.9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0.9</c:v>
                </c:pt>
                <c:pt idx="152">
                  <c:v>0.9</c:v>
                </c:pt>
                <c:pt idx="153">
                  <c:v>0.9</c:v>
                </c:pt>
                <c:pt idx="154">
                  <c:v>0.9</c:v>
                </c:pt>
                <c:pt idx="155">
                  <c:v>0.9</c:v>
                </c:pt>
                <c:pt idx="156">
                  <c:v>0.9</c:v>
                </c:pt>
                <c:pt idx="157">
                  <c:v>0.9</c:v>
                </c:pt>
                <c:pt idx="158">
                  <c:v>0.9</c:v>
                </c:pt>
                <c:pt idx="159">
                  <c:v>0.9</c:v>
                </c:pt>
                <c:pt idx="160">
                  <c:v>0.9</c:v>
                </c:pt>
                <c:pt idx="161">
                  <c:v>0.9</c:v>
                </c:pt>
                <c:pt idx="162">
                  <c:v>0.9</c:v>
                </c:pt>
                <c:pt idx="163">
                  <c:v>0.9</c:v>
                </c:pt>
                <c:pt idx="164">
                  <c:v>0.9</c:v>
                </c:pt>
                <c:pt idx="165">
                  <c:v>0.9</c:v>
                </c:pt>
                <c:pt idx="166">
                  <c:v>0.9</c:v>
                </c:pt>
                <c:pt idx="167">
                  <c:v>0.9</c:v>
                </c:pt>
                <c:pt idx="168">
                  <c:v>0.9</c:v>
                </c:pt>
                <c:pt idx="169">
                  <c:v>0.9</c:v>
                </c:pt>
                <c:pt idx="170">
                  <c:v>0.9</c:v>
                </c:pt>
                <c:pt idx="171">
                  <c:v>0.9</c:v>
                </c:pt>
                <c:pt idx="172">
                  <c:v>0.9</c:v>
                </c:pt>
                <c:pt idx="173">
                  <c:v>0.9</c:v>
                </c:pt>
                <c:pt idx="174">
                  <c:v>0.9</c:v>
                </c:pt>
                <c:pt idx="175">
                  <c:v>0.9</c:v>
                </c:pt>
                <c:pt idx="176">
                  <c:v>0.9</c:v>
                </c:pt>
                <c:pt idx="177">
                  <c:v>0.9</c:v>
                </c:pt>
                <c:pt idx="178">
                  <c:v>0.9</c:v>
                </c:pt>
                <c:pt idx="179">
                  <c:v>0.9</c:v>
                </c:pt>
                <c:pt idx="180">
                  <c:v>0.9</c:v>
                </c:pt>
                <c:pt idx="181">
                  <c:v>0.9</c:v>
                </c:pt>
                <c:pt idx="182">
                  <c:v>0.9</c:v>
                </c:pt>
                <c:pt idx="183">
                  <c:v>0.9</c:v>
                </c:pt>
                <c:pt idx="184">
                  <c:v>0.9</c:v>
                </c:pt>
                <c:pt idx="185">
                  <c:v>0.9</c:v>
                </c:pt>
                <c:pt idx="186">
                  <c:v>0.9</c:v>
                </c:pt>
                <c:pt idx="187">
                  <c:v>0.9</c:v>
                </c:pt>
                <c:pt idx="188">
                  <c:v>0.9</c:v>
                </c:pt>
                <c:pt idx="189">
                  <c:v>0.9</c:v>
                </c:pt>
                <c:pt idx="190">
                  <c:v>0.9</c:v>
                </c:pt>
                <c:pt idx="191">
                  <c:v>0.9</c:v>
                </c:pt>
                <c:pt idx="192">
                  <c:v>0.9</c:v>
                </c:pt>
                <c:pt idx="193">
                  <c:v>0.9</c:v>
                </c:pt>
                <c:pt idx="194">
                  <c:v>0.9</c:v>
                </c:pt>
                <c:pt idx="195">
                  <c:v>0.9</c:v>
                </c:pt>
                <c:pt idx="196">
                  <c:v>0.9</c:v>
                </c:pt>
                <c:pt idx="197">
                  <c:v>0.9</c:v>
                </c:pt>
                <c:pt idx="198">
                  <c:v>0.9</c:v>
                </c:pt>
                <c:pt idx="199">
                  <c:v>0.9</c:v>
                </c:pt>
                <c:pt idx="200">
                  <c:v>0.9</c:v>
                </c:pt>
                <c:pt idx="201">
                  <c:v>0.9</c:v>
                </c:pt>
                <c:pt idx="202">
                  <c:v>0.9</c:v>
                </c:pt>
                <c:pt idx="203">
                  <c:v>0.9</c:v>
                </c:pt>
                <c:pt idx="204">
                  <c:v>0.9</c:v>
                </c:pt>
                <c:pt idx="205">
                  <c:v>0.9</c:v>
                </c:pt>
                <c:pt idx="206">
                  <c:v>0.9</c:v>
                </c:pt>
                <c:pt idx="207">
                  <c:v>0.9</c:v>
                </c:pt>
                <c:pt idx="208">
                  <c:v>0.9</c:v>
                </c:pt>
                <c:pt idx="209">
                  <c:v>0.9</c:v>
                </c:pt>
                <c:pt idx="210">
                  <c:v>0.9</c:v>
                </c:pt>
                <c:pt idx="211">
                  <c:v>0.9</c:v>
                </c:pt>
                <c:pt idx="212">
                  <c:v>0.9</c:v>
                </c:pt>
                <c:pt idx="213">
                  <c:v>0.9</c:v>
                </c:pt>
                <c:pt idx="214">
                  <c:v>0.9</c:v>
                </c:pt>
                <c:pt idx="215">
                  <c:v>0.9</c:v>
                </c:pt>
                <c:pt idx="216">
                  <c:v>0.9</c:v>
                </c:pt>
                <c:pt idx="217">
                  <c:v>0.9</c:v>
                </c:pt>
                <c:pt idx="218">
                  <c:v>0.9</c:v>
                </c:pt>
                <c:pt idx="219">
                  <c:v>0.9</c:v>
                </c:pt>
                <c:pt idx="220">
                  <c:v>0.9</c:v>
                </c:pt>
                <c:pt idx="221">
                  <c:v>0.9</c:v>
                </c:pt>
                <c:pt idx="222">
                  <c:v>0.9</c:v>
                </c:pt>
                <c:pt idx="223">
                  <c:v>0.9</c:v>
                </c:pt>
                <c:pt idx="224">
                  <c:v>0.9</c:v>
                </c:pt>
                <c:pt idx="225">
                  <c:v>0.9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0.9</c:v>
                </c:pt>
                <c:pt idx="252">
                  <c:v>0.9</c:v>
                </c:pt>
                <c:pt idx="253">
                  <c:v>0.9</c:v>
                </c:pt>
                <c:pt idx="254">
                  <c:v>0.9</c:v>
                </c:pt>
                <c:pt idx="255">
                  <c:v>0.9</c:v>
                </c:pt>
                <c:pt idx="256">
                  <c:v>0.9</c:v>
                </c:pt>
                <c:pt idx="257">
                  <c:v>0.9</c:v>
                </c:pt>
                <c:pt idx="258">
                  <c:v>0.9</c:v>
                </c:pt>
                <c:pt idx="259">
                  <c:v>0.9</c:v>
                </c:pt>
                <c:pt idx="260">
                  <c:v>0.9</c:v>
                </c:pt>
                <c:pt idx="261">
                  <c:v>0.9</c:v>
                </c:pt>
                <c:pt idx="262">
                  <c:v>0.9</c:v>
                </c:pt>
                <c:pt idx="263">
                  <c:v>0.9</c:v>
                </c:pt>
                <c:pt idx="264">
                  <c:v>0.9</c:v>
                </c:pt>
                <c:pt idx="265">
                  <c:v>0.9</c:v>
                </c:pt>
                <c:pt idx="266">
                  <c:v>0.9</c:v>
                </c:pt>
                <c:pt idx="267">
                  <c:v>0.9</c:v>
                </c:pt>
                <c:pt idx="268">
                  <c:v>0.9</c:v>
                </c:pt>
                <c:pt idx="269">
                  <c:v>0.9</c:v>
                </c:pt>
                <c:pt idx="270">
                  <c:v>0.9</c:v>
                </c:pt>
                <c:pt idx="271">
                  <c:v>0.9</c:v>
                </c:pt>
                <c:pt idx="272">
                  <c:v>0.9</c:v>
                </c:pt>
                <c:pt idx="273">
                  <c:v>0.9</c:v>
                </c:pt>
                <c:pt idx="274">
                  <c:v>0.9</c:v>
                </c:pt>
                <c:pt idx="275">
                  <c:v>0.9</c:v>
                </c:pt>
                <c:pt idx="276">
                  <c:v>0.9</c:v>
                </c:pt>
                <c:pt idx="277">
                  <c:v>0.9</c:v>
                </c:pt>
                <c:pt idx="278">
                  <c:v>0.9</c:v>
                </c:pt>
                <c:pt idx="279">
                  <c:v>0.9</c:v>
                </c:pt>
                <c:pt idx="280">
                  <c:v>0.9</c:v>
                </c:pt>
                <c:pt idx="281">
                  <c:v>0.9</c:v>
                </c:pt>
                <c:pt idx="282">
                  <c:v>0.9</c:v>
                </c:pt>
                <c:pt idx="283">
                  <c:v>0.9</c:v>
                </c:pt>
                <c:pt idx="284">
                  <c:v>0.9</c:v>
                </c:pt>
                <c:pt idx="285">
                  <c:v>0.9</c:v>
                </c:pt>
                <c:pt idx="286">
                  <c:v>0.9</c:v>
                </c:pt>
                <c:pt idx="287">
                  <c:v>0.9</c:v>
                </c:pt>
                <c:pt idx="288">
                  <c:v>0.9</c:v>
                </c:pt>
                <c:pt idx="289">
                  <c:v>0.9</c:v>
                </c:pt>
                <c:pt idx="290">
                  <c:v>0.9</c:v>
                </c:pt>
                <c:pt idx="291">
                  <c:v>0.9</c:v>
                </c:pt>
                <c:pt idx="292">
                  <c:v>0.9</c:v>
                </c:pt>
                <c:pt idx="293">
                  <c:v>0.9</c:v>
                </c:pt>
                <c:pt idx="294">
                  <c:v>0.9</c:v>
                </c:pt>
                <c:pt idx="295">
                  <c:v>0.9</c:v>
                </c:pt>
                <c:pt idx="296">
                  <c:v>0.9</c:v>
                </c:pt>
                <c:pt idx="297">
                  <c:v>0.9</c:v>
                </c:pt>
                <c:pt idx="298">
                  <c:v>0.9</c:v>
                </c:pt>
                <c:pt idx="299">
                  <c:v>0.9</c:v>
                </c:pt>
                <c:pt idx="300">
                  <c:v>0.9</c:v>
                </c:pt>
                <c:pt idx="301">
                  <c:v>0.9</c:v>
                </c:pt>
                <c:pt idx="302">
                  <c:v>0.9</c:v>
                </c:pt>
                <c:pt idx="303">
                  <c:v>0.9</c:v>
                </c:pt>
                <c:pt idx="304">
                  <c:v>0.9</c:v>
                </c:pt>
                <c:pt idx="305">
                  <c:v>0.9</c:v>
                </c:pt>
                <c:pt idx="306">
                  <c:v>0.9</c:v>
                </c:pt>
                <c:pt idx="307">
                  <c:v>0.9</c:v>
                </c:pt>
                <c:pt idx="308">
                  <c:v>0.9</c:v>
                </c:pt>
                <c:pt idx="309">
                  <c:v>0.9</c:v>
                </c:pt>
                <c:pt idx="310">
                  <c:v>0.9</c:v>
                </c:pt>
                <c:pt idx="311">
                  <c:v>0.9</c:v>
                </c:pt>
                <c:pt idx="312">
                  <c:v>0.9</c:v>
                </c:pt>
                <c:pt idx="313">
                  <c:v>0.9</c:v>
                </c:pt>
                <c:pt idx="314">
                  <c:v>0.9</c:v>
                </c:pt>
                <c:pt idx="315">
                  <c:v>0.9</c:v>
                </c:pt>
                <c:pt idx="316">
                  <c:v>0.9</c:v>
                </c:pt>
                <c:pt idx="317">
                  <c:v>0.9</c:v>
                </c:pt>
                <c:pt idx="318">
                  <c:v>0.9</c:v>
                </c:pt>
                <c:pt idx="319">
                  <c:v>0.9</c:v>
                </c:pt>
                <c:pt idx="320">
                  <c:v>0.9</c:v>
                </c:pt>
                <c:pt idx="321">
                  <c:v>0.9</c:v>
                </c:pt>
                <c:pt idx="322">
                  <c:v>0.9</c:v>
                </c:pt>
                <c:pt idx="323">
                  <c:v>0.9</c:v>
                </c:pt>
                <c:pt idx="324">
                  <c:v>0.9</c:v>
                </c:pt>
                <c:pt idx="325">
                  <c:v>0.9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D6A-42B1-8F7B-9C6FB72A9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5672528"/>
        <c:axId val="375675272"/>
      </c:scatterChart>
      <c:valAx>
        <c:axId val="375672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675272"/>
        <c:crosses val="autoZero"/>
        <c:crossBetween val="midCat"/>
      </c:valAx>
      <c:valAx>
        <c:axId val="375675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Rwlb</a:t>
                </a:r>
                <a:r>
                  <a:rPr lang="en-US" baseline="0"/>
                  <a:t> (Volts)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6725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[SRAM20nmTry.xlsx]Sheet1!$H$1</c:f>
              <c:strCache>
                <c:ptCount val="1"/>
                <c:pt idx="0">
                  <c:v>rbl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[SRAM20nmTry.xlsx]Sheet1!$G$2:$G$403</c:f>
              <c:numCache>
                <c:formatCode>0.00E+00</c:formatCode>
                <c:ptCount val="402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[SRAM20nmTry.xlsx]Sheet1!$H$2:$H$403</c:f>
              <c:numCache>
                <c:formatCode>0.00E+00</c:formatCode>
                <c:ptCount val="402"/>
                <c:pt idx="0">
                  <c:v>8.3330000000000001E-2</c:v>
                </c:pt>
                <c:pt idx="1">
                  <c:v>8.3330000000000001E-2</c:v>
                </c:pt>
                <c:pt idx="2">
                  <c:v>8.3330000000000001E-2</c:v>
                </c:pt>
                <c:pt idx="3">
                  <c:v>8.3330000000000001E-2</c:v>
                </c:pt>
                <c:pt idx="4">
                  <c:v>8.3330000000000001E-2</c:v>
                </c:pt>
                <c:pt idx="5">
                  <c:v>8.3330000000000001E-2</c:v>
                </c:pt>
                <c:pt idx="6">
                  <c:v>8.3330000000000001E-2</c:v>
                </c:pt>
                <c:pt idx="7">
                  <c:v>8.3330000000000001E-2</c:v>
                </c:pt>
                <c:pt idx="8">
                  <c:v>8.3330000000000001E-2</c:v>
                </c:pt>
                <c:pt idx="9">
                  <c:v>8.3330000000000001E-2</c:v>
                </c:pt>
                <c:pt idx="10">
                  <c:v>8.3330000000000001E-2</c:v>
                </c:pt>
                <c:pt idx="11">
                  <c:v>8.3330000000000001E-2</c:v>
                </c:pt>
                <c:pt idx="12">
                  <c:v>8.3330000000000001E-2</c:v>
                </c:pt>
                <c:pt idx="13">
                  <c:v>8.3330000000000001E-2</c:v>
                </c:pt>
                <c:pt idx="14">
                  <c:v>8.3330000000000001E-2</c:v>
                </c:pt>
                <c:pt idx="15">
                  <c:v>8.3330000000000001E-2</c:v>
                </c:pt>
                <c:pt idx="16">
                  <c:v>8.3330000000000001E-2</c:v>
                </c:pt>
                <c:pt idx="17">
                  <c:v>8.3330000000000001E-2</c:v>
                </c:pt>
                <c:pt idx="18">
                  <c:v>8.3330000000000001E-2</c:v>
                </c:pt>
                <c:pt idx="19">
                  <c:v>8.3330000000000001E-2</c:v>
                </c:pt>
                <c:pt idx="20">
                  <c:v>8.3330000000000001E-2</c:v>
                </c:pt>
                <c:pt idx="21">
                  <c:v>8.3330000000000001E-2</c:v>
                </c:pt>
                <c:pt idx="22">
                  <c:v>8.3330000000000001E-2</c:v>
                </c:pt>
                <c:pt idx="23">
                  <c:v>8.3330000000000001E-2</c:v>
                </c:pt>
                <c:pt idx="24">
                  <c:v>8.3330000000000001E-2</c:v>
                </c:pt>
                <c:pt idx="25">
                  <c:v>8.3330000000000001E-2</c:v>
                </c:pt>
                <c:pt idx="26">
                  <c:v>8.3330000000000001E-2</c:v>
                </c:pt>
                <c:pt idx="27">
                  <c:v>8.3330000000000001E-2</c:v>
                </c:pt>
                <c:pt idx="28">
                  <c:v>8.3330000000000001E-2</c:v>
                </c:pt>
                <c:pt idx="29">
                  <c:v>8.3330000000000001E-2</c:v>
                </c:pt>
                <c:pt idx="30">
                  <c:v>8.3330000000000001E-2</c:v>
                </c:pt>
                <c:pt idx="31">
                  <c:v>8.3330000000000001E-2</c:v>
                </c:pt>
                <c:pt idx="32">
                  <c:v>8.3330000000000001E-2</c:v>
                </c:pt>
                <c:pt idx="33">
                  <c:v>8.3330000000000001E-2</c:v>
                </c:pt>
                <c:pt idx="34">
                  <c:v>8.3330000000000001E-2</c:v>
                </c:pt>
                <c:pt idx="35">
                  <c:v>8.3330000000000001E-2</c:v>
                </c:pt>
                <c:pt idx="36">
                  <c:v>8.3330000000000001E-2</c:v>
                </c:pt>
                <c:pt idx="37">
                  <c:v>8.3330000000000001E-2</c:v>
                </c:pt>
                <c:pt idx="38">
                  <c:v>8.3330000000000001E-2</c:v>
                </c:pt>
                <c:pt idx="39">
                  <c:v>8.3330000000000001E-2</c:v>
                </c:pt>
                <c:pt idx="40">
                  <c:v>8.3330000000000001E-2</c:v>
                </c:pt>
                <c:pt idx="41">
                  <c:v>8.3330000000000001E-2</c:v>
                </c:pt>
                <c:pt idx="42">
                  <c:v>8.3330000000000001E-2</c:v>
                </c:pt>
                <c:pt idx="43">
                  <c:v>8.3330000000000001E-2</c:v>
                </c:pt>
                <c:pt idx="44">
                  <c:v>8.3330000000000001E-2</c:v>
                </c:pt>
                <c:pt idx="45">
                  <c:v>8.3330000000000001E-2</c:v>
                </c:pt>
                <c:pt idx="46">
                  <c:v>8.3330000000000001E-2</c:v>
                </c:pt>
                <c:pt idx="47">
                  <c:v>8.3330000000000001E-2</c:v>
                </c:pt>
                <c:pt idx="48">
                  <c:v>8.3330000000000001E-2</c:v>
                </c:pt>
                <c:pt idx="49">
                  <c:v>8.3330000000000001E-2</c:v>
                </c:pt>
                <c:pt idx="50">
                  <c:v>8.3330000000000001E-2</c:v>
                </c:pt>
                <c:pt idx="51">
                  <c:v>8.4669999999999995E-2</c:v>
                </c:pt>
                <c:pt idx="52">
                  <c:v>8.337E-2</c:v>
                </c:pt>
                <c:pt idx="53">
                  <c:v>8.3379999999999996E-2</c:v>
                </c:pt>
                <c:pt idx="54">
                  <c:v>8.3379999999999996E-2</c:v>
                </c:pt>
                <c:pt idx="55">
                  <c:v>8.3379999999999996E-2</c:v>
                </c:pt>
                <c:pt idx="56">
                  <c:v>8.3379999999999996E-2</c:v>
                </c:pt>
                <c:pt idx="57">
                  <c:v>8.3379999999999996E-2</c:v>
                </c:pt>
                <c:pt idx="58">
                  <c:v>8.3390000000000006E-2</c:v>
                </c:pt>
                <c:pt idx="59">
                  <c:v>8.3390000000000006E-2</c:v>
                </c:pt>
                <c:pt idx="60">
                  <c:v>8.3390000000000006E-2</c:v>
                </c:pt>
                <c:pt idx="61">
                  <c:v>8.3390000000000006E-2</c:v>
                </c:pt>
                <c:pt idx="62">
                  <c:v>8.3390000000000006E-2</c:v>
                </c:pt>
                <c:pt idx="63">
                  <c:v>8.3379999999999996E-2</c:v>
                </c:pt>
                <c:pt idx="64">
                  <c:v>8.3379999999999996E-2</c:v>
                </c:pt>
                <c:pt idx="65">
                  <c:v>8.3379999999999996E-2</c:v>
                </c:pt>
                <c:pt idx="66">
                  <c:v>8.3379999999999996E-2</c:v>
                </c:pt>
                <c:pt idx="67">
                  <c:v>8.3379999999999996E-2</c:v>
                </c:pt>
                <c:pt idx="68">
                  <c:v>8.3379999999999996E-2</c:v>
                </c:pt>
                <c:pt idx="69">
                  <c:v>8.3379999999999996E-2</c:v>
                </c:pt>
                <c:pt idx="70">
                  <c:v>8.3379999999999996E-2</c:v>
                </c:pt>
                <c:pt idx="71">
                  <c:v>8.3379999999999996E-2</c:v>
                </c:pt>
                <c:pt idx="72">
                  <c:v>8.3379999999999996E-2</c:v>
                </c:pt>
                <c:pt idx="73">
                  <c:v>8.337E-2</c:v>
                </c:pt>
                <c:pt idx="74">
                  <c:v>8.3379999999999996E-2</c:v>
                </c:pt>
                <c:pt idx="75">
                  <c:v>8.3390000000000006E-2</c:v>
                </c:pt>
                <c:pt idx="76">
                  <c:v>8.3849999999999994E-2</c:v>
                </c:pt>
                <c:pt idx="77">
                  <c:v>8.3400000000000002E-2</c:v>
                </c:pt>
                <c:pt idx="78">
                  <c:v>8.3409999999999998E-2</c:v>
                </c:pt>
                <c:pt idx="79">
                  <c:v>8.3419999999999994E-2</c:v>
                </c:pt>
                <c:pt idx="80">
                  <c:v>8.3409999999999998E-2</c:v>
                </c:pt>
                <c:pt idx="81">
                  <c:v>8.3409999999999998E-2</c:v>
                </c:pt>
                <c:pt idx="82">
                  <c:v>8.3409999999999998E-2</c:v>
                </c:pt>
                <c:pt idx="83">
                  <c:v>8.3400000000000002E-2</c:v>
                </c:pt>
                <c:pt idx="84">
                  <c:v>8.3400000000000002E-2</c:v>
                </c:pt>
                <c:pt idx="85">
                  <c:v>8.3400000000000002E-2</c:v>
                </c:pt>
                <c:pt idx="86">
                  <c:v>8.3400000000000002E-2</c:v>
                </c:pt>
                <c:pt idx="87">
                  <c:v>8.3400000000000002E-2</c:v>
                </c:pt>
                <c:pt idx="88">
                  <c:v>8.3400000000000002E-2</c:v>
                </c:pt>
                <c:pt idx="89">
                  <c:v>8.3409999999999998E-2</c:v>
                </c:pt>
                <c:pt idx="90">
                  <c:v>8.3409999999999998E-2</c:v>
                </c:pt>
                <c:pt idx="91">
                  <c:v>8.3409999999999998E-2</c:v>
                </c:pt>
                <c:pt idx="92">
                  <c:v>8.3409999999999998E-2</c:v>
                </c:pt>
                <c:pt idx="93">
                  <c:v>8.3409999999999998E-2</c:v>
                </c:pt>
                <c:pt idx="94">
                  <c:v>8.3409999999999998E-2</c:v>
                </c:pt>
                <c:pt idx="95">
                  <c:v>8.3409999999999998E-2</c:v>
                </c:pt>
                <c:pt idx="96">
                  <c:v>8.3409999999999998E-2</c:v>
                </c:pt>
                <c:pt idx="97">
                  <c:v>8.3409999999999998E-2</c:v>
                </c:pt>
                <c:pt idx="98">
                  <c:v>8.3409999999999998E-2</c:v>
                </c:pt>
                <c:pt idx="99">
                  <c:v>8.3409999999999998E-2</c:v>
                </c:pt>
                <c:pt idx="100">
                  <c:v>8.3419999999999994E-2</c:v>
                </c:pt>
                <c:pt idx="101">
                  <c:v>8.0549999999999997E-2</c:v>
                </c:pt>
                <c:pt idx="102">
                  <c:v>8.3320000000000005E-2</c:v>
                </c:pt>
                <c:pt idx="103">
                  <c:v>8.3320000000000005E-2</c:v>
                </c:pt>
                <c:pt idx="104">
                  <c:v>8.3309999999999995E-2</c:v>
                </c:pt>
                <c:pt idx="105">
                  <c:v>8.3309999999999995E-2</c:v>
                </c:pt>
                <c:pt idx="106">
                  <c:v>8.3309999999999995E-2</c:v>
                </c:pt>
                <c:pt idx="107">
                  <c:v>8.3309999999999995E-2</c:v>
                </c:pt>
                <c:pt idx="108">
                  <c:v>8.3309999999999995E-2</c:v>
                </c:pt>
                <c:pt idx="109">
                  <c:v>8.3309999999999995E-2</c:v>
                </c:pt>
                <c:pt idx="110">
                  <c:v>8.3320000000000005E-2</c:v>
                </c:pt>
                <c:pt idx="111">
                  <c:v>8.3320000000000005E-2</c:v>
                </c:pt>
                <c:pt idx="112">
                  <c:v>8.3320000000000005E-2</c:v>
                </c:pt>
                <c:pt idx="113">
                  <c:v>8.3320000000000005E-2</c:v>
                </c:pt>
                <c:pt idx="114">
                  <c:v>8.3320000000000005E-2</c:v>
                </c:pt>
                <c:pt idx="115">
                  <c:v>8.3320000000000005E-2</c:v>
                </c:pt>
                <c:pt idx="116">
                  <c:v>8.3320000000000005E-2</c:v>
                </c:pt>
                <c:pt idx="117">
                  <c:v>8.3320000000000005E-2</c:v>
                </c:pt>
                <c:pt idx="118">
                  <c:v>8.3320000000000005E-2</c:v>
                </c:pt>
                <c:pt idx="119">
                  <c:v>8.3309999999999995E-2</c:v>
                </c:pt>
                <c:pt idx="120">
                  <c:v>8.3309999999999995E-2</c:v>
                </c:pt>
                <c:pt idx="121">
                  <c:v>8.3309999999999995E-2</c:v>
                </c:pt>
                <c:pt idx="122">
                  <c:v>8.3309999999999995E-2</c:v>
                </c:pt>
                <c:pt idx="123">
                  <c:v>8.3309999999999995E-2</c:v>
                </c:pt>
                <c:pt idx="124">
                  <c:v>8.3309999999999995E-2</c:v>
                </c:pt>
                <c:pt idx="125">
                  <c:v>8.3309999999999995E-2</c:v>
                </c:pt>
                <c:pt idx="126">
                  <c:v>0.4556</c:v>
                </c:pt>
                <c:pt idx="127">
                  <c:v>0.44979999999999998</c:v>
                </c:pt>
                <c:pt idx="128">
                  <c:v>0.44990000000000002</c:v>
                </c:pt>
                <c:pt idx="129">
                  <c:v>0.44979999999999998</c:v>
                </c:pt>
                <c:pt idx="130">
                  <c:v>0.44979999999999998</c:v>
                </c:pt>
                <c:pt idx="131">
                  <c:v>0.44990000000000002</c:v>
                </c:pt>
                <c:pt idx="132">
                  <c:v>0.44990000000000002</c:v>
                </c:pt>
                <c:pt idx="133">
                  <c:v>0.44990000000000002</c:v>
                </c:pt>
                <c:pt idx="134">
                  <c:v>0.44990000000000002</c:v>
                </c:pt>
                <c:pt idx="135">
                  <c:v>0.44990000000000002</c:v>
                </c:pt>
                <c:pt idx="136">
                  <c:v>0.44990000000000002</c:v>
                </c:pt>
                <c:pt idx="137">
                  <c:v>0.44990000000000002</c:v>
                </c:pt>
                <c:pt idx="138">
                  <c:v>0.44990000000000002</c:v>
                </c:pt>
                <c:pt idx="139">
                  <c:v>0.44990000000000002</c:v>
                </c:pt>
                <c:pt idx="140">
                  <c:v>0.44990000000000002</c:v>
                </c:pt>
                <c:pt idx="141">
                  <c:v>0.44990000000000002</c:v>
                </c:pt>
                <c:pt idx="142">
                  <c:v>0.44979999999999998</c:v>
                </c:pt>
                <c:pt idx="143">
                  <c:v>0.44979999999999998</c:v>
                </c:pt>
                <c:pt idx="144">
                  <c:v>0.44979999999999998</c:v>
                </c:pt>
                <c:pt idx="145">
                  <c:v>0.44979999999999998</c:v>
                </c:pt>
                <c:pt idx="146">
                  <c:v>0.44979999999999998</c:v>
                </c:pt>
                <c:pt idx="147">
                  <c:v>0.44979999999999998</c:v>
                </c:pt>
                <c:pt idx="148">
                  <c:v>0.44990000000000002</c:v>
                </c:pt>
                <c:pt idx="149">
                  <c:v>0.44990000000000002</c:v>
                </c:pt>
                <c:pt idx="150">
                  <c:v>0.44990000000000002</c:v>
                </c:pt>
                <c:pt idx="151">
                  <c:v>0.14369999999999999</c:v>
                </c:pt>
                <c:pt idx="152">
                  <c:v>0.14030000000000001</c:v>
                </c:pt>
                <c:pt idx="153">
                  <c:v>0.14030000000000001</c:v>
                </c:pt>
                <c:pt idx="154">
                  <c:v>0.14030000000000001</c:v>
                </c:pt>
                <c:pt idx="155">
                  <c:v>0.14019999999999999</c:v>
                </c:pt>
                <c:pt idx="156">
                  <c:v>0.14019999999999999</c:v>
                </c:pt>
                <c:pt idx="157">
                  <c:v>0.14019999999999999</c:v>
                </c:pt>
                <c:pt idx="158">
                  <c:v>0.1401</c:v>
                </c:pt>
                <c:pt idx="159">
                  <c:v>0.1401</c:v>
                </c:pt>
                <c:pt idx="160">
                  <c:v>0.14000000000000001</c:v>
                </c:pt>
                <c:pt idx="161">
                  <c:v>0.14000000000000001</c:v>
                </c:pt>
                <c:pt idx="162">
                  <c:v>0.14000000000000001</c:v>
                </c:pt>
                <c:pt idx="163">
                  <c:v>0.14000000000000001</c:v>
                </c:pt>
                <c:pt idx="164">
                  <c:v>0.1399</c:v>
                </c:pt>
                <c:pt idx="165">
                  <c:v>0.1399</c:v>
                </c:pt>
                <c:pt idx="166">
                  <c:v>0.1399</c:v>
                </c:pt>
                <c:pt idx="167">
                  <c:v>0.13980000000000001</c:v>
                </c:pt>
                <c:pt idx="168">
                  <c:v>0.13980000000000001</c:v>
                </c:pt>
                <c:pt idx="169">
                  <c:v>0.13980000000000001</c:v>
                </c:pt>
                <c:pt idx="170">
                  <c:v>0.13969999999999999</c:v>
                </c:pt>
                <c:pt idx="171">
                  <c:v>0.13969999999999999</c:v>
                </c:pt>
                <c:pt idx="172">
                  <c:v>0.13969999999999999</c:v>
                </c:pt>
                <c:pt idx="173">
                  <c:v>0.13969999999999999</c:v>
                </c:pt>
                <c:pt idx="174">
                  <c:v>0.1396</c:v>
                </c:pt>
                <c:pt idx="175">
                  <c:v>0.1396</c:v>
                </c:pt>
                <c:pt idx="176">
                  <c:v>0.4239</c:v>
                </c:pt>
                <c:pt idx="177">
                  <c:v>0.42380000000000001</c:v>
                </c:pt>
                <c:pt idx="178">
                  <c:v>0.42399999999999999</c:v>
                </c:pt>
                <c:pt idx="179">
                  <c:v>0.42430000000000001</c:v>
                </c:pt>
                <c:pt idx="180">
                  <c:v>0.42449999999999999</c:v>
                </c:pt>
                <c:pt idx="181">
                  <c:v>0.42480000000000001</c:v>
                </c:pt>
                <c:pt idx="182">
                  <c:v>0.42499999999999999</c:v>
                </c:pt>
                <c:pt idx="183">
                  <c:v>0.42530000000000001</c:v>
                </c:pt>
                <c:pt idx="184">
                  <c:v>0.42559999999999998</c:v>
                </c:pt>
                <c:pt idx="185">
                  <c:v>0.42580000000000001</c:v>
                </c:pt>
                <c:pt idx="186">
                  <c:v>0.42609999999999998</c:v>
                </c:pt>
                <c:pt idx="187">
                  <c:v>0.42630000000000001</c:v>
                </c:pt>
                <c:pt idx="188">
                  <c:v>0.42659999999999998</c:v>
                </c:pt>
                <c:pt idx="189">
                  <c:v>0.42680000000000001</c:v>
                </c:pt>
                <c:pt idx="190">
                  <c:v>0.42709999999999998</c:v>
                </c:pt>
                <c:pt idx="191">
                  <c:v>0.42730000000000001</c:v>
                </c:pt>
                <c:pt idx="192">
                  <c:v>0.42759999999999998</c:v>
                </c:pt>
                <c:pt idx="193">
                  <c:v>0.42780000000000001</c:v>
                </c:pt>
                <c:pt idx="194">
                  <c:v>0.42809999999999998</c:v>
                </c:pt>
                <c:pt idx="195">
                  <c:v>0.4284</c:v>
                </c:pt>
                <c:pt idx="196">
                  <c:v>0.42859999999999998</c:v>
                </c:pt>
                <c:pt idx="197">
                  <c:v>0.4289</c:v>
                </c:pt>
                <c:pt idx="198">
                  <c:v>0.42909999999999998</c:v>
                </c:pt>
                <c:pt idx="199">
                  <c:v>0.4294</c:v>
                </c:pt>
                <c:pt idx="200">
                  <c:v>0.42959999999999998</c:v>
                </c:pt>
                <c:pt idx="201">
                  <c:v>0.43080000000000002</c:v>
                </c:pt>
                <c:pt idx="202">
                  <c:v>0.42780000000000001</c:v>
                </c:pt>
                <c:pt idx="203">
                  <c:v>0.42799999999999999</c:v>
                </c:pt>
                <c:pt idx="204">
                  <c:v>0.42820000000000003</c:v>
                </c:pt>
                <c:pt idx="205">
                  <c:v>0.42849999999999999</c:v>
                </c:pt>
                <c:pt idx="206">
                  <c:v>0.42870000000000003</c:v>
                </c:pt>
                <c:pt idx="207">
                  <c:v>0.4289</c:v>
                </c:pt>
                <c:pt idx="208">
                  <c:v>0.42909999999999998</c:v>
                </c:pt>
                <c:pt idx="209">
                  <c:v>0.42930000000000001</c:v>
                </c:pt>
                <c:pt idx="210">
                  <c:v>0.42949999999999999</c:v>
                </c:pt>
                <c:pt idx="211">
                  <c:v>0.42970000000000003</c:v>
                </c:pt>
                <c:pt idx="212">
                  <c:v>0.43</c:v>
                </c:pt>
                <c:pt idx="213">
                  <c:v>0.43020000000000003</c:v>
                </c:pt>
                <c:pt idx="214">
                  <c:v>0.4304</c:v>
                </c:pt>
                <c:pt idx="215">
                  <c:v>0.43059999999999998</c:v>
                </c:pt>
                <c:pt idx="216">
                  <c:v>0.43080000000000002</c:v>
                </c:pt>
                <c:pt idx="217">
                  <c:v>0.43099999999999999</c:v>
                </c:pt>
                <c:pt idx="218">
                  <c:v>0.43130000000000002</c:v>
                </c:pt>
                <c:pt idx="219">
                  <c:v>0.43149999999999999</c:v>
                </c:pt>
                <c:pt idx="220">
                  <c:v>0.43169999999999997</c:v>
                </c:pt>
                <c:pt idx="221">
                  <c:v>0.43190000000000001</c:v>
                </c:pt>
                <c:pt idx="222">
                  <c:v>0.43209999999999998</c:v>
                </c:pt>
                <c:pt idx="223">
                  <c:v>0.43230000000000002</c:v>
                </c:pt>
                <c:pt idx="224">
                  <c:v>0.4325</c:v>
                </c:pt>
                <c:pt idx="225">
                  <c:v>0.43280000000000002</c:v>
                </c:pt>
                <c:pt idx="226">
                  <c:v>0.89329999999999998</c:v>
                </c:pt>
                <c:pt idx="227">
                  <c:v>0.89670000000000005</c:v>
                </c:pt>
                <c:pt idx="228">
                  <c:v>0.89670000000000005</c:v>
                </c:pt>
                <c:pt idx="229">
                  <c:v>0.89670000000000005</c:v>
                </c:pt>
                <c:pt idx="230">
                  <c:v>0.89670000000000005</c:v>
                </c:pt>
                <c:pt idx="231">
                  <c:v>0.89670000000000005</c:v>
                </c:pt>
                <c:pt idx="232">
                  <c:v>0.89670000000000005</c:v>
                </c:pt>
                <c:pt idx="233">
                  <c:v>0.89670000000000005</c:v>
                </c:pt>
                <c:pt idx="234">
                  <c:v>0.89670000000000005</c:v>
                </c:pt>
                <c:pt idx="235">
                  <c:v>0.89670000000000005</c:v>
                </c:pt>
                <c:pt idx="236">
                  <c:v>0.89670000000000005</c:v>
                </c:pt>
                <c:pt idx="237">
                  <c:v>0.89670000000000005</c:v>
                </c:pt>
                <c:pt idx="238">
                  <c:v>0.89670000000000005</c:v>
                </c:pt>
                <c:pt idx="239">
                  <c:v>0.89670000000000005</c:v>
                </c:pt>
                <c:pt idx="240">
                  <c:v>0.89670000000000005</c:v>
                </c:pt>
                <c:pt idx="241">
                  <c:v>0.89670000000000005</c:v>
                </c:pt>
                <c:pt idx="242">
                  <c:v>0.89670000000000005</c:v>
                </c:pt>
                <c:pt idx="243">
                  <c:v>0.89670000000000005</c:v>
                </c:pt>
                <c:pt idx="244">
                  <c:v>0.89670000000000005</c:v>
                </c:pt>
                <c:pt idx="245">
                  <c:v>0.89670000000000005</c:v>
                </c:pt>
                <c:pt idx="246">
                  <c:v>0.89670000000000005</c:v>
                </c:pt>
                <c:pt idx="247">
                  <c:v>0.89670000000000005</c:v>
                </c:pt>
                <c:pt idx="248">
                  <c:v>0.89670000000000005</c:v>
                </c:pt>
                <c:pt idx="249">
                  <c:v>0.89670000000000005</c:v>
                </c:pt>
                <c:pt idx="250">
                  <c:v>0.89670000000000005</c:v>
                </c:pt>
                <c:pt idx="251">
                  <c:v>0.8286</c:v>
                </c:pt>
                <c:pt idx="252">
                  <c:v>0.82850000000000001</c:v>
                </c:pt>
                <c:pt idx="253">
                  <c:v>0.8286</c:v>
                </c:pt>
                <c:pt idx="254">
                  <c:v>0.82869999999999999</c:v>
                </c:pt>
                <c:pt idx="255">
                  <c:v>0.82879999999999998</c:v>
                </c:pt>
                <c:pt idx="256">
                  <c:v>0.82889999999999997</c:v>
                </c:pt>
                <c:pt idx="257">
                  <c:v>0.82899999999999996</c:v>
                </c:pt>
                <c:pt idx="258">
                  <c:v>0.82899999999999996</c:v>
                </c:pt>
                <c:pt idx="259">
                  <c:v>0.82909999999999995</c:v>
                </c:pt>
                <c:pt idx="260">
                  <c:v>0.82920000000000005</c:v>
                </c:pt>
                <c:pt idx="261">
                  <c:v>0.82930000000000004</c:v>
                </c:pt>
                <c:pt idx="262">
                  <c:v>0.82940000000000003</c:v>
                </c:pt>
                <c:pt idx="263">
                  <c:v>0.82950000000000002</c:v>
                </c:pt>
                <c:pt idx="264">
                  <c:v>0.8296</c:v>
                </c:pt>
                <c:pt idx="265">
                  <c:v>0.82969999999999999</c:v>
                </c:pt>
                <c:pt idx="266">
                  <c:v>0.82979999999999998</c:v>
                </c:pt>
                <c:pt idx="267">
                  <c:v>0.82979999999999998</c:v>
                </c:pt>
                <c:pt idx="268">
                  <c:v>0.82989999999999997</c:v>
                </c:pt>
                <c:pt idx="269">
                  <c:v>0.83</c:v>
                </c:pt>
                <c:pt idx="270">
                  <c:v>0.83009999999999995</c:v>
                </c:pt>
                <c:pt idx="271">
                  <c:v>0.83020000000000005</c:v>
                </c:pt>
                <c:pt idx="272">
                  <c:v>0.83030000000000004</c:v>
                </c:pt>
                <c:pt idx="273">
                  <c:v>0.83040000000000003</c:v>
                </c:pt>
                <c:pt idx="274">
                  <c:v>0.83050000000000002</c:v>
                </c:pt>
                <c:pt idx="275">
                  <c:v>0.8306</c:v>
                </c:pt>
                <c:pt idx="276">
                  <c:v>0.26590000000000003</c:v>
                </c:pt>
                <c:pt idx="277">
                  <c:v>0.26490000000000002</c:v>
                </c:pt>
                <c:pt idx="278">
                  <c:v>0.26440000000000002</c:v>
                </c:pt>
                <c:pt idx="279">
                  <c:v>0.26390000000000002</c:v>
                </c:pt>
                <c:pt idx="280">
                  <c:v>0.26340000000000002</c:v>
                </c:pt>
                <c:pt idx="281">
                  <c:v>0.26290000000000002</c:v>
                </c:pt>
                <c:pt idx="282">
                  <c:v>0.26240000000000002</c:v>
                </c:pt>
                <c:pt idx="283">
                  <c:v>0.26190000000000002</c:v>
                </c:pt>
                <c:pt idx="284">
                  <c:v>0.26150000000000001</c:v>
                </c:pt>
                <c:pt idx="285">
                  <c:v>0.26100000000000001</c:v>
                </c:pt>
                <c:pt idx="286">
                  <c:v>0.26050000000000001</c:v>
                </c:pt>
                <c:pt idx="287">
                  <c:v>0.2601</c:v>
                </c:pt>
                <c:pt idx="288">
                  <c:v>0.2596</c:v>
                </c:pt>
                <c:pt idx="289">
                  <c:v>0.2591</c:v>
                </c:pt>
                <c:pt idx="290">
                  <c:v>0.25869999999999999</c:v>
                </c:pt>
                <c:pt idx="291">
                  <c:v>0.25819999999999999</c:v>
                </c:pt>
                <c:pt idx="292">
                  <c:v>0.25769999999999998</c:v>
                </c:pt>
                <c:pt idx="293">
                  <c:v>0.25729999999999997</c:v>
                </c:pt>
                <c:pt idx="294">
                  <c:v>0.25679999999999997</c:v>
                </c:pt>
                <c:pt idx="295">
                  <c:v>0.25640000000000002</c:v>
                </c:pt>
                <c:pt idx="296">
                  <c:v>0.25590000000000002</c:v>
                </c:pt>
                <c:pt idx="297">
                  <c:v>0.2555</c:v>
                </c:pt>
                <c:pt idx="298">
                  <c:v>0.255</c:v>
                </c:pt>
                <c:pt idx="299">
                  <c:v>0.25459999999999999</c:v>
                </c:pt>
                <c:pt idx="300">
                  <c:v>0.25409999999999999</c:v>
                </c:pt>
                <c:pt idx="301">
                  <c:v>0.254</c:v>
                </c:pt>
                <c:pt idx="302">
                  <c:v>0.25419999999999998</c:v>
                </c:pt>
                <c:pt idx="303">
                  <c:v>0.25380000000000003</c:v>
                </c:pt>
                <c:pt idx="304">
                  <c:v>0.25340000000000001</c:v>
                </c:pt>
                <c:pt idx="305">
                  <c:v>0.25290000000000001</c:v>
                </c:pt>
                <c:pt idx="306">
                  <c:v>0.2525</c:v>
                </c:pt>
                <c:pt idx="307">
                  <c:v>0.25209999999999999</c:v>
                </c:pt>
                <c:pt idx="308">
                  <c:v>0.25169999999999998</c:v>
                </c:pt>
                <c:pt idx="309">
                  <c:v>0.25130000000000002</c:v>
                </c:pt>
                <c:pt idx="310">
                  <c:v>0.25090000000000001</c:v>
                </c:pt>
                <c:pt idx="311">
                  <c:v>0.2505</c:v>
                </c:pt>
                <c:pt idx="312">
                  <c:v>0.25009999999999999</c:v>
                </c:pt>
                <c:pt idx="313">
                  <c:v>0.24970000000000001</c:v>
                </c:pt>
                <c:pt idx="314">
                  <c:v>0.2492</c:v>
                </c:pt>
                <c:pt idx="315">
                  <c:v>0.24879999999999999</c:v>
                </c:pt>
                <c:pt idx="316">
                  <c:v>0.24840000000000001</c:v>
                </c:pt>
                <c:pt idx="317">
                  <c:v>0.248</c:v>
                </c:pt>
                <c:pt idx="318">
                  <c:v>0.24759999999999999</c:v>
                </c:pt>
                <c:pt idx="319">
                  <c:v>0.2472</c:v>
                </c:pt>
                <c:pt idx="320">
                  <c:v>0.24679999999999999</c:v>
                </c:pt>
                <c:pt idx="321">
                  <c:v>0.24640000000000001</c:v>
                </c:pt>
                <c:pt idx="322">
                  <c:v>0.246</c:v>
                </c:pt>
                <c:pt idx="323">
                  <c:v>0.24560000000000001</c:v>
                </c:pt>
                <c:pt idx="324">
                  <c:v>0.2452</c:v>
                </c:pt>
                <c:pt idx="325">
                  <c:v>0.24479999999999999</c:v>
                </c:pt>
                <c:pt idx="326">
                  <c:v>7.9310000000000005E-3</c:v>
                </c:pt>
                <c:pt idx="327">
                  <c:v>2.3149999999999998E-3</c:v>
                </c:pt>
                <c:pt idx="328">
                  <c:v>2.3370000000000001E-3</c:v>
                </c:pt>
                <c:pt idx="329">
                  <c:v>2.3089999999999999E-3</c:v>
                </c:pt>
                <c:pt idx="330">
                  <c:v>2.3040000000000001E-3</c:v>
                </c:pt>
                <c:pt idx="331">
                  <c:v>2.313E-3</c:v>
                </c:pt>
                <c:pt idx="332">
                  <c:v>2.3219999999999998E-3</c:v>
                </c:pt>
                <c:pt idx="333">
                  <c:v>2.33E-3</c:v>
                </c:pt>
                <c:pt idx="334">
                  <c:v>2.3389999999999999E-3</c:v>
                </c:pt>
                <c:pt idx="335">
                  <c:v>2.3479999999999998E-3</c:v>
                </c:pt>
                <c:pt idx="336">
                  <c:v>2.3509999999999998E-3</c:v>
                </c:pt>
                <c:pt idx="337">
                  <c:v>2.3479999999999998E-3</c:v>
                </c:pt>
                <c:pt idx="338">
                  <c:v>2.3440000000000002E-3</c:v>
                </c:pt>
                <c:pt idx="339">
                  <c:v>2.3400000000000001E-3</c:v>
                </c:pt>
                <c:pt idx="340">
                  <c:v>2.336E-3</c:v>
                </c:pt>
                <c:pt idx="341">
                  <c:v>2.3319999999999999E-3</c:v>
                </c:pt>
                <c:pt idx="342">
                  <c:v>2.3289999999999999E-3</c:v>
                </c:pt>
                <c:pt idx="343">
                  <c:v>2.3249999999999998E-3</c:v>
                </c:pt>
                <c:pt idx="344">
                  <c:v>2.3210000000000001E-3</c:v>
                </c:pt>
                <c:pt idx="345">
                  <c:v>2.317E-3</c:v>
                </c:pt>
                <c:pt idx="346">
                  <c:v>2.3140000000000001E-3</c:v>
                </c:pt>
                <c:pt idx="347">
                  <c:v>2.31E-3</c:v>
                </c:pt>
                <c:pt idx="348">
                  <c:v>2.3059999999999999E-3</c:v>
                </c:pt>
                <c:pt idx="349">
                  <c:v>2.3019999999999998E-3</c:v>
                </c:pt>
                <c:pt idx="350">
                  <c:v>2.2989999999999998E-3</c:v>
                </c:pt>
                <c:pt idx="351">
                  <c:v>2.3010000000000001E-3</c:v>
                </c:pt>
                <c:pt idx="352">
                  <c:v>2.3040000000000001E-3</c:v>
                </c:pt>
                <c:pt idx="353">
                  <c:v>2.307E-3</c:v>
                </c:pt>
                <c:pt idx="354">
                  <c:v>2.31E-3</c:v>
                </c:pt>
                <c:pt idx="355">
                  <c:v>2.3119999999999998E-3</c:v>
                </c:pt>
                <c:pt idx="356">
                  <c:v>2.3149999999999998E-3</c:v>
                </c:pt>
                <c:pt idx="357">
                  <c:v>2.3180000000000002E-3</c:v>
                </c:pt>
                <c:pt idx="358">
                  <c:v>2.32E-3</c:v>
                </c:pt>
                <c:pt idx="359">
                  <c:v>2.323E-3</c:v>
                </c:pt>
                <c:pt idx="360">
                  <c:v>2.3259999999999999E-3</c:v>
                </c:pt>
                <c:pt idx="361">
                  <c:v>2.3259999999999999E-3</c:v>
                </c:pt>
                <c:pt idx="362">
                  <c:v>2.3259999999999999E-3</c:v>
                </c:pt>
                <c:pt idx="363">
                  <c:v>2.3259999999999999E-3</c:v>
                </c:pt>
                <c:pt idx="364">
                  <c:v>2.3259999999999999E-3</c:v>
                </c:pt>
                <c:pt idx="365">
                  <c:v>2.3259999999999999E-3</c:v>
                </c:pt>
                <c:pt idx="366">
                  <c:v>2.3259999999999999E-3</c:v>
                </c:pt>
                <c:pt idx="367">
                  <c:v>2.3259999999999999E-3</c:v>
                </c:pt>
                <c:pt idx="368">
                  <c:v>2.3259999999999999E-3</c:v>
                </c:pt>
                <c:pt idx="369">
                  <c:v>2.3259999999999999E-3</c:v>
                </c:pt>
                <c:pt idx="370">
                  <c:v>2.3259999999999999E-3</c:v>
                </c:pt>
                <c:pt idx="371">
                  <c:v>2.3259999999999999E-3</c:v>
                </c:pt>
                <c:pt idx="372">
                  <c:v>2.3259999999999999E-3</c:v>
                </c:pt>
                <c:pt idx="373">
                  <c:v>2.3259999999999999E-3</c:v>
                </c:pt>
                <c:pt idx="374">
                  <c:v>2.3259999999999999E-3</c:v>
                </c:pt>
                <c:pt idx="375">
                  <c:v>2.3259999999999999E-3</c:v>
                </c:pt>
                <c:pt idx="376">
                  <c:v>2.3259999999999999E-3</c:v>
                </c:pt>
                <c:pt idx="377">
                  <c:v>2.3259999999999999E-3</c:v>
                </c:pt>
                <c:pt idx="378">
                  <c:v>2.3259999999999999E-3</c:v>
                </c:pt>
                <c:pt idx="379">
                  <c:v>2.3259999999999999E-3</c:v>
                </c:pt>
                <c:pt idx="380">
                  <c:v>2.3259999999999999E-3</c:v>
                </c:pt>
                <c:pt idx="381">
                  <c:v>2.3259999999999999E-3</c:v>
                </c:pt>
                <c:pt idx="382">
                  <c:v>2.3259999999999999E-3</c:v>
                </c:pt>
                <c:pt idx="383">
                  <c:v>2.3259999999999999E-3</c:v>
                </c:pt>
                <c:pt idx="384">
                  <c:v>2.3259999999999999E-3</c:v>
                </c:pt>
                <c:pt idx="385">
                  <c:v>2.3259999999999999E-3</c:v>
                </c:pt>
                <c:pt idx="386">
                  <c:v>2.3259999999999999E-3</c:v>
                </c:pt>
                <c:pt idx="387">
                  <c:v>2.3259999999999999E-3</c:v>
                </c:pt>
                <c:pt idx="388">
                  <c:v>2.3259999999999999E-3</c:v>
                </c:pt>
                <c:pt idx="389">
                  <c:v>2.3259999999999999E-3</c:v>
                </c:pt>
                <c:pt idx="390">
                  <c:v>2.3259999999999999E-3</c:v>
                </c:pt>
                <c:pt idx="391">
                  <c:v>2.3259999999999999E-3</c:v>
                </c:pt>
                <c:pt idx="392">
                  <c:v>2.3259999999999999E-3</c:v>
                </c:pt>
                <c:pt idx="393">
                  <c:v>2.3259999999999999E-3</c:v>
                </c:pt>
                <c:pt idx="394">
                  <c:v>2.3259999999999999E-3</c:v>
                </c:pt>
                <c:pt idx="395">
                  <c:v>2.3259999999999999E-3</c:v>
                </c:pt>
                <c:pt idx="396">
                  <c:v>2.3259999999999999E-3</c:v>
                </c:pt>
                <c:pt idx="397">
                  <c:v>2.3259999999999999E-3</c:v>
                </c:pt>
                <c:pt idx="398">
                  <c:v>2.3259999999999999E-3</c:v>
                </c:pt>
                <c:pt idx="399">
                  <c:v>2.3259999999999999E-3</c:v>
                </c:pt>
                <c:pt idx="400">
                  <c:v>2.3259999999999999E-3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BD6-4500-990C-05089C4E1B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5674488"/>
        <c:axId val="375675664"/>
      </c:scatterChart>
      <c:valAx>
        <c:axId val="375674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675664"/>
        <c:crosses val="autoZero"/>
        <c:crossBetween val="midCat"/>
      </c:valAx>
      <c:valAx>
        <c:axId val="37567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Rbl</a:t>
                </a:r>
                <a:r>
                  <a:rPr lang="en-US" baseline="0"/>
                  <a:t> (Volts)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674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Sheet1!$K$1</c:f>
              <c:strCache>
                <c:ptCount val="1"/>
                <c:pt idx="0">
                  <c:v>wwl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Sheet1!$J$2:$J$402</c:f>
              <c:numCache>
                <c:formatCode>0.00E+00</c:formatCode>
                <c:ptCount val="401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Sheet1!$K$2:$K$402</c:f>
              <c:numCache>
                <c:formatCode>0.00E+00</c:formatCode>
                <c:ptCount val="4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0.9</c:v>
                </c:pt>
                <c:pt idx="77">
                  <c:v>0.9</c:v>
                </c:pt>
                <c:pt idx="78">
                  <c:v>0.9</c:v>
                </c:pt>
                <c:pt idx="79">
                  <c:v>0.9</c:v>
                </c:pt>
                <c:pt idx="80">
                  <c:v>0.9</c:v>
                </c:pt>
                <c:pt idx="81">
                  <c:v>0.9</c:v>
                </c:pt>
                <c:pt idx="82">
                  <c:v>0.9</c:v>
                </c:pt>
                <c:pt idx="83">
                  <c:v>0.9</c:v>
                </c:pt>
                <c:pt idx="84">
                  <c:v>0.9</c:v>
                </c:pt>
                <c:pt idx="85">
                  <c:v>0.9</c:v>
                </c:pt>
                <c:pt idx="86">
                  <c:v>0.9</c:v>
                </c:pt>
                <c:pt idx="87">
                  <c:v>0.9</c:v>
                </c:pt>
                <c:pt idx="88">
                  <c:v>0.9</c:v>
                </c:pt>
                <c:pt idx="89">
                  <c:v>0.9</c:v>
                </c:pt>
                <c:pt idx="90">
                  <c:v>0.9</c:v>
                </c:pt>
                <c:pt idx="91">
                  <c:v>0.9</c:v>
                </c:pt>
                <c:pt idx="92">
                  <c:v>0.9</c:v>
                </c:pt>
                <c:pt idx="93">
                  <c:v>0.9</c:v>
                </c:pt>
                <c:pt idx="94">
                  <c:v>0.9</c:v>
                </c:pt>
                <c:pt idx="95">
                  <c:v>0.9</c:v>
                </c:pt>
                <c:pt idx="96">
                  <c:v>0.9</c:v>
                </c:pt>
                <c:pt idx="97">
                  <c:v>0.9</c:v>
                </c:pt>
                <c:pt idx="98">
                  <c:v>0.9</c:v>
                </c:pt>
                <c:pt idx="99">
                  <c:v>0.9</c:v>
                </c:pt>
                <c:pt idx="100">
                  <c:v>0.9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0.9</c:v>
                </c:pt>
                <c:pt idx="177">
                  <c:v>0.9</c:v>
                </c:pt>
                <c:pt idx="178">
                  <c:v>0.9</c:v>
                </c:pt>
                <c:pt idx="179">
                  <c:v>0.9</c:v>
                </c:pt>
                <c:pt idx="180">
                  <c:v>0.9</c:v>
                </c:pt>
                <c:pt idx="181">
                  <c:v>0.9</c:v>
                </c:pt>
                <c:pt idx="182">
                  <c:v>0.9</c:v>
                </c:pt>
                <c:pt idx="183">
                  <c:v>0.9</c:v>
                </c:pt>
                <c:pt idx="184">
                  <c:v>0.9</c:v>
                </c:pt>
                <c:pt idx="185">
                  <c:v>0.9</c:v>
                </c:pt>
                <c:pt idx="186">
                  <c:v>0.9</c:v>
                </c:pt>
                <c:pt idx="187">
                  <c:v>0.9</c:v>
                </c:pt>
                <c:pt idx="188">
                  <c:v>0.9</c:v>
                </c:pt>
                <c:pt idx="189">
                  <c:v>0.9</c:v>
                </c:pt>
                <c:pt idx="190">
                  <c:v>0.9</c:v>
                </c:pt>
                <c:pt idx="191">
                  <c:v>0.9</c:v>
                </c:pt>
                <c:pt idx="192">
                  <c:v>0.9</c:v>
                </c:pt>
                <c:pt idx="193">
                  <c:v>0.9</c:v>
                </c:pt>
                <c:pt idx="194">
                  <c:v>0.9</c:v>
                </c:pt>
                <c:pt idx="195">
                  <c:v>0.9</c:v>
                </c:pt>
                <c:pt idx="196">
                  <c:v>0.9</c:v>
                </c:pt>
                <c:pt idx="197">
                  <c:v>0.9</c:v>
                </c:pt>
                <c:pt idx="198">
                  <c:v>0.9</c:v>
                </c:pt>
                <c:pt idx="199">
                  <c:v>0.9</c:v>
                </c:pt>
                <c:pt idx="200">
                  <c:v>0.9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0.9</c:v>
                </c:pt>
                <c:pt idx="277">
                  <c:v>0.9</c:v>
                </c:pt>
                <c:pt idx="278">
                  <c:v>0.9</c:v>
                </c:pt>
                <c:pt idx="279">
                  <c:v>0.9</c:v>
                </c:pt>
                <c:pt idx="280">
                  <c:v>0.9</c:v>
                </c:pt>
                <c:pt idx="281">
                  <c:v>0.9</c:v>
                </c:pt>
                <c:pt idx="282">
                  <c:v>0.9</c:v>
                </c:pt>
                <c:pt idx="283">
                  <c:v>0.9</c:v>
                </c:pt>
                <c:pt idx="284">
                  <c:v>0.9</c:v>
                </c:pt>
                <c:pt idx="285">
                  <c:v>0.9</c:v>
                </c:pt>
                <c:pt idx="286">
                  <c:v>0.9</c:v>
                </c:pt>
                <c:pt idx="287">
                  <c:v>0.9</c:v>
                </c:pt>
                <c:pt idx="288">
                  <c:v>0.9</c:v>
                </c:pt>
                <c:pt idx="289">
                  <c:v>0.9</c:v>
                </c:pt>
                <c:pt idx="290">
                  <c:v>0.9</c:v>
                </c:pt>
                <c:pt idx="291">
                  <c:v>0.9</c:v>
                </c:pt>
                <c:pt idx="292">
                  <c:v>0.9</c:v>
                </c:pt>
                <c:pt idx="293">
                  <c:v>0.9</c:v>
                </c:pt>
                <c:pt idx="294">
                  <c:v>0.9</c:v>
                </c:pt>
                <c:pt idx="295">
                  <c:v>0.9</c:v>
                </c:pt>
                <c:pt idx="296">
                  <c:v>0.9</c:v>
                </c:pt>
                <c:pt idx="297">
                  <c:v>0.9</c:v>
                </c:pt>
                <c:pt idx="298">
                  <c:v>0.9</c:v>
                </c:pt>
                <c:pt idx="299">
                  <c:v>0.9</c:v>
                </c:pt>
                <c:pt idx="300">
                  <c:v>0.9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48-47AD-A5B2-8EA1BFFF2A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6882456"/>
        <c:axId val="376881672"/>
      </c:scatterChart>
      <c:valAx>
        <c:axId val="376882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881672"/>
        <c:crosses val="autoZero"/>
        <c:crossBetween val="midCat"/>
      </c:valAx>
      <c:valAx>
        <c:axId val="376881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err="1"/>
                  <a:t>Wwl</a:t>
                </a:r>
                <a:r>
                  <a:rPr lang="en-US"/>
                  <a:t> (Volts)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8824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wbl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Sheet1!$G$2:$G$402</c:f>
              <c:numCache>
                <c:formatCode>0.00E+00</c:formatCode>
                <c:ptCount val="401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Sheet1!$H$2:$H$402</c:f>
              <c:numCache>
                <c:formatCode>0.00E+00</c:formatCode>
                <c:ptCount val="4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0.45</c:v>
                </c:pt>
                <c:pt idx="52">
                  <c:v>0.45</c:v>
                </c:pt>
                <c:pt idx="53">
                  <c:v>0.45</c:v>
                </c:pt>
                <c:pt idx="54">
                  <c:v>0.45</c:v>
                </c:pt>
                <c:pt idx="55">
                  <c:v>0.45</c:v>
                </c:pt>
                <c:pt idx="56">
                  <c:v>0.45</c:v>
                </c:pt>
                <c:pt idx="57">
                  <c:v>0.45</c:v>
                </c:pt>
                <c:pt idx="58">
                  <c:v>0.45</c:v>
                </c:pt>
                <c:pt idx="59">
                  <c:v>0.45</c:v>
                </c:pt>
                <c:pt idx="60">
                  <c:v>0.45</c:v>
                </c:pt>
                <c:pt idx="61">
                  <c:v>0.45</c:v>
                </c:pt>
                <c:pt idx="62">
                  <c:v>0.45</c:v>
                </c:pt>
                <c:pt idx="63">
                  <c:v>0.45</c:v>
                </c:pt>
                <c:pt idx="64">
                  <c:v>0.45</c:v>
                </c:pt>
                <c:pt idx="65">
                  <c:v>0.45</c:v>
                </c:pt>
                <c:pt idx="66">
                  <c:v>0.45</c:v>
                </c:pt>
                <c:pt idx="67">
                  <c:v>0.45</c:v>
                </c:pt>
                <c:pt idx="68">
                  <c:v>0.45</c:v>
                </c:pt>
                <c:pt idx="69">
                  <c:v>0.45</c:v>
                </c:pt>
                <c:pt idx="70">
                  <c:v>0.45</c:v>
                </c:pt>
                <c:pt idx="71">
                  <c:v>0.45</c:v>
                </c:pt>
                <c:pt idx="72">
                  <c:v>0.45</c:v>
                </c:pt>
                <c:pt idx="73">
                  <c:v>0.45</c:v>
                </c:pt>
                <c:pt idx="74">
                  <c:v>0.45</c:v>
                </c:pt>
                <c:pt idx="75">
                  <c:v>0.45</c:v>
                </c:pt>
                <c:pt idx="76">
                  <c:v>0.45</c:v>
                </c:pt>
                <c:pt idx="77">
                  <c:v>0.45</c:v>
                </c:pt>
                <c:pt idx="78">
                  <c:v>0.45</c:v>
                </c:pt>
                <c:pt idx="79">
                  <c:v>0.45</c:v>
                </c:pt>
                <c:pt idx="80">
                  <c:v>0.45</c:v>
                </c:pt>
                <c:pt idx="81">
                  <c:v>0.45</c:v>
                </c:pt>
                <c:pt idx="82">
                  <c:v>0.45</c:v>
                </c:pt>
                <c:pt idx="83">
                  <c:v>0.45</c:v>
                </c:pt>
                <c:pt idx="84">
                  <c:v>0.45</c:v>
                </c:pt>
                <c:pt idx="85">
                  <c:v>0.45</c:v>
                </c:pt>
                <c:pt idx="86">
                  <c:v>0.45</c:v>
                </c:pt>
                <c:pt idx="87">
                  <c:v>0.45</c:v>
                </c:pt>
                <c:pt idx="88">
                  <c:v>0.45</c:v>
                </c:pt>
                <c:pt idx="89">
                  <c:v>0.45</c:v>
                </c:pt>
                <c:pt idx="90">
                  <c:v>0.45</c:v>
                </c:pt>
                <c:pt idx="91">
                  <c:v>0.45</c:v>
                </c:pt>
                <c:pt idx="92">
                  <c:v>0.45</c:v>
                </c:pt>
                <c:pt idx="93">
                  <c:v>0.45</c:v>
                </c:pt>
                <c:pt idx="94">
                  <c:v>0.45</c:v>
                </c:pt>
                <c:pt idx="95">
                  <c:v>0.45</c:v>
                </c:pt>
                <c:pt idx="96">
                  <c:v>0.45</c:v>
                </c:pt>
                <c:pt idx="97">
                  <c:v>0.45</c:v>
                </c:pt>
                <c:pt idx="98">
                  <c:v>0.45</c:v>
                </c:pt>
                <c:pt idx="99">
                  <c:v>0.45</c:v>
                </c:pt>
                <c:pt idx="100">
                  <c:v>0.45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0.9</c:v>
                </c:pt>
                <c:pt idx="152">
                  <c:v>0.9</c:v>
                </c:pt>
                <c:pt idx="153">
                  <c:v>0.9</c:v>
                </c:pt>
                <c:pt idx="154">
                  <c:v>0.9</c:v>
                </c:pt>
                <c:pt idx="155">
                  <c:v>0.9</c:v>
                </c:pt>
                <c:pt idx="156">
                  <c:v>0.9</c:v>
                </c:pt>
                <c:pt idx="157">
                  <c:v>0.9</c:v>
                </c:pt>
                <c:pt idx="158">
                  <c:v>0.9</c:v>
                </c:pt>
                <c:pt idx="159">
                  <c:v>0.9</c:v>
                </c:pt>
                <c:pt idx="160">
                  <c:v>0.9</c:v>
                </c:pt>
                <c:pt idx="161">
                  <c:v>0.9</c:v>
                </c:pt>
                <c:pt idx="162">
                  <c:v>0.9</c:v>
                </c:pt>
                <c:pt idx="163">
                  <c:v>0.9</c:v>
                </c:pt>
                <c:pt idx="164">
                  <c:v>0.9</c:v>
                </c:pt>
                <c:pt idx="165">
                  <c:v>0.9</c:v>
                </c:pt>
                <c:pt idx="166">
                  <c:v>0.9</c:v>
                </c:pt>
                <c:pt idx="167">
                  <c:v>0.9</c:v>
                </c:pt>
                <c:pt idx="168">
                  <c:v>0.9</c:v>
                </c:pt>
                <c:pt idx="169">
                  <c:v>0.9</c:v>
                </c:pt>
                <c:pt idx="170">
                  <c:v>0.9</c:v>
                </c:pt>
                <c:pt idx="171">
                  <c:v>0.9</c:v>
                </c:pt>
                <c:pt idx="172">
                  <c:v>0.9</c:v>
                </c:pt>
                <c:pt idx="173">
                  <c:v>0.9</c:v>
                </c:pt>
                <c:pt idx="174">
                  <c:v>0.9</c:v>
                </c:pt>
                <c:pt idx="175">
                  <c:v>0.9</c:v>
                </c:pt>
                <c:pt idx="176">
                  <c:v>0.9</c:v>
                </c:pt>
                <c:pt idx="177">
                  <c:v>0.9</c:v>
                </c:pt>
                <c:pt idx="178">
                  <c:v>0.9</c:v>
                </c:pt>
                <c:pt idx="179">
                  <c:v>0.9</c:v>
                </c:pt>
                <c:pt idx="180">
                  <c:v>0.9</c:v>
                </c:pt>
                <c:pt idx="181">
                  <c:v>0.9</c:v>
                </c:pt>
                <c:pt idx="182">
                  <c:v>0.9</c:v>
                </c:pt>
                <c:pt idx="183">
                  <c:v>0.9</c:v>
                </c:pt>
                <c:pt idx="184">
                  <c:v>0.9</c:v>
                </c:pt>
                <c:pt idx="185">
                  <c:v>0.9</c:v>
                </c:pt>
                <c:pt idx="186">
                  <c:v>0.9</c:v>
                </c:pt>
                <c:pt idx="187">
                  <c:v>0.9</c:v>
                </c:pt>
                <c:pt idx="188">
                  <c:v>0.9</c:v>
                </c:pt>
                <c:pt idx="189">
                  <c:v>0.9</c:v>
                </c:pt>
                <c:pt idx="190">
                  <c:v>0.9</c:v>
                </c:pt>
                <c:pt idx="191">
                  <c:v>0.9</c:v>
                </c:pt>
                <c:pt idx="192">
                  <c:v>0.9</c:v>
                </c:pt>
                <c:pt idx="193">
                  <c:v>0.9</c:v>
                </c:pt>
                <c:pt idx="194">
                  <c:v>0.9</c:v>
                </c:pt>
                <c:pt idx="195">
                  <c:v>0.9</c:v>
                </c:pt>
                <c:pt idx="196">
                  <c:v>0.9</c:v>
                </c:pt>
                <c:pt idx="197">
                  <c:v>0.9</c:v>
                </c:pt>
                <c:pt idx="198">
                  <c:v>0.9</c:v>
                </c:pt>
                <c:pt idx="199">
                  <c:v>0.9</c:v>
                </c:pt>
                <c:pt idx="200">
                  <c:v>0.9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C8C-4A23-9BE0-C28BCF454E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6883240"/>
        <c:axId val="376877752"/>
      </c:scatterChart>
      <c:valAx>
        <c:axId val="376883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877752"/>
        <c:crosses val="autoZero"/>
        <c:crossBetween val="midCat"/>
      </c:valAx>
      <c:valAx>
        <c:axId val="376877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err="1"/>
                  <a:t>Wbl</a:t>
                </a:r>
                <a:r>
                  <a:rPr lang="en-US" baseline="0"/>
                  <a:t> (Volts)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883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Sheet1!$A$2:$A$402</c:f>
              <c:numCache>
                <c:formatCode>0.00E+00</c:formatCode>
                <c:ptCount val="401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Sheet1!$B$2:$B$402</c:f>
              <c:numCache>
                <c:formatCode>0.00E+00</c:formatCode>
                <c:ptCount val="401"/>
                <c:pt idx="0">
                  <c:v>0.4496</c:v>
                </c:pt>
                <c:pt idx="1">
                  <c:v>0.4496</c:v>
                </c:pt>
                <c:pt idx="2">
                  <c:v>0.4496</c:v>
                </c:pt>
                <c:pt idx="3">
                  <c:v>0.4496</c:v>
                </c:pt>
                <c:pt idx="4">
                  <c:v>0.4496</c:v>
                </c:pt>
                <c:pt idx="5">
                  <c:v>0.4496</c:v>
                </c:pt>
                <c:pt idx="6">
                  <c:v>0.4496</c:v>
                </c:pt>
                <c:pt idx="7">
                  <c:v>0.4496</c:v>
                </c:pt>
                <c:pt idx="8">
                  <c:v>0.4496</c:v>
                </c:pt>
                <c:pt idx="9">
                  <c:v>0.4496</c:v>
                </c:pt>
                <c:pt idx="10">
                  <c:v>0.4496</c:v>
                </c:pt>
                <c:pt idx="11">
                  <c:v>0.4496</c:v>
                </c:pt>
                <c:pt idx="12">
                  <c:v>0.4496</c:v>
                </c:pt>
                <c:pt idx="13">
                  <c:v>0.4496</c:v>
                </c:pt>
                <c:pt idx="14">
                  <c:v>0.4496</c:v>
                </c:pt>
                <c:pt idx="15">
                  <c:v>0.4496</c:v>
                </c:pt>
                <c:pt idx="16">
                  <c:v>0.4496</c:v>
                </c:pt>
                <c:pt idx="17">
                  <c:v>0.4496</c:v>
                </c:pt>
                <c:pt idx="18">
                  <c:v>0.4496</c:v>
                </c:pt>
                <c:pt idx="19">
                  <c:v>0.4496</c:v>
                </c:pt>
                <c:pt idx="20">
                  <c:v>0.4496</c:v>
                </c:pt>
                <c:pt idx="21">
                  <c:v>0.4496</c:v>
                </c:pt>
                <c:pt idx="22">
                  <c:v>0.4496</c:v>
                </c:pt>
                <c:pt idx="23">
                  <c:v>0.4496</c:v>
                </c:pt>
                <c:pt idx="24">
                  <c:v>0.4496</c:v>
                </c:pt>
                <c:pt idx="25">
                  <c:v>0.4496</c:v>
                </c:pt>
                <c:pt idx="26">
                  <c:v>0.4496</c:v>
                </c:pt>
                <c:pt idx="27">
                  <c:v>0.4496</c:v>
                </c:pt>
                <c:pt idx="28">
                  <c:v>0.4496</c:v>
                </c:pt>
                <c:pt idx="29">
                  <c:v>0.4496</c:v>
                </c:pt>
                <c:pt idx="30">
                  <c:v>0.4496</c:v>
                </c:pt>
                <c:pt idx="31">
                  <c:v>0.4496</c:v>
                </c:pt>
                <c:pt idx="32">
                  <c:v>0.4496</c:v>
                </c:pt>
                <c:pt idx="33">
                  <c:v>0.4496</c:v>
                </c:pt>
                <c:pt idx="34">
                  <c:v>0.4496</c:v>
                </c:pt>
                <c:pt idx="35">
                  <c:v>0.4496</c:v>
                </c:pt>
                <c:pt idx="36">
                  <c:v>0.4496</c:v>
                </c:pt>
                <c:pt idx="37">
                  <c:v>0.4496</c:v>
                </c:pt>
                <c:pt idx="38">
                  <c:v>0.4496</c:v>
                </c:pt>
                <c:pt idx="39">
                  <c:v>0.4496</c:v>
                </c:pt>
                <c:pt idx="40">
                  <c:v>0.4496</c:v>
                </c:pt>
                <c:pt idx="41">
                  <c:v>0.4496</c:v>
                </c:pt>
                <c:pt idx="42">
                  <c:v>0.4496</c:v>
                </c:pt>
                <c:pt idx="43">
                  <c:v>0.4496</c:v>
                </c:pt>
                <c:pt idx="44">
                  <c:v>0.4496</c:v>
                </c:pt>
                <c:pt idx="45">
                  <c:v>0.4496</c:v>
                </c:pt>
                <c:pt idx="46">
                  <c:v>0.4496</c:v>
                </c:pt>
                <c:pt idx="47">
                  <c:v>0.4496</c:v>
                </c:pt>
                <c:pt idx="48">
                  <c:v>0.4496</c:v>
                </c:pt>
                <c:pt idx="49">
                  <c:v>0.4496</c:v>
                </c:pt>
                <c:pt idx="50">
                  <c:v>0.4496</c:v>
                </c:pt>
                <c:pt idx="51">
                  <c:v>0.4511</c:v>
                </c:pt>
                <c:pt idx="52">
                  <c:v>0.44969999999999999</c:v>
                </c:pt>
                <c:pt idx="53">
                  <c:v>0.44969999999999999</c:v>
                </c:pt>
                <c:pt idx="54">
                  <c:v>0.44969999999999999</c:v>
                </c:pt>
                <c:pt idx="55">
                  <c:v>0.44969999999999999</c:v>
                </c:pt>
                <c:pt idx="56">
                  <c:v>0.44969999999999999</c:v>
                </c:pt>
                <c:pt idx="57">
                  <c:v>0.44969999999999999</c:v>
                </c:pt>
                <c:pt idx="58">
                  <c:v>0.44969999999999999</c:v>
                </c:pt>
                <c:pt idx="59">
                  <c:v>0.44969999999999999</c:v>
                </c:pt>
                <c:pt idx="60">
                  <c:v>0.44969999999999999</c:v>
                </c:pt>
                <c:pt idx="61">
                  <c:v>0.44969999999999999</c:v>
                </c:pt>
                <c:pt idx="62">
                  <c:v>0.44969999999999999</c:v>
                </c:pt>
                <c:pt idx="63">
                  <c:v>0.44969999999999999</c:v>
                </c:pt>
                <c:pt idx="64">
                  <c:v>0.44969999999999999</c:v>
                </c:pt>
                <c:pt idx="65">
                  <c:v>0.44969999999999999</c:v>
                </c:pt>
                <c:pt idx="66">
                  <c:v>0.44969999999999999</c:v>
                </c:pt>
                <c:pt idx="67">
                  <c:v>0.44969999999999999</c:v>
                </c:pt>
                <c:pt idx="68">
                  <c:v>0.44969999999999999</c:v>
                </c:pt>
                <c:pt idx="69">
                  <c:v>0.44969999999999999</c:v>
                </c:pt>
                <c:pt idx="70">
                  <c:v>0.44969999999999999</c:v>
                </c:pt>
                <c:pt idx="71">
                  <c:v>0.44969999999999999</c:v>
                </c:pt>
                <c:pt idx="72">
                  <c:v>0.44969999999999999</c:v>
                </c:pt>
                <c:pt idx="73">
                  <c:v>0.44969999999999999</c:v>
                </c:pt>
                <c:pt idx="74">
                  <c:v>0.44969999999999999</c:v>
                </c:pt>
                <c:pt idx="75">
                  <c:v>0.44969999999999999</c:v>
                </c:pt>
                <c:pt idx="76">
                  <c:v>0.4506</c:v>
                </c:pt>
                <c:pt idx="77">
                  <c:v>0.44990000000000002</c:v>
                </c:pt>
                <c:pt idx="78">
                  <c:v>0.45</c:v>
                </c:pt>
                <c:pt idx="79">
                  <c:v>0.45</c:v>
                </c:pt>
                <c:pt idx="80">
                  <c:v>0.44990000000000002</c:v>
                </c:pt>
                <c:pt idx="81">
                  <c:v>0.44990000000000002</c:v>
                </c:pt>
                <c:pt idx="82">
                  <c:v>0.44990000000000002</c:v>
                </c:pt>
                <c:pt idx="83">
                  <c:v>0.44990000000000002</c:v>
                </c:pt>
                <c:pt idx="84">
                  <c:v>0.44990000000000002</c:v>
                </c:pt>
                <c:pt idx="85">
                  <c:v>0.44990000000000002</c:v>
                </c:pt>
                <c:pt idx="86">
                  <c:v>0.44990000000000002</c:v>
                </c:pt>
                <c:pt idx="87">
                  <c:v>0.44990000000000002</c:v>
                </c:pt>
                <c:pt idx="88">
                  <c:v>0.44990000000000002</c:v>
                </c:pt>
                <c:pt idx="89">
                  <c:v>0.44990000000000002</c:v>
                </c:pt>
                <c:pt idx="90">
                  <c:v>0.44990000000000002</c:v>
                </c:pt>
                <c:pt idx="91">
                  <c:v>0.45</c:v>
                </c:pt>
                <c:pt idx="92">
                  <c:v>0.45</c:v>
                </c:pt>
                <c:pt idx="93">
                  <c:v>0.45</c:v>
                </c:pt>
                <c:pt idx="94">
                  <c:v>0.45</c:v>
                </c:pt>
                <c:pt idx="95">
                  <c:v>0.45</c:v>
                </c:pt>
                <c:pt idx="96">
                  <c:v>0.45</c:v>
                </c:pt>
                <c:pt idx="97">
                  <c:v>0.44990000000000002</c:v>
                </c:pt>
                <c:pt idx="98">
                  <c:v>0.44990000000000002</c:v>
                </c:pt>
                <c:pt idx="99">
                  <c:v>0.44990000000000002</c:v>
                </c:pt>
                <c:pt idx="100">
                  <c:v>0.44990000000000002</c:v>
                </c:pt>
                <c:pt idx="101">
                  <c:v>0.44650000000000001</c:v>
                </c:pt>
                <c:pt idx="102">
                  <c:v>0.4496</c:v>
                </c:pt>
                <c:pt idx="103">
                  <c:v>0.4496</c:v>
                </c:pt>
                <c:pt idx="104">
                  <c:v>0.4496</c:v>
                </c:pt>
                <c:pt idx="105">
                  <c:v>0.4496</c:v>
                </c:pt>
                <c:pt idx="106">
                  <c:v>0.4496</c:v>
                </c:pt>
                <c:pt idx="107">
                  <c:v>0.4496</c:v>
                </c:pt>
                <c:pt idx="108">
                  <c:v>0.4496</c:v>
                </c:pt>
                <c:pt idx="109">
                  <c:v>0.4496</c:v>
                </c:pt>
                <c:pt idx="110">
                  <c:v>0.4496</c:v>
                </c:pt>
                <c:pt idx="111">
                  <c:v>0.4496</c:v>
                </c:pt>
                <c:pt idx="112">
                  <c:v>0.4496</c:v>
                </c:pt>
                <c:pt idx="113">
                  <c:v>0.4496</c:v>
                </c:pt>
                <c:pt idx="114">
                  <c:v>0.4496</c:v>
                </c:pt>
                <c:pt idx="115">
                  <c:v>0.4496</c:v>
                </c:pt>
                <c:pt idx="116">
                  <c:v>0.4496</c:v>
                </c:pt>
                <c:pt idx="117">
                  <c:v>0.4496</c:v>
                </c:pt>
                <c:pt idx="118">
                  <c:v>0.4496</c:v>
                </c:pt>
                <c:pt idx="119">
                  <c:v>0.4496</c:v>
                </c:pt>
                <c:pt idx="120">
                  <c:v>0.4496</c:v>
                </c:pt>
                <c:pt idx="121">
                  <c:v>0.4496</c:v>
                </c:pt>
                <c:pt idx="122">
                  <c:v>0.4496</c:v>
                </c:pt>
                <c:pt idx="123">
                  <c:v>0.4496</c:v>
                </c:pt>
                <c:pt idx="124">
                  <c:v>0.4496</c:v>
                </c:pt>
                <c:pt idx="125">
                  <c:v>0.4496</c:v>
                </c:pt>
                <c:pt idx="126">
                  <c:v>0.4496</c:v>
                </c:pt>
                <c:pt idx="127">
                  <c:v>0.4496</c:v>
                </c:pt>
                <c:pt idx="128">
                  <c:v>0.4496</c:v>
                </c:pt>
                <c:pt idx="129">
                  <c:v>0.4496</c:v>
                </c:pt>
                <c:pt idx="130">
                  <c:v>0.4496</c:v>
                </c:pt>
                <c:pt idx="131">
                  <c:v>0.4496</c:v>
                </c:pt>
                <c:pt idx="132">
                  <c:v>0.4496</c:v>
                </c:pt>
                <c:pt idx="133">
                  <c:v>0.4496</c:v>
                </c:pt>
                <c:pt idx="134">
                  <c:v>0.4496</c:v>
                </c:pt>
                <c:pt idx="135">
                  <c:v>0.4496</c:v>
                </c:pt>
                <c:pt idx="136">
                  <c:v>0.4496</c:v>
                </c:pt>
                <c:pt idx="137">
                  <c:v>0.4496</c:v>
                </c:pt>
                <c:pt idx="138">
                  <c:v>0.4496</c:v>
                </c:pt>
                <c:pt idx="139">
                  <c:v>0.4496</c:v>
                </c:pt>
                <c:pt idx="140">
                  <c:v>0.4496</c:v>
                </c:pt>
                <c:pt idx="141">
                  <c:v>0.4496</c:v>
                </c:pt>
                <c:pt idx="142">
                  <c:v>0.4496</c:v>
                </c:pt>
                <c:pt idx="143">
                  <c:v>0.4496</c:v>
                </c:pt>
                <c:pt idx="144">
                  <c:v>0.4496</c:v>
                </c:pt>
                <c:pt idx="145">
                  <c:v>0.4496</c:v>
                </c:pt>
                <c:pt idx="146">
                  <c:v>0.4496</c:v>
                </c:pt>
                <c:pt idx="147">
                  <c:v>0.4496</c:v>
                </c:pt>
                <c:pt idx="148">
                  <c:v>0.4496</c:v>
                </c:pt>
                <c:pt idx="149">
                  <c:v>0.4496</c:v>
                </c:pt>
                <c:pt idx="150">
                  <c:v>0.4496</c:v>
                </c:pt>
                <c:pt idx="151">
                  <c:v>0.45269999999999999</c:v>
                </c:pt>
                <c:pt idx="152">
                  <c:v>0.44969999999999999</c:v>
                </c:pt>
                <c:pt idx="153">
                  <c:v>0.44969999999999999</c:v>
                </c:pt>
                <c:pt idx="154">
                  <c:v>0.44969999999999999</c:v>
                </c:pt>
                <c:pt idx="155">
                  <c:v>0.44969999999999999</c:v>
                </c:pt>
                <c:pt idx="156">
                  <c:v>0.44969999999999999</c:v>
                </c:pt>
                <c:pt idx="157">
                  <c:v>0.44969999999999999</c:v>
                </c:pt>
                <c:pt idx="158">
                  <c:v>0.44969999999999999</c:v>
                </c:pt>
                <c:pt idx="159">
                  <c:v>0.4496</c:v>
                </c:pt>
                <c:pt idx="160">
                  <c:v>0.4496</c:v>
                </c:pt>
                <c:pt idx="161">
                  <c:v>0.44969999999999999</c:v>
                </c:pt>
                <c:pt idx="162">
                  <c:v>0.44969999999999999</c:v>
                </c:pt>
                <c:pt idx="163">
                  <c:v>0.44969999999999999</c:v>
                </c:pt>
                <c:pt idx="164">
                  <c:v>0.44969999999999999</c:v>
                </c:pt>
                <c:pt idx="165">
                  <c:v>0.44969999999999999</c:v>
                </c:pt>
                <c:pt idx="166">
                  <c:v>0.44969999999999999</c:v>
                </c:pt>
                <c:pt idx="167">
                  <c:v>0.44969999999999999</c:v>
                </c:pt>
                <c:pt idx="168">
                  <c:v>0.44969999999999999</c:v>
                </c:pt>
                <c:pt idx="169">
                  <c:v>0.44969999999999999</c:v>
                </c:pt>
                <c:pt idx="170">
                  <c:v>0.44969999999999999</c:v>
                </c:pt>
                <c:pt idx="171">
                  <c:v>0.44969999999999999</c:v>
                </c:pt>
                <c:pt idx="172">
                  <c:v>0.44969999999999999</c:v>
                </c:pt>
                <c:pt idx="173">
                  <c:v>0.44969999999999999</c:v>
                </c:pt>
                <c:pt idx="174">
                  <c:v>0.44969999999999999</c:v>
                </c:pt>
                <c:pt idx="175">
                  <c:v>0.44969999999999999</c:v>
                </c:pt>
                <c:pt idx="176">
                  <c:v>0.90010000000000001</c:v>
                </c:pt>
                <c:pt idx="177">
                  <c:v>0.9</c:v>
                </c:pt>
                <c:pt idx="178">
                  <c:v>0.9</c:v>
                </c:pt>
                <c:pt idx="179">
                  <c:v>0.9</c:v>
                </c:pt>
                <c:pt idx="180">
                  <c:v>0.9</c:v>
                </c:pt>
                <c:pt idx="181">
                  <c:v>0.9</c:v>
                </c:pt>
                <c:pt idx="182">
                  <c:v>0.9</c:v>
                </c:pt>
                <c:pt idx="183">
                  <c:v>0.9</c:v>
                </c:pt>
                <c:pt idx="184">
                  <c:v>0.9</c:v>
                </c:pt>
                <c:pt idx="185">
                  <c:v>0.9</c:v>
                </c:pt>
                <c:pt idx="186">
                  <c:v>0.9</c:v>
                </c:pt>
                <c:pt idx="187">
                  <c:v>0.9</c:v>
                </c:pt>
                <c:pt idx="188">
                  <c:v>0.9</c:v>
                </c:pt>
                <c:pt idx="189">
                  <c:v>0.9</c:v>
                </c:pt>
                <c:pt idx="190">
                  <c:v>0.9</c:v>
                </c:pt>
                <c:pt idx="191">
                  <c:v>0.9</c:v>
                </c:pt>
                <c:pt idx="192">
                  <c:v>0.9</c:v>
                </c:pt>
                <c:pt idx="193">
                  <c:v>0.9</c:v>
                </c:pt>
                <c:pt idx="194">
                  <c:v>0.9</c:v>
                </c:pt>
                <c:pt idx="195">
                  <c:v>0.9</c:v>
                </c:pt>
                <c:pt idx="196">
                  <c:v>0.9</c:v>
                </c:pt>
                <c:pt idx="197">
                  <c:v>0.9</c:v>
                </c:pt>
                <c:pt idx="198">
                  <c:v>0.9</c:v>
                </c:pt>
                <c:pt idx="199">
                  <c:v>0.9</c:v>
                </c:pt>
                <c:pt idx="200">
                  <c:v>0.9</c:v>
                </c:pt>
                <c:pt idx="201">
                  <c:v>0.89639999999999997</c:v>
                </c:pt>
                <c:pt idx="202">
                  <c:v>0.89980000000000004</c:v>
                </c:pt>
                <c:pt idx="203">
                  <c:v>0.89980000000000004</c:v>
                </c:pt>
                <c:pt idx="204">
                  <c:v>0.89980000000000004</c:v>
                </c:pt>
                <c:pt idx="205">
                  <c:v>0.89980000000000004</c:v>
                </c:pt>
                <c:pt idx="206">
                  <c:v>0.89980000000000004</c:v>
                </c:pt>
                <c:pt idx="207">
                  <c:v>0.89980000000000004</c:v>
                </c:pt>
                <c:pt idx="208">
                  <c:v>0.89980000000000004</c:v>
                </c:pt>
                <c:pt idx="209">
                  <c:v>0.89980000000000004</c:v>
                </c:pt>
                <c:pt idx="210">
                  <c:v>0.89980000000000004</c:v>
                </c:pt>
                <c:pt idx="211">
                  <c:v>0.89980000000000004</c:v>
                </c:pt>
                <c:pt idx="212">
                  <c:v>0.89980000000000004</c:v>
                </c:pt>
                <c:pt idx="213">
                  <c:v>0.89980000000000004</c:v>
                </c:pt>
                <c:pt idx="214">
                  <c:v>0.89980000000000004</c:v>
                </c:pt>
                <c:pt idx="215">
                  <c:v>0.89980000000000004</c:v>
                </c:pt>
                <c:pt idx="216">
                  <c:v>0.89980000000000004</c:v>
                </c:pt>
                <c:pt idx="217">
                  <c:v>0.89970000000000006</c:v>
                </c:pt>
                <c:pt idx="218">
                  <c:v>0.89980000000000004</c:v>
                </c:pt>
                <c:pt idx="219">
                  <c:v>0.89980000000000004</c:v>
                </c:pt>
                <c:pt idx="220">
                  <c:v>0.89980000000000004</c:v>
                </c:pt>
                <c:pt idx="221">
                  <c:v>0.89980000000000004</c:v>
                </c:pt>
                <c:pt idx="222">
                  <c:v>0.89980000000000004</c:v>
                </c:pt>
                <c:pt idx="223">
                  <c:v>0.89980000000000004</c:v>
                </c:pt>
                <c:pt idx="224">
                  <c:v>0.89980000000000004</c:v>
                </c:pt>
                <c:pt idx="225">
                  <c:v>0.89980000000000004</c:v>
                </c:pt>
                <c:pt idx="226">
                  <c:v>0.89980000000000004</c:v>
                </c:pt>
                <c:pt idx="227">
                  <c:v>0.89980000000000004</c:v>
                </c:pt>
                <c:pt idx="228">
                  <c:v>0.89980000000000004</c:v>
                </c:pt>
                <c:pt idx="229">
                  <c:v>0.89980000000000004</c:v>
                </c:pt>
                <c:pt idx="230">
                  <c:v>0.89980000000000004</c:v>
                </c:pt>
                <c:pt idx="231">
                  <c:v>0.89980000000000004</c:v>
                </c:pt>
                <c:pt idx="232">
                  <c:v>0.89980000000000004</c:v>
                </c:pt>
                <c:pt idx="233">
                  <c:v>0.89980000000000004</c:v>
                </c:pt>
                <c:pt idx="234">
                  <c:v>0.89980000000000004</c:v>
                </c:pt>
                <c:pt idx="235">
                  <c:v>0.89980000000000004</c:v>
                </c:pt>
                <c:pt idx="236">
                  <c:v>0.89980000000000004</c:v>
                </c:pt>
                <c:pt idx="237">
                  <c:v>0.89980000000000004</c:v>
                </c:pt>
                <c:pt idx="238">
                  <c:v>0.89980000000000004</c:v>
                </c:pt>
                <c:pt idx="239">
                  <c:v>0.89980000000000004</c:v>
                </c:pt>
                <c:pt idx="240">
                  <c:v>0.89980000000000004</c:v>
                </c:pt>
                <c:pt idx="241">
                  <c:v>0.89980000000000004</c:v>
                </c:pt>
                <c:pt idx="242">
                  <c:v>0.89980000000000004</c:v>
                </c:pt>
                <c:pt idx="243">
                  <c:v>0.89980000000000004</c:v>
                </c:pt>
                <c:pt idx="244">
                  <c:v>0.89980000000000004</c:v>
                </c:pt>
                <c:pt idx="245">
                  <c:v>0.89980000000000004</c:v>
                </c:pt>
                <c:pt idx="246">
                  <c:v>0.89980000000000004</c:v>
                </c:pt>
                <c:pt idx="247">
                  <c:v>0.89980000000000004</c:v>
                </c:pt>
                <c:pt idx="248">
                  <c:v>0.89980000000000004</c:v>
                </c:pt>
                <c:pt idx="249">
                  <c:v>0.89980000000000004</c:v>
                </c:pt>
                <c:pt idx="250">
                  <c:v>0.89970000000000006</c:v>
                </c:pt>
                <c:pt idx="251">
                  <c:v>0.89970000000000006</c:v>
                </c:pt>
                <c:pt idx="252">
                  <c:v>0.89980000000000004</c:v>
                </c:pt>
                <c:pt idx="253">
                  <c:v>0.89980000000000004</c:v>
                </c:pt>
                <c:pt idx="254">
                  <c:v>0.89980000000000004</c:v>
                </c:pt>
                <c:pt idx="255">
                  <c:v>0.89980000000000004</c:v>
                </c:pt>
                <c:pt idx="256">
                  <c:v>0.89980000000000004</c:v>
                </c:pt>
                <c:pt idx="257">
                  <c:v>0.89980000000000004</c:v>
                </c:pt>
                <c:pt idx="258">
                  <c:v>0.89980000000000004</c:v>
                </c:pt>
                <c:pt idx="259">
                  <c:v>0.89980000000000004</c:v>
                </c:pt>
                <c:pt idx="260">
                  <c:v>0.89980000000000004</c:v>
                </c:pt>
                <c:pt idx="261">
                  <c:v>0.89980000000000004</c:v>
                </c:pt>
                <c:pt idx="262">
                  <c:v>0.89980000000000004</c:v>
                </c:pt>
                <c:pt idx="263">
                  <c:v>0.89980000000000004</c:v>
                </c:pt>
                <c:pt idx="264">
                  <c:v>0.89980000000000004</c:v>
                </c:pt>
                <c:pt idx="265">
                  <c:v>0.89980000000000004</c:v>
                </c:pt>
                <c:pt idx="266">
                  <c:v>0.89980000000000004</c:v>
                </c:pt>
                <c:pt idx="267">
                  <c:v>0.89980000000000004</c:v>
                </c:pt>
                <c:pt idx="268">
                  <c:v>0.89980000000000004</c:v>
                </c:pt>
                <c:pt idx="269">
                  <c:v>0.89980000000000004</c:v>
                </c:pt>
                <c:pt idx="270">
                  <c:v>0.89980000000000004</c:v>
                </c:pt>
                <c:pt idx="271">
                  <c:v>0.89980000000000004</c:v>
                </c:pt>
                <c:pt idx="272">
                  <c:v>0.89980000000000004</c:v>
                </c:pt>
                <c:pt idx="273">
                  <c:v>0.89980000000000004</c:v>
                </c:pt>
                <c:pt idx="274">
                  <c:v>0.89980000000000004</c:v>
                </c:pt>
                <c:pt idx="275">
                  <c:v>0.89970000000000006</c:v>
                </c:pt>
                <c:pt idx="276">
                  <c:v>1.5479999999999999E-3</c:v>
                </c:pt>
                <c:pt idx="277">
                  <c:v>4.9929999999999998E-5</c:v>
                </c:pt>
                <c:pt idx="278">
                  <c:v>4.1789999999999998E-5</c:v>
                </c:pt>
                <c:pt idx="279">
                  <c:v>3.8529999999999999E-5</c:v>
                </c:pt>
                <c:pt idx="280">
                  <c:v>4.125E-5</c:v>
                </c:pt>
                <c:pt idx="281">
                  <c:v>3.7830000000000002E-5</c:v>
                </c:pt>
                <c:pt idx="282">
                  <c:v>3.4409999999999998E-5</c:v>
                </c:pt>
                <c:pt idx="283">
                  <c:v>3.3380000000000002E-5</c:v>
                </c:pt>
                <c:pt idx="284">
                  <c:v>3.5040000000000003E-5</c:v>
                </c:pt>
                <c:pt idx="285">
                  <c:v>3.6699999999999998E-5</c:v>
                </c:pt>
                <c:pt idx="286">
                  <c:v>3.8359999999999999E-5</c:v>
                </c:pt>
                <c:pt idx="287">
                  <c:v>3.9280000000000003E-5</c:v>
                </c:pt>
                <c:pt idx="288">
                  <c:v>3.8220000000000003E-5</c:v>
                </c:pt>
                <c:pt idx="289">
                  <c:v>3.7160000000000003E-5</c:v>
                </c:pt>
                <c:pt idx="290">
                  <c:v>3.6090000000000002E-5</c:v>
                </c:pt>
                <c:pt idx="291">
                  <c:v>3.5030000000000002E-5</c:v>
                </c:pt>
                <c:pt idx="292">
                  <c:v>3.396E-5</c:v>
                </c:pt>
                <c:pt idx="293">
                  <c:v>3.29E-5</c:v>
                </c:pt>
                <c:pt idx="294">
                  <c:v>3.2549999999999998E-5</c:v>
                </c:pt>
                <c:pt idx="295">
                  <c:v>3.3710000000000001E-5</c:v>
                </c:pt>
                <c:pt idx="296">
                  <c:v>3.4860000000000002E-5</c:v>
                </c:pt>
                <c:pt idx="297">
                  <c:v>3.6019999999999997E-5</c:v>
                </c:pt>
                <c:pt idx="298">
                  <c:v>3.718E-5</c:v>
                </c:pt>
                <c:pt idx="299">
                  <c:v>3.8330000000000001E-5</c:v>
                </c:pt>
                <c:pt idx="300">
                  <c:v>3.9490000000000003E-5</c:v>
                </c:pt>
                <c:pt idx="302">
                  <c:v>1.147E-4</c:v>
                </c:pt>
                <c:pt idx="303">
                  <c:v>1.0959999999999999E-4</c:v>
                </c:pt>
                <c:pt idx="304">
                  <c:v>1.117E-4</c:v>
                </c:pt>
                <c:pt idx="305">
                  <c:v>1.139E-4</c:v>
                </c:pt>
                <c:pt idx="306">
                  <c:v>1.156E-4</c:v>
                </c:pt>
                <c:pt idx="307">
                  <c:v>1.15E-4</c:v>
                </c:pt>
                <c:pt idx="308">
                  <c:v>1.143E-4</c:v>
                </c:pt>
                <c:pt idx="309">
                  <c:v>1.136E-4</c:v>
                </c:pt>
                <c:pt idx="310">
                  <c:v>1.13E-4</c:v>
                </c:pt>
                <c:pt idx="311">
                  <c:v>1.1230000000000001E-4</c:v>
                </c:pt>
                <c:pt idx="312">
                  <c:v>1.117E-4</c:v>
                </c:pt>
                <c:pt idx="313">
                  <c:v>1.11E-4</c:v>
                </c:pt>
                <c:pt idx="314">
                  <c:v>1.104E-4</c:v>
                </c:pt>
                <c:pt idx="315">
                  <c:v>1.097E-4</c:v>
                </c:pt>
                <c:pt idx="316">
                  <c:v>1.094E-4</c:v>
                </c:pt>
                <c:pt idx="317">
                  <c:v>1.097E-4</c:v>
                </c:pt>
                <c:pt idx="318">
                  <c:v>1.1010000000000001E-4</c:v>
                </c:pt>
                <c:pt idx="319">
                  <c:v>1.104E-4</c:v>
                </c:pt>
                <c:pt idx="320">
                  <c:v>1.1069999999999999E-4</c:v>
                </c:pt>
                <c:pt idx="321">
                  <c:v>1.11E-4</c:v>
                </c:pt>
                <c:pt idx="322">
                  <c:v>1.1129999999999999E-4</c:v>
                </c:pt>
                <c:pt idx="323">
                  <c:v>1.117E-4</c:v>
                </c:pt>
                <c:pt idx="324">
                  <c:v>1.12E-4</c:v>
                </c:pt>
                <c:pt idx="325">
                  <c:v>1.1230000000000001E-4</c:v>
                </c:pt>
                <c:pt idx="326">
                  <c:v>1.126E-4</c:v>
                </c:pt>
                <c:pt idx="327">
                  <c:v>1.13E-4</c:v>
                </c:pt>
                <c:pt idx="328">
                  <c:v>1.133E-4</c:v>
                </c:pt>
                <c:pt idx="329">
                  <c:v>1.136E-4</c:v>
                </c:pt>
                <c:pt idx="330">
                  <c:v>1.139E-4</c:v>
                </c:pt>
                <c:pt idx="331">
                  <c:v>1.142E-4</c:v>
                </c:pt>
                <c:pt idx="332">
                  <c:v>1.1459999999999999E-4</c:v>
                </c:pt>
                <c:pt idx="333">
                  <c:v>1.149E-4</c:v>
                </c:pt>
                <c:pt idx="334">
                  <c:v>1.1519999999999999E-4</c:v>
                </c:pt>
                <c:pt idx="335">
                  <c:v>1.155E-4</c:v>
                </c:pt>
                <c:pt idx="336">
                  <c:v>1.156E-4</c:v>
                </c:pt>
                <c:pt idx="337">
                  <c:v>1.153E-4</c:v>
                </c:pt>
                <c:pt idx="338">
                  <c:v>1.15E-4</c:v>
                </c:pt>
                <c:pt idx="339">
                  <c:v>1.1459999999999999E-4</c:v>
                </c:pt>
                <c:pt idx="340">
                  <c:v>1.143E-4</c:v>
                </c:pt>
                <c:pt idx="341">
                  <c:v>1.1400000000000001E-4</c:v>
                </c:pt>
                <c:pt idx="342">
                  <c:v>1.137E-4</c:v>
                </c:pt>
                <c:pt idx="343">
                  <c:v>1.1340000000000001E-4</c:v>
                </c:pt>
                <c:pt idx="344">
                  <c:v>1.13E-4</c:v>
                </c:pt>
                <c:pt idx="345">
                  <c:v>1.127E-4</c:v>
                </c:pt>
                <c:pt idx="346">
                  <c:v>1.1239999999999999E-4</c:v>
                </c:pt>
                <c:pt idx="347">
                  <c:v>1.121E-4</c:v>
                </c:pt>
                <c:pt idx="348">
                  <c:v>1.117E-4</c:v>
                </c:pt>
                <c:pt idx="349">
                  <c:v>1.114E-4</c:v>
                </c:pt>
                <c:pt idx="350">
                  <c:v>1.111E-4</c:v>
                </c:pt>
                <c:pt idx="351">
                  <c:v>1.108E-4</c:v>
                </c:pt>
                <c:pt idx="352">
                  <c:v>1.105E-4</c:v>
                </c:pt>
                <c:pt idx="353">
                  <c:v>1.1010000000000001E-4</c:v>
                </c:pt>
                <c:pt idx="354">
                  <c:v>1.098E-4</c:v>
                </c:pt>
                <c:pt idx="355">
                  <c:v>1.0950000000000001E-4</c:v>
                </c:pt>
                <c:pt idx="356">
                  <c:v>1.094E-4</c:v>
                </c:pt>
                <c:pt idx="357">
                  <c:v>1.097E-4</c:v>
                </c:pt>
                <c:pt idx="358">
                  <c:v>1.1010000000000001E-4</c:v>
                </c:pt>
                <c:pt idx="359">
                  <c:v>1.104E-4</c:v>
                </c:pt>
                <c:pt idx="360">
                  <c:v>1.1069999999999999E-4</c:v>
                </c:pt>
                <c:pt idx="361">
                  <c:v>1.11E-4</c:v>
                </c:pt>
                <c:pt idx="362">
                  <c:v>1.1129999999999999E-4</c:v>
                </c:pt>
                <c:pt idx="363">
                  <c:v>1.117E-4</c:v>
                </c:pt>
                <c:pt idx="364">
                  <c:v>1.12E-4</c:v>
                </c:pt>
                <c:pt idx="365">
                  <c:v>1.1230000000000001E-4</c:v>
                </c:pt>
                <c:pt idx="366">
                  <c:v>1.126E-4</c:v>
                </c:pt>
                <c:pt idx="367">
                  <c:v>1.1290000000000001E-4</c:v>
                </c:pt>
                <c:pt idx="368">
                  <c:v>1.133E-4</c:v>
                </c:pt>
                <c:pt idx="369">
                  <c:v>1.136E-4</c:v>
                </c:pt>
                <c:pt idx="370">
                  <c:v>1.139E-4</c:v>
                </c:pt>
                <c:pt idx="371">
                  <c:v>1.142E-4</c:v>
                </c:pt>
                <c:pt idx="372">
                  <c:v>1.1459999999999999E-4</c:v>
                </c:pt>
                <c:pt idx="373">
                  <c:v>1.149E-4</c:v>
                </c:pt>
                <c:pt idx="374">
                  <c:v>1.1519999999999999E-4</c:v>
                </c:pt>
                <c:pt idx="375">
                  <c:v>1.155E-4</c:v>
                </c:pt>
                <c:pt idx="376">
                  <c:v>1.156E-4</c:v>
                </c:pt>
                <c:pt idx="377">
                  <c:v>1.153E-4</c:v>
                </c:pt>
                <c:pt idx="378">
                  <c:v>1.15E-4</c:v>
                </c:pt>
                <c:pt idx="379">
                  <c:v>1.1459999999999999E-4</c:v>
                </c:pt>
                <c:pt idx="380">
                  <c:v>1.143E-4</c:v>
                </c:pt>
                <c:pt idx="381">
                  <c:v>1.1400000000000001E-4</c:v>
                </c:pt>
                <c:pt idx="382">
                  <c:v>1.137E-4</c:v>
                </c:pt>
                <c:pt idx="383">
                  <c:v>1.1340000000000001E-4</c:v>
                </c:pt>
                <c:pt idx="384">
                  <c:v>1.13E-4</c:v>
                </c:pt>
                <c:pt idx="385">
                  <c:v>1.127E-4</c:v>
                </c:pt>
                <c:pt idx="386">
                  <c:v>1.1239999999999999E-4</c:v>
                </c:pt>
                <c:pt idx="387">
                  <c:v>1.121E-4</c:v>
                </c:pt>
                <c:pt idx="388">
                  <c:v>1.117E-4</c:v>
                </c:pt>
                <c:pt idx="389">
                  <c:v>1.114E-4</c:v>
                </c:pt>
                <c:pt idx="390">
                  <c:v>1.111E-4</c:v>
                </c:pt>
                <c:pt idx="391">
                  <c:v>1.108E-4</c:v>
                </c:pt>
                <c:pt idx="392">
                  <c:v>1.105E-4</c:v>
                </c:pt>
                <c:pt idx="393">
                  <c:v>1.1010000000000001E-4</c:v>
                </c:pt>
                <c:pt idx="394">
                  <c:v>1.098E-4</c:v>
                </c:pt>
                <c:pt idx="395">
                  <c:v>1.0950000000000001E-4</c:v>
                </c:pt>
                <c:pt idx="396">
                  <c:v>1.099E-4</c:v>
                </c:pt>
                <c:pt idx="397">
                  <c:v>1.1129999999999999E-4</c:v>
                </c:pt>
                <c:pt idx="398">
                  <c:v>1.128E-4</c:v>
                </c:pt>
                <c:pt idx="399">
                  <c:v>1.142E-4</c:v>
                </c:pt>
                <c:pt idx="400">
                  <c:v>1.1569999999999999E-4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C30-4243-83EB-5D09FD1E2A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6880104"/>
        <c:axId val="376878144"/>
      </c:scatterChart>
      <c:valAx>
        <c:axId val="376880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878144"/>
        <c:crosses val="autoZero"/>
        <c:crossBetween val="midCat"/>
      </c:valAx>
      <c:valAx>
        <c:axId val="376878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</a:t>
                </a:r>
                <a:r>
                  <a:rPr lang="en-US" baseline="0"/>
                  <a:t> (Volts)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8801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qb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Sheet1!$D$2:$D$402</c:f>
              <c:numCache>
                <c:formatCode>0.00E+00</c:formatCode>
                <c:ptCount val="401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Sheet1!$E$2:$E$402</c:f>
              <c:numCache>
                <c:formatCode>0.00E+00</c:formatCode>
                <c:ptCount val="401"/>
                <c:pt idx="0">
                  <c:v>0.44969999999999999</c:v>
                </c:pt>
                <c:pt idx="1">
                  <c:v>0.44969999999999999</c:v>
                </c:pt>
                <c:pt idx="2">
                  <c:v>0.44969999999999999</c:v>
                </c:pt>
                <c:pt idx="3">
                  <c:v>0.44969999999999999</c:v>
                </c:pt>
                <c:pt idx="4">
                  <c:v>0.44969999999999999</c:v>
                </c:pt>
                <c:pt idx="5">
                  <c:v>0.44969999999999999</c:v>
                </c:pt>
                <c:pt idx="6">
                  <c:v>0.44969999999999999</c:v>
                </c:pt>
                <c:pt idx="7">
                  <c:v>0.44969999999999999</c:v>
                </c:pt>
                <c:pt idx="8">
                  <c:v>0.44969999999999999</c:v>
                </c:pt>
                <c:pt idx="9">
                  <c:v>0.44969999999999999</c:v>
                </c:pt>
                <c:pt idx="10">
                  <c:v>0.44969999999999999</c:v>
                </c:pt>
                <c:pt idx="11">
                  <c:v>0.44969999999999999</c:v>
                </c:pt>
                <c:pt idx="12">
                  <c:v>0.44969999999999999</c:v>
                </c:pt>
                <c:pt idx="13">
                  <c:v>0.44969999999999999</c:v>
                </c:pt>
                <c:pt idx="14">
                  <c:v>0.44969999999999999</c:v>
                </c:pt>
                <c:pt idx="15">
                  <c:v>0.44969999999999999</c:v>
                </c:pt>
                <c:pt idx="16">
                  <c:v>0.44969999999999999</c:v>
                </c:pt>
                <c:pt idx="17">
                  <c:v>0.44969999999999999</c:v>
                </c:pt>
                <c:pt idx="18">
                  <c:v>0.44969999999999999</c:v>
                </c:pt>
                <c:pt idx="19">
                  <c:v>0.44969999999999999</c:v>
                </c:pt>
                <c:pt idx="20">
                  <c:v>0.44969999999999999</c:v>
                </c:pt>
                <c:pt idx="21">
                  <c:v>0.44969999999999999</c:v>
                </c:pt>
                <c:pt idx="22">
                  <c:v>0.44969999999999999</c:v>
                </c:pt>
                <c:pt idx="23">
                  <c:v>0.44969999999999999</c:v>
                </c:pt>
                <c:pt idx="24">
                  <c:v>0.44969999999999999</c:v>
                </c:pt>
                <c:pt idx="25">
                  <c:v>0.44969999999999999</c:v>
                </c:pt>
                <c:pt idx="26">
                  <c:v>0.44969999999999999</c:v>
                </c:pt>
                <c:pt idx="27">
                  <c:v>0.44969999999999999</c:v>
                </c:pt>
                <c:pt idx="28">
                  <c:v>0.44969999999999999</c:v>
                </c:pt>
                <c:pt idx="29">
                  <c:v>0.44969999999999999</c:v>
                </c:pt>
                <c:pt idx="30">
                  <c:v>0.44969999999999999</c:v>
                </c:pt>
                <c:pt idx="31">
                  <c:v>0.44969999999999999</c:v>
                </c:pt>
                <c:pt idx="32">
                  <c:v>0.44969999999999999</c:v>
                </c:pt>
                <c:pt idx="33">
                  <c:v>0.44969999999999999</c:v>
                </c:pt>
                <c:pt idx="34">
                  <c:v>0.44969999999999999</c:v>
                </c:pt>
                <c:pt idx="35">
                  <c:v>0.44969999999999999</c:v>
                </c:pt>
                <c:pt idx="36">
                  <c:v>0.44969999999999999</c:v>
                </c:pt>
                <c:pt idx="37">
                  <c:v>0.44969999999999999</c:v>
                </c:pt>
                <c:pt idx="38">
                  <c:v>0.44969999999999999</c:v>
                </c:pt>
                <c:pt idx="39">
                  <c:v>0.44969999999999999</c:v>
                </c:pt>
                <c:pt idx="40">
                  <c:v>0.44969999999999999</c:v>
                </c:pt>
                <c:pt idx="41">
                  <c:v>0.44969999999999999</c:v>
                </c:pt>
                <c:pt idx="42">
                  <c:v>0.44969999999999999</c:v>
                </c:pt>
                <c:pt idx="43">
                  <c:v>0.44969999999999999</c:v>
                </c:pt>
                <c:pt idx="44">
                  <c:v>0.44969999999999999</c:v>
                </c:pt>
                <c:pt idx="45">
                  <c:v>0.44969999999999999</c:v>
                </c:pt>
                <c:pt idx="46">
                  <c:v>0.44969999999999999</c:v>
                </c:pt>
                <c:pt idx="47">
                  <c:v>0.44969999999999999</c:v>
                </c:pt>
                <c:pt idx="48">
                  <c:v>0.44969999999999999</c:v>
                </c:pt>
                <c:pt idx="49">
                  <c:v>0.44969999999999999</c:v>
                </c:pt>
                <c:pt idx="50">
                  <c:v>0.44969999999999999</c:v>
                </c:pt>
                <c:pt idx="51">
                  <c:v>0.4496</c:v>
                </c:pt>
                <c:pt idx="52">
                  <c:v>0.44969999999999999</c:v>
                </c:pt>
                <c:pt idx="53">
                  <c:v>0.44969999999999999</c:v>
                </c:pt>
                <c:pt idx="54">
                  <c:v>0.44969999999999999</c:v>
                </c:pt>
                <c:pt idx="55">
                  <c:v>0.44969999999999999</c:v>
                </c:pt>
                <c:pt idx="56">
                  <c:v>0.44969999999999999</c:v>
                </c:pt>
                <c:pt idx="57">
                  <c:v>0.44969999999999999</c:v>
                </c:pt>
                <c:pt idx="58">
                  <c:v>0.44969999999999999</c:v>
                </c:pt>
                <c:pt idx="59">
                  <c:v>0.44969999999999999</c:v>
                </c:pt>
                <c:pt idx="60">
                  <c:v>0.44969999999999999</c:v>
                </c:pt>
                <c:pt idx="61">
                  <c:v>0.44969999999999999</c:v>
                </c:pt>
                <c:pt idx="62">
                  <c:v>0.44969999999999999</c:v>
                </c:pt>
                <c:pt idx="63">
                  <c:v>0.44969999999999999</c:v>
                </c:pt>
                <c:pt idx="64">
                  <c:v>0.44969999999999999</c:v>
                </c:pt>
                <c:pt idx="65">
                  <c:v>0.44969999999999999</c:v>
                </c:pt>
                <c:pt idx="66">
                  <c:v>0.44969999999999999</c:v>
                </c:pt>
                <c:pt idx="67">
                  <c:v>0.44969999999999999</c:v>
                </c:pt>
                <c:pt idx="68">
                  <c:v>0.44969999999999999</c:v>
                </c:pt>
                <c:pt idx="69">
                  <c:v>0.44969999999999999</c:v>
                </c:pt>
                <c:pt idx="70">
                  <c:v>0.44969999999999999</c:v>
                </c:pt>
                <c:pt idx="71">
                  <c:v>0.44969999999999999</c:v>
                </c:pt>
                <c:pt idx="72">
                  <c:v>0.44969999999999999</c:v>
                </c:pt>
                <c:pt idx="73">
                  <c:v>0.44969999999999999</c:v>
                </c:pt>
                <c:pt idx="74">
                  <c:v>0.44969999999999999</c:v>
                </c:pt>
                <c:pt idx="75">
                  <c:v>0.44969999999999999</c:v>
                </c:pt>
                <c:pt idx="76">
                  <c:v>0.4496</c:v>
                </c:pt>
                <c:pt idx="77">
                  <c:v>0.4496</c:v>
                </c:pt>
                <c:pt idx="78">
                  <c:v>0.44969999999999999</c:v>
                </c:pt>
                <c:pt idx="79">
                  <c:v>0.4496</c:v>
                </c:pt>
                <c:pt idx="80">
                  <c:v>0.4496</c:v>
                </c:pt>
                <c:pt idx="81">
                  <c:v>0.4496</c:v>
                </c:pt>
                <c:pt idx="82">
                  <c:v>0.4496</c:v>
                </c:pt>
                <c:pt idx="83">
                  <c:v>0.4496</c:v>
                </c:pt>
                <c:pt idx="84">
                  <c:v>0.4496</c:v>
                </c:pt>
                <c:pt idx="85">
                  <c:v>0.4496</c:v>
                </c:pt>
                <c:pt idx="86">
                  <c:v>0.4496</c:v>
                </c:pt>
                <c:pt idx="87">
                  <c:v>0.4496</c:v>
                </c:pt>
                <c:pt idx="88">
                  <c:v>0.4496</c:v>
                </c:pt>
                <c:pt idx="89">
                  <c:v>0.4496</c:v>
                </c:pt>
                <c:pt idx="90">
                  <c:v>0.4496</c:v>
                </c:pt>
                <c:pt idx="91">
                  <c:v>0.4496</c:v>
                </c:pt>
                <c:pt idx="92">
                  <c:v>0.4496</c:v>
                </c:pt>
                <c:pt idx="93">
                  <c:v>0.4496</c:v>
                </c:pt>
                <c:pt idx="94">
                  <c:v>0.4496</c:v>
                </c:pt>
                <c:pt idx="95">
                  <c:v>0.4496</c:v>
                </c:pt>
                <c:pt idx="96">
                  <c:v>0.4496</c:v>
                </c:pt>
                <c:pt idx="97">
                  <c:v>0.4496</c:v>
                </c:pt>
                <c:pt idx="98">
                  <c:v>0.4496</c:v>
                </c:pt>
                <c:pt idx="99">
                  <c:v>0.4496</c:v>
                </c:pt>
                <c:pt idx="100">
                  <c:v>0.4496</c:v>
                </c:pt>
                <c:pt idx="101">
                  <c:v>0.44979999999999998</c:v>
                </c:pt>
                <c:pt idx="102">
                  <c:v>0.44969999999999999</c:v>
                </c:pt>
                <c:pt idx="103">
                  <c:v>0.44969999999999999</c:v>
                </c:pt>
                <c:pt idx="104">
                  <c:v>0.44969999999999999</c:v>
                </c:pt>
                <c:pt idx="105">
                  <c:v>0.44969999999999999</c:v>
                </c:pt>
                <c:pt idx="106">
                  <c:v>0.44969999999999999</c:v>
                </c:pt>
                <c:pt idx="107">
                  <c:v>0.44969999999999999</c:v>
                </c:pt>
                <c:pt idx="108">
                  <c:v>0.44969999999999999</c:v>
                </c:pt>
                <c:pt idx="109">
                  <c:v>0.44969999999999999</c:v>
                </c:pt>
                <c:pt idx="110">
                  <c:v>0.44969999999999999</c:v>
                </c:pt>
                <c:pt idx="111">
                  <c:v>0.44969999999999999</c:v>
                </c:pt>
                <c:pt idx="112">
                  <c:v>0.44969999999999999</c:v>
                </c:pt>
                <c:pt idx="113">
                  <c:v>0.44969999999999999</c:v>
                </c:pt>
                <c:pt idx="114">
                  <c:v>0.44969999999999999</c:v>
                </c:pt>
                <c:pt idx="115">
                  <c:v>0.44969999999999999</c:v>
                </c:pt>
                <c:pt idx="116">
                  <c:v>0.44969999999999999</c:v>
                </c:pt>
                <c:pt idx="117">
                  <c:v>0.44969999999999999</c:v>
                </c:pt>
                <c:pt idx="118">
                  <c:v>0.44969999999999999</c:v>
                </c:pt>
                <c:pt idx="119">
                  <c:v>0.44969999999999999</c:v>
                </c:pt>
                <c:pt idx="120">
                  <c:v>0.44969999999999999</c:v>
                </c:pt>
                <c:pt idx="121">
                  <c:v>0.44969999999999999</c:v>
                </c:pt>
                <c:pt idx="122">
                  <c:v>0.44969999999999999</c:v>
                </c:pt>
                <c:pt idx="123">
                  <c:v>0.44969999999999999</c:v>
                </c:pt>
                <c:pt idx="124">
                  <c:v>0.44969999999999999</c:v>
                </c:pt>
                <c:pt idx="125">
                  <c:v>0.44969999999999999</c:v>
                </c:pt>
                <c:pt idx="126">
                  <c:v>0.44969999999999999</c:v>
                </c:pt>
                <c:pt idx="127">
                  <c:v>0.44969999999999999</c:v>
                </c:pt>
                <c:pt idx="128">
                  <c:v>0.44969999999999999</c:v>
                </c:pt>
                <c:pt idx="129">
                  <c:v>0.44969999999999999</c:v>
                </c:pt>
                <c:pt idx="130">
                  <c:v>0.44969999999999999</c:v>
                </c:pt>
                <c:pt idx="131">
                  <c:v>0.44969999999999999</c:v>
                </c:pt>
                <c:pt idx="132">
                  <c:v>0.44969999999999999</c:v>
                </c:pt>
                <c:pt idx="133">
                  <c:v>0.44969999999999999</c:v>
                </c:pt>
                <c:pt idx="134">
                  <c:v>0.44969999999999999</c:v>
                </c:pt>
                <c:pt idx="135">
                  <c:v>0.44969999999999999</c:v>
                </c:pt>
                <c:pt idx="136">
                  <c:v>0.44969999999999999</c:v>
                </c:pt>
                <c:pt idx="137">
                  <c:v>0.44969999999999999</c:v>
                </c:pt>
                <c:pt idx="138">
                  <c:v>0.44969999999999999</c:v>
                </c:pt>
                <c:pt idx="139">
                  <c:v>0.44969999999999999</c:v>
                </c:pt>
                <c:pt idx="140">
                  <c:v>0.44969999999999999</c:v>
                </c:pt>
                <c:pt idx="141">
                  <c:v>0.44969999999999999</c:v>
                </c:pt>
                <c:pt idx="142">
                  <c:v>0.44969999999999999</c:v>
                </c:pt>
                <c:pt idx="143">
                  <c:v>0.44969999999999999</c:v>
                </c:pt>
                <c:pt idx="144">
                  <c:v>0.44969999999999999</c:v>
                </c:pt>
                <c:pt idx="145">
                  <c:v>0.44969999999999999</c:v>
                </c:pt>
                <c:pt idx="146">
                  <c:v>0.44969999999999999</c:v>
                </c:pt>
                <c:pt idx="147">
                  <c:v>0.44969999999999999</c:v>
                </c:pt>
                <c:pt idx="148">
                  <c:v>0.44969999999999999</c:v>
                </c:pt>
                <c:pt idx="149">
                  <c:v>0.44969999999999999</c:v>
                </c:pt>
                <c:pt idx="150">
                  <c:v>0.44969999999999999</c:v>
                </c:pt>
                <c:pt idx="151">
                  <c:v>0.44950000000000001</c:v>
                </c:pt>
                <c:pt idx="152">
                  <c:v>0.44969999999999999</c:v>
                </c:pt>
                <c:pt idx="153">
                  <c:v>0.44969999999999999</c:v>
                </c:pt>
                <c:pt idx="154">
                  <c:v>0.44969999999999999</c:v>
                </c:pt>
                <c:pt idx="155">
                  <c:v>0.44969999999999999</c:v>
                </c:pt>
                <c:pt idx="156">
                  <c:v>0.44969999999999999</c:v>
                </c:pt>
                <c:pt idx="157">
                  <c:v>0.44969999999999999</c:v>
                </c:pt>
                <c:pt idx="158">
                  <c:v>0.44969999999999999</c:v>
                </c:pt>
                <c:pt idx="159">
                  <c:v>0.44969999999999999</c:v>
                </c:pt>
                <c:pt idx="160">
                  <c:v>0.44969999999999999</c:v>
                </c:pt>
                <c:pt idx="161">
                  <c:v>0.44969999999999999</c:v>
                </c:pt>
                <c:pt idx="162">
                  <c:v>0.44969999999999999</c:v>
                </c:pt>
                <c:pt idx="163">
                  <c:v>0.44969999999999999</c:v>
                </c:pt>
                <c:pt idx="164">
                  <c:v>0.44969999999999999</c:v>
                </c:pt>
                <c:pt idx="165">
                  <c:v>0.44969999999999999</c:v>
                </c:pt>
                <c:pt idx="166">
                  <c:v>0.44969999999999999</c:v>
                </c:pt>
                <c:pt idx="167">
                  <c:v>0.44969999999999999</c:v>
                </c:pt>
                <c:pt idx="168">
                  <c:v>0.44969999999999999</c:v>
                </c:pt>
                <c:pt idx="169">
                  <c:v>0.44969999999999999</c:v>
                </c:pt>
                <c:pt idx="170">
                  <c:v>0.44969999999999999</c:v>
                </c:pt>
                <c:pt idx="171">
                  <c:v>0.44969999999999999</c:v>
                </c:pt>
                <c:pt idx="172">
                  <c:v>0.44969999999999999</c:v>
                </c:pt>
                <c:pt idx="173">
                  <c:v>0.44969999999999999</c:v>
                </c:pt>
                <c:pt idx="174">
                  <c:v>0.44969999999999999</c:v>
                </c:pt>
                <c:pt idx="175">
                  <c:v>0.44969999999999999</c:v>
                </c:pt>
                <c:pt idx="176">
                  <c:v>1.985E-4</c:v>
                </c:pt>
                <c:pt idx="177">
                  <c:v>1.5119999999999999E-4</c:v>
                </c:pt>
                <c:pt idx="178">
                  <c:v>1.3080000000000001E-4</c:v>
                </c:pt>
                <c:pt idx="179">
                  <c:v>1.192E-4</c:v>
                </c:pt>
                <c:pt idx="180">
                  <c:v>1.1849999999999999E-4</c:v>
                </c:pt>
                <c:pt idx="181">
                  <c:v>1.175E-4</c:v>
                </c:pt>
                <c:pt idx="182">
                  <c:v>1.153E-4</c:v>
                </c:pt>
                <c:pt idx="183">
                  <c:v>1.131E-4</c:v>
                </c:pt>
                <c:pt idx="184">
                  <c:v>1.11E-4</c:v>
                </c:pt>
                <c:pt idx="185">
                  <c:v>1.116E-4</c:v>
                </c:pt>
                <c:pt idx="186">
                  <c:v>1.1239999999999999E-4</c:v>
                </c:pt>
                <c:pt idx="187">
                  <c:v>1.131E-4</c:v>
                </c:pt>
                <c:pt idx="188">
                  <c:v>1.138E-4</c:v>
                </c:pt>
                <c:pt idx="189">
                  <c:v>1.145E-4</c:v>
                </c:pt>
                <c:pt idx="190">
                  <c:v>1.145E-4</c:v>
                </c:pt>
                <c:pt idx="191">
                  <c:v>1.1400000000000001E-4</c:v>
                </c:pt>
                <c:pt idx="192">
                  <c:v>1.1349999999999999E-4</c:v>
                </c:pt>
                <c:pt idx="193">
                  <c:v>1.13E-4</c:v>
                </c:pt>
                <c:pt idx="194">
                  <c:v>1.125E-4</c:v>
                </c:pt>
                <c:pt idx="195">
                  <c:v>1.12E-4</c:v>
                </c:pt>
                <c:pt idx="196">
                  <c:v>1.115E-4</c:v>
                </c:pt>
                <c:pt idx="197">
                  <c:v>1.11E-4</c:v>
                </c:pt>
                <c:pt idx="198">
                  <c:v>1.105E-4</c:v>
                </c:pt>
                <c:pt idx="199">
                  <c:v>1.121E-4</c:v>
                </c:pt>
                <c:pt idx="200">
                  <c:v>1.1459999999999999E-4</c:v>
                </c:pt>
                <c:pt idx="201">
                  <c:v>3.1770000000000002E-5</c:v>
                </c:pt>
                <c:pt idx="202">
                  <c:v>1.0950000000000001E-4</c:v>
                </c:pt>
                <c:pt idx="203">
                  <c:v>1.167E-4</c:v>
                </c:pt>
                <c:pt idx="204">
                  <c:v>1.186E-4</c:v>
                </c:pt>
                <c:pt idx="205">
                  <c:v>1.153E-4</c:v>
                </c:pt>
                <c:pt idx="206">
                  <c:v>1.12E-4</c:v>
                </c:pt>
                <c:pt idx="207">
                  <c:v>1.088E-4</c:v>
                </c:pt>
                <c:pt idx="208">
                  <c:v>1.0670000000000001E-4</c:v>
                </c:pt>
                <c:pt idx="209">
                  <c:v>1.08E-4</c:v>
                </c:pt>
                <c:pt idx="210">
                  <c:v>1.093E-4</c:v>
                </c:pt>
                <c:pt idx="211">
                  <c:v>1.1069999999999999E-4</c:v>
                </c:pt>
                <c:pt idx="212">
                  <c:v>1.12E-4</c:v>
                </c:pt>
                <c:pt idx="213">
                  <c:v>1.133E-4</c:v>
                </c:pt>
                <c:pt idx="214">
                  <c:v>1.1459999999999999E-4</c:v>
                </c:pt>
                <c:pt idx="215">
                  <c:v>1.159E-4</c:v>
                </c:pt>
                <c:pt idx="216">
                  <c:v>1.1730000000000001E-4</c:v>
                </c:pt>
                <c:pt idx="217">
                  <c:v>1.186E-4</c:v>
                </c:pt>
                <c:pt idx="218">
                  <c:v>1.178E-4</c:v>
                </c:pt>
                <c:pt idx="219">
                  <c:v>1.169E-4</c:v>
                </c:pt>
                <c:pt idx="220">
                  <c:v>1.16E-4</c:v>
                </c:pt>
                <c:pt idx="221">
                  <c:v>1.1510000000000001E-4</c:v>
                </c:pt>
                <c:pt idx="222">
                  <c:v>1.142E-4</c:v>
                </c:pt>
                <c:pt idx="223">
                  <c:v>1.133E-4</c:v>
                </c:pt>
                <c:pt idx="224">
                  <c:v>1.1239999999999999E-4</c:v>
                </c:pt>
                <c:pt idx="225">
                  <c:v>1.115E-4</c:v>
                </c:pt>
                <c:pt idx="226">
                  <c:v>1.106E-4</c:v>
                </c:pt>
                <c:pt idx="227">
                  <c:v>1.097E-4</c:v>
                </c:pt>
                <c:pt idx="228">
                  <c:v>1.088E-4</c:v>
                </c:pt>
                <c:pt idx="229">
                  <c:v>1.0789999999999999E-4</c:v>
                </c:pt>
                <c:pt idx="230">
                  <c:v>1.07E-4</c:v>
                </c:pt>
                <c:pt idx="231">
                  <c:v>1.0670000000000001E-4</c:v>
                </c:pt>
                <c:pt idx="232">
                  <c:v>1.0730000000000001E-4</c:v>
                </c:pt>
                <c:pt idx="233">
                  <c:v>1.0789999999999999E-4</c:v>
                </c:pt>
                <c:pt idx="234">
                  <c:v>1.0849999999999999E-4</c:v>
                </c:pt>
                <c:pt idx="235">
                  <c:v>1.091E-4</c:v>
                </c:pt>
                <c:pt idx="236">
                  <c:v>1.097E-4</c:v>
                </c:pt>
                <c:pt idx="237">
                  <c:v>1.103E-4</c:v>
                </c:pt>
                <c:pt idx="238">
                  <c:v>1.109E-4</c:v>
                </c:pt>
                <c:pt idx="239">
                  <c:v>1.115E-4</c:v>
                </c:pt>
                <c:pt idx="240">
                  <c:v>1.122E-4</c:v>
                </c:pt>
                <c:pt idx="241">
                  <c:v>1.128E-4</c:v>
                </c:pt>
                <c:pt idx="242">
                  <c:v>1.1340000000000001E-4</c:v>
                </c:pt>
                <c:pt idx="243">
                  <c:v>1.1400000000000001E-4</c:v>
                </c:pt>
                <c:pt idx="244">
                  <c:v>1.1459999999999999E-4</c:v>
                </c:pt>
                <c:pt idx="245">
                  <c:v>1.1519999999999999E-4</c:v>
                </c:pt>
                <c:pt idx="246">
                  <c:v>1.158E-4</c:v>
                </c:pt>
                <c:pt idx="247">
                  <c:v>1.164E-4</c:v>
                </c:pt>
                <c:pt idx="248">
                  <c:v>1.17E-4</c:v>
                </c:pt>
                <c:pt idx="249">
                  <c:v>1.176E-4</c:v>
                </c:pt>
                <c:pt idx="250">
                  <c:v>1.182E-4</c:v>
                </c:pt>
                <c:pt idx="251">
                  <c:v>1.183E-4</c:v>
                </c:pt>
                <c:pt idx="252">
                  <c:v>1.177E-4</c:v>
                </c:pt>
                <c:pt idx="253">
                  <c:v>1.171E-4</c:v>
                </c:pt>
                <c:pt idx="254">
                  <c:v>1.165E-4</c:v>
                </c:pt>
                <c:pt idx="255">
                  <c:v>1.159E-4</c:v>
                </c:pt>
                <c:pt idx="256">
                  <c:v>1.153E-4</c:v>
                </c:pt>
                <c:pt idx="257">
                  <c:v>1.147E-4</c:v>
                </c:pt>
                <c:pt idx="258">
                  <c:v>1.141E-4</c:v>
                </c:pt>
                <c:pt idx="259">
                  <c:v>1.1349999999999999E-4</c:v>
                </c:pt>
                <c:pt idx="260">
                  <c:v>1.1290000000000001E-4</c:v>
                </c:pt>
                <c:pt idx="261">
                  <c:v>1.1230000000000001E-4</c:v>
                </c:pt>
                <c:pt idx="262">
                  <c:v>1.117E-4</c:v>
                </c:pt>
                <c:pt idx="263">
                  <c:v>1.111E-4</c:v>
                </c:pt>
                <c:pt idx="264">
                  <c:v>1.105E-4</c:v>
                </c:pt>
                <c:pt idx="265">
                  <c:v>1.099E-4</c:v>
                </c:pt>
                <c:pt idx="266">
                  <c:v>1.093E-4</c:v>
                </c:pt>
                <c:pt idx="267">
                  <c:v>1.087E-4</c:v>
                </c:pt>
                <c:pt idx="268">
                  <c:v>1.081E-4</c:v>
                </c:pt>
                <c:pt idx="269">
                  <c:v>1.075E-4</c:v>
                </c:pt>
                <c:pt idx="270">
                  <c:v>1.069E-4</c:v>
                </c:pt>
                <c:pt idx="271">
                  <c:v>1.076E-4</c:v>
                </c:pt>
                <c:pt idx="272">
                  <c:v>1.103E-4</c:v>
                </c:pt>
                <c:pt idx="273">
                  <c:v>1.13E-4</c:v>
                </c:pt>
                <c:pt idx="274">
                  <c:v>1.156E-4</c:v>
                </c:pt>
                <c:pt idx="275">
                  <c:v>1.183E-4</c:v>
                </c:pt>
                <c:pt idx="276">
                  <c:v>0.89780000000000004</c:v>
                </c:pt>
                <c:pt idx="277">
                  <c:v>0.89990000000000003</c:v>
                </c:pt>
                <c:pt idx="278">
                  <c:v>0.9</c:v>
                </c:pt>
                <c:pt idx="279">
                  <c:v>0.9</c:v>
                </c:pt>
                <c:pt idx="280">
                  <c:v>0.9</c:v>
                </c:pt>
                <c:pt idx="281">
                  <c:v>0.9</c:v>
                </c:pt>
                <c:pt idx="282">
                  <c:v>0.9</c:v>
                </c:pt>
                <c:pt idx="283">
                  <c:v>0.9</c:v>
                </c:pt>
                <c:pt idx="284">
                  <c:v>0.9</c:v>
                </c:pt>
                <c:pt idx="285">
                  <c:v>0.9</c:v>
                </c:pt>
                <c:pt idx="286">
                  <c:v>0.9</c:v>
                </c:pt>
                <c:pt idx="287">
                  <c:v>0.9</c:v>
                </c:pt>
                <c:pt idx="288">
                  <c:v>0.9</c:v>
                </c:pt>
                <c:pt idx="289">
                  <c:v>0.9</c:v>
                </c:pt>
                <c:pt idx="290">
                  <c:v>0.9</c:v>
                </c:pt>
                <c:pt idx="291">
                  <c:v>0.9</c:v>
                </c:pt>
                <c:pt idx="292">
                  <c:v>0.9</c:v>
                </c:pt>
                <c:pt idx="293">
                  <c:v>0.9</c:v>
                </c:pt>
                <c:pt idx="294">
                  <c:v>0.9</c:v>
                </c:pt>
                <c:pt idx="295">
                  <c:v>0.9</c:v>
                </c:pt>
                <c:pt idx="296">
                  <c:v>0.9</c:v>
                </c:pt>
                <c:pt idx="297">
                  <c:v>0.9</c:v>
                </c:pt>
                <c:pt idx="298">
                  <c:v>0.9</c:v>
                </c:pt>
                <c:pt idx="299">
                  <c:v>0.9</c:v>
                </c:pt>
                <c:pt idx="300">
                  <c:v>0.9</c:v>
                </c:pt>
                <c:pt idx="302">
                  <c:v>0.9</c:v>
                </c:pt>
                <c:pt idx="303">
                  <c:v>0.9</c:v>
                </c:pt>
                <c:pt idx="304">
                  <c:v>0.9</c:v>
                </c:pt>
                <c:pt idx="305">
                  <c:v>0.9</c:v>
                </c:pt>
                <c:pt idx="306">
                  <c:v>0.9</c:v>
                </c:pt>
                <c:pt idx="307">
                  <c:v>0.9</c:v>
                </c:pt>
                <c:pt idx="308">
                  <c:v>0.9</c:v>
                </c:pt>
                <c:pt idx="309">
                  <c:v>0.9</c:v>
                </c:pt>
                <c:pt idx="310">
                  <c:v>0.9</c:v>
                </c:pt>
                <c:pt idx="311">
                  <c:v>0.9</c:v>
                </c:pt>
                <c:pt idx="312">
                  <c:v>0.9</c:v>
                </c:pt>
                <c:pt idx="313">
                  <c:v>0.9</c:v>
                </c:pt>
                <c:pt idx="314">
                  <c:v>0.9</c:v>
                </c:pt>
                <c:pt idx="315">
                  <c:v>0.9</c:v>
                </c:pt>
                <c:pt idx="316">
                  <c:v>0.9</c:v>
                </c:pt>
                <c:pt idx="317">
                  <c:v>0.9</c:v>
                </c:pt>
                <c:pt idx="318">
                  <c:v>0.9</c:v>
                </c:pt>
                <c:pt idx="319">
                  <c:v>0.9</c:v>
                </c:pt>
                <c:pt idx="320">
                  <c:v>0.9</c:v>
                </c:pt>
                <c:pt idx="321">
                  <c:v>0.9</c:v>
                </c:pt>
                <c:pt idx="322">
                  <c:v>0.9</c:v>
                </c:pt>
                <c:pt idx="323">
                  <c:v>0.9</c:v>
                </c:pt>
                <c:pt idx="324">
                  <c:v>0.9</c:v>
                </c:pt>
                <c:pt idx="325">
                  <c:v>0.9</c:v>
                </c:pt>
                <c:pt idx="326">
                  <c:v>0.9</c:v>
                </c:pt>
                <c:pt idx="327">
                  <c:v>0.9</c:v>
                </c:pt>
                <c:pt idx="328">
                  <c:v>0.9</c:v>
                </c:pt>
                <c:pt idx="329">
                  <c:v>0.9</c:v>
                </c:pt>
                <c:pt idx="330">
                  <c:v>0.9</c:v>
                </c:pt>
                <c:pt idx="331">
                  <c:v>0.9</c:v>
                </c:pt>
                <c:pt idx="332">
                  <c:v>0.9</c:v>
                </c:pt>
                <c:pt idx="333">
                  <c:v>0.9</c:v>
                </c:pt>
                <c:pt idx="334">
                  <c:v>0.9</c:v>
                </c:pt>
                <c:pt idx="335">
                  <c:v>0.9</c:v>
                </c:pt>
                <c:pt idx="336">
                  <c:v>0.9</c:v>
                </c:pt>
                <c:pt idx="337">
                  <c:v>0.9</c:v>
                </c:pt>
                <c:pt idx="338">
                  <c:v>0.9</c:v>
                </c:pt>
                <c:pt idx="339">
                  <c:v>0.9</c:v>
                </c:pt>
                <c:pt idx="340">
                  <c:v>0.9</c:v>
                </c:pt>
                <c:pt idx="341">
                  <c:v>0.9</c:v>
                </c:pt>
                <c:pt idx="342">
                  <c:v>0.9</c:v>
                </c:pt>
                <c:pt idx="343">
                  <c:v>0.9</c:v>
                </c:pt>
                <c:pt idx="344">
                  <c:v>0.9</c:v>
                </c:pt>
                <c:pt idx="345">
                  <c:v>0.9</c:v>
                </c:pt>
                <c:pt idx="346">
                  <c:v>0.9</c:v>
                </c:pt>
                <c:pt idx="347">
                  <c:v>0.9</c:v>
                </c:pt>
                <c:pt idx="348">
                  <c:v>0.9</c:v>
                </c:pt>
                <c:pt idx="349">
                  <c:v>0.9</c:v>
                </c:pt>
                <c:pt idx="350">
                  <c:v>0.9</c:v>
                </c:pt>
                <c:pt idx="351">
                  <c:v>0.9</c:v>
                </c:pt>
                <c:pt idx="352">
                  <c:v>0.9</c:v>
                </c:pt>
                <c:pt idx="353">
                  <c:v>0.9</c:v>
                </c:pt>
                <c:pt idx="354">
                  <c:v>0.9</c:v>
                </c:pt>
                <c:pt idx="355">
                  <c:v>0.9</c:v>
                </c:pt>
                <c:pt idx="356">
                  <c:v>0.9</c:v>
                </c:pt>
                <c:pt idx="357">
                  <c:v>0.9</c:v>
                </c:pt>
                <c:pt idx="358">
                  <c:v>0.9</c:v>
                </c:pt>
                <c:pt idx="359">
                  <c:v>0.9</c:v>
                </c:pt>
                <c:pt idx="360">
                  <c:v>0.9</c:v>
                </c:pt>
                <c:pt idx="361">
                  <c:v>0.9</c:v>
                </c:pt>
                <c:pt idx="362">
                  <c:v>0.9</c:v>
                </c:pt>
                <c:pt idx="363">
                  <c:v>0.9</c:v>
                </c:pt>
                <c:pt idx="364">
                  <c:v>0.9</c:v>
                </c:pt>
                <c:pt idx="365">
                  <c:v>0.9</c:v>
                </c:pt>
                <c:pt idx="366">
                  <c:v>0.9</c:v>
                </c:pt>
                <c:pt idx="367">
                  <c:v>0.9</c:v>
                </c:pt>
                <c:pt idx="368">
                  <c:v>0.9</c:v>
                </c:pt>
                <c:pt idx="369">
                  <c:v>0.9</c:v>
                </c:pt>
                <c:pt idx="370">
                  <c:v>0.9</c:v>
                </c:pt>
                <c:pt idx="371">
                  <c:v>0.9</c:v>
                </c:pt>
                <c:pt idx="372">
                  <c:v>0.9</c:v>
                </c:pt>
                <c:pt idx="373">
                  <c:v>0.9</c:v>
                </c:pt>
                <c:pt idx="374">
                  <c:v>0.9</c:v>
                </c:pt>
                <c:pt idx="375">
                  <c:v>0.9</c:v>
                </c:pt>
                <c:pt idx="376">
                  <c:v>0.9</c:v>
                </c:pt>
                <c:pt idx="377">
                  <c:v>0.9</c:v>
                </c:pt>
                <c:pt idx="378">
                  <c:v>0.9</c:v>
                </c:pt>
                <c:pt idx="379">
                  <c:v>0.9</c:v>
                </c:pt>
                <c:pt idx="380">
                  <c:v>0.9</c:v>
                </c:pt>
                <c:pt idx="381">
                  <c:v>0.9</c:v>
                </c:pt>
                <c:pt idx="382">
                  <c:v>0.9</c:v>
                </c:pt>
                <c:pt idx="383">
                  <c:v>0.9</c:v>
                </c:pt>
                <c:pt idx="384">
                  <c:v>0.9</c:v>
                </c:pt>
                <c:pt idx="385">
                  <c:v>0.9</c:v>
                </c:pt>
                <c:pt idx="386">
                  <c:v>0.9</c:v>
                </c:pt>
                <c:pt idx="387">
                  <c:v>0.9</c:v>
                </c:pt>
                <c:pt idx="388">
                  <c:v>0.9</c:v>
                </c:pt>
                <c:pt idx="389">
                  <c:v>0.9</c:v>
                </c:pt>
                <c:pt idx="390">
                  <c:v>0.9</c:v>
                </c:pt>
                <c:pt idx="391">
                  <c:v>0.9</c:v>
                </c:pt>
                <c:pt idx="392">
                  <c:v>0.9</c:v>
                </c:pt>
                <c:pt idx="393">
                  <c:v>0.9</c:v>
                </c:pt>
                <c:pt idx="394">
                  <c:v>0.9</c:v>
                </c:pt>
                <c:pt idx="395">
                  <c:v>0.9</c:v>
                </c:pt>
                <c:pt idx="396">
                  <c:v>0.9</c:v>
                </c:pt>
                <c:pt idx="397">
                  <c:v>0.9</c:v>
                </c:pt>
                <c:pt idx="398">
                  <c:v>0.9</c:v>
                </c:pt>
                <c:pt idx="399">
                  <c:v>0.9</c:v>
                </c:pt>
                <c:pt idx="400">
                  <c:v>0.9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E36-4B46-89B3-63447BE090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6878536"/>
        <c:axId val="376879712"/>
      </c:scatterChart>
      <c:valAx>
        <c:axId val="376878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879712"/>
        <c:crosses val="autoZero"/>
        <c:crossBetween val="midCat"/>
      </c:valAx>
      <c:valAx>
        <c:axId val="376879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err="1"/>
                  <a:t>Qb</a:t>
                </a:r>
                <a:r>
                  <a:rPr lang="en-US" baseline="0"/>
                  <a:t> (Volts)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8785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rwl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Sheet1!$A$2:$A$403</c:f>
              <c:numCache>
                <c:formatCode>0.00E+00</c:formatCode>
                <c:ptCount val="402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Sheet1!$B$2:$B$403</c:f>
              <c:numCache>
                <c:formatCode>0.00E+00</c:formatCode>
                <c:ptCount val="40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0.9</c:v>
                </c:pt>
                <c:pt idx="127">
                  <c:v>0.9</c:v>
                </c:pt>
                <c:pt idx="128">
                  <c:v>0.9</c:v>
                </c:pt>
                <c:pt idx="129">
                  <c:v>0.9</c:v>
                </c:pt>
                <c:pt idx="130">
                  <c:v>0.9</c:v>
                </c:pt>
                <c:pt idx="131">
                  <c:v>0.9</c:v>
                </c:pt>
                <c:pt idx="132">
                  <c:v>0.9</c:v>
                </c:pt>
                <c:pt idx="133">
                  <c:v>0.9</c:v>
                </c:pt>
                <c:pt idx="134">
                  <c:v>0.9</c:v>
                </c:pt>
                <c:pt idx="135">
                  <c:v>0.9</c:v>
                </c:pt>
                <c:pt idx="136">
                  <c:v>0.9</c:v>
                </c:pt>
                <c:pt idx="137">
                  <c:v>0.9</c:v>
                </c:pt>
                <c:pt idx="138">
                  <c:v>0.9</c:v>
                </c:pt>
                <c:pt idx="139">
                  <c:v>0.9</c:v>
                </c:pt>
                <c:pt idx="140">
                  <c:v>0.9</c:v>
                </c:pt>
                <c:pt idx="141">
                  <c:v>0.9</c:v>
                </c:pt>
                <c:pt idx="142">
                  <c:v>0.9</c:v>
                </c:pt>
                <c:pt idx="143">
                  <c:v>0.9</c:v>
                </c:pt>
                <c:pt idx="144">
                  <c:v>0.9</c:v>
                </c:pt>
                <c:pt idx="145">
                  <c:v>0.9</c:v>
                </c:pt>
                <c:pt idx="146">
                  <c:v>0.9</c:v>
                </c:pt>
                <c:pt idx="147">
                  <c:v>0.9</c:v>
                </c:pt>
                <c:pt idx="148">
                  <c:v>0.9</c:v>
                </c:pt>
                <c:pt idx="149">
                  <c:v>0.9</c:v>
                </c:pt>
                <c:pt idx="150">
                  <c:v>0.9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0.9</c:v>
                </c:pt>
                <c:pt idx="227">
                  <c:v>0.9</c:v>
                </c:pt>
                <c:pt idx="228">
                  <c:v>0.9</c:v>
                </c:pt>
                <c:pt idx="229">
                  <c:v>0.9</c:v>
                </c:pt>
                <c:pt idx="230">
                  <c:v>0.9</c:v>
                </c:pt>
                <c:pt idx="231">
                  <c:v>0.9</c:v>
                </c:pt>
                <c:pt idx="232">
                  <c:v>0.9</c:v>
                </c:pt>
                <c:pt idx="233">
                  <c:v>0.9</c:v>
                </c:pt>
                <c:pt idx="234">
                  <c:v>0.9</c:v>
                </c:pt>
                <c:pt idx="235">
                  <c:v>0.9</c:v>
                </c:pt>
                <c:pt idx="236">
                  <c:v>0.9</c:v>
                </c:pt>
                <c:pt idx="237">
                  <c:v>0.9</c:v>
                </c:pt>
                <c:pt idx="238">
                  <c:v>0.9</c:v>
                </c:pt>
                <c:pt idx="239">
                  <c:v>0.9</c:v>
                </c:pt>
                <c:pt idx="240">
                  <c:v>0.9</c:v>
                </c:pt>
                <c:pt idx="241">
                  <c:v>0.9</c:v>
                </c:pt>
                <c:pt idx="242">
                  <c:v>0.9</c:v>
                </c:pt>
                <c:pt idx="243">
                  <c:v>0.9</c:v>
                </c:pt>
                <c:pt idx="244">
                  <c:v>0.9</c:v>
                </c:pt>
                <c:pt idx="245">
                  <c:v>0.9</c:v>
                </c:pt>
                <c:pt idx="246">
                  <c:v>0.9</c:v>
                </c:pt>
                <c:pt idx="247">
                  <c:v>0.9</c:v>
                </c:pt>
                <c:pt idx="248">
                  <c:v>0.9</c:v>
                </c:pt>
                <c:pt idx="249">
                  <c:v>0.9</c:v>
                </c:pt>
                <c:pt idx="250">
                  <c:v>0.9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0.9</c:v>
                </c:pt>
                <c:pt idx="327">
                  <c:v>0.9</c:v>
                </c:pt>
                <c:pt idx="328">
                  <c:v>0.9</c:v>
                </c:pt>
                <c:pt idx="329">
                  <c:v>0.9</c:v>
                </c:pt>
                <c:pt idx="330">
                  <c:v>0.9</c:v>
                </c:pt>
                <c:pt idx="331">
                  <c:v>0.9</c:v>
                </c:pt>
                <c:pt idx="332">
                  <c:v>0.9</c:v>
                </c:pt>
                <c:pt idx="333">
                  <c:v>0.9</c:v>
                </c:pt>
                <c:pt idx="334">
                  <c:v>0.9</c:v>
                </c:pt>
                <c:pt idx="335">
                  <c:v>0.9</c:v>
                </c:pt>
                <c:pt idx="336">
                  <c:v>0.9</c:v>
                </c:pt>
                <c:pt idx="337">
                  <c:v>0.9</c:v>
                </c:pt>
                <c:pt idx="338">
                  <c:v>0.9</c:v>
                </c:pt>
                <c:pt idx="339">
                  <c:v>0.9</c:v>
                </c:pt>
                <c:pt idx="340">
                  <c:v>0.9</c:v>
                </c:pt>
                <c:pt idx="341">
                  <c:v>0.9</c:v>
                </c:pt>
                <c:pt idx="342">
                  <c:v>0.9</c:v>
                </c:pt>
                <c:pt idx="343">
                  <c:v>0.9</c:v>
                </c:pt>
                <c:pt idx="344">
                  <c:v>0.9</c:v>
                </c:pt>
                <c:pt idx="345">
                  <c:v>0.9</c:v>
                </c:pt>
                <c:pt idx="346">
                  <c:v>0.9</c:v>
                </c:pt>
                <c:pt idx="347">
                  <c:v>0.9</c:v>
                </c:pt>
                <c:pt idx="348">
                  <c:v>0.9</c:v>
                </c:pt>
                <c:pt idx="349">
                  <c:v>0.9</c:v>
                </c:pt>
                <c:pt idx="350">
                  <c:v>0.9</c:v>
                </c:pt>
                <c:pt idx="351">
                  <c:v>0.9</c:v>
                </c:pt>
                <c:pt idx="352">
                  <c:v>0.9</c:v>
                </c:pt>
                <c:pt idx="353">
                  <c:v>0.9</c:v>
                </c:pt>
                <c:pt idx="354">
                  <c:v>0.9</c:v>
                </c:pt>
                <c:pt idx="355">
                  <c:v>0.9</c:v>
                </c:pt>
                <c:pt idx="356">
                  <c:v>0.9</c:v>
                </c:pt>
                <c:pt idx="357">
                  <c:v>0.9</c:v>
                </c:pt>
                <c:pt idx="358">
                  <c:v>0.9</c:v>
                </c:pt>
                <c:pt idx="359">
                  <c:v>0.9</c:v>
                </c:pt>
                <c:pt idx="360">
                  <c:v>0.9</c:v>
                </c:pt>
                <c:pt idx="361">
                  <c:v>0.9</c:v>
                </c:pt>
                <c:pt idx="362">
                  <c:v>0.9</c:v>
                </c:pt>
                <c:pt idx="363">
                  <c:v>0.9</c:v>
                </c:pt>
                <c:pt idx="364">
                  <c:v>0.9</c:v>
                </c:pt>
                <c:pt idx="365">
                  <c:v>0.9</c:v>
                </c:pt>
                <c:pt idx="366">
                  <c:v>0.9</c:v>
                </c:pt>
                <c:pt idx="367">
                  <c:v>0.9</c:v>
                </c:pt>
                <c:pt idx="368">
                  <c:v>0.9</c:v>
                </c:pt>
                <c:pt idx="369">
                  <c:v>0.9</c:v>
                </c:pt>
                <c:pt idx="370">
                  <c:v>0.9</c:v>
                </c:pt>
                <c:pt idx="371">
                  <c:v>0.9</c:v>
                </c:pt>
                <c:pt idx="372">
                  <c:v>0.9</c:v>
                </c:pt>
                <c:pt idx="373">
                  <c:v>0.9</c:v>
                </c:pt>
                <c:pt idx="374">
                  <c:v>0.9</c:v>
                </c:pt>
                <c:pt idx="375">
                  <c:v>0.9</c:v>
                </c:pt>
                <c:pt idx="376">
                  <c:v>0.9</c:v>
                </c:pt>
                <c:pt idx="377">
                  <c:v>0.9</c:v>
                </c:pt>
                <c:pt idx="378">
                  <c:v>0.9</c:v>
                </c:pt>
                <c:pt idx="379">
                  <c:v>0.9</c:v>
                </c:pt>
                <c:pt idx="380">
                  <c:v>0.9</c:v>
                </c:pt>
                <c:pt idx="381">
                  <c:v>0.9</c:v>
                </c:pt>
                <c:pt idx="382">
                  <c:v>0.9</c:v>
                </c:pt>
                <c:pt idx="383">
                  <c:v>0.9</c:v>
                </c:pt>
                <c:pt idx="384">
                  <c:v>0.9</c:v>
                </c:pt>
                <c:pt idx="385">
                  <c:v>0.9</c:v>
                </c:pt>
                <c:pt idx="386">
                  <c:v>0.9</c:v>
                </c:pt>
                <c:pt idx="387">
                  <c:v>0.9</c:v>
                </c:pt>
                <c:pt idx="388">
                  <c:v>0.9</c:v>
                </c:pt>
                <c:pt idx="389">
                  <c:v>0.9</c:v>
                </c:pt>
                <c:pt idx="390">
                  <c:v>0.9</c:v>
                </c:pt>
                <c:pt idx="391">
                  <c:v>0.9</c:v>
                </c:pt>
                <c:pt idx="392">
                  <c:v>0.9</c:v>
                </c:pt>
                <c:pt idx="393">
                  <c:v>0.9</c:v>
                </c:pt>
                <c:pt idx="394">
                  <c:v>0.9</c:v>
                </c:pt>
                <c:pt idx="395">
                  <c:v>0.9</c:v>
                </c:pt>
                <c:pt idx="396">
                  <c:v>0.9</c:v>
                </c:pt>
                <c:pt idx="397">
                  <c:v>0.9</c:v>
                </c:pt>
                <c:pt idx="398">
                  <c:v>0.9</c:v>
                </c:pt>
                <c:pt idx="399">
                  <c:v>0.9</c:v>
                </c:pt>
                <c:pt idx="400">
                  <c:v>0.9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0FC-4146-9467-AB0B603D43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6879320"/>
        <c:axId val="376924216"/>
      </c:scatterChart>
      <c:valAx>
        <c:axId val="376879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924216"/>
        <c:crosses val="autoZero"/>
        <c:crossBetween val="midCat"/>
      </c:valAx>
      <c:valAx>
        <c:axId val="376924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Rwl</a:t>
                </a:r>
                <a:r>
                  <a:rPr lang="en-US" baseline="0"/>
                  <a:t> (Volts)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8793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506598997400216E-2"/>
          <c:y val="2.6246724584438916E-2"/>
          <c:w val="0.87102194275478595"/>
          <c:h val="0.85458446578305447"/>
        </c:manualLayout>
      </c:layout>
      <c:scatterChart>
        <c:scatterStyle val="lineMarker"/>
        <c:varyColors val="0"/>
        <c:ser>
          <c:idx val="1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Sheet1!$A$1:$A$101</c:f>
              <c:numCache>
                <c:formatCode>0.00E+00</c:formatCode>
                <c:ptCount val="101"/>
                <c:pt idx="0">
                  <c:v>0.01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</c:numCache>
            </c:numRef>
          </c:xVal>
          <c:yVal>
            <c:numRef>
              <c:f>Sheet1!$B$1:$B$101</c:f>
              <c:numCache>
                <c:formatCode>0.00E+00</c:formatCode>
                <c:ptCount val="101"/>
                <c:pt idx="0">
                  <c:v>0.9</c:v>
                </c:pt>
                <c:pt idx="1">
                  <c:v>0.9</c:v>
                </c:pt>
                <c:pt idx="2">
                  <c:v>0.9</c:v>
                </c:pt>
                <c:pt idx="3">
                  <c:v>0.9</c:v>
                </c:pt>
                <c:pt idx="4">
                  <c:v>0.9</c:v>
                </c:pt>
                <c:pt idx="5">
                  <c:v>0.9</c:v>
                </c:pt>
                <c:pt idx="6">
                  <c:v>0.9</c:v>
                </c:pt>
                <c:pt idx="7">
                  <c:v>0.9</c:v>
                </c:pt>
                <c:pt idx="8">
                  <c:v>0.9</c:v>
                </c:pt>
                <c:pt idx="9">
                  <c:v>0.9</c:v>
                </c:pt>
                <c:pt idx="10">
                  <c:v>0.9</c:v>
                </c:pt>
                <c:pt idx="11">
                  <c:v>0.9</c:v>
                </c:pt>
                <c:pt idx="12">
                  <c:v>0.9</c:v>
                </c:pt>
                <c:pt idx="13">
                  <c:v>0.9</c:v>
                </c:pt>
                <c:pt idx="14">
                  <c:v>0.9</c:v>
                </c:pt>
                <c:pt idx="15">
                  <c:v>0.9</c:v>
                </c:pt>
                <c:pt idx="16">
                  <c:v>0.9</c:v>
                </c:pt>
                <c:pt idx="17">
                  <c:v>0.89990000000000003</c:v>
                </c:pt>
                <c:pt idx="18">
                  <c:v>0.89990000000000003</c:v>
                </c:pt>
                <c:pt idx="19">
                  <c:v>0.89990000000000003</c:v>
                </c:pt>
                <c:pt idx="20">
                  <c:v>0.89990000000000003</c:v>
                </c:pt>
                <c:pt idx="21">
                  <c:v>0.89980000000000004</c:v>
                </c:pt>
                <c:pt idx="22">
                  <c:v>0.89970000000000006</c:v>
                </c:pt>
                <c:pt idx="23">
                  <c:v>0.89959999999999996</c:v>
                </c:pt>
                <c:pt idx="24">
                  <c:v>0.89949999999999997</c:v>
                </c:pt>
                <c:pt idx="25">
                  <c:v>0.8992</c:v>
                </c:pt>
                <c:pt idx="26">
                  <c:v>0.89890000000000003</c:v>
                </c:pt>
                <c:pt idx="27">
                  <c:v>0.89839999999999998</c:v>
                </c:pt>
                <c:pt idx="28">
                  <c:v>0.89780000000000004</c:v>
                </c:pt>
                <c:pt idx="29">
                  <c:v>0.89690000000000003</c:v>
                </c:pt>
                <c:pt idx="30">
                  <c:v>0.89549999999999996</c:v>
                </c:pt>
                <c:pt idx="31">
                  <c:v>0.89359999999999995</c:v>
                </c:pt>
                <c:pt idx="32">
                  <c:v>0.89059999999999995</c:v>
                </c:pt>
                <c:pt idx="33">
                  <c:v>0.88580000000000003</c:v>
                </c:pt>
                <c:pt idx="34">
                  <c:v>0.87739999999999996</c:v>
                </c:pt>
                <c:pt idx="35">
                  <c:v>0.85829999999999995</c:v>
                </c:pt>
                <c:pt idx="36">
                  <c:v>0.56510000000000005</c:v>
                </c:pt>
                <c:pt idx="37">
                  <c:v>0.51170000000000004</c:v>
                </c:pt>
                <c:pt idx="38">
                  <c:v>0.49249999999999999</c:v>
                </c:pt>
                <c:pt idx="39">
                  <c:v>0.48080000000000001</c:v>
                </c:pt>
                <c:pt idx="40">
                  <c:v>0.47260000000000002</c:v>
                </c:pt>
                <c:pt idx="41">
                  <c:v>0.46639999999999998</c:v>
                </c:pt>
                <c:pt idx="42">
                  <c:v>0.46139999999999998</c:v>
                </c:pt>
                <c:pt idx="43">
                  <c:v>0.4572</c:v>
                </c:pt>
                <c:pt idx="44">
                  <c:v>0.45340000000000003</c:v>
                </c:pt>
                <c:pt idx="45">
                  <c:v>0.44979999999999998</c:v>
                </c:pt>
                <c:pt idx="46">
                  <c:v>0.44629999999999997</c:v>
                </c:pt>
                <c:pt idx="47">
                  <c:v>0.4425</c:v>
                </c:pt>
                <c:pt idx="48">
                  <c:v>0.43830000000000002</c:v>
                </c:pt>
                <c:pt idx="49">
                  <c:v>0.43330000000000002</c:v>
                </c:pt>
                <c:pt idx="50">
                  <c:v>0.42699999999999999</c:v>
                </c:pt>
                <c:pt idx="51">
                  <c:v>0.41889999999999999</c:v>
                </c:pt>
                <c:pt idx="52">
                  <c:v>0.40720000000000001</c:v>
                </c:pt>
                <c:pt idx="53">
                  <c:v>0.3876</c:v>
                </c:pt>
                <c:pt idx="54">
                  <c:v>0.33169999999999999</c:v>
                </c:pt>
                <c:pt idx="55">
                  <c:v>4.0809999999999999E-2</c:v>
                </c:pt>
                <c:pt idx="56">
                  <c:v>2.2210000000000001E-2</c:v>
                </c:pt>
                <c:pt idx="57">
                  <c:v>1.392E-2</c:v>
                </c:pt>
                <c:pt idx="58">
                  <c:v>9.2270000000000008E-3</c:v>
                </c:pt>
                <c:pt idx="59">
                  <c:v>6.2950000000000002E-3</c:v>
                </c:pt>
                <c:pt idx="60">
                  <c:v>4.3629999999999997E-3</c:v>
                </c:pt>
                <c:pt idx="61">
                  <c:v>3.0479999999999999E-3</c:v>
                </c:pt>
                <c:pt idx="62">
                  <c:v>2.134E-3</c:v>
                </c:pt>
                <c:pt idx="63">
                  <c:v>1.4920000000000001E-3</c:v>
                </c:pt>
                <c:pt idx="64">
                  <c:v>1.039E-3</c:v>
                </c:pt>
                <c:pt idx="65">
                  <c:v>7.1929999999999997E-4</c:v>
                </c:pt>
                <c:pt idx="66">
                  <c:v>4.9439999999999998E-4</c:v>
                </c:pt>
                <c:pt idx="67">
                  <c:v>3.3720000000000001E-4</c:v>
                </c:pt>
                <c:pt idx="68">
                  <c:v>2.2829999999999999E-4</c:v>
                </c:pt>
                <c:pt idx="69">
                  <c:v>1.5339999999999999E-4</c:v>
                </c:pt>
                <c:pt idx="70">
                  <c:v>1.025E-4</c:v>
                </c:pt>
                <c:pt idx="71">
                  <c:v>6.7979999999999996E-5</c:v>
                </c:pt>
                <c:pt idx="72">
                  <c:v>4.481E-5</c:v>
                </c:pt>
                <c:pt idx="73">
                  <c:v>2.932E-5</c:v>
                </c:pt>
                <c:pt idx="74">
                  <c:v>1.9009999999999999E-5</c:v>
                </c:pt>
                <c:pt idx="75">
                  <c:v>1.217E-5</c:v>
                </c:pt>
                <c:pt idx="76">
                  <c:v>7.6569999999999997E-6</c:v>
                </c:pt>
                <c:pt idx="77">
                  <c:v>4.6940000000000003E-6</c:v>
                </c:pt>
                <c:pt idx="78">
                  <c:v>2.7650000000000002E-6</c:v>
                </c:pt>
                <c:pt idx="79">
                  <c:v>1.5290000000000001E-6</c:v>
                </c:pt>
                <c:pt idx="80">
                  <c:v>7.5860000000000003E-7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638-4FAD-91E8-CC37024115F8}"/>
            </c:ext>
          </c:extLst>
        </c:ser>
        <c:ser>
          <c:idx val="0"/>
          <c:order val="1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[2]Sheet1!$A$1:$A$27</c:f>
              <c:numCache>
                <c:formatCode>General</c:formatCode>
                <c:ptCount val="27"/>
                <c:pt idx="0">
                  <c:v>6.831119544592E-3</c:v>
                </c:pt>
                <c:pt idx="1">
                  <c:v>3.2447817836812103E-2</c:v>
                </c:pt>
                <c:pt idx="2">
                  <c:v>6.66034155597722E-2</c:v>
                </c:pt>
                <c:pt idx="3">
                  <c:v>0.122960151802656</c:v>
                </c:pt>
                <c:pt idx="4">
                  <c:v>0.15028462998102399</c:v>
                </c:pt>
                <c:pt idx="5">
                  <c:v>0.206641366223908</c:v>
                </c:pt>
                <c:pt idx="6">
                  <c:v>0.24933586337760899</c:v>
                </c:pt>
                <c:pt idx="7">
                  <c:v>0.28861480075901302</c:v>
                </c:pt>
                <c:pt idx="8">
                  <c:v>0.29373814041745699</c:v>
                </c:pt>
                <c:pt idx="9">
                  <c:v>0.295445920303605</c:v>
                </c:pt>
                <c:pt idx="10">
                  <c:v>0.29715370018975301</c:v>
                </c:pt>
                <c:pt idx="11">
                  <c:v>0.30056925996204897</c:v>
                </c:pt>
                <c:pt idx="12">
                  <c:v>0.30398481973434499</c:v>
                </c:pt>
                <c:pt idx="13">
                  <c:v>0.30910815939278902</c:v>
                </c:pt>
                <c:pt idx="14">
                  <c:v>0.32618595825426899</c:v>
                </c:pt>
                <c:pt idx="15">
                  <c:v>0.39962049335863298</c:v>
                </c:pt>
                <c:pt idx="16">
                  <c:v>0.39876660341555897</c:v>
                </c:pt>
                <c:pt idx="17">
                  <c:v>0.46451612903225797</c:v>
                </c:pt>
                <c:pt idx="18">
                  <c:v>0.57039848197343401</c:v>
                </c:pt>
                <c:pt idx="19">
                  <c:v>0.59089184060721001</c:v>
                </c:pt>
                <c:pt idx="20">
                  <c:v>0.59601518026565403</c:v>
                </c:pt>
                <c:pt idx="21">
                  <c:v>0.60284629981024596</c:v>
                </c:pt>
                <c:pt idx="22">
                  <c:v>0.64212523719165004</c:v>
                </c:pt>
                <c:pt idx="23">
                  <c:v>0.71214421252371896</c:v>
                </c:pt>
                <c:pt idx="24">
                  <c:v>0.79924098671726695</c:v>
                </c:pt>
                <c:pt idx="25">
                  <c:v>0.83851992409867104</c:v>
                </c:pt>
                <c:pt idx="26">
                  <c:v>0.89060721062618498</c:v>
                </c:pt>
              </c:numCache>
            </c:numRef>
          </c:xVal>
          <c:yVal>
            <c:numRef>
              <c:f>[2]Sheet1!$B$1:$B$27</c:f>
              <c:numCache>
                <c:formatCode>General</c:formatCode>
                <c:ptCount val="27"/>
                <c:pt idx="0">
                  <c:v>0.89988639232516998</c:v>
                </c:pt>
                <c:pt idx="1">
                  <c:v>0.89983142086960699</c:v>
                </c:pt>
                <c:pt idx="2">
                  <c:v>0.89975812559552404</c:v>
                </c:pt>
                <c:pt idx="3">
                  <c:v>0.90156851886538902</c:v>
                </c:pt>
                <c:pt idx="4">
                  <c:v>0.89764722170191602</c:v>
                </c:pt>
                <c:pt idx="5">
                  <c:v>0.89945761497178101</c:v>
                </c:pt>
                <c:pt idx="6">
                  <c:v>0.88970934351866104</c:v>
                </c:pt>
                <c:pt idx="7">
                  <c:v>0.854861105455611</c:v>
                </c:pt>
                <c:pt idx="8">
                  <c:v>0.80463551888982099</c:v>
                </c:pt>
                <c:pt idx="9">
                  <c:v>0.748623270435129</c:v>
                </c:pt>
                <c:pt idx="10">
                  <c:v>0.70033634386885002</c:v>
                </c:pt>
                <c:pt idx="11">
                  <c:v>0.64818309159466003</c:v>
                </c:pt>
                <c:pt idx="12">
                  <c:v>0.59796116979257397</c:v>
                </c:pt>
                <c:pt idx="13">
                  <c:v>0.54773558322678295</c:v>
                </c:pt>
                <c:pt idx="14">
                  <c:v>0.499415673787166</c:v>
                </c:pt>
                <c:pt idx="15">
                  <c:v>0.45870014903372403</c:v>
                </c:pt>
                <c:pt idx="16">
                  <c:v>0.45483932047136999</c:v>
                </c:pt>
                <c:pt idx="17">
                  <c:v>0.44697290518034699</c:v>
                </c:pt>
                <c:pt idx="18">
                  <c:v>0.39653109755600902</c:v>
                </c:pt>
                <c:pt idx="19">
                  <c:v>0.34627252811688097</c:v>
                </c:pt>
                <c:pt idx="20">
                  <c:v>0.19754908747383701</c:v>
                </c:pt>
                <c:pt idx="21">
                  <c:v>9.9036574341767797E-2</c:v>
                </c:pt>
                <c:pt idx="22">
                  <c:v>1.01110830598333E-2</c:v>
                </c:pt>
                <c:pt idx="23">
                  <c:v>3.0417538744698103E-4</c:v>
                </c:pt>
                <c:pt idx="24">
                  <c:v>1.1727243853421E-4</c:v>
                </c:pt>
                <c:pt idx="25">
                  <c:v>9.9864810938954298E-4</c:v>
                </c:pt>
                <c:pt idx="26">
                  <c:v>8.8687281641208705E-4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638-4FAD-91E8-CC37024115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3264288"/>
        <c:axId val="373262720"/>
      </c:scatterChart>
      <c:valAx>
        <c:axId val="373264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V(IN) VOLTS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262720"/>
        <c:crosses val="autoZero"/>
        <c:crossBetween val="midCat"/>
      </c:valAx>
      <c:valAx>
        <c:axId val="37326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V(OUT) VOLTS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2642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rwlb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Sheet1!$D$2:$D$403</c:f>
              <c:numCache>
                <c:formatCode>0.00E+00</c:formatCode>
                <c:ptCount val="402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Sheet1!$E$2:$E$403</c:f>
              <c:numCache>
                <c:formatCode>0.00E+00</c:formatCode>
                <c:ptCount val="402"/>
                <c:pt idx="0">
                  <c:v>0.9</c:v>
                </c:pt>
                <c:pt idx="1">
                  <c:v>0.9</c:v>
                </c:pt>
                <c:pt idx="2">
                  <c:v>0.9</c:v>
                </c:pt>
                <c:pt idx="3">
                  <c:v>0.9</c:v>
                </c:pt>
                <c:pt idx="4">
                  <c:v>0.9</c:v>
                </c:pt>
                <c:pt idx="5">
                  <c:v>0.9</c:v>
                </c:pt>
                <c:pt idx="6">
                  <c:v>0.9</c:v>
                </c:pt>
                <c:pt idx="7">
                  <c:v>0.9</c:v>
                </c:pt>
                <c:pt idx="8">
                  <c:v>0.9</c:v>
                </c:pt>
                <c:pt idx="9">
                  <c:v>0.9</c:v>
                </c:pt>
                <c:pt idx="10">
                  <c:v>0.9</c:v>
                </c:pt>
                <c:pt idx="11">
                  <c:v>0.9</c:v>
                </c:pt>
                <c:pt idx="12">
                  <c:v>0.9</c:v>
                </c:pt>
                <c:pt idx="13">
                  <c:v>0.9</c:v>
                </c:pt>
                <c:pt idx="14">
                  <c:v>0.9</c:v>
                </c:pt>
                <c:pt idx="15">
                  <c:v>0.9</c:v>
                </c:pt>
                <c:pt idx="16">
                  <c:v>0.9</c:v>
                </c:pt>
                <c:pt idx="17">
                  <c:v>0.9</c:v>
                </c:pt>
                <c:pt idx="18">
                  <c:v>0.9</c:v>
                </c:pt>
                <c:pt idx="19">
                  <c:v>0.9</c:v>
                </c:pt>
                <c:pt idx="20">
                  <c:v>0.9</c:v>
                </c:pt>
                <c:pt idx="21">
                  <c:v>0.9</c:v>
                </c:pt>
                <c:pt idx="22">
                  <c:v>0.9</c:v>
                </c:pt>
                <c:pt idx="23">
                  <c:v>0.9</c:v>
                </c:pt>
                <c:pt idx="24">
                  <c:v>0.9</c:v>
                </c:pt>
                <c:pt idx="25">
                  <c:v>0.9</c:v>
                </c:pt>
                <c:pt idx="26">
                  <c:v>0.9</c:v>
                </c:pt>
                <c:pt idx="27">
                  <c:v>0.9</c:v>
                </c:pt>
                <c:pt idx="28">
                  <c:v>0.9</c:v>
                </c:pt>
                <c:pt idx="29">
                  <c:v>0.9</c:v>
                </c:pt>
                <c:pt idx="30">
                  <c:v>0.9</c:v>
                </c:pt>
                <c:pt idx="31">
                  <c:v>0.9</c:v>
                </c:pt>
                <c:pt idx="32">
                  <c:v>0.9</c:v>
                </c:pt>
                <c:pt idx="33">
                  <c:v>0.9</c:v>
                </c:pt>
                <c:pt idx="34">
                  <c:v>0.9</c:v>
                </c:pt>
                <c:pt idx="35">
                  <c:v>0.9</c:v>
                </c:pt>
                <c:pt idx="36">
                  <c:v>0.9</c:v>
                </c:pt>
                <c:pt idx="37">
                  <c:v>0.9</c:v>
                </c:pt>
                <c:pt idx="38">
                  <c:v>0.9</c:v>
                </c:pt>
                <c:pt idx="39">
                  <c:v>0.9</c:v>
                </c:pt>
                <c:pt idx="40">
                  <c:v>0.9</c:v>
                </c:pt>
                <c:pt idx="41">
                  <c:v>0.9</c:v>
                </c:pt>
                <c:pt idx="42">
                  <c:v>0.9</c:v>
                </c:pt>
                <c:pt idx="43">
                  <c:v>0.9</c:v>
                </c:pt>
                <c:pt idx="44">
                  <c:v>0.9</c:v>
                </c:pt>
                <c:pt idx="45">
                  <c:v>0.9</c:v>
                </c:pt>
                <c:pt idx="46">
                  <c:v>0.9</c:v>
                </c:pt>
                <c:pt idx="47">
                  <c:v>0.9</c:v>
                </c:pt>
                <c:pt idx="48">
                  <c:v>0.9</c:v>
                </c:pt>
                <c:pt idx="49">
                  <c:v>0.9</c:v>
                </c:pt>
                <c:pt idx="50">
                  <c:v>0.9</c:v>
                </c:pt>
                <c:pt idx="51">
                  <c:v>0.9</c:v>
                </c:pt>
                <c:pt idx="52">
                  <c:v>0.9</c:v>
                </c:pt>
                <c:pt idx="53">
                  <c:v>0.9</c:v>
                </c:pt>
                <c:pt idx="54">
                  <c:v>0.9</c:v>
                </c:pt>
                <c:pt idx="55">
                  <c:v>0.9</c:v>
                </c:pt>
                <c:pt idx="56">
                  <c:v>0.9</c:v>
                </c:pt>
                <c:pt idx="57">
                  <c:v>0.9</c:v>
                </c:pt>
                <c:pt idx="58">
                  <c:v>0.9</c:v>
                </c:pt>
                <c:pt idx="59">
                  <c:v>0.9</c:v>
                </c:pt>
                <c:pt idx="60">
                  <c:v>0.9</c:v>
                </c:pt>
                <c:pt idx="61">
                  <c:v>0.9</c:v>
                </c:pt>
                <c:pt idx="62">
                  <c:v>0.9</c:v>
                </c:pt>
                <c:pt idx="63">
                  <c:v>0.9</c:v>
                </c:pt>
                <c:pt idx="64">
                  <c:v>0.9</c:v>
                </c:pt>
                <c:pt idx="65">
                  <c:v>0.9</c:v>
                </c:pt>
                <c:pt idx="66">
                  <c:v>0.9</c:v>
                </c:pt>
                <c:pt idx="67">
                  <c:v>0.9</c:v>
                </c:pt>
                <c:pt idx="68">
                  <c:v>0.9</c:v>
                </c:pt>
                <c:pt idx="69">
                  <c:v>0.9</c:v>
                </c:pt>
                <c:pt idx="70">
                  <c:v>0.9</c:v>
                </c:pt>
                <c:pt idx="71">
                  <c:v>0.9</c:v>
                </c:pt>
                <c:pt idx="72">
                  <c:v>0.9</c:v>
                </c:pt>
                <c:pt idx="73">
                  <c:v>0.9</c:v>
                </c:pt>
                <c:pt idx="74">
                  <c:v>0.9</c:v>
                </c:pt>
                <c:pt idx="75">
                  <c:v>0.9</c:v>
                </c:pt>
                <c:pt idx="76">
                  <c:v>0.9</c:v>
                </c:pt>
                <c:pt idx="77">
                  <c:v>0.9</c:v>
                </c:pt>
                <c:pt idx="78">
                  <c:v>0.9</c:v>
                </c:pt>
                <c:pt idx="79">
                  <c:v>0.9</c:v>
                </c:pt>
                <c:pt idx="80">
                  <c:v>0.9</c:v>
                </c:pt>
                <c:pt idx="81">
                  <c:v>0.9</c:v>
                </c:pt>
                <c:pt idx="82">
                  <c:v>0.9</c:v>
                </c:pt>
                <c:pt idx="83">
                  <c:v>0.9</c:v>
                </c:pt>
                <c:pt idx="84">
                  <c:v>0.9</c:v>
                </c:pt>
                <c:pt idx="85">
                  <c:v>0.9</c:v>
                </c:pt>
                <c:pt idx="86">
                  <c:v>0.9</c:v>
                </c:pt>
                <c:pt idx="87">
                  <c:v>0.9</c:v>
                </c:pt>
                <c:pt idx="88">
                  <c:v>0.9</c:v>
                </c:pt>
                <c:pt idx="89">
                  <c:v>0.9</c:v>
                </c:pt>
                <c:pt idx="90">
                  <c:v>0.9</c:v>
                </c:pt>
                <c:pt idx="91">
                  <c:v>0.9</c:v>
                </c:pt>
                <c:pt idx="92">
                  <c:v>0.9</c:v>
                </c:pt>
                <c:pt idx="93">
                  <c:v>0.9</c:v>
                </c:pt>
                <c:pt idx="94">
                  <c:v>0.9</c:v>
                </c:pt>
                <c:pt idx="95">
                  <c:v>0.9</c:v>
                </c:pt>
                <c:pt idx="96">
                  <c:v>0.9</c:v>
                </c:pt>
                <c:pt idx="97">
                  <c:v>0.9</c:v>
                </c:pt>
                <c:pt idx="98">
                  <c:v>0.9</c:v>
                </c:pt>
                <c:pt idx="99">
                  <c:v>0.9</c:v>
                </c:pt>
                <c:pt idx="100">
                  <c:v>0.9</c:v>
                </c:pt>
                <c:pt idx="101">
                  <c:v>0.9</c:v>
                </c:pt>
                <c:pt idx="102">
                  <c:v>0.9</c:v>
                </c:pt>
                <c:pt idx="103">
                  <c:v>0.9</c:v>
                </c:pt>
                <c:pt idx="104">
                  <c:v>0.9</c:v>
                </c:pt>
                <c:pt idx="105">
                  <c:v>0.9</c:v>
                </c:pt>
                <c:pt idx="106">
                  <c:v>0.9</c:v>
                </c:pt>
                <c:pt idx="107">
                  <c:v>0.9</c:v>
                </c:pt>
                <c:pt idx="108">
                  <c:v>0.9</c:v>
                </c:pt>
                <c:pt idx="109">
                  <c:v>0.9</c:v>
                </c:pt>
                <c:pt idx="110">
                  <c:v>0.9</c:v>
                </c:pt>
                <c:pt idx="111">
                  <c:v>0.9</c:v>
                </c:pt>
                <c:pt idx="112">
                  <c:v>0.9</c:v>
                </c:pt>
                <c:pt idx="113">
                  <c:v>0.9</c:v>
                </c:pt>
                <c:pt idx="114">
                  <c:v>0.9</c:v>
                </c:pt>
                <c:pt idx="115">
                  <c:v>0.9</c:v>
                </c:pt>
                <c:pt idx="116">
                  <c:v>0.9</c:v>
                </c:pt>
                <c:pt idx="117">
                  <c:v>0.9</c:v>
                </c:pt>
                <c:pt idx="118">
                  <c:v>0.9</c:v>
                </c:pt>
                <c:pt idx="119">
                  <c:v>0.9</c:v>
                </c:pt>
                <c:pt idx="120">
                  <c:v>0.9</c:v>
                </c:pt>
                <c:pt idx="121">
                  <c:v>0.9</c:v>
                </c:pt>
                <c:pt idx="122">
                  <c:v>0.9</c:v>
                </c:pt>
                <c:pt idx="123">
                  <c:v>0.9</c:v>
                </c:pt>
                <c:pt idx="124">
                  <c:v>0.9</c:v>
                </c:pt>
                <c:pt idx="125">
                  <c:v>0.9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0.9</c:v>
                </c:pt>
                <c:pt idx="152">
                  <c:v>0.9</c:v>
                </c:pt>
                <c:pt idx="153">
                  <c:v>0.9</c:v>
                </c:pt>
                <c:pt idx="154">
                  <c:v>0.9</c:v>
                </c:pt>
                <c:pt idx="155">
                  <c:v>0.9</c:v>
                </c:pt>
                <c:pt idx="156">
                  <c:v>0.9</c:v>
                </c:pt>
                <c:pt idx="157">
                  <c:v>0.9</c:v>
                </c:pt>
                <c:pt idx="158">
                  <c:v>0.9</c:v>
                </c:pt>
                <c:pt idx="159">
                  <c:v>0.9</c:v>
                </c:pt>
                <c:pt idx="160">
                  <c:v>0.9</c:v>
                </c:pt>
                <c:pt idx="161">
                  <c:v>0.9</c:v>
                </c:pt>
                <c:pt idx="162">
                  <c:v>0.9</c:v>
                </c:pt>
                <c:pt idx="163">
                  <c:v>0.9</c:v>
                </c:pt>
                <c:pt idx="164">
                  <c:v>0.9</c:v>
                </c:pt>
                <c:pt idx="165">
                  <c:v>0.9</c:v>
                </c:pt>
                <c:pt idx="166">
                  <c:v>0.9</c:v>
                </c:pt>
                <c:pt idx="167">
                  <c:v>0.9</c:v>
                </c:pt>
                <c:pt idx="168">
                  <c:v>0.9</c:v>
                </c:pt>
                <c:pt idx="169">
                  <c:v>0.9</c:v>
                </c:pt>
                <c:pt idx="170">
                  <c:v>0.9</c:v>
                </c:pt>
                <c:pt idx="171">
                  <c:v>0.9</c:v>
                </c:pt>
                <c:pt idx="172">
                  <c:v>0.9</c:v>
                </c:pt>
                <c:pt idx="173">
                  <c:v>0.9</c:v>
                </c:pt>
                <c:pt idx="174">
                  <c:v>0.9</c:v>
                </c:pt>
                <c:pt idx="175">
                  <c:v>0.9</c:v>
                </c:pt>
                <c:pt idx="176">
                  <c:v>0.9</c:v>
                </c:pt>
                <c:pt idx="177">
                  <c:v>0.9</c:v>
                </c:pt>
                <c:pt idx="178">
                  <c:v>0.9</c:v>
                </c:pt>
                <c:pt idx="179">
                  <c:v>0.9</c:v>
                </c:pt>
                <c:pt idx="180">
                  <c:v>0.9</c:v>
                </c:pt>
                <c:pt idx="181">
                  <c:v>0.9</c:v>
                </c:pt>
                <c:pt idx="182">
                  <c:v>0.9</c:v>
                </c:pt>
                <c:pt idx="183">
                  <c:v>0.9</c:v>
                </c:pt>
                <c:pt idx="184">
                  <c:v>0.9</c:v>
                </c:pt>
                <c:pt idx="185">
                  <c:v>0.9</c:v>
                </c:pt>
                <c:pt idx="186">
                  <c:v>0.9</c:v>
                </c:pt>
                <c:pt idx="187">
                  <c:v>0.9</c:v>
                </c:pt>
                <c:pt idx="188">
                  <c:v>0.9</c:v>
                </c:pt>
                <c:pt idx="189">
                  <c:v>0.9</c:v>
                </c:pt>
                <c:pt idx="190">
                  <c:v>0.9</c:v>
                </c:pt>
                <c:pt idx="191">
                  <c:v>0.9</c:v>
                </c:pt>
                <c:pt idx="192">
                  <c:v>0.9</c:v>
                </c:pt>
                <c:pt idx="193">
                  <c:v>0.9</c:v>
                </c:pt>
                <c:pt idx="194">
                  <c:v>0.9</c:v>
                </c:pt>
                <c:pt idx="195">
                  <c:v>0.9</c:v>
                </c:pt>
                <c:pt idx="196">
                  <c:v>0.9</c:v>
                </c:pt>
                <c:pt idx="197">
                  <c:v>0.9</c:v>
                </c:pt>
                <c:pt idx="198">
                  <c:v>0.9</c:v>
                </c:pt>
                <c:pt idx="199">
                  <c:v>0.9</c:v>
                </c:pt>
                <c:pt idx="200">
                  <c:v>0.9</c:v>
                </c:pt>
                <c:pt idx="201">
                  <c:v>0.9</c:v>
                </c:pt>
                <c:pt idx="202">
                  <c:v>0.9</c:v>
                </c:pt>
                <c:pt idx="203">
                  <c:v>0.9</c:v>
                </c:pt>
                <c:pt idx="204">
                  <c:v>0.9</c:v>
                </c:pt>
                <c:pt idx="205">
                  <c:v>0.9</c:v>
                </c:pt>
                <c:pt idx="206">
                  <c:v>0.9</c:v>
                </c:pt>
                <c:pt idx="207">
                  <c:v>0.9</c:v>
                </c:pt>
                <c:pt idx="208">
                  <c:v>0.9</c:v>
                </c:pt>
                <c:pt idx="209">
                  <c:v>0.9</c:v>
                </c:pt>
                <c:pt idx="210">
                  <c:v>0.9</c:v>
                </c:pt>
                <c:pt idx="211">
                  <c:v>0.9</c:v>
                </c:pt>
                <c:pt idx="212">
                  <c:v>0.9</c:v>
                </c:pt>
                <c:pt idx="213">
                  <c:v>0.9</c:v>
                </c:pt>
                <c:pt idx="214">
                  <c:v>0.9</c:v>
                </c:pt>
                <c:pt idx="215">
                  <c:v>0.9</c:v>
                </c:pt>
                <c:pt idx="216">
                  <c:v>0.9</c:v>
                </c:pt>
                <c:pt idx="217">
                  <c:v>0.9</c:v>
                </c:pt>
                <c:pt idx="218">
                  <c:v>0.9</c:v>
                </c:pt>
                <c:pt idx="219">
                  <c:v>0.9</c:v>
                </c:pt>
                <c:pt idx="220">
                  <c:v>0.9</c:v>
                </c:pt>
                <c:pt idx="221">
                  <c:v>0.9</c:v>
                </c:pt>
                <c:pt idx="222">
                  <c:v>0.9</c:v>
                </c:pt>
                <c:pt idx="223">
                  <c:v>0.9</c:v>
                </c:pt>
                <c:pt idx="224">
                  <c:v>0.9</c:v>
                </c:pt>
                <c:pt idx="225">
                  <c:v>0.9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0.9</c:v>
                </c:pt>
                <c:pt idx="252">
                  <c:v>0.9</c:v>
                </c:pt>
                <c:pt idx="253">
                  <c:v>0.9</c:v>
                </c:pt>
                <c:pt idx="254">
                  <c:v>0.9</c:v>
                </c:pt>
                <c:pt idx="255">
                  <c:v>0.9</c:v>
                </c:pt>
                <c:pt idx="256">
                  <c:v>0.9</c:v>
                </c:pt>
                <c:pt idx="257">
                  <c:v>0.9</c:v>
                </c:pt>
                <c:pt idx="258">
                  <c:v>0.9</c:v>
                </c:pt>
                <c:pt idx="259">
                  <c:v>0.9</c:v>
                </c:pt>
                <c:pt idx="260">
                  <c:v>0.9</c:v>
                </c:pt>
                <c:pt idx="261">
                  <c:v>0.9</c:v>
                </c:pt>
                <c:pt idx="262">
                  <c:v>0.9</c:v>
                </c:pt>
                <c:pt idx="263">
                  <c:v>0.9</c:v>
                </c:pt>
                <c:pt idx="264">
                  <c:v>0.9</c:v>
                </c:pt>
                <c:pt idx="265">
                  <c:v>0.9</c:v>
                </c:pt>
                <c:pt idx="266">
                  <c:v>0.9</c:v>
                </c:pt>
                <c:pt idx="267">
                  <c:v>0.9</c:v>
                </c:pt>
                <c:pt idx="268">
                  <c:v>0.9</c:v>
                </c:pt>
                <c:pt idx="269">
                  <c:v>0.9</c:v>
                </c:pt>
                <c:pt idx="270">
                  <c:v>0.9</c:v>
                </c:pt>
                <c:pt idx="271">
                  <c:v>0.9</c:v>
                </c:pt>
                <c:pt idx="272">
                  <c:v>0.9</c:v>
                </c:pt>
                <c:pt idx="273">
                  <c:v>0.9</c:v>
                </c:pt>
                <c:pt idx="274">
                  <c:v>0.9</c:v>
                </c:pt>
                <c:pt idx="275">
                  <c:v>0.9</c:v>
                </c:pt>
                <c:pt idx="276">
                  <c:v>0.9</c:v>
                </c:pt>
                <c:pt idx="277">
                  <c:v>0.9</c:v>
                </c:pt>
                <c:pt idx="278">
                  <c:v>0.9</c:v>
                </c:pt>
                <c:pt idx="279">
                  <c:v>0.9</c:v>
                </c:pt>
                <c:pt idx="280">
                  <c:v>0.9</c:v>
                </c:pt>
                <c:pt idx="281">
                  <c:v>0.9</c:v>
                </c:pt>
                <c:pt idx="282">
                  <c:v>0.9</c:v>
                </c:pt>
                <c:pt idx="283">
                  <c:v>0.9</c:v>
                </c:pt>
                <c:pt idx="284">
                  <c:v>0.9</c:v>
                </c:pt>
                <c:pt idx="285">
                  <c:v>0.9</c:v>
                </c:pt>
                <c:pt idx="286">
                  <c:v>0.9</c:v>
                </c:pt>
                <c:pt idx="287">
                  <c:v>0.9</c:v>
                </c:pt>
                <c:pt idx="288">
                  <c:v>0.9</c:v>
                </c:pt>
                <c:pt idx="289">
                  <c:v>0.9</c:v>
                </c:pt>
                <c:pt idx="290">
                  <c:v>0.9</c:v>
                </c:pt>
                <c:pt idx="291">
                  <c:v>0.9</c:v>
                </c:pt>
                <c:pt idx="292">
                  <c:v>0.9</c:v>
                </c:pt>
                <c:pt idx="293">
                  <c:v>0.9</c:v>
                </c:pt>
                <c:pt idx="294">
                  <c:v>0.9</c:v>
                </c:pt>
                <c:pt idx="295">
                  <c:v>0.9</c:v>
                </c:pt>
                <c:pt idx="296">
                  <c:v>0.9</c:v>
                </c:pt>
                <c:pt idx="297">
                  <c:v>0.9</c:v>
                </c:pt>
                <c:pt idx="298">
                  <c:v>0.9</c:v>
                </c:pt>
                <c:pt idx="299">
                  <c:v>0.9</c:v>
                </c:pt>
                <c:pt idx="300">
                  <c:v>0.9</c:v>
                </c:pt>
                <c:pt idx="301">
                  <c:v>0.9</c:v>
                </c:pt>
                <c:pt idx="302">
                  <c:v>0.9</c:v>
                </c:pt>
                <c:pt idx="303">
                  <c:v>0.9</c:v>
                </c:pt>
                <c:pt idx="304">
                  <c:v>0.9</c:v>
                </c:pt>
                <c:pt idx="305">
                  <c:v>0.9</c:v>
                </c:pt>
                <c:pt idx="306">
                  <c:v>0.9</c:v>
                </c:pt>
                <c:pt idx="307">
                  <c:v>0.9</c:v>
                </c:pt>
                <c:pt idx="308">
                  <c:v>0.9</c:v>
                </c:pt>
                <c:pt idx="309">
                  <c:v>0.9</c:v>
                </c:pt>
                <c:pt idx="310">
                  <c:v>0.9</c:v>
                </c:pt>
                <c:pt idx="311">
                  <c:v>0.9</c:v>
                </c:pt>
                <c:pt idx="312">
                  <c:v>0.9</c:v>
                </c:pt>
                <c:pt idx="313">
                  <c:v>0.9</c:v>
                </c:pt>
                <c:pt idx="314">
                  <c:v>0.9</c:v>
                </c:pt>
                <c:pt idx="315">
                  <c:v>0.9</c:v>
                </c:pt>
                <c:pt idx="316">
                  <c:v>0.9</c:v>
                </c:pt>
                <c:pt idx="317">
                  <c:v>0.9</c:v>
                </c:pt>
                <c:pt idx="318">
                  <c:v>0.9</c:v>
                </c:pt>
                <c:pt idx="319">
                  <c:v>0.9</c:v>
                </c:pt>
                <c:pt idx="320">
                  <c:v>0.9</c:v>
                </c:pt>
                <c:pt idx="321">
                  <c:v>0.9</c:v>
                </c:pt>
                <c:pt idx="322">
                  <c:v>0.9</c:v>
                </c:pt>
                <c:pt idx="323">
                  <c:v>0.9</c:v>
                </c:pt>
                <c:pt idx="324">
                  <c:v>0.9</c:v>
                </c:pt>
                <c:pt idx="325">
                  <c:v>0.9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D6A-42B1-8F7B-9C6FB72A9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6917552"/>
        <c:axId val="376917944"/>
      </c:scatterChart>
      <c:valAx>
        <c:axId val="376917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917944"/>
        <c:crosses val="autoZero"/>
        <c:crossBetween val="midCat"/>
      </c:valAx>
      <c:valAx>
        <c:axId val="376917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Rwlb</a:t>
                </a:r>
                <a:r>
                  <a:rPr lang="en-US" baseline="0"/>
                  <a:t> (Volts)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9175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rbl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Sheet1!$A$2:$A$402</c:f>
              <c:numCache>
                <c:formatCode>0.00E+00</c:formatCode>
                <c:ptCount val="401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Sheet1!$B$2:$B$402</c:f>
              <c:numCache>
                <c:formatCode>0.00E+00</c:formatCode>
                <c:ptCount val="401"/>
                <c:pt idx="0">
                  <c:v>0.10009999999999999</c:v>
                </c:pt>
                <c:pt idx="1">
                  <c:v>0.10009999999999999</c:v>
                </c:pt>
                <c:pt idx="2">
                  <c:v>0.10009999999999999</c:v>
                </c:pt>
                <c:pt idx="3">
                  <c:v>0.10009999999999999</c:v>
                </c:pt>
                <c:pt idx="4">
                  <c:v>0.10009999999999999</c:v>
                </c:pt>
                <c:pt idx="5">
                  <c:v>0.10009999999999999</c:v>
                </c:pt>
                <c:pt idx="6">
                  <c:v>0.10009999999999999</c:v>
                </c:pt>
                <c:pt idx="7">
                  <c:v>0.10009999999999999</c:v>
                </c:pt>
                <c:pt idx="8">
                  <c:v>0.10009999999999999</c:v>
                </c:pt>
                <c:pt idx="9">
                  <c:v>0.10009999999999999</c:v>
                </c:pt>
                <c:pt idx="10">
                  <c:v>0.10009999999999999</c:v>
                </c:pt>
                <c:pt idx="11">
                  <c:v>0.10009999999999999</c:v>
                </c:pt>
                <c:pt idx="12">
                  <c:v>0.10009999999999999</c:v>
                </c:pt>
                <c:pt idx="13">
                  <c:v>0.10009999999999999</c:v>
                </c:pt>
                <c:pt idx="14">
                  <c:v>0.10009999999999999</c:v>
                </c:pt>
                <c:pt idx="15">
                  <c:v>0.10009999999999999</c:v>
                </c:pt>
                <c:pt idx="16">
                  <c:v>0.10009999999999999</c:v>
                </c:pt>
                <c:pt idx="17">
                  <c:v>0.10009999999999999</c:v>
                </c:pt>
                <c:pt idx="18">
                  <c:v>0.10009999999999999</c:v>
                </c:pt>
                <c:pt idx="19">
                  <c:v>0.10009999999999999</c:v>
                </c:pt>
                <c:pt idx="20">
                  <c:v>0.10009999999999999</c:v>
                </c:pt>
                <c:pt idx="21">
                  <c:v>0.10009999999999999</c:v>
                </c:pt>
                <c:pt idx="22">
                  <c:v>0.10009999999999999</c:v>
                </c:pt>
                <c:pt idx="23">
                  <c:v>0.10009999999999999</c:v>
                </c:pt>
                <c:pt idx="24">
                  <c:v>0.10009999999999999</c:v>
                </c:pt>
                <c:pt idx="25">
                  <c:v>0.10009999999999999</c:v>
                </c:pt>
                <c:pt idx="26">
                  <c:v>0.10009999999999999</c:v>
                </c:pt>
                <c:pt idx="27">
                  <c:v>0.10009999999999999</c:v>
                </c:pt>
                <c:pt idx="28">
                  <c:v>0.10009999999999999</c:v>
                </c:pt>
                <c:pt idx="29">
                  <c:v>0.10009999999999999</c:v>
                </c:pt>
                <c:pt idx="30">
                  <c:v>0.10009999999999999</c:v>
                </c:pt>
                <c:pt idx="31">
                  <c:v>0.10009999999999999</c:v>
                </c:pt>
                <c:pt idx="32">
                  <c:v>0.10009999999999999</c:v>
                </c:pt>
                <c:pt idx="33">
                  <c:v>0.10009999999999999</c:v>
                </c:pt>
                <c:pt idx="34">
                  <c:v>0.10009999999999999</c:v>
                </c:pt>
                <c:pt idx="35">
                  <c:v>0.10009999999999999</c:v>
                </c:pt>
                <c:pt idx="36">
                  <c:v>0.10009999999999999</c:v>
                </c:pt>
                <c:pt idx="37">
                  <c:v>0.10009999999999999</c:v>
                </c:pt>
                <c:pt idx="38">
                  <c:v>0.10009999999999999</c:v>
                </c:pt>
                <c:pt idx="39">
                  <c:v>0.10009999999999999</c:v>
                </c:pt>
                <c:pt idx="40">
                  <c:v>0.10009999999999999</c:v>
                </c:pt>
                <c:pt idx="41">
                  <c:v>0.10009999999999999</c:v>
                </c:pt>
                <c:pt idx="42">
                  <c:v>0.10009999999999999</c:v>
                </c:pt>
                <c:pt idx="43">
                  <c:v>0.10009999999999999</c:v>
                </c:pt>
                <c:pt idx="44">
                  <c:v>0.10009999999999999</c:v>
                </c:pt>
                <c:pt idx="45">
                  <c:v>0.10009999999999999</c:v>
                </c:pt>
                <c:pt idx="46">
                  <c:v>0.10009999999999999</c:v>
                </c:pt>
                <c:pt idx="47">
                  <c:v>0.10009999999999999</c:v>
                </c:pt>
                <c:pt idx="48">
                  <c:v>0.10009999999999999</c:v>
                </c:pt>
                <c:pt idx="49">
                  <c:v>0.10009999999999999</c:v>
                </c:pt>
                <c:pt idx="50">
                  <c:v>0.10009999999999999</c:v>
                </c:pt>
                <c:pt idx="51">
                  <c:v>0.1009</c:v>
                </c:pt>
                <c:pt idx="52">
                  <c:v>0.10009999999999999</c:v>
                </c:pt>
                <c:pt idx="53">
                  <c:v>0.10009999999999999</c:v>
                </c:pt>
                <c:pt idx="54">
                  <c:v>0.10009999999999999</c:v>
                </c:pt>
                <c:pt idx="55">
                  <c:v>0.10009999999999999</c:v>
                </c:pt>
                <c:pt idx="56">
                  <c:v>0.10009999999999999</c:v>
                </c:pt>
                <c:pt idx="57">
                  <c:v>0.10009999999999999</c:v>
                </c:pt>
                <c:pt idx="58">
                  <c:v>0.10009999999999999</c:v>
                </c:pt>
                <c:pt idx="59">
                  <c:v>0.10009999999999999</c:v>
                </c:pt>
                <c:pt idx="60">
                  <c:v>0.10009999999999999</c:v>
                </c:pt>
                <c:pt idx="61">
                  <c:v>0.10009999999999999</c:v>
                </c:pt>
                <c:pt idx="62">
                  <c:v>0.10009999999999999</c:v>
                </c:pt>
                <c:pt idx="63">
                  <c:v>0.10009999999999999</c:v>
                </c:pt>
                <c:pt idx="64">
                  <c:v>0.10009999999999999</c:v>
                </c:pt>
                <c:pt idx="65">
                  <c:v>0.10009999999999999</c:v>
                </c:pt>
                <c:pt idx="66">
                  <c:v>0.10009999999999999</c:v>
                </c:pt>
                <c:pt idx="67">
                  <c:v>0.10009999999999999</c:v>
                </c:pt>
                <c:pt idx="68">
                  <c:v>0.10009999999999999</c:v>
                </c:pt>
                <c:pt idx="69">
                  <c:v>0.10009999999999999</c:v>
                </c:pt>
                <c:pt idx="70">
                  <c:v>0.10009999999999999</c:v>
                </c:pt>
                <c:pt idx="71">
                  <c:v>0.10009999999999999</c:v>
                </c:pt>
                <c:pt idx="72">
                  <c:v>0.10009999999999999</c:v>
                </c:pt>
                <c:pt idx="73">
                  <c:v>0.10009999999999999</c:v>
                </c:pt>
                <c:pt idx="74">
                  <c:v>0.10009999999999999</c:v>
                </c:pt>
                <c:pt idx="75">
                  <c:v>0.10009999999999999</c:v>
                </c:pt>
                <c:pt idx="76">
                  <c:v>0.1007</c:v>
                </c:pt>
                <c:pt idx="77">
                  <c:v>0.1003</c:v>
                </c:pt>
                <c:pt idx="78">
                  <c:v>0.1003</c:v>
                </c:pt>
                <c:pt idx="79">
                  <c:v>0.1003</c:v>
                </c:pt>
                <c:pt idx="80">
                  <c:v>0.1003</c:v>
                </c:pt>
                <c:pt idx="81">
                  <c:v>0.1003</c:v>
                </c:pt>
                <c:pt idx="82">
                  <c:v>0.1003</c:v>
                </c:pt>
                <c:pt idx="83">
                  <c:v>0.1003</c:v>
                </c:pt>
                <c:pt idx="84">
                  <c:v>0.1003</c:v>
                </c:pt>
                <c:pt idx="85">
                  <c:v>0.1003</c:v>
                </c:pt>
                <c:pt idx="86">
                  <c:v>0.1003</c:v>
                </c:pt>
                <c:pt idx="87">
                  <c:v>0.1003</c:v>
                </c:pt>
                <c:pt idx="88">
                  <c:v>0.1003</c:v>
                </c:pt>
                <c:pt idx="89">
                  <c:v>0.1003</c:v>
                </c:pt>
                <c:pt idx="90">
                  <c:v>0.1003</c:v>
                </c:pt>
                <c:pt idx="91">
                  <c:v>0.1003</c:v>
                </c:pt>
                <c:pt idx="92">
                  <c:v>0.1003</c:v>
                </c:pt>
                <c:pt idx="93">
                  <c:v>0.1003</c:v>
                </c:pt>
                <c:pt idx="94">
                  <c:v>0.1003</c:v>
                </c:pt>
                <c:pt idx="95">
                  <c:v>0.1003</c:v>
                </c:pt>
                <c:pt idx="96">
                  <c:v>0.1003</c:v>
                </c:pt>
                <c:pt idx="97">
                  <c:v>0.1003</c:v>
                </c:pt>
                <c:pt idx="98">
                  <c:v>0.1003</c:v>
                </c:pt>
                <c:pt idx="99">
                  <c:v>0.1003</c:v>
                </c:pt>
                <c:pt idx="100">
                  <c:v>0.1003</c:v>
                </c:pt>
                <c:pt idx="101">
                  <c:v>9.8250000000000004E-2</c:v>
                </c:pt>
                <c:pt idx="102">
                  <c:v>0.10009999999999999</c:v>
                </c:pt>
                <c:pt idx="103">
                  <c:v>0.10009999999999999</c:v>
                </c:pt>
                <c:pt idx="104">
                  <c:v>0.10009999999999999</c:v>
                </c:pt>
                <c:pt idx="105">
                  <c:v>0.10009999999999999</c:v>
                </c:pt>
                <c:pt idx="106">
                  <c:v>0.10009999999999999</c:v>
                </c:pt>
                <c:pt idx="107">
                  <c:v>0.10009999999999999</c:v>
                </c:pt>
                <c:pt idx="108">
                  <c:v>0.10009999999999999</c:v>
                </c:pt>
                <c:pt idx="109">
                  <c:v>0.10009999999999999</c:v>
                </c:pt>
                <c:pt idx="110">
                  <c:v>0.10009999999999999</c:v>
                </c:pt>
                <c:pt idx="111">
                  <c:v>0.10009999999999999</c:v>
                </c:pt>
                <c:pt idx="112">
                  <c:v>0.10009999999999999</c:v>
                </c:pt>
                <c:pt idx="113">
                  <c:v>0.10009999999999999</c:v>
                </c:pt>
                <c:pt idx="114">
                  <c:v>0.10009999999999999</c:v>
                </c:pt>
                <c:pt idx="115">
                  <c:v>0.10009999999999999</c:v>
                </c:pt>
                <c:pt idx="116">
                  <c:v>0.10009999999999999</c:v>
                </c:pt>
                <c:pt idx="117">
                  <c:v>0.10009999999999999</c:v>
                </c:pt>
                <c:pt idx="118">
                  <c:v>0.10009999999999999</c:v>
                </c:pt>
                <c:pt idx="119">
                  <c:v>0.10009999999999999</c:v>
                </c:pt>
                <c:pt idx="120">
                  <c:v>0.10009999999999999</c:v>
                </c:pt>
                <c:pt idx="121">
                  <c:v>0.10009999999999999</c:v>
                </c:pt>
                <c:pt idx="122">
                  <c:v>0.10009999999999999</c:v>
                </c:pt>
                <c:pt idx="123">
                  <c:v>0.10009999999999999</c:v>
                </c:pt>
                <c:pt idx="124">
                  <c:v>0.10009999999999999</c:v>
                </c:pt>
                <c:pt idx="125">
                  <c:v>0.10009999999999999</c:v>
                </c:pt>
                <c:pt idx="126">
                  <c:v>0.45450000000000002</c:v>
                </c:pt>
                <c:pt idx="127">
                  <c:v>0.4496</c:v>
                </c:pt>
                <c:pt idx="128">
                  <c:v>0.4496</c:v>
                </c:pt>
                <c:pt idx="129">
                  <c:v>0.4496</c:v>
                </c:pt>
                <c:pt idx="130">
                  <c:v>0.4496</c:v>
                </c:pt>
                <c:pt idx="131">
                  <c:v>0.4496</c:v>
                </c:pt>
                <c:pt idx="132">
                  <c:v>0.4496</c:v>
                </c:pt>
                <c:pt idx="133">
                  <c:v>0.4496</c:v>
                </c:pt>
                <c:pt idx="134">
                  <c:v>0.4496</c:v>
                </c:pt>
                <c:pt idx="135">
                  <c:v>0.4496</c:v>
                </c:pt>
                <c:pt idx="136">
                  <c:v>0.4496</c:v>
                </c:pt>
                <c:pt idx="137">
                  <c:v>0.4496</c:v>
                </c:pt>
                <c:pt idx="138">
                  <c:v>0.4496</c:v>
                </c:pt>
                <c:pt idx="139">
                  <c:v>0.4496</c:v>
                </c:pt>
                <c:pt idx="140">
                  <c:v>0.4496</c:v>
                </c:pt>
                <c:pt idx="141">
                  <c:v>0.4496</c:v>
                </c:pt>
                <c:pt idx="142">
                  <c:v>0.4496</c:v>
                </c:pt>
                <c:pt idx="143">
                  <c:v>0.4496</c:v>
                </c:pt>
                <c:pt idx="144">
                  <c:v>0.4496</c:v>
                </c:pt>
                <c:pt idx="145">
                  <c:v>0.4496</c:v>
                </c:pt>
                <c:pt idx="146">
                  <c:v>0.4496</c:v>
                </c:pt>
                <c:pt idx="147">
                  <c:v>0.4496</c:v>
                </c:pt>
                <c:pt idx="148">
                  <c:v>0.4496</c:v>
                </c:pt>
                <c:pt idx="149">
                  <c:v>0.4496</c:v>
                </c:pt>
                <c:pt idx="150">
                  <c:v>0.4496</c:v>
                </c:pt>
                <c:pt idx="151">
                  <c:v>0.1323</c:v>
                </c:pt>
                <c:pt idx="152">
                  <c:v>0.12989999999999999</c:v>
                </c:pt>
                <c:pt idx="153">
                  <c:v>0.12989999999999999</c:v>
                </c:pt>
                <c:pt idx="154">
                  <c:v>0.12989999999999999</c:v>
                </c:pt>
                <c:pt idx="155">
                  <c:v>0.12989999999999999</c:v>
                </c:pt>
                <c:pt idx="156">
                  <c:v>0.12989999999999999</c:v>
                </c:pt>
                <c:pt idx="157">
                  <c:v>0.1298</c:v>
                </c:pt>
                <c:pt idx="158">
                  <c:v>0.1298</c:v>
                </c:pt>
                <c:pt idx="159">
                  <c:v>0.1298</c:v>
                </c:pt>
                <c:pt idx="160">
                  <c:v>0.1298</c:v>
                </c:pt>
                <c:pt idx="161">
                  <c:v>0.12970000000000001</c:v>
                </c:pt>
                <c:pt idx="162">
                  <c:v>0.12970000000000001</c:v>
                </c:pt>
                <c:pt idx="163">
                  <c:v>0.12970000000000001</c:v>
                </c:pt>
                <c:pt idx="164">
                  <c:v>0.12970000000000001</c:v>
                </c:pt>
                <c:pt idx="165">
                  <c:v>0.12970000000000001</c:v>
                </c:pt>
                <c:pt idx="166">
                  <c:v>0.12970000000000001</c:v>
                </c:pt>
                <c:pt idx="167">
                  <c:v>0.12959999999999999</c:v>
                </c:pt>
                <c:pt idx="168">
                  <c:v>0.12959999999999999</c:v>
                </c:pt>
                <c:pt idx="169">
                  <c:v>0.12959999999999999</c:v>
                </c:pt>
                <c:pt idx="170">
                  <c:v>0.12959999999999999</c:v>
                </c:pt>
                <c:pt idx="171">
                  <c:v>0.1295</c:v>
                </c:pt>
                <c:pt idx="172">
                  <c:v>0.1295</c:v>
                </c:pt>
                <c:pt idx="173">
                  <c:v>0.1295</c:v>
                </c:pt>
                <c:pt idx="174">
                  <c:v>0.1295</c:v>
                </c:pt>
                <c:pt idx="175">
                  <c:v>0.12939999999999999</c:v>
                </c:pt>
                <c:pt idx="176">
                  <c:v>0.39369999999999999</c:v>
                </c:pt>
                <c:pt idx="177">
                  <c:v>0.39450000000000002</c:v>
                </c:pt>
                <c:pt idx="178">
                  <c:v>0.39510000000000001</c:v>
                </c:pt>
                <c:pt idx="179">
                  <c:v>0.3957</c:v>
                </c:pt>
                <c:pt idx="180">
                  <c:v>0.39639999999999997</c:v>
                </c:pt>
                <c:pt idx="181">
                  <c:v>0.39700000000000002</c:v>
                </c:pt>
                <c:pt idx="182">
                  <c:v>0.39760000000000001</c:v>
                </c:pt>
                <c:pt idx="183">
                  <c:v>0.3982</c:v>
                </c:pt>
                <c:pt idx="184">
                  <c:v>0.39879999999999999</c:v>
                </c:pt>
                <c:pt idx="185">
                  <c:v>0.39950000000000002</c:v>
                </c:pt>
                <c:pt idx="186">
                  <c:v>0.40010000000000001</c:v>
                </c:pt>
                <c:pt idx="187">
                  <c:v>0.4007</c:v>
                </c:pt>
                <c:pt idx="188">
                  <c:v>0.40129999999999999</c:v>
                </c:pt>
                <c:pt idx="189">
                  <c:v>0.40189999999999998</c:v>
                </c:pt>
                <c:pt idx="190">
                  <c:v>0.40250000000000002</c:v>
                </c:pt>
                <c:pt idx="191">
                  <c:v>0.4032</c:v>
                </c:pt>
                <c:pt idx="192">
                  <c:v>0.40379999999999999</c:v>
                </c:pt>
                <c:pt idx="193">
                  <c:v>0.40439999999999998</c:v>
                </c:pt>
                <c:pt idx="194">
                  <c:v>0.40500000000000003</c:v>
                </c:pt>
                <c:pt idx="195">
                  <c:v>0.40560000000000002</c:v>
                </c:pt>
                <c:pt idx="196">
                  <c:v>0.40629999999999999</c:v>
                </c:pt>
                <c:pt idx="197">
                  <c:v>0.40689999999999998</c:v>
                </c:pt>
                <c:pt idx="198">
                  <c:v>0.40749999999999997</c:v>
                </c:pt>
                <c:pt idx="199">
                  <c:v>0.40810000000000002</c:v>
                </c:pt>
                <c:pt idx="200">
                  <c:v>0.40870000000000001</c:v>
                </c:pt>
                <c:pt idx="201">
                  <c:v>0.41320000000000001</c:v>
                </c:pt>
                <c:pt idx="202">
                  <c:v>0.40939999999999999</c:v>
                </c:pt>
                <c:pt idx="203">
                  <c:v>0.41</c:v>
                </c:pt>
                <c:pt idx="204">
                  <c:v>0.41060000000000002</c:v>
                </c:pt>
                <c:pt idx="205">
                  <c:v>0.41120000000000001</c:v>
                </c:pt>
                <c:pt idx="206">
                  <c:v>0.4118</c:v>
                </c:pt>
                <c:pt idx="207">
                  <c:v>0.41239999999999999</c:v>
                </c:pt>
                <c:pt idx="208">
                  <c:v>0.41299999999999998</c:v>
                </c:pt>
                <c:pt idx="209">
                  <c:v>0.41370000000000001</c:v>
                </c:pt>
                <c:pt idx="210">
                  <c:v>0.4143</c:v>
                </c:pt>
                <c:pt idx="211">
                  <c:v>0.41489999999999999</c:v>
                </c:pt>
                <c:pt idx="212">
                  <c:v>0.41549999999999998</c:v>
                </c:pt>
                <c:pt idx="213">
                  <c:v>0.41610000000000003</c:v>
                </c:pt>
                <c:pt idx="214">
                  <c:v>0.41670000000000001</c:v>
                </c:pt>
                <c:pt idx="215">
                  <c:v>0.4173</c:v>
                </c:pt>
                <c:pt idx="216">
                  <c:v>0.41789999999999999</c:v>
                </c:pt>
                <c:pt idx="217">
                  <c:v>0.41860000000000003</c:v>
                </c:pt>
                <c:pt idx="218">
                  <c:v>0.41920000000000002</c:v>
                </c:pt>
                <c:pt idx="219">
                  <c:v>0.41980000000000001</c:v>
                </c:pt>
                <c:pt idx="220">
                  <c:v>0.4204</c:v>
                </c:pt>
                <c:pt idx="221">
                  <c:v>0.42099999999999999</c:v>
                </c:pt>
                <c:pt idx="222">
                  <c:v>0.42159999999999997</c:v>
                </c:pt>
                <c:pt idx="223">
                  <c:v>0.42220000000000002</c:v>
                </c:pt>
                <c:pt idx="224">
                  <c:v>0.42280000000000001</c:v>
                </c:pt>
                <c:pt idx="225">
                  <c:v>0.4234</c:v>
                </c:pt>
                <c:pt idx="226">
                  <c:v>0.89490000000000003</c:v>
                </c:pt>
                <c:pt idx="227">
                  <c:v>0.89980000000000004</c:v>
                </c:pt>
                <c:pt idx="228">
                  <c:v>0.89980000000000004</c:v>
                </c:pt>
                <c:pt idx="229">
                  <c:v>0.89980000000000004</c:v>
                </c:pt>
                <c:pt idx="230">
                  <c:v>0.89980000000000004</c:v>
                </c:pt>
                <c:pt idx="231">
                  <c:v>0.89980000000000004</c:v>
                </c:pt>
                <c:pt idx="232">
                  <c:v>0.89980000000000004</c:v>
                </c:pt>
                <c:pt idx="233">
                  <c:v>0.89980000000000004</c:v>
                </c:pt>
                <c:pt idx="234">
                  <c:v>0.89980000000000004</c:v>
                </c:pt>
                <c:pt idx="235">
                  <c:v>0.89980000000000004</c:v>
                </c:pt>
                <c:pt idx="236">
                  <c:v>0.89980000000000004</c:v>
                </c:pt>
                <c:pt idx="237">
                  <c:v>0.89980000000000004</c:v>
                </c:pt>
                <c:pt idx="238">
                  <c:v>0.89980000000000004</c:v>
                </c:pt>
                <c:pt idx="239">
                  <c:v>0.89980000000000004</c:v>
                </c:pt>
                <c:pt idx="240">
                  <c:v>0.89980000000000004</c:v>
                </c:pt>
                <c:pt idx="241">
                  <c:v>0.89980000000000004</c:v>
                </c:pt>
                <c:pt idx="242">
                  <c:v>0.89980000000000004</c:v>
                </c:pt>
                <c:pt idx="243">
                  <c:v>0.89980000000000004</c:v>
                </c:pt>
                <c:pt idx="244">
                  <c:v>0.89980000000000004</c:v>
                </c:pt>
                <c:pt idx="245">
                  <c:v>0.89980000000000004</c:v>
                </c:pt>
                <c:pt idx="246">
                  <c:v>0.89980000000000004</c:v>
                </c:pt>
                <c:pt idx="247">
                  <c:v>0.89980000000000004</c:v>
                </c:pt>
                <c:pt idx="248">
                  <c:v>0.89980000000000004</c:v>
                </c:pt>
                <c:pt idx="249">
                  <c:v>0.89980000000000004</c:v>
                </c:pt>
                <c:pt idx="250">
                  <c:v>0.89980000000000004</c:v>
                </c:pt>
                <c:pt idx="251">
                  <c:v>0.83279999999999998</c:v>
                </c:pt>
                <c:pt idx="252">
                  <c:v>0.8327</c:v>
                </c:pt>
                <c:pt idx="253">
                  <c:v>0.83320000000000005</c:v>
                </c:pt>
                <c:pt idx="254">
                  <c:v>0.83360000000000001</c:v>
                </c:pt>
                <c:pt idx="255">
                  <c:v>0.83399999999999996</c:v>
                </c:pt>
                <c:pt idx="256">
                  <c:v>0.83440000000000003</c:v>
                </c:pt>
                <c:pt idx="257">
                  <c:v>0.83479999999999999</c:v>
                </c:pt>
                <c:pt idx="258">
                  <c:v>0.83520000000000005</c:v>
                </c:pt>
                <c:pt idx="259">
                  <c:v>0.8357</c:v>
                </c:pt>
                <c:pt idx="260">
                  <c:v>0.83609999999999995</c:v>
                </c:pt>
                <c:pt idx="261">
                  <c:v>0.83650000000000002</c:v>
                </c:pt>
                <c:pt idx="262">
                  <c:v>0.83689999999999998</c:v>
                </c:pt>
                <c:pt idx="263">
                  <c:v>0.83730000000000004</c:v>
                </c:pt>
                <c:pt idx="264">
                  <c:v>0.8377</c:v>
                </c:pt>
                <c:pt idx="265">
                  <c:v>0.83809999999999996</c:v>
                </c:pt>
                <c:pt idx="266">
                  <c:v>0.83850000000000002</c:v>
                </c:pt>
                <c:pt idx="267">
                  <c:v>0.83889999999999998</c:v>
                </c:pt>
                <c:pt idx="268">
                  <c:v>0.83930000000000005</c:v>
                </c:pt>
                <c:pt idx="269">
                  <c:v>0.8397</c:v>
                </c:pt>
                <c:pt idx="270">
                  <c:v>0.84009999999999996</c:v>
                </c:pt>
                <c:pt idx="271">
                  <c:v>0.84050000000000002</c:v>
                </c:pt>
                <c:pt idx="272">
                  <c:v>0.84089999999999998</c:v>
                </c:pt>
                <c:pt idx="273">
                  <c:v>0.84130000000000005</c:v>
                </c:pt>
                <c:pt idx="274">
                  <c:v>0.8417</c:v>
                </c:pt>
                <c:pt idx="275">
                  <c:v>0.84209999999999996</c:v>
                </c:pt>
                <c:pt idx="276">
                  <c:v>0.31490000000000001</c:v>
                </c:pt>
                <c:pt idx="277">
                  <c:v>0.31330000000000002</c:v>
                </c:pt>
                <c:pt idx="278">
                  <c:v>0.31230000000000002</c:v>
                </c:pt>
                <c:pt idx="279">
                  <c:v>0.31140000000000001</c:v>
                </c:pt>
                <c:pt idx="280">
                  <c:v>0.31059999999999999</c:v>
                </c:pt>
                <c:pt idx="281">
                  <c:v>0.30969999999999998</c:v>
                </c:pt>
                <c:pt idx="282">
                  <c:v>0.30880000000000002</c:v>
                </c:pt>
                <c:pt idx="283">
                  <c:v>0.308</c:v>
                </c:pt>
                <c:pt idx="284">
                  <c:v>0.30709999999999998</c:v>
                </c:pt>
                <c:pt idx="285">
                  <c:v>0.30630000000000002</c:v>
                </c:pt>
                <c:pt idx="286">
                  <c:v>0.30549999999999999</c:v>
                </c:pt>
                <c:pt idx="287">
                  <c:v>0.30470000000000003</c:v>
                </c:pt>
                <c:pt idx="288">
                  <c:v>0.3039</c:v>
                </c:pt>
                <c:pt idx="289">
                  <c:v>0.30309999999999998</c:v>
                </c:pt>
                <c:pt idx="290">
                  <c:v>0.3024</c:v>
                </c:pt>
                <c:pt idx="291">
                  <c:v>0.30159999999999998</c:v>
                </c:pt>
                <c:pt idx="292">
                  <c:v>0.3009</c:v>
                </c:pt>
                <c:pt idx="293">
                  <c:v>0.30020000000000002</c:v>
                </c:pt>
                <c:pt idx="294">
                  <c:v>0.2994</c:v>
                </c:pt>
                <c:pt idx="295">
                  <c:v>0.29870000000000002</c:v>
                </c:pt>
                <c:pt idx="296">
                  <c:v>0.29799999999999999</c:v>
                </c:pt>
                <c:pt idx="297">
                  <c:v>0.29720000000000002</c:v>
                </c:pt>
                <c:pt idx="298">
                  <c:v>0.29649999999999999</c:v>
                </c:pt>
                <c:pt idx="299">
                  <c:v>0.29580000000000001</c:v>
                </c:pt>
                <c:pt idx="300">
                  <c:v>0.29509999999999997</c:v>
                </c:pt>
                <c:pt idx="301">
                  <c:v>0.29360000000000003</c:v>
                </c:pt>
                <c:pt idx="302">
                  <c:v>0.29380000000000001</c:v>
                </c:pt>
                <c:pt idx="303">
                  <c:v>0.29310000000000003</c:v>
                </c:pt>
                <c:pt idx="304">
                  <c:v>0.29249999999999998</c:v>
                </c:pt>
                <c:pt idx="305">
                  <c:v>0.2918</c:v>
                </c:pt>
                <c:pt idx="306">
                  <c:v>0.29120000000000001</c:v>
                </c:pt>
                <c:pt idx="307">
                  <c:v>0.29060000000000002</c:v>
                </c:pt>
                <c:pt idx="308">
                  <c:v>0.28989999999999999</c:v>
                </c:pt>
                <c:pt idx="309">
                  <c:v>0.2893</c:v>
                </c:pt>
                <c:pt idx="310">
                  <c:v>0.28870000000000001</c:v>
                </c:pt>
                <c:pt idx="311">
                  <c:v>0.28810000000000002</c:v>
                </c:pt>
                <c:pt idx="312">
                  <c:v>0.28749999999999998</c:v>
                </c:pt>
                <c:pt idx="313">
                  <c:v>0.28689999999999999</c:v>
                </c:pt>
                <c:pt idx="314">
                  <c:v>0.2863</c:v>
                </c:pt>
                <c:pt idx="315">
                  <c:v>0.28570000000000001</c:v>
                </c:pt>
                <c:pt idx="316">
                  <c:v>0.28510000000000002</c:v>
                </c:pt>
                <c:pt idx="317">
                  <c:v>0.28449999999999998</c:v>
                </c:pt>
                <c:pt idx="318">
                  <c:v>0.28389999999999999</c:v>
                </c:pt>
                <c:pt idx="319">
                  <c:v>0.2833</c:v>
                </c:pt>
                <c:pt idx="320">
                  <c:v>0.28270000000000001</c:v>
                </c:pt>
                <c:pt idx="321">
                  <c:v>0.28220000000000001</c:v>
                </c:pt>
                <c:pt idx="322">
                  <c:v>0.28160000000000002</c:v>
                </c:pt>
                <c:pt idx="323">
                  <c:v>0.28100000000000003</c:v>
                </c:pt>
                <c:pt idx="324">
                  <c:v>0.28050000000000003</c:v>
                </c:pt>
                <c:pt idx="325">
                  <c:v>0.27989999999999998</c:v>
                </c:pt>
                <c:pt idx="326">
                  <c:v>4.398E-3</c:v>
                </c:pt>
                <c:pt idx="327">
                  <c:v>5.5600000000000003E-5</c:v>
                </c:pt>
                <c:pt idx="328">
                  <c:v>1.618E-4</c:v>
                </c:pt>
                <c:pt idx="329">
                  <c:v>1.329E-4</c:v>
                </c:pt>
                <c:pt idx="330">
                  <c:v>9.7050000000000001E-5</c:v>
                </c:pt>
                <c:pt idx="331">
                  <c:v>6.1179999999999994E-5</c:v>
                </c:pt>
                <c:pt idx="332">
                  <c:v>7.5049999999999995E-5</c:v>
                </c:pt>
                <c:pt idx="333">
                  <c:v>9.0740000000000002E-5</c:v>
                </c:pt>
                <c:pt idx="334">
                  <c:v>1.064E-4</c:v>
                </c:pt>
                <c:pt idx="335">
                  <c:v>1.2210000000000001E-4</c:v>
                </c:pt>
                <c:pt idx="336">
                  <c:v>1.3779999999999999E-4</c:v>
                </c:pt>
                <c:pt idx="337">
                  <c:v>1.5349999999999999E-4</c:v>
                </c:pt>
                <c:pt idx="338">
                  <c:v>1.6190000000000001E-4</c:v>
                </c:pt>
                <c:pt idx="339">
                  <c:v>1.5349999999999999E-4</c:v>
                </c:pt>
                <c:pt idx="340">
                  <c:v>1.451E-4</c:v>
                </c:pt>
                <c:pt idx="341">
                  <c:v>1.3660000000000001E-4</c:v>
                </c:pt>
                <c:pt idx="342">
                  <c:v>1.282E-4</c:v>
                </c:pt>
                <c:pt idx="343">
                  <c:v>1.198E-4</c:v>
                </c:pt>
                <c:pt idx="344">
                  <c:v>1.114E-4</c:v>
                </c:pt>
                <c:pt idx="345">
                  <c:v>1.03E-4</c:v>
                </c:pt>
                <c:pt idx="346">
                  <c:v>9.4599999999999996E-5</c:v>
                </c:pt>
                <c:pt idx="347">
                  <c:v>8.619E-5</c:v>
                </c:pt>
                <c:pt idx="348">
                  <c:v>7.7780000000000004E-5</c:v>
                </c:pt>
                <c:pt idx="349">
                  <c:v>6.9380000000000003E-5</c:v>
                </c:pt>
                <c:pt idx="350">
                  <c:v>6.0970000000000001E-5</c:v>
                </c:pt>
                <c:pt idx="351">
                  <c:v>6.6110000000000002E-5</c:v>
                </c:pt>
                <c:pt idx="352">
                  <c:v>7.1249999999999997E-5</c:v>
                </c:pt>
                <c:pt idx="353">
                  <c:v>7.6390000000000006E-5</c:v>
                </c:pt>
                <c:pt idx="354">
                  <c:v>8.1539999999999995E-5</c:v>
                </c:pt>
                <c:pt idx="355">
                  <c:v>8.6680000000000004E-5</c:v>
                </c:pt>
                <c:pt idx="356">
                  <c:v>9.1819999999999998E-5</c:v>
                </c:pt>
                <c:pt idx="357">
                  <c:v>9.6959999999999993E-5</c:v>
                </c:pt>
                <c:pt idx="358">
                  <c:v>1.021E-4</c:v>
                </c:pt>
                <c:pt idx="359">
                  <c:v>1.072E-4</c:v>
                </c:pt>
                <c:pt idx="360">
                  <c:v>1.1239999999999999E-4</c:v>
                </c:pt>
                <c:pt idx="361">
                  <c:v>1.1239999999999999E-4</c:v>
                </c:pt>
                <c:pt idx="362">
                  <c:v>1.1239999999999999E-4</c:v>
                </c:pt>
                <c:pt idx="363">
                  <c:v>1.1239999999999999E-4</c:v>
                </c:pt>
                <c:pt idx="364">
                  <c:v>1.1239999999999999E-4</c:v>
                </c:pt>
                <c:pt idx="365">
                  <c:v>1.1239999999999999E-4</c:v>
                </c:pt>
                <c:pt idx="366">
                  <c:v>1.125E-4</c:v>
                </c:pt>
                <c:pt idx="367">
                  <c:v>1.125E-4</c:v>
                </c:pt>
                <c:pt idx="368">
                  <c:v>1.125E-4</c:v>
                </c:pt>
                <c:pt idx="369">
                  <c:v>1.125E-4</c:v>
                </c:pt>
                <c:pt idx="370">
                  <c:v>1.125E-4</c:v>
                </c:pt>
                <c:pt idx="371">
                  <c:v>1.125E-4</c:v>
                </c:pt>
                <c:pt idx="372">
                  <c:v>1.125E-4</c:v>
                </c:pt>
                <c:pt idx="373">
                  <c:v>1.125E-4</c:v>
                </c:pt>
                <c:pt idx="374">
                  <c:v>1.126E-4</c:v>
                </c:pt>
                <c:pt idx="375">
                  <c:v>1.126E-4</c:v>
                </c:pt>
                <c:pt idx="376">
                  <c:v>1.126E-4</c:v>
                </c:pt>
                <c:pt idx="377">
                  <c:v>1.126E-4</c:v>
                </c:pt>
                <c:pt idx="378">
                  <c:v>1.126E-4</c:v>
                </c:pt>
                <c:pt idx="379">
                  <c:v>1.126E-4</c:v>
                </c:pt>
                <c:pt idx="380">
                  <c:v>1.126E-4</c:v>
                </c:pt>
                <c:pt idx="381">
                  <c:v>1.126E-4</c:v>
                </c:pt>
                <c:pt idx="382">
                  <c:v>1.126E-4</c:v>
                </c:pt>
                <c:pt idx="383">
                  <c:v>1.126E-4</c:v>
                </c:pt>
                <c:pt idx="384">
                  <c:v>1.126E-4</c:v>
                </c:pt>
                <c:pt idx="385">
                  <c:v>1.126E-4</c:v>
                </c:pt>
                <c:pt idx="386">
                  <c:v>1.126E-4</c:v>
                </c:pt>
                <c:pt idx="387">
                  <c:v>1.125E-4</c:v>
                </c:pt>
                <c:pt idx="388">
                  <c:v>1.125E-4</c:v>
                </c:pt>
                <c:pt idx="389">
                  <c:v>1.125E-4</c:v>
                </c:pt>
                <c:pt idx="390">
                  <c:v>1.125E-4</c:v>
                </c:pt>
                <c:pt idx="391">
                  <c:v>1.125E-4</c:v>
                </c:pt>
                <c:pt idx="392">
                  <c:v>1.125E-4</c:v>
                </c:pt>
                <c:pt idx="393">
                  <c:v>1.125E-4</c:v>
                </c:pt>
                <c:pt idx="394">
                  <c:v>1.125E-4</c:v>
                </c:pt>
                <c:pt idx="395">
                  <c:v>1.125E-4</c:v>
                </c:pt>
                <c:pt idx="396">
                  <c:v>1.1239999999999999E-4</c:v>
                </c:pt>
                <c:pt idx="397">
                  <c:v>1.1239999999999999E-4</c:v>
                </c:pt>
                <c:pt idx="398">
                  <c:v>1.1239999999999999E-4</c:v>
                </c:pt>
                <c:pt idx="399">
                  <c:v>1.1239999999999999E-4</c:v>
                </c:pt>
                <c:pt idx="400">
                  <c:v>1.1239999999999999E-4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F54-43EF-815B-29FFD8EE5B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6920688"/>
        <c:axId val="376920296"/>
      </c:scatterChart>
      <c:valAx>
        <c:axId val="376920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920296"/>
        <c:crosses val="autoZero"/>
        <c:crossBetween val="midCat"/>
      </c:valAx>
      <c:valAx>
        <c:axId val="376920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Rbl</a:t>
                </a:r>
                <a:r>
                  <a:rPr lang="en-US" baseline="0"/>
                  <a:t> (Vollts)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9206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Sheet1!$K$1</c:f>
              <c:strCache>
                <c:ptCount val="1"/>
                <c:pt idx="0">
                  <c:v>wwl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Sheet1!$J$2:$J$402</c:f>
              <c:numCache>
                <c:formatCode>0.00E+00</c:formatCode>
                <c:ptCount val="401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Sheet1!$K$2:$K$402</c:f>
              <c:numCache>
                <c:formatCode>0.00E+00</c:formatCode>
                <c:ptCount val="4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0.9</c:v>
                </c:pt>
                <c:pt idx="77">
                  <c:v>0.9</c:v>
                </c:pt>
                <c:pt idx="78">
                  <c:v>0.9</c:v>
                </c:pt>
                <c:pt idx="79">
                  <c:v>0.9</c:v>
                </c:pt>
                <c:pt idx="80">
                  <c:v>0.9</c:v>
                </c:pt>
                <c:pt idx="81">
                  <c:v>0.9</c:v>
                </c:pt>
                <c:pt idx="82">
                  <c:v>0.9</c:v>
                </c:pt>
                <c:pt idx="83">
                  <c:v>0.9</c:v>
                </c:pt>
                <c:pt idx="84">
                  <c:v>0.9</c:v>
                </c:pt>
                <c:pt idx="85">
                  <c:v>0.9</c:v>
                </c:pt>
                <c:pt idx="86">
                  <c:v>0.9</c:v>
                </c:pt>
                <c:pt idx="87">
                  <c:v>0.9</c:v>
                </c:pt>
                <c:pt idx="88">
                  <c:v>0.9</c:v>
                </c:pt>
                <c:pt idx="89">
                  <c:v>0.9</c:v>
                </c:pt>
                <c:pt idx="90">
                  <c:v>0.9</c:v>
                </c:pt>
                <c:pt idx="91">
                  <c:v>0.9</c:v>
                </c:pt>
                <c:pt idx="92">
                  <c:v>0.9</c:v>
                </c:pt>
                <c:pt idx="93">
                  <c:v>0.9</c:v>
                </c:pt>
                <c:pt idx="94">
                  <c:v>0.9</c:v>
                </c:pt>
                <c:pt idx="95">
                  <c:v>0.9</c:v>
                </c:pt>
                <c:pt idx="96">
                  <c:v>0.9</c:v>
                </c:pt>
                <c:pt idx="97">
                  <c:v>0.9</c:v>
                </c:pt>
                <c:pt idx="98">
                  <c:v>0.9</c:v>
                </c:pt>
                <c:pt idx="99">
                  <c:v>0.9</c:v>
                </c:pt>
                <c:pt idx="100">
                  <c:v>0.9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0.9</c:v>
                </c:pt>
                <c:pt idx="177">
                  <c:v>0.9</c:v>
                </c:pt>
                <c:pt idx="178">
                  <c:v>0.9</c:v>
                </c:pt>
                <c:pt idx="179">
                  <c:v>0.9</c:v>
                </c:pt>
                <c:pt idx="180">
                  <c:v>0.9</c:v>
                </c:pt>
                <c:pt idx="181">
                  <c:v>0.9</c:v>
                </c:pt>
                <c:pt idx="182">
                  <c:v>0.9</c:v>
                </c:pt>
                <c:pt idx="183">
                  <c:v>0.9</c:v>
                </c:pt>
                <c:pt idx="184">
                  <c:v>0.9</c:v>
                </c:pt>
                <c:pt idx="185">
                  <c:v>0.9</c:v>
                </c:pt>
                <c:pt idx="186">
                  <c:v>0.9</c:v>
                </c:pt>
                <c:pt idx="187">
                  <c:v>0.9</c:v>
                </c:pt>
                <c:pt idx="188">
                  <c:v>0.9</c:v>
                </c:pt>
                <c:pt idx="189">
                  <c:v>0.9</c:v>
                </c:pt>
                <c:pt idx="190">
                  <c:v>0.9</c:v>
                </c:pt>
                <c:pt idx="191">
                  <c:v>0.9</c:v>
                </c:pt>
                <c:pt idx="192">
                  <c:v>0.9</c:v>
                </c:pt>
                <c:pt idx="193">
                  <c:v>0.9</c:v>
                </c:pt>
                <c:pt idx="194">
                  <c:v>0.9</c:v>
                </c:pt>
                <c:pt idx="195">
                  <c:v>0.9</c:v>
                </c:pt>
                <c:pt idx="196">
                  <c:v>0.9</c:v>
                </c:pt>
                <c:pt idx="197">
                  <c:v>0.9</c:v>
                </c:pt>
                <c:pt idx="198">
                  <c:v>0.9</c:v>
                </c:pt>
                <c:pt idx="199">
                  <c:v>0.9</c:v>
                </c:pt>
                <c:pt idx="200">
                  <c:v>0.9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0.9</c:v>
                </c:pt>
                <c:pt idx="277">
                  <c:v>0.9</c:v>
                </c:pt>
                <c:pt idx="278">
                  <c:v>0.9</c:v>
                </c:pt>
                <c:pt idx="279">
                  <c:v>0.9</c:v>
                </c:pt>
                <c:pt idx="280">
                  <c:v>0.9</c:v>
                </c:pt>
                <c:pt idx="281">
                  <c:v>0.9</c:v>
                </c:pt>
                <c:pt idx="282">
                  <c:v>0.9</c:v>
                </c:pt>
                <c:pt idx="283">
                  <c:v>0.9</c:v>
                </c:pt>
                <c:pt idx="284">
                  <c:v>0.9</c:v>
                </c:pt>
                <c:pt idx="285">
                  <c:v>0.9</c:v>
                </c:pt>
                <c:pt idx="286">
                  <c:v>0.9</c:v>
                </c:pt>
                <c:pt idx="287">
                  <c:v>0.9</c:v>
                </c:pt>
                <c:pt idx="288">
                  <c:v>0.9</c:v>
                </c:pt>
                <c:pt idx="289">
                  <c:v>0.9</c:v>
                </c:pt>
                <c:pt idx="290">
                  <c:v>0.9</c:v>
                </c:pt>
                <c:pt idx="291">
                  <c:v>0.9</c:v>
                </c:pt>
                <c:pt idx="292">
                  <c:v>0.9</c:v>
                </c:pt>
                <c:pt idx="293">
                  <c:v>0.9</c:v>
                </c:pt>
                <c:pt idx="294">
                  <c:v>0.9</c:v>
                </c:pt>
                <c:pt idx="295">
                  <c:v>0.9</c:v>
                </c:pt>
                <c:pt idx="296">
                  <c:v>0.9</c:v>
                </c:pt>
                <c:pt idx="297">
                  <c:v>0.9</c:v>
                </c:pt>
                <c:pt idx="298">
                  <c:v>0.9</c:v>
                </c:pt>
                <c:pt idx="299">
                  <c:v>0.9</c:v>
                </c:pt>
                <c:pt idx="300">
                  <c:v>0.9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48-47AD-A5B2-8EA1BFFF2A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6919120"/>
        <c:axId val="376921864"/>
      </c:scatterChart>
      <c:valAx>
        <c:axId val="376919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921864"/>
        <c:crosses val="autoZero"/>
        <c:crossBetween val="midCat"/>
      </c:valAx>
      <c:valAx>
        <c:axId val="376921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err="1"/>
                  <a:t>Wwl</a:t>
                </a:r>
                <a:r>
                  <a:rPr lang="en-US"/>
                  <a:t> (Volts)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9191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wbl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Sheet1!$G$2:$G$402</c:f>
              <c:numCache>
                <c:formatCode>0.00E+00</c:formatCode>
                <c:ptCount val="401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Sheet1!$H$2:$H$402</c:f>
              <c:numCache>
                <c:formatCode>0.00E+00</c:formatCode>
                <c:ptCount val="4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0.45</c:v>
                </c:pt>
                <c:pt idx="52">
                  <c:v>0.45</c:v>
                </c:pt>
                <c:pt idx="53">
                  <c:v>0.45</c:v>
                </c:pt>
                <c:pt idx="54">
                  <c:v>0.45</c:v>
                </c:pt>
                <c:pt idx="55">
                  <c:v>0.45</c:v>
                </c:pt>
                <c:pt idx="56">
                  <c:v>0.45</c:v>
                </c:pt>
                <c:pt idx="57">
                  <c:v>0.45</c:v>
                </c:pt>
                <c:pt idx="58">
                  <c:v>0.45</c:v>
                </c:pt>
                <c:pt idx="59">
                  <c:v>0.45</c:v>
                </c:pt>
                <c:pt idx="60">
                  <c:v>0.45</c:v>
                </c:pt>
                <c:pt idx="61">
                  <c:v>0.45</c:v>
                </c:pt>
                <c:pt idx="62">
                  <c:v>0.45</c:v>
                </c:pt>
                <c:pt idx="63">
                  <c:v>0.45</c:v>
                </c:pt>
                <c:pt idx="64">
                  <c:v>0.45</c:v>
                </c:pt>
                <c:pt idx="65">
                  <c:v>0.45</c:v>
                </c:pt>
                <c:pt idx="66">
                  <c:v>0.45</c:v>
                </c:pt>
                <c:pt idx="67">
                  <c:v>0.45</c:v>
                </c:pt>
                <c:pt idx="68">
                  <c:v>0.45</c:v>
                </c:pt>
                <c:pt idx="69">
                  <c:v>0.45</c:v>
                </c:pt>
                <c:pt idx="70">
                  <c:v>0.45</c:v>
                </c:pt>
                <c:pt idx="71">
                  <c:v>0.45</c:v>
                </c:pt>
                <c:pt idx="72">
                  <c:v>0.45</c:v>
                </c:pt>
                <c:pt idx="73">
                  <c:v>0.45</c:v>
                </c:pt>
                <c:pt idx="74">
                  <c:v>0.45</c:v>
                </c:pt>
                <c:pt idx="75">
                  <c:v>0.45</c:v>
                </c:pt>
                <c:pt idx="76">
                  <c:v>0.45</c:v>
                </c:pt>
                <c:pt idx="77">
                  <c:v>0.45</c:v>
                </c:pt>
                <c:pt idx="78">
                  <c:v>0.45</c:v>
                </c:pt>
                <c:pt idx="79">
                  <c:v>0.45</c:v>
                </c:pt>
                <c:pt idx="80">
                  <c:v>0.45</c:v>
                </c:pt>
                <c:pt idx="81">
                  <c:v>0.45</c:v>
                </c:pt>
                <c:pt idx="82">
                  <c:v>0.45</c:v>
                </c:pt>
                <c:pt idx="83">
                  <c:v>0.45</c:v>
                </c:pt>
                <c:pt idx="84">
                  <c:v>0.45</c:v>
                </c:pt>
                <c:pt idx="85">
                  <c:v>0.45</c:v>
                </c:pt>
                <c:pt idx="86">
                  <c:v>0.45</c:v>
                </c:pt>
                <c:pt idx="87">
                  <c:v>0.45</c:v>
                </c:pt>
                <c:pt idx="88">
                  <c:v>0.45</c:v>
                </c:pt>
                <c:pt idx="89">
                  <c:v>0.45</c:v>
                </c:pt>
                <c:pt idx="90">
                  <c:v>0.45</c:v>
                </c:pt>
                <c:pt idx="91">
                  <c:v>0.45</c:v>
                </c:pt>
                <c:pt idx="92">
                  <c:v>0.45</c:v>
                </c:pt>
                <c:pt idx="93">
                  <c:v>0.45</c:v>
                </c:pt>
                <c:pt idx="94">
                  <c:v>0.45</c:v>
                </c:pt>
                <c:pt idx="95">
                  <c:v>0.45</c:v>
                </c:pt>
                <c:pt idx="96">
                  <c:v>0.45</c:v>
                </c:pt>
                <c:pt idx="97">
                  <c:v>0.45</c:v>
                </c:pt>
                <c:pt idx="98">
                  <c:v>0.45</c:v>
                </c:pt>
                <c:pt idx="99">
                  <c:v>0.45</c:v>
                </c:pt>
                <c:pt idx="100">
                  <c:v>0.45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0.9</c:v>
                </c:pt>
                <c:pt idx="152">
                  <c:v>0.9</c:v>
                </c:pt>
                <c:pt idx="153">
                  <c:v>0.9</c:v>
                </c:pt>
                <c:pt idx="154">
                  <c:v>0.9</c:v>
                </c:pt>
                <c:pt idx="155">
                  <c:v>0.9</c:v>
                </c:pt>
                <c:pt idx="156">
                  <c:v>0.9</c:v>
                </c:pt>
                <c:pt idx="157">
                  <c:v>0.9</c:v>
                </c:pt>
                <c:pt idx="158">
                  <c:v>0.9</c:v>
                </c:pt>
                <c:pt idx="159">
                  <c:v>0.9</c:v>
                </c:pt>
                <c:pt idx="160">
                  <c:v>0.9</c:v>
                </c:pt>
                <c:pt idx="161">
                  <c:v>0.9</c:v>
                </c:pt>
                <c:pt idx="162">
                  <c:v>0.9</c:v>
                </c:pt>
                <c:pt idx="163">
                  <c:v>0.9</c:v>
                </c:pt>
                <c:pt idx="164">
                  <c:v>0.9</c:v>
                </c:pt>
                <c:pt idx="165">
                  <c:v>0.9</c:v>
                </c:pt>
                <c:pt idx="166">
                  <c:v>0.9</c:v>
                </c:pt>
                <c:pt idx="167">
                  <c:v>0.9</c:v>
                </c:pt>
                <c:pt idx="168">
                  <c:v>0.9</c:v>
                </c:pt>
                <c:pt idx="169">
                  <c:v>0.9</c:v>
                </c:pt>
                <c:pt idx="170">
                  <c:v>0.9</c:v>
                </c:pt>
                <c:pt idx="171">
                  <c:v>0.9</c:v>
                </c:pt>
                <c:pt idx="172">
                  <c:v>0.9</c:v>
                </c:pt>
                <c:pt idx="173">
                  <c:v>0.9</c:v>
                </c:pt>
                <c:pt idx="174">
                  <c:v>0.9</c:v>
                </c:pt>
                <c:pt idx="175">
                  <c:v>0.9</c:v>
                </c:pt>
                <c:pt idx="176">
                  <c:v>0.9</c:v>
                </c:pt>
                <c:pt idx="177">
                  <c:v>0.9</c:v>
                </c:pt>
                <c:pt idx="178">
                  <c:v>0.9</c:v>
                </c:pt>
                <c:pt idx="179">
                  <c:v>0.9</c:v>
                </c:pt>
                <c:pt idx="180">
                  <c:v>0.9</c:v>
                </c:pt>
                <c:pt idx="181">
                  <c:v>0.9</c:v>
                </c:pt>
                <c:pt idx="182">
                  <c:v>0.9</c:v>
                </c:pt>
                <c:pt idx="183">
                  <c:v>0.9</c:v>
                </c:pt>
                <c:pt idx="184">
                  <c:v>0.9</c:v>
                </c:pt>
                <c:pt idx="185">
                  <c:v>0.9</c:v>
                </c:pt>
                <c:pt idx="186">
                  <c:v>0.9</c:v>
                </c:pt>
                <c:pt idx="187">
                  <c:v>0.9</c:v>
                </c:pt>
                <c:pt idx="188">
                  <c:v>0.9</c:v>
                </c:pt>
                <c:pt idx="189">
                  <c:v>0.9</c:v>
                </c:pt>
                <c:pt idx="190">
                  <c:v>0.9</c:v>
                </c:pt>
                <c:pt idx="191">
                  <c:v>0.9</c:v>
                </c:pt>
                <c:pt idx="192">
                  <c:v>0.9</c:v>
                </c:pt>
                <c:pt idx="193">
                  <c:v>0.9</c:v>
                </c:pt>
                <c:pt idx="194">
                  <c:v>0.9</c:v>
                </c:pt>
                <c:pt idx="195">
                  <c:v>0.9</c:v>
                </c:pt>
                <c:pt idx="196">
                  <c:v>0.9</c:v>
                </c:pt>
                <c:pt idx="197">
                  <c:v>0.9</c:v>
                </c:pt>
                <c:pt idx="198">
                  <c:v>0.9</c:v>
                </c:pt>
                <c:pt idx="199">
                  <c:v>0.9</c:v>
                </c:pt>
                <c:pt idx="200">
                  <c:v>0.9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C8C-4A23-9BE0-C28BCF454E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6922256"/>
        <c:axId val="376923040"/>
      </c:scatterChart>
      <c:valAx>
        <c:axId val="376922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923040"/>
        <c:crosses val="autoZero"/>
        <c:crossBetween val="midCat"/>
      </c:valAx>
      <c:valAx>
        <c:axId val="37692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err="1"/>
                  <a:t>Wbl</a:t>
                </a:r>
                <a:r>
                  <a:rPr lang="en-US" baseline="0"/>
                  <a:t> (Volts)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922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[SRAM45nmTry.xlsx]Sheet1!$B$1</c:f>
              <c:strCache>
                <c:ptCount val="1"/>
                <c:pt idx="0">
                  <c:v>q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[SRAM45nmTry.xlsx]Sheet1!$A$2:$A$403</c:f>
              <c:numCache>
                <c:formatCode>0.00E+00</c:formatCode>
                <c:ptCount val="402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[SRAM45nmTry.xlsx]Sheet1!$B$2:$B$403</c:f>
              <c:numCache>
                <c:formatCode>0.00E+00</c:formatCode>
                <c:ptCount val="402"/>
                <c:pt idx="0">
                  <c:v>0.4496</c:v>
                </c:pt>
                <c:pt idx="1">
                  <c:v>0.4496</c:v>
                </c:pt>
                <c:pt idx="2">
                  <c:v>0.4496</c:v>
                </c:pt>
                <c:pt idx="3">
                  <c:v>0.4496</c:v>
                </c:pt>
                <c:pt idx="4">
                  <c:v>0.4496</c:v>
                </c:pt>
                <c:pt idx="5">
                  <c:v>0.4496</c:v>
                </c:pt>
                <c:pt idx="6">
                  <c:v>0.4496</c:v>
                </c:pt>
                <c:pt idx="7">
                  <c:v>0.4496</c:v>
                </c:pt>
                <c:pt idx="8">
                  <c:v>0.4496</c:v>
                </c:pt>
                <c:pt idx="9">
                  <c:v>0.4496</c:v>
                </c:pt>
                <c:pt idx="10">
                  <c:v>0.4496</c:v>
                </c:pt>
                <c:pt idx="11">
                  <c:v>0.4496</c:v>
                </c:pt>
                <c:pt idx="12">
                  <c:v>0.4496</c:v>
                </c:pt>
                <c:pt idx="13">
                  <c:v>0.4496</c:v>
                </c:pt>
                <c:pt idx="14">
                  <c:v>0.4496</c:v>
                </c:pt>
                <c:pt idx="15">
                  <c:v>0.4496</c:v>
                </c:pt>
                <c:pt idx="16">
                  <c:v>0.4496</c:v>
                </c:pt>
                <c:pt idx="17">
                  <c:v>0.4496</c:v>
                </c:pt>
                <c:pt idx="18">
                  <c:v>0.4496</c:v>
                </c:pt>
                <c:pt idx="19">
                  <c:v>0.4496</c:v>
                </c:pt>
                <c:pt idx="20">
                  <c:v>0.4496</c:v>
                </c:pt>
                <c:pt idx="21">
                  <c:v>0.4496</c:v>
                </c:pt>
                <c:pt idx="22">
                  <c:v>0.4496</c:v>
                </c:pt>
                <c:pt idx="23">
                  <c:v>0.4496</c:v>
                </c:pt>
                <c:pt idx="24">
                  <c:v>0.4496</c:v>
                </c:pt>
                <c:pt idx="25">
                  <c:v>0.4496</c:v>
                </c:pt>
                <c:pt idx="26">
                  <c:v>0.4496</c:v>
                </c:pt>
                <c:pt idx="27">
                  <c:v>0.4496</c:v>
                </c:pt>
                <c:pt idx="28">
                  <c:v>0.4496</c:v>
                </c:pt>
                <c:pt idx="29">
                  <c:v>0.4496</c:v>
                </c:pt>
                <c:pt idx="30">
                  <c:v>0.4496</c:v>
                </c:pt>
                <c:pt idx="31">
                  <c:v>0.4496</c:v>
                </c:pt>
                <c:pt idx="32">
                  <c:v>0.4496</c:v>
                </c:pt>
                <c:pt idx="33">
                  <c:v>0.4496</c:v>
                </c:pt>
                <c:pt idx="34">
                  <c:v>0.4496</c:v>
                </c:pt>
                <c:pt idx="35">
                  <c:v>0.4496</c:v>
                </c:pt>
                <c:pt idx="36">
                  <c:v>0.4496</c:v>
                </c:pt>
                <c:pt idx="37">
                  <c:v>0.4496</c:v>
                </c:pt>
                <c:pt idx="38">
                  <c:v>0.4496</c:v>
                </c:pt>
                <c:pt idx="39">
                  <c:v>0.4496</c:v>
                </c:pt>
                <c:pt idx="40">
                  <c:v>0.4496</c:v>
                </c:pt>
                <c:pt idx="41">
                  <c:v>0.4496</c:v>
                </c:pt>
                <c:pt idx="42">
                  <c:v>0.4496</c:v>
                </c:pt>
                <c:pt idx="43">
                  <c:v>0.4496</c:v>
                </c:pt>
                <c:pt idx="44">
                  <c:v>0.4496</c:v>
                </c:pt>
                <c:pt idx="45">
                  <c:v>0.4496</c:v>
                </c:pt>
                <c:pt idx="46">
                  <c:v>0.4496</c:v>
                </c:pt>
                <c:pt idx="47">
                  <c:v>0.4496</c:v>
                </c:pt>
                <c:pt idx="48">
                  <c:v>0.4496</c:v>
                </c:pt>
                <c:pt idx="49">
                  <c:v>0.4496</c:v>
                </c:pt>
                <c:pt idx="50">
                  <c:v>0.4496</c:v>
                </c:pt>
                <c:pt idx="51">
                  <c:v>0.45090000000000002</c:v>
                </c:pt>
                <c:pt idx="52">
                  <c:v>0.4496</c:v>
                </c:pt>
                <c:pt idx="53">
                  <c:v>0.4496</c:v>
                </c:pt>
                <c:pt idx="54">
                  <c:v>0.4496</c:v>
                </c:pt>
                <c:pt idx="55">
                  <c:v>0.4496</c:v>
                </c:pt>
                <c:pt idx="56">
                  <c:v>0.4496</c:v>
                </c:pt>
                <c:pt idx="57">
                  <c:v>0.4496</c:v>
                </c:pt>
                <c:pt idx="58">
                  <c:v>0.4496</c:v>
                </c:pt>
                <c:pt idx="59">
                  <c:v>0.4496</c:v>
                </c:pt>
                <c:pt idx="60">
                  <c:v>0.4496</c:v>
                </c:pt>
                <c:pt idx="61">
                  <c:v>0.4496</c:v>
                </c:pt>
                <c:pt idx="62">
                  <c:v>0.4496</c:v>
                </c:pt>
                <c:pt idx="63">
                  <c:v>0.4496</c:v>
                </c:pt>
                <c:pt idx="64">
                  <c:v>0.4496</c:v>
                </c:pt>
                <c:pt idx="65">
                  <c:v>0.4496</c:v>
                </c:pt>
                <c:pt idx="66">
                  <c:v>0.4496</c:v>
                </c:pt>
                <c:pt idx="67">
                  <c:v>0.4496</c:v>
                </c:pt>
                <c:pt idx="68">
                  <c:v>0.4496</c:v>
                </c:pt>
                <c:pt idx="69">
                  <c:v>0.4496</c:v>
                </c:pt>
                <c:pt idx="70">
                  <c:v>0.4496</c:v>
                </c:pt>
                <c:pt idx="71">
                  <c:v>0.4496</c:v>
                </c:pt>
                <c:pt idx="72">
                  <c:v>0.4496</c:v>
                </c:pt>
                <c:pt idx="73">
                  <c:v>0.4496</c:v>
                </c:pt>
                <c:pt idx="74">
                  <c:v>0.4496</c:v>
                </c:pt>
                <c:pt idx="75">
                  <c:v>0.4496</c:v>
                </c:pt>
                <c:pt idx="76">
                  <c:v>0.45079999999999998</c:v>
                </c:pt>
                <c:pt idx="77">
                  <c:v>0.44990000000000002</c:v>
                </c:pt>
                <c:pt idx="78">
                  <c:v>0.44990000000000002</c:v>
                </c:pt>
                <c:pt idx="79">
                  <c:v>0.44990000000000002</c:v>
                </c:pt>
                <c:pt idx="80">
                  <c:v>0.44990000000000002</c:v>
                </c:pt>
                <c:pt idx="81">
                  <c:v>0.44990000000000002</c:v>
                </c:pt>
                <c:pt idx="82">
                  <c:v>0.44990000000000002</c:v>
                </c:pt>
                <c:pt idx="83">
                  <c:v>0.44990000000000002</c:v>
                </c:pt>
                <c:pt idx="84">
                  <c:v>0.44990000000000002</c:v>
                </c:pt>
                <c:pt idx="85">
                  <c:v>0.44990000000000002</c:v>
                </c:pt>
                <c:pt idx="86">
                  <c:v>0.44990000000000002</c:v>
                </c:pt>
                <c:pt idx="87">
                  <c:v>0.44990000000000002</c:v>
                </c:pt>
                <c:pt idx="88">
                  <c:v>0.44990000000000002</c:v>
                </c:pt>
                <c:pt idx="89">
                  <c:v>0.44990000000000002</c:v>
                </c:pt>
                <c:pt idx="90">
                  <c:v>0.44990000000000002</c:v>
                </c:pt>
                <c:pt idx="91">
                  <c:v>0.44990000000000002</c:v>
                </c:pt>
                <c:pt idx="92">
                  <c:v>0.44990000000000002</c:v>
                </c:pt>
                <c:pt idx="93">
                  <c:v>0.44990000000000002</c:v>
                </c:pt>
                <c:pt idx="94">
                  <c:v>0.44990000000000002</c:v>
                </c:pt>
                <c:pt idx="95">
                  <c:v>0.44990000000000002</c:v>
                </c:pt>
                <c:pt idx="96">
                  <c:v>0.44990000000000002</c:v>
                </c:pt>
                <c:pt idx="97">
                  <c:v>0.44990000000000002</c:v>
                </c:pt>
                <c:pt idx="98">
                  <c:v>0.44990000000000002</c:v>
                </c:pt>
                <c:pt idx="99">
                  <c:v>0.44990000000000002</c:v>
                </c:pt>
                <c:pt idx="100">
                  <c:v>0.44990000000000002</c:v>
                </c:pt>
                <c:pt idx="101">
                  <c:v>0.44600000000000001</c:v>
                </c:pt>
                <c:pt idx="102">
                  <c:v>0.4496</c:v>
                </c:pt>
                <c:pt idx="103">
                  <c:v>0.4496</c:v>
                </c:pt>
                <c:pt idx="104">
                  <c:v>0.44950000000000001</c:v>
                </c:pt>
                <c:pt idx="105">
                  <c:v>0.4496</c:v>
                </c:pt>
                <c:pt idx="106">
                  <c:v>0.4496</c:v>
                </c:pt>
                <c:pt idx="107">
                  <c:v>0.4496</c:v>
                </c:pt>
                <c:pt idx="108">
                  <c:v>0.4496</c:v>
                </c:pt>
                <c:pt idx="109">
                  <c:v>0.4496</c:v>
                </c:pt>
                <c:pt idx="110">
                  <c:v>0.4496</c:v>
                </c:pt>
                <c:pt idx="111">
                  <c:v>0.4496</c:v>
                </c:pt>
                <c:pt idx="112">
                  <c:v>0.4496</c:v>
                </c:pt>
                <c:pt idx="113">
                  <c:v>0.4496</c:v>
                </c:pt>
                <c:pt idx="114">
                  <c:v>0.4496</c:v>
                </c:pt>
                <c:pt idx="115">
                  <c:v>0.4496</c:v>
                </c:pt>
                <c:pt idx="116">
                  <c:v>0.4496</c:v>
                </c:pt>
                <c:pt idx="117">
                  <c:v>0.4496</c:v>
                </c:pt>
                <c:pt idx="118">
                  <c:v>0.4496</c:v>
                </c:pt>
                <c:pt idx="119">
                  <c:v>0.4496</c:v>
                </c:pt>
                <c:pt idx="120">
                  <c:v>0.4496</c:v>
                </c:pt>
                <c:pt idx="121">
                  <c:v>0.4496</c:v>
                </c:pt>
                <c:pt idx="122">
                  <c:v>0.4496</c:v>
                </c:pt>
                <c:pt idx="123">
                  <c:v>0.4496</c:v>
                </c:pt>
                <c:pt idx="124">
                  <c:v>0.4496</c:v>
                </c:pt>
                <c:pt idx="125">
                  <c:v>0.4496</c:v>
                </c:pt>
                <c:pt idx="126">
                  <c:v>0.4546</c:v>
                </c:pt>
                <c:pt idx="127">
                  <c:v>0.44950000000000001</c:v>
                </c:pt>
                <c:pt idx="128">
                  <c:v>0.4496</c:v>
                </c:pt>
                <c:pt idx="129">
                  <c:v>0.4496</c:v>
                </c:pt>
                <c:pt idx="130">
                  <c:v>0.4496</c:v>
                </c:pt>
                <c:pt idx="131">
                  <c:v>0.4496</c:v>
                </c:pt>
                <c:pt idx="132">
                  <c:v>0.4496</c:v>
                </c:pt>
                <c:pt idx="133">
                  <c:v>0.4496</c:v>
                </c:pt>
                <c:pt idx="134">
                  <c:v>0.4496</c:v>
                </c:pt>
                <c:pt idx="135">
                  <c:v>0.4496</c:v>
                </c:pt>
                <c:pt idx="136">
                  <c:v>0.4496</c:v>
                </c:pt>
                <c:pt idx="137">
                  <c:v>0.4496</c:v>
                </c:pt>
                <c:pt idx="138">
                  <c:v>0.4496</c:v>
                </c:pt>
                <c:pt idx="139">
                  <c:v>0.4496</c:v>
                </c:pt>
                <c:pt idx="140">
                  <c:v>0.4496</c:v>
                </c:pt>
                <c:pt idx="141">
                  <c:v>0.4496</c:v>
                </c:pt>
                <c:pt idx="142">
                  <c:v>0.4496</c:v>
                </c:pt>
                <c:pt idx="143">
                  <c:v>0.4496</c:v>
                </c:pt>
                <c:pt idx="144">
                  <c:v>0.4496</c:v>
                </c:pt>
                <c:pt idx="145">
                  <c:v>0.4496</c:v>
                </c:pt>
                <c:pt idx="146">
                  <c:v>0.4496</c:v>
                </c:pt>
                <c:pt idx="147">
                  <c:v>0.4496</c:v>
                </c:pt>
                <c:pt idx="148">
                  <c:v>0.4496</c:v>
                </c:pt>
                <c:pt idx="149">
                  <c:v>0.4496</c:v>
                </c:pt>
                <c:pt idx="150">
                  <c:v>0.4496</c:v>
                </c:pt>
                <c:pt idx="151">
                  <c:v>0.45319999999999999</c:v>
                </c:pt>
                <c:pt idx="152">
                  <c:v>0.4496</c:v>
                </c:pt>
                <c:pt idx="153">
                  <c:v>0.4496</c:v>
                </c:pt>
                <c:pt idx="154">
                  <c:v>0.4496</c:v>
                </c:pt>
                <c:pt idx="155">
                  <c:v>0.4496</c:v>
                </c:pt>
                <c:pt idx="156">
                  <c:v>0.4496</c:v>
                </c:pt>
                <c:pt idx="157">
                  <c:v>0.4496</c:v>
                </c:pt>
                <c:pt idx="158">
                  <c:v>0.4496</c:v>
                </c:pt>
                <c:pt idx="159">
                  <c:v>0.4496</c:v>
                </c:pt>
                <c:pt idx="160">
                  <c:v>0.4496</c:v>
                </c:pt>
                <c:pt idx="161">
                  <c:v>0.4496</c:v>
                </c:pt>
                <c:pt idx="162">
                  <c:v>0.4496</c:v>
                </c:pt>
                <c:pt idx="163">
                  <c:v>0.4496</c:v>
                </c:pt>
                <c:pt idx="164">
                  <c:v>0.4496</c:v>
                </c:pt>
                <c:pt idx="165">
                  <c:v>0.4496</c:v>
                </c:pt>
                <c:pt idx="166">
                  <c:v>0.4496</c:v>
                </c:pt>
                <c:pt idx="167">
                  <c:v>0.4496</c:v>
                </c:pt>
                <c:pt idx="168">
                  <c:v>0.4496</c:v>
                </c:pt>
                <c:pt idx="169">
                  <c:v>0.4496</c:v>
                </c:pt>
                <c:pt idx="170">
                  <c:v>0.4496</c:v>
                </c:pt>
                <c:pt idx="171">
                  <c:v>0.4496</c:v>
                </c:pt>
                <c:pt idx="172">
                  <c:v>0.4496</c:v>
                </c:pt>
                <c:pt idx="173">
                  <c:v>0.4496</c:v>
                </c:pt>
                <c:pt idx="174">
                  <c:v>0.4496</c:v>
                </c:pt>
                <c:pt idx="175">
                  <c:v>0.4496</c:v>
                </c:pt>
                <c:pt idx="176">
                  <c:v>0.88900000000000001</c:v>
                </c:pt>
                <c:pt idx="177">
                  <c:v>0.89990000000000003</c:v>
                </c:pt>
                <c:pt idx="178">
                  <c:v>0.9</c:v>
                </c:pt>
                <c:pt idx="179">
                  <c:v>0.9</c:v>
                </c:pt>
                <c:pt idx="180">
                  <c:v>0.9</c:v>
                </c:pt>
                <c:pt idx="181">
                  <c:v>0.9</c:v>
                </c:pt>
                <c:pt idx="182">
                  <c:v>0.9</c:v>
                </c:pt>
                <c:pt idx="183">
                  <c:v>0.9</c:v>
                </c:pt>
                <c:pt idx="184">
                  <c:v>0.9</c:v>
                </c:pt>
                <c:pt idx="185">
                  <c:v>0.9</c:v>
                </c:pt>
                <c:pt idx="186">
                  <c:v>0.9</c:v>
                </c:pt>
                <c:pt idx="187">
                  <c:v>0.9</c:v>
                </c:pt>
                <c:pt idx="188">
                  <c:v>0.9</c:v>
                </c:pt>
                <c:pt idx="189">
                  <c:v>0.9</c:v>
                </c:pt>
                <c:pt idx="190">
                  <c:v>0.9</c:v>
                </c:pt>
                <c:pt idx="191">
                  <c:v>0.9</c:v>
                </c:pt>
                <c:pt idx="192">
                  <c:v>0.9</c:v>
                </c:pt>
                <c:pt idx="193">
                  <c:v>0.9</c:v>
                </c:pt>
                <c:pt idx="194">
                  <c:v>0.9</c:v>
                </c:pt>
                <c:pt idx="195">
                  <c:v>0.9</c:v>
                </c:pt>
                <c:pt idx="196">
                  <c:v>0.9</c:v>
                </c:pt>
                <c:pt idx="197">
                  <c:v>0.9</c:v>
                </c:pt>
                <c:pt idx="198">
                  <c:v>0.9</c:v>
                </c:pt>
                <c:pt idx="199">
                  <c:v>0.9</c:v>
                </c:pt>
                <c:pt idx="200">
                  <c:v>0.9</c:v>
                </c:pt>
                <c:pt idx="201">
                  <c:v>0.90529999999999999</c:v>
                </c:pt>
                <c:pt idx="202">
                  <c:v>0.89980000000000004</c:v>
                </c:pt>
                <c:pt idx="203">
                  <c:v>0.89980000000000004</c:v>
                </c:pt>
                <c:pt idx="204">
                  <c:v>0.89980000000000004</c:v>
                </c:pt>
                <c:pt idx="205">
                  <c:v>0.89980000000000004</c:v>
                </c:pt>
                <c:pt idx="206">
                  <c:v>0.89980000000000004</c:v>
                </c:pt>
                <c:pt idx="207">
                  <c:v>0.89980000000000004</c:v>
                </c:pt>
                <c:pt idx="208">
                  <c:v>0.89980000000000004</c:v>
                </c:pt>
                <c:pt idx="209">
                  <c:v>0.89980000000000004</c:v>
                </c:pt>
                <c:pt idx="210">
                  <c:v>0.89980000000000004</c:v>
                </c:pt>
                <c:pt idx="211">
                  <c:v>0.89980000000000004</c:v>
                </c:pt>
                <c:pt idx="212">
                  <c:v>0.89980000000000004</c:v>
                </c:pt>
                <c:pt idx="213">
                  <c:v>0.89980000000000004</c:v>
                </c:pt>
                <c:pt idx="214">
                  <c:v>0.89980000000000004</c:v>
                </c:pt>
                <c:pt idx="215">
                  <c:v>0.89980000000000004</c:v>
                </c:pt>
                <c:pt idx="216">
                  <c:v>0.89980000000000004</c:v>
                </c:pt>
                <c:pt idx="217">
                  <c:v>0.89980000000000004</c:v>
                </c:pt>
                <c:pt idx="218">
                  <c:v>0.89980000000000004</c:v>
                </c:pt>
                <c:pt idx="219">
                  <c:v>0.89980000000000004</c:v>
                </c:pt>
                <c:pt idx="220">
                  <c:v>0.89980000000000004</c:v>
                </c:pt>
                <c:pt idx="221">
                  <c:v>0.89980000000000004</c:v>
                </c:pt>
                <c:pt idx="222">
                  <c:v>0.89980000000000004</c:v>
                </c:pt>
                <c:pt idx="223">
                  <c:v>0.89980000000000004</c:v>
                </c:pt>
                <c:pt idx="224">
                  <c:v>0.89980000000000004</c:v>
                </c:pt>
                <c:pt idx="225">
                  <c:v>0.89980000000000004</c:v>
                </c:pt>
                <c:pt idx="226">
                  <c:v>0.89580000000000004</c:v>
                </c:pt>
                <c:pt idx="227">
                  <c:v>0.89980000000000004</c:v>
                </c:pt>
                <c:pt idx="228">
                  <c:v>0.89980000000000004</c:v>
                </c:pt>
                <c:pt idx="229">
                  <c:v>0.89980000000000004</c:v>
                </c:pt>
                <c:pt idx="230">
                  <c:v>0.89980000000000004</c:v>
                </c:pt>
                <c:pt idx="231">
                  <c:v>0.89980000000000004</c:v>
                </c:pt>
                <c:pt idx="232">
                  <c:v>0.89980000000000004</c:v>
                </c:pt>
                <c:pt idx="233">
                  <c:v>0.89980000000000004</c:v>
                </c:pt>
                <c:pt idx="234">
                  <c:v>0.89980000000000004</c:v>
                </c:pt>
                <c:pt idx="235">
                  <c:v>0.89980000000000004</c:v>
                </c:pt>
                <c:pt idx="236">
                  <c:v>0.89980000000000004</c:v>
                </c:pt>
                <c:pt idx="237">
                  <c:v>0.89980000000000004</c:v>
                </c:pt>
                <c:pt idx="238">
                  <c:v>0.89980000000000004</c:v>
                </c:pt>
                <c:pt idx="239">
                  <c:v>0.89980000000000004</c:v>
                </c:pt>
                <c:pt idx="240">
                  <c:v>0.89980000000000004</c:v>
                </c:pt>
                <c:pt idx="241">
                  <c:v>0.89980000000000004</c:v>
                </c:pt>
                <c:pt idx="242">
                  <c:v>0.89980000000000004</c:v>
                </c:pt>
                <c:pt idx="243">
                  <c:v>0.89980000000000004</c:v>
                </c:pt>
                <c:pt idx="244">
                  <c:v>0.89980000000000004</c:v>
                </c:pt>
                <c:pt idx="245">
                  <c:v>0.89980000000000004</c:v>
                </c:pt>
                <c:pt idx="246">
                  <c:v>0.89980000000000004</c:v>
                </c:pt>
                <c:pt idx="247">
                  <c:v>0.89980000000000004</c:v>
                </c:pt>
                <c:pt idx="248">
                  <c:v>0.89980000000000004</c:v>
                </c:pt>
                <c:pt idx="249">
                  <c:v>0.89980000000000004</c:v>
                </c:pt>
                <c:pt idx="250">
                  <c:v>0.89980000000000004</c:v>
                </c:pt>
                <c:pt idx="251">
                  <c:v>0.90069999999999995</c:v>
                </c:pt>
                <c:pt idx="252">
                  <c:v>0.89980000000000004</c:v>
                </c:pt>
                <c:pt idx="253">
                  <c:v>0.89980000000000004</c:v>
                </c:pt>
                <c:pt idx="254">
                  <c:v>0.89980000000000004</c:v>
                </c:pt>
                <c:pt idx="255">
                  <c:v>0.89980000000000004</c:v>
                </c:pt>
                <c:pt idx="256">
                  <c:v>0.89980000000000004</c:v>
                </c:pt>
                <c:pt idx="257">
                  <c:v>0.89980000000000004</c:v>
                </c:pt>
                <c:pt idx="258">
                  <c:v>0.89980000000000004</c:v>
                </c:pt>
                <c:pt idx="259">
                  <c:v>0.89980000000000004</c:v>
                </c:pt>
                <c:pt idx="260">
                  <c:v>0.89980000000000004</c:v>
                </c:pt>
                <c:pt idx="261">
                  <c:v>0.89980000000000004</c:v>
                </c:pt>
                <c:pt idx="262">
                  <c:v>0.89980000000000004</c:v>
                </c:pt>
                <c:pt idx="263">
                  <c:v>0.89980000000000004</c:v>
                </c:pt>
                <c:pt idx="264">
                  <c:v>0.89980000000000004</c:v>
                </c:pt>
                <c:pt idx="265">
                  <c:v>0.89980000000000004</c:v>
                </c:pt>
                <c:pt idx="266">
                  <c:v>0.89980000000000004</c:v>
                </c:pt>
                <c:pt idx="267">
                  <c:v>0.89980000000000004</c:v>
                </c:pt>
                <c:pt idx="268">
                  <c:v>0.89980000000000004</c:v>
                </c:pt>
                <c:pt idx="269">
                  <c:v>0.89980000000000004</c:v>
                </c:pt>
                <c:pt idx="270">
                  <c:v>0.89980000000000004</c:v>
                </c:pt>
                <c:pt idx="271">
                  <c:v>0.89980000000000004</c:v>
                </c:pt>
                <c:pt idx="272">
                  <c:v>0.89980000000000004</c:v>
                </c:pt>
                <c:pt idx="273">
                  <c:v>0.89980000000000004</c:v>
                </c:pt>
                <c:pt idx="274">
                  <c:v>0.89980000000000004</c:v>
                </c:pt>
                <c:pt idx="275">
                  <c:v>0.89980000000000004</c:v>
                </c:pt>
                <c:pt idx="276">
                  <c:v>2.3570000000000002E-3</c:v>
                </c:pt>
                <c:pt idx="277">
                  <c:v>3.1770000000000002E-5</c:v>
                </c:pt>
                <c:pt idx="278">
                  <c:v>2.9459999999999999E-5</c:v>
                </c:pt>
                <c:pt idx="279">
                  <c:v>1.959E-5</c:v>
                </c:pt>
                <c:pt idx="280">
                  <c:v>2.6630000000000001E-5</c:v>
                </c:pt>
                <c:pt idx="281">
                  <c:v>2.5020000000000001E-5</c:v>
                </c:pt>
                <c:pt idx="282">
                  <c:v>1.9190000000000001E-5</c:v>
                </c:pt>
                <c:pt idx="283">
                  <c:v>1.3360000000000001E-5</c:v>
                </c:pt>
                <c:pt idx="284">
                  <c:v>1.5299999999999999E-5</c:v>
                </c:pt>
                <c:pt idx="285">
                  <c:v>1.842E-5</c:v>
                </c:pt>
                <c:pt idx="286">
                  <c:v>2.154E-5</c:v>
                </c:pt>
                <c:pt idx="287">
                  <c:v>2.4660000000000001E-5</c:v>
                </c:pt>
                <c:pt idx="288">
                  <c:v>2.5959999999999999E-5</c:v>
                </c:pt>
                <c:pt idx="289">
                  <c:v>2.3980000000000001E-5</c:v>
                </c:pt>
                <c:pt idx="290">
                  <c:v>2.2010000000000001E-5</c:v>
                </c:pt>
                <c:pt idx="291">
                  <c:v>2.003E-5</c:v>
                </c:pt>
                <c:pt idx="292">
                  <c:v>1.806E-5</c:v>
                </c:pt>
                <c:pt idx="293">
                  <c:v>1.6079999999999999E-5</c:v>
                </c:pt>
                <c:pt idx="294">
                  <c:v>1.411E-5</c:v>
                </c:pt>
                <c:pt idx="295">
                  <c:v>1.2140000000000001E-5</c:v>
                </c:pt>
                <c:pt idx="296">
                  <c:v>1.451E-5</c:v>
                </c:pt>
                <c:pt idx="297">
                  <c:v>1.7479999999999999E-5</c:v>
                </c:pt>
                <c:pt idx="298">
                  <c:v>2.0460000000000001E-5</c:v>
                </c:pt>
                <c:pt idx="299">
                  <c:v>2.3439999999999999E-5</c:v>
                </c:pt>
                <c:pt idx="300">
                  <c:v>2.6420000000000001E-5</c:v>
                </c:pt>
                <c:pt idx="302">
                  <c:v>5.5059999999999998E-5</c:v>
                </c:pt>
                <c:pt idx="303">
                  <c:v>6.4629999999999996E-5</c:v>
                </c:pt>
                <c:pt idx="304">
                  <c:v>6.1160000000000004E-5</c:v>
                </c:pt>
                <c:pt idx="305">
                  <c:v>5.7679999999999997E-5</c:v>
                </c:pt>
                <c:pt idx="306">
                  <c:v>5.5649999999999997E-5</c:v>
                </c:pt>
                <c:pt idx="307">
                  <c:v>5.6679999999999999E-5</c:v>
                </c:pt>
                <c:pt idx="308">
                  <c:v>5.77E-5</c:v>
                </c:pt>
                <c:pt idx="309">
                  <c:v>5.8730000000000002E-5</c:v>
                </c:pt>
                <c:pt idx="310">
                  <c:v>5.9750000000000002E-5</c:v>
                </c:pt>
                <c:pt idx="311">
                  <c:v>6.0779999999999997E-5</c:v>
                </c:pt>
                <c:pt idx="312">
                  <c:v>6.1799999999999998E-5</c:v>
                </c:pt>
                <c:pt idx="313">
                  <c:v>6.2830000000000007E-5</c:v>
                </c:pt>
                <c:pt idx="314">
                  <c:v>6.3849999999999993E-5</c:v>
                </c:pt>
                <c:pt idx="315">
                  <c:v>6.4770000000000005E-5</c:v>
                </c:pt>
                <c:pt idx="316">
                  <c:v>6.3830000000000004E-5</c:v>
                </c:pt>
                <c:pt idx="317">
                  <c:v>6.2890000000000003E-5</c:v>
                </c:pt>
                <c:pt idx="318">
                  <c:v>6.1950000000000001E-5</c:v>
                </c:pt>
                <c:pt idx="319">
                  <c:v>6.101E-5</c:v>
                </c:pt>
                <c:pt idx="320">
                  <c:v>6.0069999999999999E-5</c:v>
                </c:pt>
                <c:pt idx="321">
                  <c:v>5.9129999999999998E-5</c:v>
                </c:pt>
                <c:pt idx="322">
                  <c:v>5.8199999999999998E-5</c:v>
                </c:pt>
                <c:pt idx="323">
                  <c:v>5.7259999999999997E-5</c:v>
                </c:pt>
                <c:pt idx="324">
                  <c:v>5.6320000000000003E-5</c:v>
                </c:pt>
                <c:pt idx="325">
                  <c:v>5.5380000000000002E-5</c:v>
                </c:pt>
                <c:pt idx="326">
                  <c:v>7.6839999999999999E-3</c:v>
                </c:pt>
                <c:pt idx="327">
                  <c:v>5.3199999999999999E-5</c:v>
                </c:pt>
                <c:pt idx="328">
                  <c:v>7.6589999999999997E-5</c:v>
                </c:pt>
                <c:pt idx="329">
                  <c:v>8.4190000000000005E-5</c:v>
                </c:pt>
                <c:pt idx="330">
                  <c:v>6.1619999999999996E-5</c:v>
                </c:pt>
                <c:pt idx="331">
                  <c:v>3.9050000000000001E-5</c:v>
                </c:pt>
                <c:pt idx="332">
                  <c:v>2.2889999999999999E-5</c:v>
                </c:pt>
                <c:pt idx="333">
                  <c:v>3.2539999999999997E-5</c:v>
                </c:pt>
                <c:pt idx="334">
                  <c:v>4.2179999999999999E-5</c:v>
                </c:pt>
                <c:pt idx="335">
                  <c:v>5.1820000000000002E-5</c:v>
                </c:pt>
                <c:pt idx="336">
                  <c:v>6.1459999999999998E-5</c:v>
                </c:pt>
                <c:pt idx="337">
                  <c:v>7.1110000000000002E-5</c:v>
                </c:pt>
                <c:pt idx="338">
                  <c:v>8.0749999999999998E-5</c:v>
                </c:pt>
                <c:pt idx="339">
                  <c:v>9.0389999999999993E-5</c:v>
                </c:pt>
                <c:pt idx="340">
                  <c:v>9.4510000000000001E-5</c:v>
                </c:pt>
                <c:pt idx="341">
                  <c:v>8.7289999999999999E-5</c:v>
                </c:pt>
                <c:pt idx="342">
                  <c:v>8.0080000000000006E-5</c:v>
                </c:pt>
                <c:pt idx="343">
                  <c:v>7.2860000000000004E-5</c:v>
                </c:pt>
                <c:pt idx="344">
                  <c:v>6.5640000000000002E-5</c:v>
                </c:pt>
                <c:pt idx="345">
                  <c:v>5.842E-5</c:v>
                </c:pt>
                <c:pt idx="346">
                  <c:v>5.1209999999999999E-5</c:v>
                </c:pt>
                <c:pt idx="347">
                  <c:v>4.3989999999999997E-5</c:v>
                </c:pt>
                <c:pt idx="348">
                  <c:v>3.6770000000000002E-5</c:v>
                </c:pt>
                <c:pt idx="349">
                  <c:v>2.955E-5</c:v>
                </c:pt>
                <c:pt idx="350">
                  <c:v>2.234E-5</c:v>
                </c:pt>
                <c:pt idx="351">
                  <c:v>2.6020000000000002E-5</c:v>
                </c:pt>
                <c:pt idx="352">
                  <c:v>2.97E-5</c:v>
                </c:pt>
                <c:pt idx="353">
                  <c:v>3.3380000000000002E-5</c:v>
                </c:pt>
                <c:pt idx="354">
                  <c:v>3.7060000000000001E-5</c:v>
                </c:pt>
                <c:pt idx="355">
                  <c:v>4.074E-5</c:v>
                </c:pt>
                <c:pt idx="356">
                  <c:v>4.4419999999999998E-5</c:v>
                </c:pt>
                <c:pt idx="357">
                  <c:v>4.8109999999999998E-5</c:v>
                </c:pt>
                <c:pt idx="358">
                  <c:v>5.1789999999999997E-5</c:v>
                </c:pt>
                <c:pt idx="359">
                  <c:v>5.5470000000000003E-5</c:v>
                </c:pt>
                <c:pt idx="360">
                  <c:v>5.9150000000000001E-5</c:v>
                </c:pt>
                <c:pt idx="361">
                  <c:v>5.9169999999999998E-5</c:v>
                </c:pt>
                <c:pt idx="362">
                  <c:v>5.9179999999999999E-5</c:v>
                </c:pt>
                <c:pt idx="363">
                  <c:v>5.9200000000000002E-5</c:v>
                </c:pt>
                <c:pt idx="364">
                  <c:v>5.9209999999999997E-5</c:v>
                </c:pt>
                <c:pt idx="365">
                  <c:v>5.923E-5</c:v>
                </c:pt>
                <c:pt idx="366">
                  <c:v>5.9240000000000002E-5</c:v>
                </c:pt>
                <c:pt idx="367">
                  <c:v>5.9259999999999998E-5</c:v>
                </c:pt>
                <c:pt idx="368">
                  <c:v>5.927E-5</c:v>
                </c:pt>
                <c:pt idx="369">
                  <c:v>5.9290000000000003E-5</c:v>
                </c:pt>
                <c:pt idx="370">
                  <c:v>5.931E-5</c:v>
                </c:pt>
                <c:pt idx="371">
                  <c:v>5.9320000000000001E-5</c:v>
                </c:pt>
                <c:pt idx="372">
                  <c:v>5.9339999999999998E-5</c:v>
                </c:pt>
                <c:pt idx="373">
                  <c:v>5.9349999999999999E-5</c:v>
                </c:pt>
                <c:pt idx="374">
                  <c:v>5.9370000000000002E-5</c:v>
                </c:pt>
                <c:pt idx="375">
                  <c:v>5.9379999999999997E-5</c:v>
                </c:pt>
                <c:pt idx="376">
                  <c:v>5.94E-5</c:v>
                </c:pt>
                <c:pt idx="377">
                  <c:v>5.9410000000000002E-5</c:v>
                </c:pt>
                <c:pt idx="378">
                  <c:v>5.9429999999999999E-5</c:v>
                </c:pt>
                <c:pt idx="379">
                  <c:v>5.9450000000000002E-5</c:v>
                </c:pt>
                <c:pt idx="380">
                  <c:v>5.9460000000000003E-5</c:v>
                </c:pt>
                <c:pt idx="381">
                  <c:v>5.9450000000000002E-5</c:v>
                </c:pt>
                <c:pt idx="382">
                  <c:v>5.9429999999999999E-5</c:v>
                </c:pt>
                <c:pt idx="383">
                  <c:v>5.9410000000000002E-5</c:v>
                </c:pt>
                <c:pt idx="384">
                  <c:v>5.94E-5</c:v>
                </c:pt>
                <c:pt idx="385">
                  <c:v>5.9379999999999997E-5</c:v>
                </c:pt>
                <c:pt idx="386">
                  <c:v>5.9370000000000002E-5</c:v>
                </c:pt>
                <c:pt idx="387">
                  <c:v>5.9349999999999999E-5</c:v>
                </c:pt>
                <c:pt idx="388">
                  <c:v>5.9339999999999998E-5</c:v>
                </c:pt>
                <c:pt idx="389">
                  <c:v>5.9320000000000001E-5</c:v>
                </c:pt>
                <c:pt idx="390">
                  <c:v>5.931E-5</c:v>
                </c:pt>
                <c:pt idx="391">
                  <c:v>5.9290000000000003E-5</c:v>
                </c:pt>
                <c:pt idx="392">
                  <c:v>5.9280000000000002E-5</c:v>
                </c:pt>
                <c:pt idx="393">
                  <c:v>5.9259999999999998E-5</c:v>
                </c:pt>
                <c:pt idx="394">
                  <c:v>5.9249999999999997E-5</c:v>
                </c:pt>
                <c:pt idx="395">
                  <c:v>5.923E-5</c:v>
                </c:pt>
                <c:pt idx="396">
                  <c:v>5.9209999999999997E-5</c:v>
                </c:pt>
                <c:pt idx="397">
                  <c:v>5.9200000000000002E-5</c:v>
                </c:pt>
                <c:pt idx="398">
                  <c:v>5.9179999999999999E-5</c:v>
                </c:pt>
                <c:pt idx="399">
                  <c:v>5.9169999999999998E-5</c:v>
                </c:pt>
                <c:pt idx="400">
                  <c:v>5.9150000000000001E-5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BC-4933-BCAD-F6F1C41B27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40528"/>
        <c:axId val="406639744"/>
      </c:scatterChart>
      <c:valAx>
        <c:axId val="406640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</a:t>
                </a:r>
                <a:r>
                  <a:rPr lang="en-US" baseline="0"/>
                  <a:t>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639744"/>
        <c:crosses val="autoZero"/>
        <c:crossBetween val="midCat"/>
      </c:valAx>
      <c:valAx>
        <c:axId val="406639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</a:t>
                </a:r>
                <a:r>
                  <a:rPr lang="en-US" baseline="0"/>
                  <a:t> (Volts)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6405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[SRAM45nmTry.xlsx]Sheet1!$E$1</c:f>
              <c:strCache>
                <c:ptCount val="1"/>
                <c:pt idx="0">
                  <c:v>qb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[SRAM45nmTry.xlsx]Sheet1!$D$2:$D$403</c:f>
              <c:numCache>
                <c:formatCode>0.00E+00</c:formatCode>
                <c:ptCount val="402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[SRAM45nmTry.xlsx]Sheet1!$E$2:$E$403</c:f>
              <c:numCache>
                <c:formatCode>0.00E+00</c:formatCode>
                <c:ptCount val="402"/>
                <c:pt idx="0">
                  <c:v>0.4496</c:v>
                </c:pt>
                <c:pt idx="1">
                  <c:v>0.4496</c:v>
                </c:pt>
                <c:pt idx="2">
                  <c:v>0.4496</c:v>
                </c:pt>
                <c:pt idx="3">
                  <c:v>0.4496</c:v>
                </c:pt>
                <c:pt idx="4">
                  <c:v>0.4496</c:v>
                </c:pt>
                <c:pt idx="5">
                  <c:v>0.4496</c:v>
                </c:pt>
                <c:pt idx="6">
                  <c:v>0.4496</c:v>
                </c:pt>
                <c:pt idx="7">
                  <c:v>0.4496</c:v>
                </c:pt>
                <c:pt idx="8">
                  <c:v>0.4496</c:v>
                </c:pt>
                <c:pt idx="9">
                  <c:v>0.4496</c:v>
                </c:pt>
                <c:pt idx="10">
                  <c:v>0.4496</c:v>
                </c:pt>
                <c:pt idx="11">
                  <c:v>0.4496</c:v>
                </c:pt>
                <c:pt idx="12">
                  <c:v>0.4496</c:v>
                </c:pt>
                <c:pt idx="13">
                  <c:v>0.4496</c:v>
                </c:pt>
                <c:pt idx="14">
                  <c:v>0.4496</c:v>
                </c:pt>
                <c:pt idx="15">
                  <c:v>0.4496</c:v>
                </c:pt>
                <c:pt idx="16">
                  <c:v>0.4496</c:v>
                </c:pt>
                <c:pt idx="17">
                  <c:v>0.4496</c:v>
                </c:pt>
                <c:pt idx="18">
                  <c:v>0.4496</c:v>
                </c:pt>
                <c:pt idx="19">
                  <c:v>0.4496</c:v>
                </c:pt>
                <c:pt idx="20">
                  <c:v>0.4496</c:v>
                </c:pt>
                <c:pt idx="21">
                  <c:v>0.4496</c:v>
                </c:pt>
                <c:pt idx="22">
                  <c:v>0.4496</c:v>
                </c:pt>
                <c:pt idx="23">
                  <c:v>0.4496</c:v>
                </c:pt>
                <c:pt idx="24">
                  <c:v>0.4496</c:v>
                </c:pt>
                <c:pt idx="25">
                  <c:v>0.4496</c:v>
                </c:pt>
                <c:pt idx="26">
                  <c:v>0.4496</c:v>
                </c:pt>
                <c:pt idx="27">
                  <c:v>0.4496</c:v>
                </c:pt>
                <c:pt idx="28">
                  <c:v>0.4496</c:v>
                </c:pt>
                <c:pt idx="29">
                  <c:v>0.4496</c:v>
                </c:pt>
                <c:pt idx="30">
                  <c:v>0.4496</c:v>
                </c:pt>
                <c:pt idx="31">
                  <c:v>0.4496</c:v>
                </c:pt>
                <c:pt idx="32">
                  <c:v>0.4496</c:v>
                </c:pt>
                <c:pt idx="33">
                  <c:v>0.4496</c:v>
                </c:pt>
                <c:pt idx="34">
                  <c:v>0.4496</c:v>
                </c:pt>
                <c:pt idx="35">
                  <c:v>0.4496</c:v>
                </c:pt>
                <c:pt idx="36">
                  <c:v>0.4496</c:v>
                </c:pt>
                <c:pt idx="37">
                  <c:v>0.4496</c:v>
                </c:pt>
                <c:pt idx="38">
                  <c:v>0.4496</c:v>
                </c:pt>
                <c:pt idx="39">
                  <c:v>0.4496</c:v>
                </c:pt>
                <c:pt idx="40">
                  <c:v>0.4496</c:v>
                </c:pt>
                <c:pt idx="41">
                  <c:v>0.4496</c:v>
                </c:pt>
                <c:pt idx="42">
                  <c:v>0.4496</c:v>
                </c:pt>
                <c:pt idx="43">
                  <c:v>0.4496</c:v>
                </c:pt>
                <c:pt idx="44">
                  <c:v>0.4496</c:v>
                </c:pt>
                <c:pt idx="45">
                  <c:v>0.4496</c:v>
                </c:pt>
                <c:pt idx="46">
                  <c:v>0.4496</c:v>
                </c:pt>
                <c:pt idx="47">
                  <c:v>0.4496</c:v>
                </c:pt>
                <c:pt idx="48">
                  <c:v>0.4496</c:v>
                </c:pt>
                <c:pt idx="49">
                  <c:v>0.4496</c:v>
                </c:pt>
                <c:pt idx="50">
                  <c:v>0.4496</c:v>
                </c:pt>
                <c:pt idx="51">
                  <c:v>0.44950000000000001</c:v>
                </c:pt>
                <c:pt idx="52">
                  <c:v>0.4496</c:v>
                </c:pt>
                <c:pt idx="53">
                  <c:v>0.4496</c:v>
                </c:pt>
                <c:pt idx="54">
                  <c:v>0.4496</c:v>
                </c:pt>
                <c:pt idx="55">
                  <c:v>0.4496</c:v>
                </c:pt>
                <c:pt idx="56">
                  <c:v>0.4496</c:v>
                </c:pt>
                <c:pt idx="57">
                  <c:v>0.4496</c:v>
                </c:pt>
                <c:pt idx="58">
                  <c:v>0.4496</c:v>
                </c:pt>
                <c:pt idx="59">
                  <c:v>0.4496</c:v>
                </c:pt>
                <c:pt idx="60">
                  <c:v>0.4496</c:v>
                </c:pt>
                <c:pt idx="61">
                  <c:v>0.4496</c:v>
                </c:pt>
                <c:pt idx="62">
                  <c:v>0.4496</c:v>
                </c:pt>
                <c:pt idx="63">
                  <c:v>0.4496</c:v>
                </c:pt>
                <c:pt idx="64">
                  <c:v>0.4496</c:v>
                </c:pt>
                <c:pt idx="65">
                  <c:v>0.4496</c:v>
                </c:pt>
                <c:pt idx="66">
                  <c:v>0.4496</c:v>
                </c:pt>
                <c:pt idx="67">
                  <c:v>0.4496</c:v>
                </c:pt>
                <c:pt idx="68">
                  <c:v>0.4496</c:v>
                </c:pt>
                <c:pt idx="69">
                  <c:v>0.4496</c:v>
                </c:pt>
                <c:pt idx="70">
                  <c:v>0.4496</c:v>
                </c:pt>
                <c:pt idx="71">
                  <c:v>0.4496</c:v>
                </c:pt>
                <c:pt idx="72">
                  <c:v>0.4496</c:v>
                </c:pt>
                <c:pt idx="73">
                  <c:v>0.4496</c:v>
                </c:pt>
                <c:pt idx="74">
                  <c:v>0.4496</c:v>
                </c:pt>
                <c:pt idx="75">
                  <c:v>0.4496</c:v>
                </c:pt>
                <c:pt idx="76">
                  <c:v>0.44950000000000001</c:v>
                </c:pt>
                <c:pt idx="77">
                  <c:v>0.4496</c:v>
                </c:pt>
                <c:pt idx="78">
                  <c:v>0.4496</c:v>
                </c:pt>
                <c:pt idx="79">
                  <c:v>0.4496</c:v>
                </c:pt>
                <c:pt idx="80">
                  <c:v>0.4496</c:v>
                </c:pt>
                <c:pt idx="81">
                  <c:v>0.4496</c:v>
                </c:pt>
                <c:pt idx="82">
                  <c:v>0.4496</c:v>
                </c:pt>
                <c:pt idx="83">
                  <c:v>0.4496</c:v>
                </c:pt>
                <c:pt idx="84">
                  <c:v>0.4496</c:v>
                </c:pt>
                <c:pt idx="85">
                  <c:v>0.4496</c:v>
                </c:pt>
                <c:pt idx="86">
                  <c:v>0.4496</c:v>
                </c:pt>
                <c:pt idx="87">
                  <c:v>0.4496</c:v>
                </c:pt>
                <c:pt idx="88">
                  <c:v>0.4496</c:v>
                </c:pt>
                <c:pt idx="89">
                  <c:v>0.4496</c:v>
                </c:pt>
                <c:pt idx="90">
                  <c:v>0.4496</c:v>
                </c:pt>
                <c:pt idx="91">
                  <c:v>0.4496</c:v>
                </c:pt>
                <c:pt idx="92">
                  <c:v>0.4496</c:v>
                </c:pt>
                <c:pt idx="93">
                  <c:v>0.4496</c:v>
                </c:pt>
                <c:pt idx="94">
                  <c:v>0.4496</c:v>
                </c:pt>
                <c:pt idx="95">
                  <c:v>0.4496</c:v>
                </c:pt>
                <c:pt idx="96">
                  <c:v>0.4496</c:v>
                </c:pt>
                <c:pt idx="97">
                  <c:v>0.4496</c:v>
                </c:pt>
                <c:pt idx="98">
                  <c:v>0.4496</c:v>
                </c:pt>
                <c:pt idx="99">
                  <c:v>0.4496</c:v>
                </c:pt>
                <c:pt idx="100">
                  <c:v>0.4496</c:v>
                </c:pt>
                <c:pt idx="101">
                  <c:v>0.44979999999999998</c:v>
                </c:pt>
                <c:pt idx="102">
                  <c:v>0.4496</c:v>
                </c:pt>
                <c:pt idx="103">
                  <c:v>0.4496</c:v>
                </c:pt>
                <c:pt idx="104">
                  <c:v>0.4496</c:v>
                </c:pt>
                <c:pt idx="105">
                  <c:v>0.4496</c:v>
                </c:pt>
                <c:pt idx="106">
                  <c:v>0.4496</c:v>
                </c:pt>
                <c:pt idx="107">
                  <c:v>0.4496</c:v>
                </c:pt>
                <c:pt idx="108">
                  <c:v>0.4496</c:v>
                </c:pt>
                <c:pt idx="109">
                  <c:v>0.4496</c:v>
                </c:pt>
                <c:pt idx="110">
                  <c:v>0.4496</c:v>
                </c:pt>
                <c:pt idx="111">
                  <c:v>0.4496</c:v>
                </c:pt>
                <c:pt idx="112">
                  <c:v>0.4496</c:v>
                </c:pt>
                <c:pt idx="113">
                  <c:v>0.4496</c:v>
                </c:pt>
                <c:pt idx="114">
                  <c:v>0.4496</c:v>
                </c:pt>
                <c:pt idx="115">
                  <c:v>0.4496</c:v>
                </c:pt>
                <c:pt idx="116">
                  <c:v>0.4496</c:v>
                </c:pt>
                <c:pt idx="117">
                  <c:v>0.4496</c:v>
                </c:pt>
                <c:pt idx="118">
                  <c:v>0.4496</c:v>
                </c:pt>
                <c:pt idx="119">
                  <c:v>0.4496</c:v>
                </c:pt>
                <c:pt idx="120">
                  <c:v>0.4496</c:v>
                </c:pt>
                <c:pt idx="121">
                  <c:v>0.4496</c:v>
                </c:pt>
                <c:pt idx="122">
                  <c:v>0.4496</c:v>
                </c:pt>
                <c:pt idx="123">
                  <c:v>0.4496</c:v>
                </c:pt>
                <c:pt idx="124">
                  <c:v>0.4496</c:v>
                </c:pt>
                <c:pt idx="125">
                  <c:v>0.4496</c:v>
                </c:pt>
                <c:pt idx="126">
                  <c:v>0.44979999999999998</c:v>
                </c:pt>
                <c:pt idx="127">
                  <c:v>0.4496</c:v>
                </c:pt>
                <c:pt idx="128">
                  <c:v>0.4496</c:v>
                </c:pt>
                <c:pt idx="129">
                  <c:v>0.4496</c:v>
                </c:pt>
                <c:pt idx="130">
                  <c:v>0.4496</c:v>
                </c:pt>
                <c:pt idx="131">
                  <c:v>0.4496</c:v>
                </c:pt>
                <c:pt idx="132">
                  <c:v>0.4496</c:v>
                </c:pt>
                <c:pt idx="133">
                  <c:v>0.4496</c:v>
                </c:pt>
                <c:pt idx="134">
                  <c:v>0.4496</c:v>
                </c:pt>
                <c:pt idx="135">
                  <c:v>0.4496</c:v>
                </c:pt>
                <c:pt idx="136">
                  <c:v>0.4496</c:v>
                </c:pt>
                <c:pt idx="137">
                  <c:v>0.4496</c:v>
                </c:pt>
                <c:pt idx="138">
                  <c:v>0.4496</c:v>
                </c:pt>
                <c:pt idx="139">
                  <c:v>0.4496</c:v>
                </c:pt>
                <c:pt idx="140">
                  <c:v>0.4496</c:v>
                </c:pt>
                <c:pt idx="141">
                  <c:v>0.4496</c:v>
                </c:pt>
                <c:pt idx="142">
                  <c:v>0.4496</c:v>
                </c:pt>
                <c:pt idx="143">
                  <c:v>0.4496</c:v>
                </c:pt>
                <c:pt idx="144">
                  <c:v>0.4496</c:v>
                </c:pt>
                <c:pt idx="145">
                  <c:v>0.4496</c:v>
                </c:pt>
                <c:pt idx="146">
                  <c:v>0.4496</c:v>
                </c:pt>
                <c:pt idx="147">
                  <c:v>0.4496</c:v>
                </c:pt>
                <c:pt idx="148">
                  <c:v>0.4496</c:v>
                </c:pt>
                <c:pt idx="149">
                  <c:v>0.4496</c:v>
                </c:pt>
                <c:pt idx="150">
                  <c:v>0.4496</c:v>
                </c:pt>
                <c:pt idx="151">
                  <c:v>0.44929999999999998</c:v>
                </c:pt>
                <c:pt idx="152">
                  <c:v>0.4496</c:v>
                </c:pt>
                <c:pt idx="153">
                  <c:v>0.4496</c:v>
                </c:pt>
                <c:pt idx="154">
                  <c:v>0.4496</c:v>
                </c:pt>
                <c:pt idx="155">
                  <c:v>0.4496</c:v>
                </c:pt>
                <c:pt idx="156">
                  <c:v>0.4496</c:v>
                </c:pt>
                <c:pt idx="157">
                  <c:v>0.4496</c:v>
                </c:pt>
                <c:pt idx="158">
                  <c:v>0.4496</c:v>
                </c:pt>
                <c:pt idx="159">
                  <c:v>0.4496</c:v>
                </c:pt>
                <c:pt idx="160">
                  <c:v>0.4496</c:v>
                </c:pt>
                <c:pt idx="161">
                  <c:v>0.4496</c:v>
                </c:pt>
                <c:pt idx="162">
                  <c:v>0.4496</c:v>
                </c:pt>
                <c:pt idx="163">
                  <c:v>0.4496</c:v>
                </c:pt>
                <c:pt idx="164">
                  <c:v>0.4496</c:v>
                </c:pt>
                <c:pt idx="165">
                  <c:v>0.4496</c:v>
                </c:pt>
                <c:pt idx="166">
                  <c:v>0.4496</c:v>
                </c:pt>
                <c:pt idx="167">
                  <c:v>0.4496</c:v>
                </c:pt>
                <c:pt idx="168">
                  <c:v>0.4496</c:v>
                </c:pt>
                <c:pt idx="169">
                  <c:v>0.4496</c:v>
                </c:pt>
                <c:pt idx="170">
                  <c:v>0.4496</c:v>
                </c:pt>
                <c:pt idx="171">
                  <c:v>0.4496</c:v>
                </c:pt>
                <c:pt idx="172">
                  <c:v>0.4496</c:v>
                </c:pt>
                <c:pt idx="173">
                  <c:v>0.4496</c:v>
                </c:pt>
                <c:pt idx="174">
                  <c:v>0.4496</c:v>
                </c:pt>
                <c:pt idx="175">
                  <c:v>0.4496</c:v>
                </c:pt>
                <c:pt idx="176">
                  <c:v>4.5659999999999999E-2</c:v>
                </c:pt>
                <c:pt idx="177">
                  <c:v>2.1589999999999999E-4</c:v>
                </c:pt>
                <c:pt idx="178">
                  <c:v>9.2139999999999995E-5</c:v>
                </c:pt>
                <c:pt idx="179">
                  <c:v>9.3599999999999998E-5</c:v>
                </c:pt>
                <c:pt idx="180">
                  <c:v>1.413E-5</c:v>
                </c:pt>
                <c:pt idx="181">
                  <c:v>5.1100000000000002E-5</c:v>
                </c:pt>
                <c:pt idx="182">
                  <c:v>9.2990000000000002E-5</c:v>
                </c:pt>
                <c:pt idx="183">
                  <c:v>1.049E-4</c:v>
                </c:pt>
                <c:pt idx="184">
                  <c:v>7.771E-5</c:v>
                </c:pt>
                <c:pt idx="185">
                  <c:v>5.058E-5</c:v>
                </c:pt>
                <c:pt idx="186">
                  <c:v>2.3439999999999999E-5</c:v>
                </c:pt>
                <c:pt idx="187">
                  <c:v>1.2979999999999999E-5</c:v>
                </c:pt>
                <c:pt idx="188">
                  <c:v>2.8549999999999999E-5</c:v>
                </c:pt>
                <c:pt idx="189">
                  <c:v>4.4119999999999998E-5</c:v>
                </c:pt>
                <c:pt idx="190">
                  <c:v>5.9689999999999999E-5</c:v>
                </c:pt>
                <c:pt idx="191">
                  <c:v>7.5259999999999994E-5</c:v>
                </c:pt>
                <c:pt idx="192">
                  <c:v>9.0820000000000001E-5</c:v>
                </c:pt>
                <c:pt idx="193">
                  <c:v>1.064E-4</c:v>
                </c:pt>
                <c:pt idx="194">
                  <c:v>1.008E-4</c:v>
                </c:pt>
                <c:pt idx="195">
                  <c:v>8.5389999999999994E-5</c:v>
                </c:pt>
                <c:pt idx="196">
                  <c:v>6.9939999999999998E-5</c:v>
                </c:pt>
                <c:pt idx="197">
                  <c:v>5.4490000000000002E-5</c:v>
                </c:pt>
                <c:pt idx="198">
                  <c:v>3.9039999999999999E-5</c:v>
                </c:pt>
                <c:pt idx="199">
                  <c:v>2.3589999999999999E-5</c:v>
                </c:pt>
                <c:pt idx="200">
                  <c:v>8.1359999999999997E-6</c:v>
                </c:pt>
                <c:pt idx="202">
                  <c:v>6.1859999999999994E-5</c:v>
                </c:pt>
                <c:pt idx="203">
                  <c:v>5.6679999999999999E-5</c:v>
                </c:pt>
                <c:pt idx="204">
                  <c:v>5.185E-5</c:v>
                </c:pt>
                <c:pt idx="205">
                  <c:v>5.7550000000000003E-5</c:v>
                </c:pt>
                <c:pt idx="206">
                  <c:v>6.3260000000000001E-5</c:v>
                </c:pt>
                <c:pt idx="207">
                  <c:v>6.8960000000000004E-5</c:v>
                </c:pt>
                <c:pt idx="208">
                  <c:v>6.881E-5</c:v>
                </c:pt>
                <c:pt idx="209">
                  <c:v>6.6439999999999994E-5</c:v>
                </c:pt>
                <c:pt idx="210">
                  <c:v>6.4060000000000007E-5</c:v>
                </c:pt>
                <c:pt idx="211">
                  <c:v>6.1690000000000001E-5</c:v>
                </c:pt>
                <c:pt idx="212">
                  <c:v>5.931E-5</c:v>
                </c:pt>
                <c:pt idx="213">
                  <c:v>5.694E-5</c:v>
                </c:pt>
                <c:pt idx="214">
                  <c:v>5.4559999999999999E-5</c:v>
                </c:pt>
                <c:pt idx="215">
                  <c:v>5.219E-5</c:v>
                </c:pt>
                <c:pt idx="216">
                  <c:v>4.9809999999999999E-5</c:v>
                </c:pt>
                <c:pt idx="217">
                  <c:v>4.9570000000000001E-5</c:v>
                </c:pt>
                <c:pt idx="218">
                  <c:v>5.2110000000000001E-5</c:v>
                </c:pt>
                <c:pt idx="219">
                  <c:v>5.465E-5</c:v>
                </c:pt>
                <c:pt idx="220">
                  <c:v>5.719E-5</c:v>
                </c:pt>
                <c:pt idx="221">
                  <c:v>5.9729999999999999E-5</c:v>
                </c:pt>
                <c:pt idx="222">
                  <c:v>6.2269999999999998E-5</c:v>
                </c:pt>
                <c:pt idx="223">
                  <c:v>6.4809999999999998E-5</c:v>
                </c:pt>
                <c:pt idx="224">
                  <c:v>6.7349999999999997E-5</c:v>
                </c:pt>
                <c:pt idx="225">
                  <c:v>6.9889999999999997E-5</c:v>
                </c:pt>
                <c:pt idx="227">
                  <c:v>7.2589999999999994E-5</c:v>
                </c:pt>
                <c:pt idx="228">
                  <c:v>5.1409999999999997E-5</c:v>
                </c:pt>
                <c:pt idx="229">
                  <c:v>7.5339999999999994E-5</c:v>
                </c:pt>
                <c:pt idx="230">
                  <c:v>7.2869999999999999E-5</c:v>
                </c:pt>
                <c:pt idx="231">
                  <c:v>6.5030000000000006E-5</c:v>
                </c:pt>
                <c:pt idx="232">
                  <c:v>5.7200000000000001E-5</c:v>
                </c:pt>
                <c:pt idx="233">
                  <c:v>4.9360000000000002E-5</c:v>
                </c:pt>
                <c:pt idx="234">
                  <c:v>4.1520000000000002E-5</c:v>
                </c:pt>
                <c:pt idx="235">
                  <c:v>4.2519999999999999E-5</c:v>
                </c:pt>
                <c:pt idx="236">
                  <c:v>4.5750000000000001E-5</c:v>
                </c:pt>
                <c:pt idx="237">
                  <c:v>4.8980000000000002E-5</c:v>
                </c:pt>
                <c:pt idx="238">
                  <c:v>5.2210000000000003E-5</c:v>
                </c:pt>
                <c:pt idx="239">
                  <c:v>5.5430000000000003E-5</c:v>
                </c:pt>
                <c:pt idx="240">
                  <c:v>5.8659999999999997E-5</c:v>
                </c:pt>
                <c:pt idx="241">
                  <c:v>6.1890000000000005E-5</c:v>
                </c:pt>
                <c:pt idx="242">
                  <c:v>6.5110000000000005E-5</c:v>
                </c:pt>
                <c:pt idx="243">
                  <c:v>6.834E-5</c:v>
                </c:pt>
                <c:pt idx="244">
                  <c:v>7.1569999999999994E-5</c:v>
                </c:pt>
                <c:pt idx="245">
                  <c:v>7.4789999999999994E-5</c:v>
                </c:pt>
                <c:pt idx="246">
                  <c:v>7.8020000000000002E-5</c:v>
                </c:pt>
                <c:pt idx="247">
                  <c:v>7.0080000000000007E-5</c:v>
                </c:pt>
                <c:pt idx="248">
                  <c:v>6.0340000000000002E-5</c:v>
                </c:pt>
                <c:pt idx="249">
                  <c:v>5.0599999999999997E-5</c:v>
                </c:pt>
                <c:pt idx="250">
                  <c:v>4.087E-5</c:v>
                </c:pt>
                <c:pt idx="252">
                  <c:v>5.3319999999999998E-5</c:v>
                </c:pt>
                <c:pt idx="253">
                  <c:v>6.5500000000000006E-5</c:v>
                </c:pt>
                <c:pt idx="254">
                  <c:v>6.1870000000000002E-5</c:v>
                </c:pt>
                <c:pt idx="255">
                  <c:v>5.8230000000000003E-5</c:v>
                </c:pt>
                <c:pt idx="256">
                  <c:v>5.4599999999999999E-5</c:v>
                </c:pt>
                <c:pt idx="257">
                  <c:v>5.3789999999999998E-5</c:v>
                </c:pt>
                <c:pt idx="258">
                  <c:v>5.4910000000000001E-5</c:v>
                </c:pt>
                <c:pt idx="259">
                  <c:v>5.6020000000000002E-5</c:v>
                </c:pt>
                <c:pt idx="260">
                  <c:v>5.7139999999999998E-5</c:v>
                </c:pt>
                <c:pt idx="261">
                  <c:v>5.825E-5</c:v>
                </c:pt>
                <c:pt idx="262">
                  <c:v>5.9370000000000002E-5</c:v>
                </c:pt>
                <c:pt idx="263">
                  <c:v>6.0479999999999997E-5</c:v>
                </c:pt>
                <c:pt idx="264">
                  <c:v>6.1600000000000007E-5</c:v>
                </c:pt>
                <c:pt idx="265">
                  <c:v>6.2710000000000001E-5</c:v>
                </c:pt>
                <c:pt idx="266">
                  <c:v>6.3830000000000004E-5</c:v>
                </c:pt>
                <c:pt idx="267">
                  <c:v>6.4939999999999998E-5</c:v>
                </c:pt>
                <c:pt idx="268">
                  <c:v>6.4480000000000006E-5</c:v>
                </c:pt>
                <c:pt idx="269">
                  <c:v>6.2890000000000003E-5</c:v>
                </c:pt>
                <c:pt idx="270">
                  <c:v>6.1299999999999999E-5</c:v>
                </c:pt>
                <c:pt idx="271">
                  <c:v>5.9710000000000003E-5</c:v>
                </c:pt>
                <c:pt idx="272">
                  <c:v>5.8119999999999999E-5</c:v>
                </c:pt>
                <c:pt idx="273">
                  <c:v>5.6530000000000003E-5</c:v>
                </c:pt>
                <c:pt idx="274">
                  <c:v>5.4939999999999999E-5</c:v>
                </c:pt>
                <c:pt idx="275">
                  <c:v>5.3350000000000003E-5</c:v>
                </c:pt>
                <c:pt idx="276">
                  <c:v>0.89529999999999998</c:v>
                </c:pt>
                <c:pt idx="277">
                  <c:v>0.89990000000000003</c:v>
                </c:pt>
                <c:pt idx="278">
                  <c:v>0.9</c:v>
                </c:pt>
                <c:pt idx="279">
                  <c:v>0.9</c:v>
                </c:pt>
                <c:pt idx="280">
                  <c:v>0.9</c:v>
                </c:pt>
                <c:pt idx="281">
                  <c:v>0.9</c:v>
                </c:pt>
                <c:pt idx="282">
                  <c:v>0.9</c:v>
                </c:pt>
                <c:pt idx="283">
                  <c:v>0.9</c:v>
                </c:pt>
                <c:pt idx="284">
                  <c:v>0.9</c:v>
                </c:pt>
                <c:pt idx="285">
                  <c:v>0.9</c:v>
                </c:pt>
                <c:pt idx="286">
                  <c:v>0.9</c:v>
                </c:pt>
                <c:pt idx="287">
                  <c:v>0.9</c:v>
                </c:pt>
                <c:pt idx="288">
                  <c:v>0.9</c:v>
                </c:pt>
                <c:pt idx="289">
                  <c:v>0.9</c:v>
                </c:pt>
                <c:pt idx="290">
                  <c:v>0.9</c:v>
                </c:pt>
                <c:pt idx="291">
                  <c:v>0.9</c:v>
                </c:pt>
                <c:pt idx="292">
                  <c:v>0.9</c:v>
                </c:pt>
                <c:pt idx="293">
                  <c:v>0.9</c:v>
                </c:pt>
                <c:pt idx="294">
                  <c:v>0.9</c:v>
                </c:pt>
                <c:pt idx="295">
                  <c:v>0.9</c:v>
                </c:pt>
                <c:pt idx="296">
                  <c:v>0.9</c:v>
                </c:pt>
                <c:pt idx="297">
                  <c:v>0.9</c:v>
                </c:pt>
                <c:pt idx="298">
                  <c:v>0.9</c:v>
                </c:pt>
                <c:pt idx="299">
                  <c:v>0.9</c:v>
                </c:pt>
                <c:pt idx="300">
                  <c:v>0.9</c:v>
                </c:pt>
                <c:pt idx="302">
                  <c:v>0.9</c:v>
                </c:pt>
                <c:pt idx="303">
                  <c:v>0.9</c:v>
                </c:pt>
                <c:pt idx="304">
                  <c:v>0.9</c:v>
                </c:pt>
                <c:pt idx="305">
                  <c:v>0.9</c:v>
                </c:pt>
                <c:pt idx="306">
                  <c:v>0.9</c:v>
                </c:pt>
                <c:pt idx="307">
                  <c:v>0.9</c:v>
                </c:pt>
                <c:pt idx="308">
                  <c:v>0.9</c:v>
                </c:pt>
                <c:pt idx="309">
                  <c:v>0.9</c:v>
                </c:pt>
                <c:pt idx="310">
                  <c:v>0.9</c:v>
                </c:pt>
                <c:pt idx="311">
                  <c:v>0.9</c:v>
                </c:pt>
                <c:pt idx="312">
                  <c:v>0.9</c:v>
                </c:pt>
                <c:pt idx="313">
                  <c:v>0.9</c:v>
                </c:pt>
                <c:pt idx="314">
                  <c:v>0.9</c:v>
                </c:pt>
                <c:pt idx="315">
                  <c:v>0.9</c:v>
                </c:pt>
                <c:pt idx="316">
                  <c:v>0.9</c:v>
                </c:pt>
                <c:pt idx="317">
                  <c:v>0.9</c:v>
                </c:pt>
                <c:pt idx="318">
                  <c:v>0.9</c:v>
                </c:pt>
                <c:pt idx="319">
                  <c:v>0.9</c:v>
                </c:pt>
                <c:pt idx="320">
                  <c:v>0.9</c:v>
                </c:pt>
                <c:pt idx="321">
                  <c:v>0.9</c:v>
                </c:pt>
                <c:pt idx="322">
                  <c:v>0.9</c:v>
                </c:pt>
                <c:pt idx="323">
                  <c:v>0.9</c:v>
                </c:pt>
                <c:pt idx="324">
                  <c:v>0.9</c:v>
                </c:pt>
                <c:pt idx="325">
                  <c:v>0.9</c:v>
                </c:pt>
                <c:pt idx="326">
                  <c:v>0.90010000000000001</c:v>
                </c:pt>
                <c:pt idx="327">
                  <c:v>0.9</c:v>
                </c:pt>
                <c:pt idx="328">
                  <c:v>0.9</c:v>
                </c:pt>
                <c:pt idx="329">
                  <c:v>0.9</c:v>
                </c:pt>
                <c:pt idx="330">
                  <c:v>0.9</c:v>
                </c:pt>
                <c:pt idx="331">
                  <c:v>0.9</c:v>
                </c:pt>
                <c:pt idx="332">
                  <c:v>0.9</c:v>
                </c:pt>
                <c:pt idx="333">
                  <c:v>0.9</c:v>
                </c:pt>
                <c:pt idx="334">
                  <c:v>0.9</c:v>
                </c:pt>
                <c:pt idx="335">
                  <c:v>0.9</c:v>
                </c:pt>
                <c:pt idx="336">
                  <c:v>0.9</c:v>
                </c:pt>
                <c:pt idx="337">
                  <c:v>0.9</c:v>
                </c:pt>
                <c:pt idx="338">
                  <c:v>0.9</c:v>
                </c:pt>
                <c:pt idx="339">
                  <c:v>0.9</c:v>
                </c:pt>
                <c:pt idx="340">
                  <c:v>0.9</c:v>
                </c:pt>
                <c:pt idx="341">
                  <c:v>0.9</c:v>
                </c:pt>
                <c:pt idx="342">
                  <c:v>0.9</c:v>
                </c:pt>
                <c:pt idx="343">
                  <c:v>0.9</c:v>
                </c:pt>
                <c:pt idx="344">
                  <c:v>0.9</c:v>
                </c:pt>
                <c:pt idx="345">
                  <c:v>0.9</c:v>
                </c:pt>
                <c:pt idx="346">
                  <c:v>0.9</c:v>
                </c:pt>
                <c:pt idx="347">
                  <c:v>0.9</c:v>
                </c:pt>
                <c:pt idx="348">
                  <c:v>0.9</c:v>
                </c:pt>
                <c:pt idx="349">
                  <c:v>0.9</c:v>
                </c:pt>
                <c:pt idx="350">
                  <c:v>0.9</c:v>
                </c:pt>
                <c:pt idx="351">
                  <c:v>0.9</c:v>
                </c:pt>
                <c:pt idx="352">
                  <c:v>0.9</c:v>
                </c:pt>
                <c:pt idx="353">
                  <c:v>0.9</c:v>
                </c:pt>
                <c:pt idx="354">
                  <c:v>0.9</c:v>
                </c:pt>
                <c:pt idx="355">
                  <c:v>0.9</c:v>
                </c:pt>
                <c:pt idx="356">
                  <c:v>0.9</c:v>
                </c:pt>
                <c:pt idx="357">
                  <c:v>0.9</c:v>
                </c:pt>
                <c:pt idx="358">
                  <c:v>0.9</c:v>
                </c:pt>
                <c:pt idx="359">
                  <c:v>0.9</c:v>
                </c:pt>
                <c:pt idx="360">
                  <c:v>0.9</c:v>
                </c:pt>
                <c:pt idx="361">
                  <c:v>0.9</c:v>
                </c:pt>
                <c:pt idx="362">
                  <c:v>0.9</c:v>
                </c:pt>
                <c:pt idx="363">
                  <c:v>0.9</c:v>
                </c:pt>
                <c:pt idx="364">
                  <c:v>0.9</c:v>
                </c:pt>
                <c:pt idx="365">
                  <c:v>0.9</c:v>
                </c:pt>
                <c:pt idx="366">
                  <c:v>0.9</c:v>
                </c:pt>
                <c:pt idx="367">
                  <c:v>0.9</c:v>
                </c:pt>
                <c:pt idx="368">
                  <c:v>0.9</c:v>
                </c:pt>
                <c:pt idx="369">
                  <c:v>0.9</c:v>
                </c:pt>
                <c:pt idx="370">
                  <c:v>0.9</c:v>
                </c:pt>
                <c:pt idx="371">
                  <c:v>0.9</c:v>
                </c:pt>
                <c:pt idx="372">
                  <c:v>0.9</c:v>
                </c:pt>
                <c:pt idx="373">
                  <c:v>0.9</c:v>
                </c:pt>
                <c:pt idx="374">
                  <c:v>0.9</c:v>
                </c:pt>
                <c:pt idx="375">
                  <c:v>0.9</c:v>
                </c:pt>
                <c:pt idx="376">
                  <c:v>0.9</c:v>
                </c:pt>
                <c:pt idx="377">
                  <c:v>0.9</c:v>
                </c:pt>
                <c:pt idx="378">
                  <c:v>0.9</c:v>
                </c:pt>
                <c:pt idx="379">
                  <c:v>0.9</c:v>
                </c:pt>
                <c:pt idx="380">
                  <c:v>0.9</c:v>
                </c:pt>
                <c:pt idx="381">
                  <c:v>0.9</c:v>
                </c:pt>
                <c:pt idx="382">
                  <c:v>0.9</c:v>
                </c:pt>
                <c:pt idx="383">
                  <c:v>0.9</c:v>
                </c:pt>
                <c:pt idx="384">
                  <c:v>0.9</c:v>
                </c:pt>
                <c:pt idx="385">
                  <c:v>0.9</c:v>
                </c:pt>
                <c:pt idx="386">
                  <c:v>0.9</c:v>
                </c:pt>
                <c:pt idx="387">
                  <c:v>0.9</c:v>
                </c:pt>
                <c:pt idx="388">
                  <c:v>0.9</c:v>
                </c:pt>
                <c:pt idx="389">
                  <c:v>0.9</c:v>
                </c:pt>
                <c:pt idx="390">
                  <c:v>0.9</c:v>
                </c:pt>
                <c:pt idx="391">
                  <c:v>0.9</c:v>
                </c:pt>
                <c:pt idx="392">
                  <c:v>0.9</c:v>
                </c:pt>
                <c:pt idx="393">
                  <c:v>0.9</c:v>
                </c:pt>
                <c:pt idx="394">
                  <c:v>0.9</c:v>
                </c:pt>
                <c:pt idx="395">
                  <c:v>0.9</c:v>
                </c:pt>
                <c:pt idx="396">
                  <c:v>0.9</c:v>
                </c:pt>
                <c:pt idx="397">
                  <c:v>0.9</c:v>
                </c:pt>
                <c:pt idx="398">
                  <c:v>0.9</c:v>
                </c:pt>
                <c:pt idx="399">
                  <c:v>0.9</c:v>
                </c:pt>
                <c:pt idx="400">
                  <c:v>0.9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F6-40E0-AE94-92795BCB29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34648"/>
        <c:axId val="406639352"/>
      </c:scatterChart>
      <c:valAx>
        <c:axId val="406634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639352"/>
        <c:crosses val="autoZero"/>
        <c:crossBetween val="midCat"/>
      </c:valAx>
      <c:valAx>
        <c:axId val="406639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Qb</a:t>
                </a:r>
                <a:r>
                  <a:rPr lang="en-US" baseline="0"/>
                  <a:t> (Volts)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634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rwl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Sheet1!$A$2:$A$403</c:f>
              <c:numCache>
                <c:formatCode>0.00E+00</c:formatCode>
                <c:ptCount val="402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Sheet1!$B$2:$B$403</c:f>
              <c:numCache>
                <c:formatCode>0.00E+00</c:formatCode>
                <c:ptCount val="40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0.9</c:v>
                </c:pt>
                <c:pt idx="127">
                  <c:v>0.9</c:v>
                </c:pt>
                <c:pt idx="128">
                  <c:v>0.9</c:v>
                </c:pt>
                <c:pt idx="129">
                  <c:v>0.9</c:v>
                </c:pt>
                <c:pt idx="130">
                  <c:v>0.9</c:v>
                </c:pt>
                <c:pt idx="131">
                  <c:v>0.9</c:v>
                </c:pt>
                <c:pt idx="132">
                  <c:v>0.9</c:v>
                </c:pt>
                <c:pt idx="133">
                  <c:v>0.9</c:v>
                </c:pt>
                <c:pt idx="134">
                  <c:v>0.9</c:v>
                </c:pt>
                <c:pt idx="135">
                  <c:v>0.9</c:v>
                </c:pt>
                <c:pt idx="136">
                  <c:v>0.9</c:v>
                </c:pt>
                <c:pt idx="137">
                  <c:v>0.9</c:v>
                </c:pt>
                <c:pt idx="138">
                  <c:v>0.9</c:v>
                </c:pt>
                <c:pt idx="139">
                  <c:v>0.9</c:v>
                </c:pt>
                <c:pt idx="140">
                  <c:v>0.9</c:v>
                </c:pt>
                <c:pt idx="141">
                  <c:v>0.9</c:v>
                </c:pt>
                <c:pt idx="142">
                  <c:v>0.9</c:v>
                </c:pt>
                <c:pt idx="143">
                  <c:v>0.9</c:v>
                </c:pt>
                <c:pt idx="144">
                  <c:v>0.9</c:v>
                </c:pt>
                <c:pt idx="145">
                  <c:v>0.9</c:v>
                </c:pt>
                <c:pt idx="146">
                  <c:v>0.9</c:v>
                </c:pt>
                <c:pt idx="147">
                  <c:v>0.9</c:v>
                </c:pt>
                <c:pt idx="148">
                  <c:v>0.9</c:v>
                </c:pt>
                <c:pt idx="149">
                  <c:v>0.9</c:v>
                </c:pt>
                <c:pt idx="150">
                  <c:v>0.9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0.9</c:v>
                </c:pt>
                <c:pt idx="227">
                  <c:v>0.9</c:v>
                </c:pt>
                <c:pt idx="228">
                  <c:v>0.9</c:v>
                </c:pt>
                <c:pt idx="229">
                  <c:v>0.9</c:v>
                </c:pt>
                <c:pt idx="230">
                  <c:v>0.9</c:v>
                </c:pt>
                <c:pt idx="231">
                  <c:v>0.9</c:v>
                </c:pt>
                <c:pt idx="232">
                  <c:v>0.9</c:v>
                </c:pt>
                <c:pt idx="233">
                  <c:v>0.9</c:v>
                </c:pt>
                <c:pt idx="234">
                  <c:v>0.9</c:v>
                </c:pt>
                <c:pt idx="235">
                  <c:v>0.9</c:v>
                </c:pt>
                <c:pt idx="236">
                  <c:v>0.9</c:v>
                </c:pt>
                <c:pt idx="237">
                  <c:v>0.9</c:v>
                </c:pt>
                <c:pt idx="238">
                  <c:v>0.9</c:v>
                </c:pt>
                <c:pt idx="239">
                  <c:v>0.9</c:v>
                </c:pt>
                <c:pt idx="240">
                  <c:v>0.9</c:v>
                </c:pt>
                <c:pt idx="241">
                  <c:v>0.9</c:v>
                </c:pt>
                <c:pt idx="242">
                  <c:v>0.9</c:v>
                </c:pt>
                <c:pt idx="243">
                  <c:v>0.9</c:v>
                </c:pt>
                <c:pt idx="244">
                  <c:v>0.9</c:v>
                </c:pt>
                <c:pt idx="245">
                  <c:v>0.9</c:v>
                </c:pt>
                <c:pt idx="246">
                  <c:v>0.9</c:v>
                </c:pt>
                <c:pt idx="247">
                  <c:v>0.9</c:v>
                </c:pt>
                <c:pt idx="248">
                  <c:v>0.9</c:v>
                </c:pt>
                <c:pt idx="249">
                  <c:v>0.9</c:v>
                </c:pt>
                <c:pt idx="250">
                  <c:v>0.9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0.9</c:v>
                </c:pt>
                <c:pt idx="327">
                  <c:v>0.9</c:v>
                </c:pt>
                <c:pt idx="328">
                  <c:v>0.9</c:v>
                </c:pt>
                <c:pt idx="329">
                  <c:v>0.9</c:v>
                </c:pt>
                <c:pt idx="330">
                  <c:v>0.9</c:v>
                </c:pt>
                <c:pt idx="331">
                  <c:v>0.9</c:v>
                </c:pt>
                <c:pt idx="332">
                  <c:v>0.9</c:v>
                </c:pt>
                <c:pt idx="333">
                  <c:v>0.9</c:v>
                </c:pt>
                <c:pt idx="334">
                  <c:v>0.9</c:v>
                </c:pt>
                <c:pt idx="335">
                  <c:v>0.9</c:v>
                </c:pt>
                <c:pt idx="336">
                  <c:v>0.9</c:v>
                </c:pt>
                <c:pt idx="337">
                  <c:v>0.9</c:v>
                </c:pt>
                <c:pt idx="338">
                  <c:v>0.9</c:v>
                </c:pt>
                <c:pt idx="339">
                  <c:v>0.9</c:v>
                </c:pt>
                <c:pt idx="340">
                  <c:v>0.9</c:v>
                </c:pt>
                <c:pt idx="341">
                  <c:v>0.9</c:v>
                </c:pt>
                <c:pt idx="342">
                  <c:v>0.9</c:v>
                </c:pt>
                <c:pt idx="343">
                  <c:v>0.9</c:v>
                </c:pt>
                <c:pt idx="344">
                  <c:v>0.9</c:v>
                </c:pt>
                <c:pt idx="345">
                  <c:v>0.9</c:v>
                </c:pt>
                <c:pt idx="346">
                  <c:v>0.9</c:v>
                </c:pt>
                <c:pt idx="347">
                  <c:v>0.9</c:v>
                </c:pt>
                <c:pt idx="348">
                  <c:v>0.9</c:v>
                </c:pt>
                <c:pt idx="349">
                  <c:v>0.9</c:v>
                </c:pt>
                <c:pt idx="350">
                  <c:v>0.9</c:v>
                </c:pt>
                <c:pt idx="351">
                  <c:v>0.9</c:v>
                </c:pt>
                <c:pt idx="352">
                  <c:v>0.9</c:v>
                </c:pt>
                <c:pt idx="353">
                  <c:v>0.9</c:v>
                </c:pt>
                <c:pt idx="354">
                  <c:v>0.9</c:v>
                </c:pt>
                <c:pt idx="355">
                  <c:v>0.9</c:v>
                </c:pt>
                <c:pt idx="356">
                  <c:v>0.9</c:v>
                </c:pt>
                <c:pt idx="357">
                  <c:v>0.9</c:v>
                </c:pt>
                <c:pt idx="358">
                  <c:v>0.9</c:v>
                </c:pt>
                <c:pt idx="359">
                  <c:v>0.9</c:v>
                </c:pt>
                <c:pt idx="360">
                  <c:v>0.9</c:v>
                </c:pt>
                <c:pt idx="361">
                  <c:v>0.9</c:v>
                </c:pt>
                <c:pt idx="362">
                  <c:v>0.9</c:v>
                </c:pt>
                <c:pt idx="363">
                  <c:v>0.9</c:v>
                </c:pt>
                <c:pt idx="364">
                  <c:v>0.9</c:v>
                </c:pt>
                <c:pt idx="365">
                  <c:v>0.9</c:v>
                </c:pt>
                <c:pt idx="366">
                  <c:v>0.9</c:v>
                </c:pt>
                <c:pt idx="367">
                  <c:v>0.9</c:v>
                </c:pt>
                <c:pt idx="368">
                  <c:v>0.9</c:v>
                </c:pt>
                <c:pt idx="369">
                  <c:v>0.9</c:v>
                </c:pt>
                <c:pt idx="370">
                  <c:v>0.9</c:v>
                </c:pt>
                <c:pt idx="371">
                  <c:v>0.9</c:v>
                </c:pt>
                <c:pt idx="372">
                  <c:v>0.9</c:v>
                </c:pt>
                <c:pt idx="373">
                  <c:v>0.9</c:v>
                </c:pt>
                <c:pt idx="374">
                  <c:v>0.9</c:v>
                </c:pt>
                <c:pt idx="375">
                  <c:v>0.9</c:v>
                </c:pt>
                <c:pt idx="376">
                  <c:v>0.9</c:v>
                </c:pt>
                <c:pt idx="377">
                  <c:v>0.9</c:v>
                </c:pt>
                <c:pt idx="378">
                  <c:v>0.9</c:v>
                </c:pt>
                <c:pt idx="379">
                  <c:v>0.9</c:v>
                </c:pt>
                <c:pt idx="380">
                  <c:v>0.9</c:v>
                </c:pt>
                <c:pt idx="381">
                  <c:v>0.9</c:v>
                </c:pt>
                <c:pt idx="382">
                  <c:v>0.9</c:v>
                </c:pt>
                <c:pt idx="383">
                  <c:v>0.9</c:v>
                </c:pt>
                <c:pt idx="384">
                  <c:v>0.9</c:v>
                </c:pt>
                <c:pt idx="385">
                  <c:v>0.9</c:v>
                </c:pt>
                <c:pt idx="386">
                  <c:v>0.9</c:v>
                </c:pt>
                <c:pt idx="387">
                  <c:v>0.9</c:v>
                </c:pt>
                <c:pt idx="388">
                  <c:v>0.9</c:v>
                </c:pt>
                <c:pt idx="389">
                  <c:v>0.9</c:v>
                </c:pt>
                <c:pt idx="390">
                  <c:v>0.9</c:v>
                </c:pt>
                <c:pt idx="391">
                  <c:v>0.9</c:v>
                </c:pt>
                <c:pt idx="392">
                  <c:v>0.9</c:v>
                </c:pt>
                <c:pt idx="393">
                  <c:v>0.9</c:v>
                </c:pt>
                <c:pt idx="394">
                  <c:v>0.9</c:v>
                </c:pt>
                <c:pt idx="395">
                  <c:v>0.9</c:v>
                </c:pt>
                <c:pt idx="396">
                  <c:v>0.9</c:v>
                </c:pt>
                <c:pt idx="397">
                  <c:v>0.9</c:v>
                </c:pt>
                <c:pt idx="398">
                  <c:v>0.9</c:v>
                </c:pt>
                <c:pt idx="399">
                  <c:v>0.9</c:v>
                </c:pt>
                <c:pt idx="400">
                  <c:v>0.9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0FC-4146-9467-AB0B603D43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38960"/>
        <c:axId val="406641312"/>
      </c:scatterChart>
      <c:valAx>
        <c:axId val="406638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641312"/>
        <c:crosses val="autoZero"/>
        <c:crossBetween val="midCat"/>
      </c:valAx>
      <c:valAx>
        <c:axId val="40664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Rwl</a:t>
                </a:r>
                <a:r>
                  <a:rPr lang="en-US" baseline="0"/>
                  <a:t> (Volts)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638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rwlb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Sheet1!$D$2:$D$403</c:f>
              <c:numCache>
                <c:formatCode>0.00E+00</c:formatCode>
                <c:ptCount val="402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Sheet1!$E$2:$E$403</c:f>
              <c:numCache>
                <c:formatCode>0.00E+00</c:formatCode>
                <c:ptCount val="402"/>
                <c:pt idx="0">
                  <c:v>0.9</c:v>
                </c:pt>
                <c:pt idx="1">
                  <c:v>0.9</c:v>
                </c:pt>
                <c:pt idx="2">
                  <c:v>0.9</c:v>
                </c:pt>
                <c:pt idx="3">
                  <c:v>0.9</c:v>
                </c:pt>
                <c:pt idx="4">
                  <c:v>0.9</c:v>
                </c:pt>
                <c:pt idx="5">
                  <c:v>0.9</c:v>
                </c:pt>
                <c:pt idx="6">
                  <c:v>0.9</c:v>
                </c:pt>
                <c:pt idx="7">
                  <c:v>0.9</c:v>
                </c:pt>
                <c:pt idx="8">
                  <c:v>0.9</c:v>
                </c:pt>
                <c:pt idx="9">
                  <c:v>0.9</c:v>
                </c:pt>
                <c:pt idx="10">
                  <c:v>0.9</c:v>
                </c:pt>
                <c:pt idx="11">
                  <c:v>0.9</c:v>
                </c:pt>
                <c:pt idx="12">
                  <c:v>0.9</c:v>
                </c:pt>
                <c:pt idx="13">
                  <c:v>0.9</c:v>
                </c:pt>
                <c:pt idx="14">
                  <c:v>0.9</c:v>
                </c:pt>
                <c:pt idx="15">
                  <c:v>0.9</c:v>
                </c:pt>
                <c:pt idx="16">
                  <c:v>0.9</c:v>
                </c:pt>
                <c:pt idx="17">
                  <c:v>0.9</c:v>
                </c:pt>
                <c:pt idx="18">
                  <c:v>0.9</c:v>
                </c:pt>
                <c:pt idx="19">
                  <c:v>0.9</c:v>
                </c:pt>
                <c:pt idx="20">
                  <c:v>0.9</c:v>
                </c:pt>
                <c:pt idx="21">
                  <c:v>0.9</c:v>
                </c:pt>
                <c:pt idx="22">
                  <c:v>0.9</c:v>
                </c:pt>
                <c:pt idx="23">
                  <c:v>0.9</c:v>
                </c:pt>
                <c:pt idx="24">
                  <c:v>0.9</c:v>
                </c:pt>
                <c:pt idx="25">
                  <c:v>0.9</c:v>
                </c:pt>
                <c:pt idx="26">
                  <c:v>0.9</c:v>
                </c:pt>
                <c:pt idx="27">
                  <c:v>0.9</c:v>
                </c:pt>
                <c:pt idx="28">
                  <c:v>0.9</c:v>
                </c:pt>
                <c:pt idx="29">
                  <c:v>0.9</c:v>
                </c:pt>
                <c:pt idx="30">
                  <c:v>0.9</c:v>
                </c:pt>
                <c:pt idx="31">
                  <c:v>0.9</c:v>
                </c:pt>
                <c:pt idx="32">
                  <c:v>0.9</c:v>
                </c:pt>
                <c:pt idx="33">
                  <c:v>0.9</c:v>
                </c:pt>
                <c:pt idx="34">
                  <c:v>0.9</c:v>
                </c:pt>
                <c:pt idx="35">
                  <c:v>0.9</c:v>
                </c:pt>
                <c:pt idx="36">
                  <c:v>0.9</c:v>
                </c:pt>
                <c:pt idx="37">
                  <c:v>0.9</c:v>
                </c:pt>
                <c:pt idx="38">
                  <c:v>0.9</c:v>
                </c:pt>
                <c:pt idx="39">
                  <c:v>0.9</c:v>
                </c:pt>
                <c:pt idx="40">
                  <c:v>0.9</c:v>
                </c:pt>
                <c:pt idx="41">
                  <c:v>0.9</c:v>
                </c:pt>
                <c:pt idx="42">
                  <c:v>0.9</c:v>
                </c:pt>
                <c:pt idx="43">
                  <c:v>0.9</c:v>
                </c:pt>
                <c:pt idx="44">
                  <c:v>0.9</c:v>
                </c:pt>
                <c:pt idx="45">
                  <c:v>0.9</c:v>
                </c:pt>
                <c:pt idx="46">
                  <c:v>0.9</c:v>
                </c:pt>
                <c:pt idx="47">
                  <c:v>0.9</c:v>
                </c:pt>
                <c:pt idx="48">
                  <c:v>0.9</c:v>
                </c:pt>
                <c:pt idx="49">
                  <c:v>0.9</c:v>
                </c:pt>
                <c:pt idx="50">
                  <c:v>0.9</c:v>
                </c:pt>
                <c:pt idx="51">
                  <c:v>0.9</c:v>
                </c:pt>
                <c:pt idx="52">
                  <c:v>0.9</c:v>
                </c:pt>
                <c:pt idx="53">
                  <c:v>0.9</c:v>
                </c:pt>
                <c:pt idx="54">
                  <c:v>0.9</c:v>
                </c:pt>
                <c:pt idx="55">
                  <c:v>0.9</c:v>
                </c:pt>
                <c:pt idx="56">
                  <c:v>0.9</c:v>
                </c:pt>
                <c:pt idx="57">
                  <c:v>0.9</c:v>
                </c:pt>
                <c:pt idx="58">
                  <c:v>0.9</c:v>
                </c:pt>
                <c:pt idx="59">
                  <c:v>0.9</c:v>
                </c:pt>
                <c:pt idx="60">
                  <c:v>0.9</c:v>
                </c:pt>
                <c:pt idx="61">
                  <c:v>0.9</c:v>
                </c:pt>
                <c:pt idx="62">
                  <c:v>0.9</c:v>
                </c:pt>
                <c:pt idx="63">
                  <c:v>0.9</c:v>
                </c:pt>
                <c:pt idx="64">
                  <c:v>0.9</c:v>
                </c:pt>
                <c:pt idx="65">
                  <c:v>0.9</c:v>
                </c:pt>
                <c:pt idx="66">
                  <c:v>0.9</c:v>
                </c:pt>
                <c:pt idx="67">
                  <c:v>0.9</c:v>
                </c:pt>
                <c:pt idx="68">
                  <c:v>0.9</c:v>
                </c:pt>
                <c:pt idx="69">
                  <c:v>0.9</c:v>
                </c:pt>
                <c:pt idx="70">
                  <c:v>0.9</c:v>
                </c:pt>
                <c:pt idx="71">
                  <c:v>0.9</c:v>
                </c:pt>
                <c:pt idx="72">
                  <c:v>0.9</c:v>
                </c:pt>
                <c:pt idx="73">
                  <c:v>0.9</c:v>
                </c:pt>
                <c:pt idx="74">
                  <c:v>0.9</c:v>
                </c:pt>
                <c:pt idx="75">
                  <c:v>0.9</c:v>
                </c:pt>
                <c:pt idx="76">
                  <c:v>0.9</c:v>
                </c:pt>
                <c:pt idx="77">
                  <c:v>0.9</c:v>
                </c:pt>
                <c:pt idx="78">
                  <c:v>0.9</c:v>
                </c:pt>
                <c:pt idx="79">
                  <c:v>0.9</c:v>
                </c:pt>
                <c:pt idx="80">
                  <c:v>0.9</c:v>
                </c:pt>
                <c:pt idx="81">
                  <c:v>0.9</c:v>
                </c:pt>
                <c:pt idx="82">
                  <c:v>0.9</c:v>
                </c:pt>
                <c:pt idx="83">
                  <c:v>0.9</c:v>
                </c:pt>
                <c:pt idx="84">
                  <c:v>0.9</c:v>
                </c:pt>
                <c:pt idx="85">
                  <c:v>0.9</c:v>
                </c:pt>
                <c:pt idx="86">
                  <c:v>0.9</c:v>
                </c:pt>
                <c:pt idx="87">
                  <c:v>0.9</c:v>
                </c:pt>
                <c:pt idx="88">
                  <c:v>0.9</c:v>
                </c:pt>
                <c:pt idx="89">
                  <c:v>0.9</c:v>
                </c:pt>
                <c:pt idx="90">
                  <c:v>0.9</c:v>
                </c:pt>
                <c:pt idx="91">
                  <c:v>0.9</c:v>
                </c:pt>
                <c:pt idx="92">
                  <c:v>0.9</c:v>
                </c:pt>
                <c:pt idx="93">
                  <c:v>0.9</c:v>
                </c:pt>
                <c:pt idx="94">
                  <c:v>0.9</c:v>
                </c:pt>
                <c:pt idx="95">
                  <c:v>0.9</c:v>
                </c:pt>
                <c:pt idx="96">
                  <c:v>0.9</c:v>
                </c:pt>
                <c:pt idx="97">
                  <c:v>0.9</c:v>
                </c:pt>
                <c:pt idx="98">
                  <c:v>0.9</c:v>
                </c:pt>
                <c:pt idx="99">
                  <c:v>0.9</c:v>
                </c:pt>
                <c:pt idx="100">
                  <c:v>0.9</c:v>
                </c:pt>
                <c:pt idx="101">
                  <c:v>0.9</c:v>
                </c:pt>
                <c:pt idx="102">
                  <c:v>0.9</c:v>
                </c:pt>
                <c:pt idx="103">
                  <c:v>0.9</c:v>
                </c:pt>
                <c:pt idx="104">
                  <c:v>0.9</c:v>
                </c:pt>
                <c:pt idx="105">
                  <c:v>0.9</c:v>
                </c:pt>
                <c:pt idx="106">
                  <c:v>0.9</c:v>
                </c:pt>
                <c:pt idx="107">
                  <c:v>0.9</c:v>
                </c:pt>
                <c:pt idx="108">
                  <c:v>0.9</c:v>
                </c:pt>
                <c:pt idx="109">
                  <c:v>0.9</c:v>
                </c:pt>
                <c:pt idx="110">
                  <c:v>0.9</c:v>
                </c:pt>
                <c:pt idx="111">
                  <c:v>0.9</c:v>
                </c:pt>
                <c:pt idx="112">
                  <c:v>0.9</c:v>
                </c:pt>
                <c:pt idx="113">
                  <c:v>0.9</c:v>
                </c:pt>
                <c:pt idx="114">
                  <c:v>0.9</c:v>
                </c:pt>
                <c:pt idx="115">
                  <c:v>0.9</c:v>
                </c:pt>
                <c:pt idx="116">
                  <c:v>0.9</c:v>
                </c:pt>
                <c:pt idx="117">
                  <c:v>0.9</c:v>
                </c:pt>
                <c:pt idx="118">
                  <c:v>0.9</c:v>
                </c:pt>
                <c:pt idx="119">
                  <c:v>0.9</c:v>
                </c:pt>
                <c:pt idx="120">
                  <c:v>0.9</c:v>
                </c:pt>
                <c:pt idx="121">
                  <c:v>0.9</c:v>
                </c:pt>
                <c:pt idx="122">
                  <c:v>0.9</c:v>
                </c:pt>
                <c:pt idx="123">
                  <c:v>0.9</c:v>
                </c:pt>
                <c:pt idx="124">
                  <c:v>0.9</c:v>
                </c:pt>
                <c:pt idx="125">
                  <c:v>0.9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0.9</c:v>
                </c:pt>
                <c:pt idx="152">
                  <c:v>0.9</c:v>
                </c:pt>
                <c:pt idx="153">
                  <c:v>0.9</c:v>
                </c:pt>
                <c:pt idx="154">
                  <c:v>0.9</c:v>
                </c:pt>
                <c:pt idx="155">
                  <c:v>0.9</c:v>
                </c:pt>
                <c:pt idx="156">
                  <c:v>0.9</c:v>
                </c:pt>
                <c:pt idx="157">
                  <c:v>0.9</c:v>
                </c:pt>
                <c:pt idx="158">
                  <c:v>0.9</c:v>
                </c:pt>
                <c:pt idx="159">
                  <c:v>0.9</c:v>
                </c:pt>
                <c:pt idx="160">
                  <c:v>0.9</c:v>
                </c:pt>
                <c:pt idx="161">
                  <c:v>0.9</c:v>
                </c:pt>
                <c:pt idx="162">
                  <c:v>0.9</c:v>
                </c:pt>
                <c:pt idx="163">
                  <c:v>0.9</c:v>
                </c:pt>
                <c:pt idx="164">
                  <c:v>0.9</c:v>
                </c:pt>
                <c:pt idx="165">
                  <c:v>0.9</c:v>
                </c:pt>
                <c:pt idx="166">
                  <c:v>0.9</c:v>
                </c:pt>
                <c:pt idx="167">
                  <c:v>0.9</c:v>
                </c:pt>
                <c:pt idx="168">
                  <c:v>0.9</c:v>
                </c:pt>
                <c:pt idx="169">
                  <c:v>0.9</c:v>
                </c:pt>
                <c:pt idx="170">
                  <c:v>0.9</c:v>
                </c:pt>
                <c:pt idx="171">
                  <c:v>0.9</c:v>
                </c:pt>
                <c:pt idx="172">
                  <c:v>0.9</c:v>
                </c:pt>
                <c:pt idx="173">
                  <c:v>0.9</c:v>
                </c:pt>
                <c:pt idx="174">
                  <c:v>0.9</c:v>
                </c:pt>
                <c:pt idx="175">
                  <c:v>0.9</c:v>
                </c:pt>
                <c:pt idx="176">
                  <c:v>0.9</c:v>
                </c:pt>
                <c:pt idx="177">
                  <c:v>0.9</c:v>
                </c:pt>
                <c:pt idx="178">
                  <c:v>0.9</c:v>
                </c:pt>
                <c:pt idx="179">
                  <c:v>0.9</c:v>
                </c:pt>
                <c:pt idx="180">
                  <c:v>0.9</c:v>
                </c:pt>
                <c:pt idx="181">
                  <c:v>0.9</c:v>
                </c:pt>
                <c:pt idx="182">
                  <c:v>0.9</c:v>
                </c:pt>
                <c:pt idx="183">
                  <c:v>0.9</c:v>
                </c:pt>
                <c:pt idx="184">
                  <c:v>0.9</c:v>
                </c:pt>
                <c:pt idx="185">
                  <c:v>0.9</c:v>
                </c:pt>
                <c:pt idx="186">
                  <c:v>0.9</c:v>
                </c:pt>
                <c:pt idx="187">
                  <c:v>0.9</c:v>
                </c:pt>
                <c:pt idx="188">
                  <c:v>0.9</c:v>
                </c:pt>
                <c:pt idx="189">
                  <c:v>0.9</c:v>
                </c:pt>
                <c:pt idx="190">
                  <c:v>0.9</c:v>
                </c:pt>
                <c:pt idx="191">
                  <c:v>0.9</c:v>
                </c:pt>
                <c:pt idx="192">
                  <c:v>0.9</c:v>
                </c:pt>
                <c:pt idx="193">
                  <c:v>0.9</c:v>
                </c:pt>
                <c:pt idx="194">
                  <c:v>0.9</c:v>
                </c:pt>
                <c:pt idx="195">
                  <c:v>0.9</c:v>
                </c:pt>
                <c:pt idx="196">
                  <c:v>0.9</c:v>
                </c:pt>
                <c:pt idx="197">
                  <c:v>0.9</c:v>
                </c:pt>
                <c:pt idx="198">
                  <c:v>0.9</c:v>
                </c:pt>
                <c:pt idx="199">
                  <c:v>0.9</c:v>
                </c:pt>
                <c:pt idx="200">
                  <c:v>0.9</c:v>
                </c:pt>
                <c:pt idx="201">
                  <c:v>0.9</c:v>
                </c:pt>
                <c:pt idx="202">
                  <c:v>0.9</c:v>
                </c:pt>
                <c:pt idx="203">
                  <c:v>0.9</c:v>
                </c:pt>
                <c:pt idx="204">
                  <c:v>0.9</c:v>
                </c:pt>
                <c:pt idx="205">
                  <c:v>0.9</c:v>
                </c:pt>
                <c:pt idx="206">
                  <c:v>0.9</c:v>
                </c:pt>
                <c:pt idx="207">
                  <c:v>0.9</c:v>
                </c:pt>
                <c:pt idx="208">
                  <c:v>0.9</c:v>
                </c:pt>
                <c:pt idx="209">
                  <c:v>0.9</c:v>
                </c:pt>
                <c:pt idx="210">
                  <c:v>0.9</c:v>
                </c:pt>
                <c:pt idx="211">
                  <c:v>0.9</c:v>
                </c:pt>
                <c:pt idx="212">
                  <c:v>0.9</c:v>
                </c:pt>
                <c:pt idx="213">
                  <c:v>0.9</c:v>
                </c:pt>
                <c:pt idx="214">
                  <c:v>0.9</c:v>
                </c:pt>
                <c:pt idx="215">
                  <c:v>0.9</c:v>
                </c:pt>
                <c:pt idx="216">
                  <c:v>0.9</c:v>
                </c:pt>
                <c:pt idx="217">
                  <c:v>0.9</c:v>
                </c:pt>
                <c:pt idx="218">
                  <c:v>0.9</c:v>
                </c:pt>
                <c:pt idx="219">
                  <c:v>0.9</c:v>
                </c:pt>
                <c:pt idx="220">
                  <c:v>0.9</c:v>
                </c:pt>
                <c:pt idx="221">
                  <c:v>0.9</c:v>
                </c:pt>
                <c:pt idx="222">
                  <c:v>0.9</c:v>
                </c:pt>
                <c:pt idx="223">
                  <c:v>0.9</c:v>
                </c:pt>
                <c:pt idx="224">
                  <c:v>0.9</c:v>
                </c:pt>
                <c:pt idx="225">
                  <c:v>0.9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0.9</c:v>
                </c:pt>
                <c:pt idx="252">
                  <c:v>0.9</c:v>
                </c:pt>
                <c:pt idx="253">
                  <c:v>0.9</c:v>
                </c:pt>
                <c:pt idx="254">
                  <c:v>0.9</c:v>
                </c:pt>
                <c:pt idx="255">
                  <c:v>0.9</c:v>
                </c:pt>
                <c:pt idx="256">
                  <c:v>0.9</c:v>
                </c:pt>
                <c:pt idx="257">
                  <c:v>0.9</c:v>
                </c:pt>
                <c:pt idx="258">
                  <c:v>0.9</c:v>
                </c:pt>
                <c:pt idx="259">
                  <c:v>0.9</c:v>
                </c:pt>
                <c:pt idx="260">
                  <c:v>0.9</c:v>
                </c:pt>
                <c:pt idx="261">
                  <c:v>0.9</c:v>
                </c:pt>
                <c:pt idx="262">
                  <c:v>0.9</c:v>
                </c:pt>
                <c:pt idx="263">
                  <c:v>0.9</c:v>
                </c:pt>
                <c:pt idx="264">
                  <c:v>0.9</c:v>
                </c:pt>
                <c:pt idx="265">
                  <c:v>0.9</c:v>
                </c:pt>
                <c:pt idx="266">
                  <c:v>0.9</c:v>
                </c:pt>
                <c:pt idx="267">
                  <c:v>0.9</c:v>
                </c:pt>
                <c:pt idx="268">
                  <c:v>0.9</c:v>
                </c:pt>
                <c:pt idx="269">
                  <c:v>0.9</c:v>
                </c:pt>
                <c:pt idx="270">
                  <c:v>0.9</c:v>
                </c:pt>
                <c:pt idx="271">
                  <c:v>0.9</c:v>
                </c:pt>
                <c:pt idx="272">
                  <c:v>0.9</c:v>
                </c:pt>
                <c:pt idx="273">
                  <c:v>0.9</c:v>
                </c:pt>
                <c:pt idx="274">
                  <c:v>0.9</c:v>
                </c:pt>
                <c:pt idx="275">
                  <c:v>0.9</c:v>
                </c:pt>
                <c:pt idx="276">
                  <c:v>0.9</c:v>
                </c:pt>
                <c:pt idx="277">
                  <c:v>0.9</c:v>
                </c:pt>
                <c:pt idx="278">
                  <c:v>0.9</c:v>
                </c:pt>
                <c:pt idx="279">
                  <c:v>0.9</c:v>
                </c:pt>
                <c:pt idx="280">
                  <c:v>0.9</c:v>
                </c:pt>
                <c:pt idx="281">
                  <c:v>0.9</c:v>
                </c:pt>
                <c:pt idx="282">
                  <c:v>0.9</c:v>
                </c:pt>
                <c:pt idx="283">
                  <c:v>0.9</c:v>
                </c:pt>
                <c:pt idx="284">
                  <c:v>0.9</c:v>
                </c:pt>
                <c:pt idx="285">
                  <c:v>0.9</c:v>
                </c:pt>
                <c:pt idx="286">
                  <c:v>0.9</c:v>
                </c:pt>
                <c:pt idx="287">
                  <c:v>0.9</c:v>
                </c:pt>
                <c:pt idx="288">
                  <c:v>0.9</c:v>
                </c:pt>
                <c:pt idx="289">
                  <c:v>0.9</c:v>
                </c:pt>
                <c:pt idx="290">
                  <c:v>0.9</c:v>
                </c:pt>
                <c:pt idx="291">
                  <c:v>0.9</c:v>
                </c:pt>
                <c:pt idx="292">
                  <c:v>0.9</c:v>
                </c:pt>
                <c:pt idx="293">
                  <c:v>0.9</c:v>
                </c:pt>
                <c:pt idx="294">
                  <c:v>0.9</c:v>
                </c:pt>
                <c:pt idx="295">
                  <c:v>0.9</c:v>
                </c:pt>
                <c:pt idx="296">
                  <c:v>0.9</c:v>
                </c:pt>
                <c:pt idx="297">
                  <c:v>0.9</c:v>
                </c:pt>
                <c:pt idx="298">
                  <c:v>0.9</c:v>
                </c:pt>
                <c:pt idx="299">
                  <c:v>0.9</c:v>
                </c:pt>
                <c:pt idx="300">
                  <c:v>0.9</c:v>
                </c:pt>
                <c:pt idx="301">
                  <c:v>0.9</c:v>
                </c:pt>
                <c:pt idx="302">
                  <c:v>0.9</c:v>
                </c:pt>
                <c:pt idx="303">
                  <c:v>0.9</c:v>
                </c:pt>
                <c:pt idx="304">
                  <c:v>0.9</c:v>
                </c:pt>
                <c:pt idx="305">
                  <c:v>0.9</c:v>
                </c:pt>
                <c:pt idx="306">
                  <c:v>0.9</c:v>
                </c:pt>
                <c:pt idx="307">
                  <c:v>0.9</c:v>
                </c:pt>
                <c:pt idx="308">
                  <c:v>0.9</c:v>
                </c:pt>
                <c:pt idx="309">
                  <c:v>0.9</c:v>
                </c:pt>
                <c:pt idx="310">
                  <c:v>0.9</c:v>
                </c:pt>
                <c:pt idx="311">
                  <c:v>0.9</c:v>
                </c:pt>
                <c:pt idx="312">
                  <c:v>0.9</c:v>
                </c:pt>
                <c:pt idx="313">
                  <c:v>0.9</c:v>
                </c:pt>
                <c:pt idx="314">
                  <c:v>0.9</c:v>
                </c:pt>
                <c:pt idx="315">
                  <c:v>0.9</c:v>
                </c:pt>
                <c:pt idx="316">
                  <c:v>0.9</c:v>
                </c:pt>
                <c:pt idx="317">
                  <c:v>0.9</c:v>
                </c:pt>
                <c:pt idx="318">
                  <c:v>0.9</c:v>
                </c:pt>
                <c:pt idx="319">
                  <c:v>0.9</c:v>
                </c:pt>
                <c:pt idx="320">
                  <c:v>0.9</c:v>
                </c:pt>
                <c:pt idx="321">
                  <c:v>0.9</c:v>
                </c:pt>
                <c:pt idx="322">
                  <c:v>0.9</c:v>
                </c:pt>
                <c:pt idx="323">
                  <c:v>0.9</c:v>
                </c:pt>
                <c:pt idx="324">
                  <c:v>0.9</c:v>
                </c:pt>
                <c:pt idx="325">
                  <c:v>0.9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D6A-42B1-8F7B-9C6FB72A9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40920"/>
        <c:axId val="406641704"/>
      </c:scatterChart>
      <c:valAx>
        <c:axId val="406640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641704"/>
        <c:crosses val="autoZero"/>
        <c:crossBetween val="midCat"/>
      </c:valAx>
      <c:valAx>
        <c:axId val="406641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Rwlb</a:t>
                </a:r>
                <a:r>
                  <a:rPr lang="en-US" baseline="0"/>
                  <a:t> (Volts)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640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[SRAM45nmTry.xlsx]Sheet1!$H$1</c:f>
              <c:strCache>
                <c:ptCount val="1"/>
                <c:pt idx="0">
                  <c:v>rbl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[SRAM45nmTry.xlsx]Sheet1!$G$2:$G$403</c:f>
              <c:numCache>
                <c:formatCode>0.00E+00</c:formatCode>
                <c:ptCount val="402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[SRAM45nmTry.xlsx]Sheet1!$H$2:$H$403</c:f>
              <c:numCache>
                <c:formatCode>0.00E+00</c:formatCode>
                <c:ptCount val="402"/>
                <c:pt idx="0">
                  <c:v>0.1027</c:v>
                </c:pt>
                <c:pt idx="1">
                  <c:v>0.1027</c:v>
                </c:pt>
                <c:pt idx="2">
                  <c:v>0.1027</c:v>
                </c:pt>
                <c:pt idx="3">
                  <c:v>0.1027</c:v>
                </c:pt>
                <c:pt idx="4">
                  <c:v>0.1027</c:v>
                </c:pt>
                <c:pt idx="5">
                  <c:v>0.1027</c:v>
                </c:pt>
                <c:pt idx="6">
                  <c:v>0.1027</c:v>
                </c:pt>
                <c:pt idx="7">
                  <c:v>0.1027</c:v>
                </c:pt>
                <c:pt idx="8">
                  <c:v>0.1027</c:v>
                </c:pt>
                <c:pt idx="9">
                  <c:v>0.1027</c:v>
                </c:pt>
                <c:pt idx="10">
                  <c:v>0.1027</c:v>
                </c:pt>
                <c:pt idx="11">
                  <c:v>0.1027</c:v>
                </c:pt>
                <c:pt idx="12">
                  <c:v>0.1027</c:v>
                </c:pt>
                <c:pt idx="13">
                  <c:v>0.1027</c:v>
                </c:pt>
                <c:pt idx="14">
                  <c:v>0.1027</c:v>
                </c:pt>
                <c:pt idx="15">
                  <c:v>0.1027</c:v>
                </c:pt>
                <c:pt idx="16">
                  <c:v>0.1027</c:v>
                </c:pt>
                <c:pt idx="17">
                  <c:v>0.1027</c:v>
                </c:pt>
                <c:pt idx="18">
                  <c:v>0.1027</c:v>
                </c:pt>
                <c:pt idx="19">
                  <c:v>0.1027</c:v>
                </c:pt>
                <c:pt idx="20">
                  <c:v>0.1027</c:v>
                </c:pt>
                <c:pt idx="21">
                  <c:v>0.1027</c:v>
                </c:pt>
                <c:pt idx="22">
                  <c:v>0.1027</c:v>
                </c:pt>
                <c:pt idx="23">
                  <c:v>0.1027</c:v>
                </c:pt>
                <c:pt idx="24">
                  <c:v>0.1027</c:v>
                </c:pt>
                <c:pt idx="25">
                  <c:v>0.1027</c:v>
                </c:pt>
                <c:pt idx="26">
                  <c:v>0.1027</c:v>
                </c:pt>
                <c:pt idx="27">
                  <c:v>0.1027</c:v>
                </c:pt>
                <c:pt idx="28">
                  <c:v>0.1027</c:v>
                </c:pt>
                <c:pt idx="29">
                  <c:v>0.1027</c:v>
                </c:pt>
                <c:pt idx="30">
                  <c:v>0.1027</c:v>
                </c:pt>
                <c:pt idx="31">
                  <c:v>0.1027</c:v>
                </c:pt>
                <c:pt idx="32">
                  <c:v>0.1027</c:v>
                </c:pt>
                <c:pt idx="33">
                  <c:v>0.1027</c:v>
                </c:pt>
                <c:pt idx="34">
                  <c:v>0.1027</c:v>
                </c:pt>
                <c:pt idx="35">
                  <c:v>0.1027</c:v>
                </c:pt>
                <c:pt idx="36">
                  <c:v>0.1027</c:v>
                </c:pt>
                <c:pt idx="37">
                  <c:v>0.1027</c:v>
                </c:pt>
                <c:pt idx="38">
                  <c:v>0.1027</c:v>
                </c:pt>
                <c:pt idx="39">
                  <c:v>0.1027</c:v>
                </c:pt>
                <c:pt idx="40">
                  <c:v>0.1027</c:v>
                </c:pt>
                <c:pt idx="41">
                  <c:v>0.1027</c:v>
                </c:pt>
                <c:pt idx="42">
                  <c:v>0.1027</c:v>
                </c:pt>
                <c:pt idx="43">
                  <c:v>0.1027</c:v>
                </c:pt>
                <c:pt idx="44">
                  <c:v>0.1027</c:v>
                </c:pt>
                <c:pt idx="45">
                  <c:v>0.1027</c:v>
                </c:pt>
                <c:pt idx="46">
                  <c:v>0.1027</c:v>
                </c:pt>
                <c:pt idx="47">
                  <c:v>0.1027</c:v>
                </c:pt>
                <c:pt idx="48">
                  <c:v>0.1027</c:v>
                </c:pt>
                <c:pt idx="49">
                  <c:v>0.1027</c:v>
                </c:pt>
                <c:pt idx="50">
                  <c:v>0.1027</c:v>
                </c:pt>
                <c:pt idx="51">
                  <c:v>0.10349999999999999</c:v>
                </c:pt>
                <c:pt idx="52">
                  <c:v>0.1028</c:v>
                </c:pt>
                <c:pt idx="53">
                  <c:v>0.1028</c:v>
                </c:pt>
                <c:pt idx="54">
                  <c:v>0.1028</c:v>
                </c:pt>
                <c:pt idx="55">
                  <c:v>0.1028</c:v>
                </c:pt>
                <c:pt idx="56">
                  <c:v>0.1028</c:v>
                </c:pt>
                <c:pt idx="57">
                  <c:v>0.1028</c:v>
                </c:pt>
                <c:pt idx="58">
                  <c:v>0.1028</c:v>
                </c:pt>
                <c:pt idx="59">
                  <c:v>0.1028</c:v>
                </c:pt>
                <c:pt idx="60">
                  <c:v>0.1028</c:v>
                </c:pt>
                <c:pt idx="61">
                  <c:v>0.1028</c:v>
                </c:pt>
                <c:pt idx="62">
                  <c:v>0.1028</c:v>
                </c:pt>
                <c:pt idx="63">
                  <c:v>0.1028</c:v>
                </c:pt>
                <c:pt idx="64">
                  <c:v>0.1028</c:v>
                </c:pt>
                <c:pt idx="65">
                  <c:v>0.1028</c:v>
                </c:pt>
                <c:pt idx="66">
                  <c:v>0.1028</c:v>
                </c:pt>
                <c:pt idx="67">
                  <c:v>0.1028</c:v>
                </c:pt>
                <c:pt idx="68">
                  <c:v>0.1028</c:v>
                </c:pt>
                <c:pt idx="69">
                  <c:v>0.1028</c:v>
                </c:pt>
                <c:pt idx="70">
                  <c:v>0.1028</c:v>
                </c:pt>
                <c:pt idx="71">
                  <c:v>0.1028</c:v>
                </c:pt>
                <c:pt idx="72">
                  <c:v>0.1028</c:v>
                </c:pt>
                <c:pt idx="73">
                  <c:v>0.1028</c:v>
                </c:pt>
                <c:pt idx="74">
                  <c:v>0.1028</c:v>
                </c:pt>
                <c:pt idx="75">
                  <c:v>0.1028</c:v>
                </c:pt>
                <c:pt idx="76">
                  <c:v>0.10340000000000001</c:v>
                </c:pt>
                <c:pt idx="77">
                  <c:v>0.10299999999999999</c:v>
                </c:pt>
                <c:pt idx="78">
                  <c:v>0.10299999999999999</c:v>
                </c:pt>
                <c:pt idx="79">
                  <c:v>0.10299999999999999</c:v>
                </c:pt>
                <c:pt idx="80">
                  <c:v>0.10299999999999999</c:v>
                </c:pt>
                <c:pt idx="81">
                  <c:v>0.10299999999999999</c:v>
                </c:pt>
                <c:pt idx="82">
                  <c:v>0.10290000000000001</c:v>
                </c:pt>
                <c:pt idx="83">
                  <c:v>0.10299999999999999</c:v>
                </c:pt>
                <c:pt idx="84">
                  <c:v>0.10299999999999999</c:v>
                </c:pt>
                <c:pt idx="85">
                  <c:v>0.10299999999999999</c:v>
                </c:pt>
                <c:pt idx="86">
                  <c:v>0.10299999999999999</c:v>
                </c:pt>
                <c:pt idx="87">
                  <c:v>0.10299999999999999</c:v>
                </c:pt>
                <c:pt idx="88">
                  <c:v>0.10299999999999999</c:v>
                </c:pt>
                <c:pt idx="89">
                  <c:v>0.10299999999999999</c:v>
                </c:pt>
                <c:pt idx="90">
                  <c:v>0.10299999999999999</c:v>
                </c:pt>
                <c:pt idx="91">
                  <c:v>0.10299999999999999</c:v>
                </c:pt>
                <c:pt idx="92">
                  <c:v>0.10299999999999999</c:v>
                </c:pt>
                <c:pt idx="93">
                  <c:v>0.10299999999999999</c:v>
                </c:pt>
                <c:pt idx="94">
                  <c:v>0.10299999999999999</c:v>
                </c:pt>
                <c:pt idx="95">
                  <c:v>0.10299999999999999</c:v>
                </c:pt>
                <c:pt idx="96">
                  <c:v>0.10299999999999999</c:v>
                </c:pt>
                <c:pt idx="97">
                  <c:v>0.10299999999999999</c:v>
                </c:pt>
                <c:pt idx="98">
                  <c:v>0.10290000000000001</c:v>
                </c:pt>
                <c:pt idx="99">
                  <c:v>0.10290000000000001</c:v>
                </c:pt>
                <c:pt idx="100">
                  <c:v>0.10290000000000001</c:v>
                </c:pt>
                <c:pt idx="101">
                  <c:v>0.1008</c:v>
                </c:pt>
                <c:pt idx="102">
                  <c:v>0.1027</c:v>
                </c:pt>
                <c:pt idx="103">
                  <c:v>0.1027</c:v>
                </c:pt>
                <c:pt idx="104">
                  <c:v>0.1027</c:v>
                </c:pt>
                <c:pt idx="105">
                  <c:v>0.1027</c:v>
                </c:pt>
                <c:pt idx="106">
                  <c:v>0.1027</c:v>
                </c:pt>
                <c:pt idx="107">
                  <c:v>0.1027</c:v>
                </c:pt>
                <c:pt idx="108">
                  <c:v>0.1027</c:v>
                </c:pt>
                <c:pt idx="109">
                  <c:v>0.1027</c:v>
                </c:pt>
                <c:pt idx="110">
                  <c:v>0.1027</c:v>
                </c:pt>
                <c:pt idx="111">
                  <c:v>0.1027</c:v>
                </c:pt>
                <c:pt idx="112">
                  <c:v>0.1027</c:v>
                </c:pt>
                <c:pt idx="113">
                  <c:v>0.1027</c:v>
                </c:pt>
                <c:pt idx="114">
                  <c:v>0.1027</c:v>
                </c:pt>
                <c:pt idx="115">
                  <c:v>0.1027</c:v>
                </c:pt>
                <c:pt idx="116">
                  <c:v>0.1027</c:v>
                </c:pt>
                <c:pt idx="117">
                  <c:v>0.1027</c:v>
                </c:pt>
                <c:pt idx="118">
                  <c:v>0.1027</c:v>
                </c:pt>
                <c:pt idx="119">
                  <c:v>0.1027</c:v>
                </c:pt>
                <c:pt idx="120">
                  <c:v>0.1027</c:v>
                </c:pt>
                <c:pt idx="121">
                  <c:v>0.1027</c:v>
                </c:pt>
                <c:pt idx="122">
                  <c:v>0.1027</c:v>
                </c:pt>
                <c:pt idx="123">
                  <c:v>0.1027</c:v>
                </c:pt>
                <c:pt idx="124">
                  <c:v>0.1027</c:v>
                </c:pt>
                <c:pt idx="125">
                  <c:v>0.1027</c:v>
                </c:pt>
                <c:pt idx="126">
                  <c:v>0.45610000000000001</c:v>
                </c:pt>
                <c:pt idx="127">
                  <c:v>0.44950000000000001</c:v>
                </c:pt>
                <c:pt idx="128">
                  <c:v>0.4496</c:v>
                </c:pt>
                <c:pt idx="129">
                  <c:v>0.44950000000000001</c:v>
                </c:pt>
                <c:pt idx="130">
                  <c:v>0.44950000000000001</c:v>
                </c:pt>
                <c:pt idx="131">
                  <c:v>0.4496</c:v>
                </c:pt>
                <c:pt idx="132">
                  <c:v>0.4496</c:v>
                </c:pt>
                <c:pt idx="133">
                  <c:v>0.4496</c:v>
                </c:pt>
                <c:pt idx="134">
                  <c:v>0.4496</c:v>
                </c:pt>
                <c:pt idx="135">
                  <c:v>0.4496</c:v>
                </c:pt>
                <c:pt idx="136">
                  <c:v>0.4496</c:v>
                </c:pt>
                <c:pt idx="137">
                  <c:v>0.4496</c:v>
                </c:pt>
                <c:pt idx="138">
                  <c:v>0.4496</c:v>
                </c:pt>
                <c:pt idx="139">
                  <c:v>0.4496</c:v>
                </c:pt>
                <c:pt idx="140">
                  <c:v>0.4496</c:v>
                </c:pt>
                <c:pt idx="141">
                  <c:v>0.4496</c:v>
                </c:pt>
                <c:pt idx="142">
                  <c:v>0.44950000000000001</c:v>
                </c:pt>
                <c:pt idx="143">
                  <c:v>0.44950000000000001</c:v>
                </c:pt>
                <c:pt idx="144">
                  <c:v>0.44950000000000001</c:v>
                </c:pt>
                <c:pt idx="145">
                  <c:v>0.44950000000000001</c:v>
                </c:pt>
                <c:pt idx="146">
                  <c:v>0.44950000000000001</c:v>
                </c:pt>
                <c:pt idx="147">
                  <c:v>0.44950000000000001</c:v>
                </c:pt>
                <c:pt idx="148">
                  <c:v>0.4496</c:v>
                </c:pt>
                <c:pt idx="149">
                  <c:v>0.4496</c:v>
                </c:pt>
                <c:pt idx="150">
                  <c:v>0.4496</c:v>
                </c:pt>
                <c:pt idx="151">
                  <c:v>0.2243</c:v>
                </c:pt>
                <c:pt idx="152">
                  <c:v>0.2223</c:v>
                </c:pt>
                <c:pt idx="153">
                  <c:v>0.2223</c:v>
                </c:pt>
                <c:pt idx="154">
                  <c:v>0.22220000000000001</c:v>
                </c:pt>
                <c:pt idx="155">
                  <c:v>0.22220000000000001</c:v>
                </c:pt>
                <c:pt idx="156">
                  <c:v>0.22209999999999999</c:v>
                </c:pt>
                <c:pt idx="157">
                  <c:v>0.22209999999999999</c:v>
                </c:pt>
                <c:pt idx="158">
                  <c:v>0.222</c:v>
                </c:pt>
                <c:pt idx="159">
                  <c:v>0.222</c:v>
                </c:pt>
                <c:pt idx="160">
                  <c:v>0.22189999999999999</c:v>
                </c:pt>
                <c:pt idx="161">
                  <c:v>0.22189999999999999</c:v>
                </c:pt>
                <c:pt idx="162">
                  <c:v>0.2218</c:v>
                </c:pt>
                <c:pt idx="163">
                  <c:v>0.2218</c:v>
                </c:pt>
                <c:pt idx="164">
                  <c:v>0.2218</c:v>
                </c:pt>
                <c:pt idx="165">
                  <c:v>0.22170000000000001</c:v>
                </c:pt>
                <c:pt idx="166">
                  <c:v>0.22170000000000001</c:v>
                </c:pt>
                <c:pt idx="167">
                  <c:v>0.22159999999999999</c:v>
                </c:pt>
                <c:pt idx="168">
                  <c:v>0.22159999999999999</c:v>
                </c:pt>
                <c:pt idx="169">
                  <c:v>0.2215</c:v>
                </c:pt>
                <c:pt idx="170">
                  <c:v>0.2215</c:v>
                </c:pt>
                <c:pt idx="171">
                  <c:v>0.22140000000000001</c:v>
                </c:pt>
                <c:pt idx="172">
                  <c:v>0.22140000000000001</c:v>
                </c:pt>
                <c:pt idx="173">
                  <c:v>0.2213</c:v>
                </c:pt>
                <c:pt idx="174">
                  <c:v>0.2213</c:v>
                </c:pt>
                <c:pt idx="175">
                  <c:v>0.2213</c:v>
                </c:pt>
                <c:pt idx="176">
                  <c:v>0.46089999999999998</c:v>
                </c:pt>
                <c:pt idx="177">
                  <c:v>0.46760000000000002</c:v>
                </c:pt>
                <c:pt idx="178">
                  <c:v>0.46829999999999999</c:v>
                </c:pt>
                <c:pt idx="179">
                  <c:v>0.46889999999999998</c:v>
                </c:pt>
                <c:pt idx="180">
                  <c:v>0.46960000000000002</c:v>
                </c:pt>
                <c:pt idx="181">
                  <c:v>0.4703</c:v>
                </c:pt>
                <c:pt idx="182">
                  <c:v>0.47089999999999999</c:v>
                </c:pt>
                <c:pt idx="183">
                  <c:v>0.47160000000000002</c:v>
                </c:pt>
                <c:pt idx="184">
                  <c:v>0.47220000000000001</c:v>
                </c:pt>
                <c:pt idx="185">
                  <c:v>0.47289999999999999</c:v>
                </c:pt>
                <c:pt idx="186">
                  <c:v>0.47360000000000002</c:v>
                </c:pt>
                <c:pt idx="187">
                  <c:v>0.47420000000000001</c:v>
                </c:pt>
                <c:pt idx="188">
                  <c:v>0.47489999999999999</c:v>
                </c:pt>
                <c:pt idx="189">
                  <c:v>0.47560000000000002</c:v>
                </c:pt>
                <c:pt idx="190">
                  <c:v>0.47620000000000001</c:v>
                </c:pt>
                <c:pt idx="191">
                  <c:v>0.47689999999999999</c:v>
                </c:pt>
                <c:pt idx="192">
                  <c:v>0.47749999999999998</c:v>
                </c:pt>
                <c:pt idx="193">
                  <c:v>0.47820000000000001</c:v>
                </c:pt>
                <c:pt idx="194">
                  <c:v>0.4788</c:v>
                </c:pt>
                <c:pt idx="195">
                  <c:v>0.47949999999999998</c:v>
                </c:pt>
                <c:pt idx="196">
                  <c:v>0.48020000000000002</c:v>
                </c:pt>
                <c:pt idx="197">
                  <c:v>0.48080000000000001</c:v>
                </c:pt>
                <c:pt idx="198">
                  <c:v>0.48149999999999998</c:v>
                </c:pt>
                <c:pt idx="199">
                  <c:v>0.48220000000000002</c:v>
                </c:pt>
                <c:pt idx="200">
                  <c:v>0.48280000000000001</c:v>
                </c:pt>
                <c:pt idx="202">
                  <c:v>0.48359999999999997</c:v>
                </c:pt>
                <c:pt idx="203">
                  <c:v>0.48420000000000002</c:v>
                </c:pt>
                <c:pt idx="204">
                  <c:v>0.4849</c:v>
                </c:pt>
                <c:pt idx="205">
                  <c:v>0.48549999999999999</c:v>
                </c:pt>
                <c:pt idx="206">
                  <c:v>0.48620000000000002</c:v>
                </c:pt>
                <c:pt idx="207">
                  <c:v>0.48680000000000001</c:v>
                </c:pt>
                <c:pt idx="208">
                  <c:v>0.48749999999999999</c:v>
                </c:pt>
                <c:pt idx="209">
                  <c:v>0.48809999999999998</c:v>
                </c:pt>
                <c:pt idx="210">
                  <c:v>0.48880000000000001</c:v>
                </c:pt>
                <c:pt idx="211">
                  <c:v>0.48949999999999999</c:v>
                </c:pt>
                <c:pt idx="212">
                  <c:v>0.49009999999999998</c:v>
                </c:pt>
                <c:pt idx="213">
                  <c:v>0.49080000000000001</c:v>
                </c:pt>
                <c:pt idx="214">
                  <c:v>0.4914</c:v>
                </c:pt>
                <c:pt idx="215">
                  <c:v>0.49209999999999998</c:v>
                </c:pt>
                <c:pt idx="216">
                  <c:v>0.49270000000000003</c:v>
                </c:pt>
                <c:pt idx="217">
                  <c:v>0.49340000000000001</c:v>
                </c:pt>
                <c:pt idx="218">
                  <c:v>0.49399999999999999</c:v>
                </c:pt>
                <c:pt idx="219">
                  <c:v>0.49469999999999997</c:v>
                </c:pt>
                <c:pt idx="220">
                  <c:v>0.49530000000000002</c:v>
                </c:pt>
                <c:pt idx="221">
                  <c:v>0.496</c:v>
                </c:pt>
                <c:pt idx="222">
                  <c:v>0.49659999999999999</c:v>
                </c:pt>
                <c:pt idx="223">
                  <c:v>0.49730000000000002</c:v>
                </c:pt>
                <c:pt idx="224">
                  <c:v>0.49790000000000001</c:v>
                </c:pt>
                <c:pt idx="225">
                  <c:v>0.49859999999999999</c:v>
                </c:pt>
                <c:pt idx="227">
                  <c:v>0.89980000000000004</c:v>
                </c:pt>
                <c:pt idx="228">
                  <c:v>0.89980000000000004</c:v>
                </c:pt>
                <c:pt idx="229">
                  <c:v>0.89980000000000004</c:v>
                </c:pt>
                <c:pt idx="230">
                  <c:v>0.89980000000000004</c:v>
                </c:pt>
                <c:pt idx="231">
                  <c:v>0.89980000000000004</c:v>
                </c:pt>
                <c:pt idx="232">
                  <c:v>0.89980000000000004</c:v>
                </c:pt>
                <c:pt idx="233">
                  <c:v>0.89980000000000004</c:v>
                </c:pt>
                <c:pt idx="234">
                  <c:v>0.89980000000000004</c:v>
                </c:pt>
                <c:pt idx="235">
                  <c:v>0.89980000000000004</c:v>
                </c:pt>
                <c:pt idx="236">
                  <c:v>0.89980000000000004</c:v>
                </c:pt>
                <c:pt idx="237">
                  <c:v>0.89980000000000004</c:v>
                </c:pt>
                <c:pt idx="238">
                  <c:v>0.89980000000000004</c:v>
                </c:pt>
                <c:pt idx="239">
                  <c:v>0.89980000000000004</c:v>
                </c:pt>
                <c:pt idx="240">
                  <c:v>0.89980000000000004</c:v>
                </c:pt>
                <c:pt idx="241">
                  <c:v>0.89980000000000004</c:v>
                </c:pt>
                <c:pt idx="242">
                  <c:v>0.89980000000000004</c:v>
                </c:pt>
                <c:pt idx="243">
                  <c:v>0.89980000000000004</c:v>
                </c:pt>
                <c:pt idx="244">
                  <c:v>0.89980000000000004</c:v>
                </c:pt>
                <c:pt idx="245">
                  <c:v>0.89980000000000004</c:v>
                </c:pt>
                <c:pt idx="246">
                  <c:v>0.89980000000000004</c:v>
                </c:pt>
                <c:pt idx="247">
                  <c:v>0.89980000000000004</c:v>
                </c:pt>
                <c:pt idx="248">
                  <c:v>0.89980000000000004</c:v>
                </c:pt>
                <c:pt idx="249">
                  <c:v>0.89980000000000004</c:v>
                </c:pt>
                <c:pt idx="250">
                  <c:v>0.89980000000000004</c:v>
                </c:pt>
                <c:pt idx="252">
                  <c:v>0.83879999999999999</c:v>
                </c:pt>
                <c:pt idx="253">
                  <c:v>0.83919999999999995</c:v>
                </c:pt>
                <c:pt idx="254">
                  <c:v>0.83960000000000001</c:v>
                </c:pt>
                <c:pt idx="255">
                  <c:v>0.84009999999999996</c:v>
                </c:pt>
                <c:pt idx="256">
                  <c:v>0.84050000000000002</c:v>
                </c:pt>
                <c:pt idx="257">
                  <c:v>0.84089999999999998</c:v>
                </c:pt>
                <c:pt idx="258">
                  <c:v>0.84130000000000005</c:v>
                </c:pt>
                <c:pt idx="259">
                  <c:v>0.84179999999999999</c:v>
                </c:pt>
                <c:pt idx="260">
                  <c:v>0.84219999999999995</c:v>
                </c:pt>
                <c:pt idx="261">
                  <c:v>0.84260000000000002</c:v>
                </c:pt>
                <c:pt idx="262">
                  <c:v>0.84299999999999997</c:v>
                </c:pt>
                <c:pt idx="263">
                  <c:v>0.84340000000000004</c:v>
                </c:pt>
                <c:pt idx="264">
                  <c:v>0.84389999999999998</c:v>
                </c:pt>
                <c:pt idx="265">
                  <c:v>0.84430000000000005</c:v>
                </c:pt>
                <c:pt idx="266">
                  <c:v>0.84470000000000001</c:v>
                </c:pt>
                <c:pt idx="267">
                  <c:v>0.84509999999999996</c:v>
                </c:pt>
                <c:pt idx="268">
                  <c:v>0.84550000000000003</c:v>
                </c:pt>
                <c:pt idx="269">
                  <c:v>0.84589999999999999</c:v>
                </c:pt>
                <c:pt idx="270">
                  <c:v>0.84630000000000005</c:v>
                </c:pt>
                <c:pt idx="271">
                  <c:v>0.84670000000000001</c:v>
                </c:pt>
                <c:pt idx="272">
                  <c:v>0.84709999999999996</c:v>
                </c:pt>
                <c:pt idx="273">
                  <c:v>0.84750000000000003</c:v>
                </c:pt>
                <c:pt idx="274">
                  <c:v>0.84789999999999999</c:v>
                </c:pt>
                <c:pt idx="275">
                  <c:v>0.84830000000000005</c:v>
                </c:pt>
                <c:pt idx="276">
                  <c:v>0.35870000000000002</c:v>
                </c:pt>
                <c:pt idx="277">
                  <c:v>0.35639999999999999</c:v>
                </c:pt>
                <c:pt idx="278">
                  <c:v>0.3553</c:v>
                </c:pt>
                <c:pt idx="279">
                  <c:v>0.3543</c:v>
                </c:pt>
                <c:pt idx="280">
                  <c:v>0.3533</c:v>
                </c:pt>
                <c:pt idx="281">
                  <c:v>0.3523</c:v>
                </c:pt>
                <c:pt idx="282">
                  <c:v>0.3513</c:v>
                </c:pt>
                <c:pt idx="283">
                  <c:v>0.3503</c:v>
                </c:pt>
                <c:pt idx="284">
                  <c:v>0.34939999999999999</c:v>
                </c:pt>
                <c:pt idx="285">
                  <c:v>0.34849999999999998</c:v>
                </c:pt>
                <c:pt idx="286">
                  <c:v>0.34760000000000002</c:v>
                </c:pt>
                <c:pt idx="287">
                  <c:v>0.34670000000000001</c:v>
                </c:pt>
                <c:pt idx="288">
                  <c:v>0.3458</c:v>
                </c:pt>
                <c:pt idx="289">
                  <c:v>0.34499999999999997</c:v>
                </c:pt>
                <c:pt idx="290">
                  <c:v>0.34420000000000001</c:v>
                </c:pt>
                <c:pt idx="291">
                  <c:v>0.34329999999999999</c:v>
                </c:pt>
                <c:pt idx="292">
                  <c:v>0.34250000000000003</c:v>
                </c:pt>
                <c:pt idx="293">
                  <c:v>0.3417</c:v>
                </c:pt>
                <c:pt idx="294">
                  <c:v>0.34079999999999999</c:v>
                </c:pt>
                <c:pt idx="295">
                  <c:v>0.34</c:v>
                </c:pt>
                <c:pt idx="296">
                  <c:v>0.33929999999999999</c:v>
                </c:pt>
                <c:pt idx="297">
                  <c:v>0.33850000000000002</c:v>
                </c:pt>
                <c:pt idx="298">
                  <c:v>0.3377</c:v>
                </c:pt>
                <c:pt idx="299">
                  <c:v>0.33700000000000002</c:v>
                </c:pt>
                <c:pt idx="300">
                  <c:v>0.3362</c:v>
                </c:pt>
                <c:pt idx="302">
                  <c:v>0.33479999999999999</c:v>
                </c:pt>
                <c:pt idx="303">
                  <c:v>0.33410000000000001</c:v>
                </c:pt>
                <c:pt idx="304">
                  <c:v>0.33339999999999997</c:v>
                </c:pt>
                <c:pt idx="305">
                  <c:v>0.3327</c:v>
                </c:pt>
                <c:pt idx="306">
                  <c:v>0.33210000000000001</c:v>
                </c:pt>
                <c:pt idx="307">
                  <c:v>0.33139999999999997</c:v>
                </c:pt>
                <c:pt idx="308">
                  <c:v>0.33079999999999998</c:v>
                </c:pt>
                <c:pt idx="309">
                  <c:v>0.3301</c:v>
                </c:pt>
                <c:pt idx="310">
                  <c:v>0.32950000000000002</c:v>
                </c:pt>
                <c:pt idx="311">
                  <c:v>0.32890000000000003</c:v>
                </c:pt>
                <c:pt idx="312">
                  <c:v>0.32819999999999999</c:v>
                </c:pt>
                <c:pt idx="313">
                  <c:v>0.3276</c:v>
                </c:pt>
                <c:pt idx="314">
                  <c:v>0.32690000000000002</c:v>
                </c:pt>
                <c:pt idx="315">
                  <c:v>0.32629999999999998</c:v>
                </c:pt>
                <c:pt idx="316">
                  <c:v>0.32569999999999999</c:v>
                </c:pt>
                <c:pt idx="317">
                  <c:v>0.3251</c:v>
                </c:pt>
                <c:pt idx="318">
                  <c:v>0.3246</c:v>
                </c:pt>
                <c:pt idx="319">
                  <c:v>0.32400000000000001</c:v>
                </c:pt>
                <c:pt idx="320">
                  <c:v>0.32340000000000002</c:v>
                </c:pt>
                <c:pt idx="321">
                  <c:v>0.32279999999999998</c:v>
                </c:pt>
                <c:pt idx="322">
                  <c:v>0.32219999999999999</c:v>
                </c:pt>
                <c:pt idx="323">
                  <c:v>0.32169999999999999</c:v>
                </c:pt>
                <c:pt idx="324">
                  <c:v>0.3211</c:v>
                </c:pt>
                <c:pt idx="325">
                  <c:v>0.32050000000000001</c:v>
                </c:pt>
                <c:pt idx="326">
                  <c:v>8.4430000000000009E-3</c:v>
                </c:pt>
                <c:pt idx="327">
                  <c:v>5.3919999999999999E-5</c:v>
                </c:pt>
                <c:pt idx="328">
                  <c:v>7.5870000000000004E-5</c:v>
                </c:pt>
                <c:pt idx="329">
                  <c:v>8.3399999999999994E-5</c:v>
                </c:pt>
                <c:pt idx="330">
                  <c:v>6.1630000000000005E-5</c:v>
                </c:pt>
                <c:pt idx="331">
                  <c:v>3.9860000000000001E-5</c:v>
                </c:pt>
                <c:pt idx="332">
                  <c:v>2.427E-5</c:v>
                </c:pt>
                <c:pt idx="333">
                  <c:v>3.3540000000000001E-5</c:v>
                </c:pt>
                <c:pt idx="334">
                  <c:v>4.2799999999999997E-5</c:v>
                </c:pt>
                <c:pt idx="335">
                  <c:v>5.2070000000000001E-5</c:v>
                </c:pt>
                <c:pt idx="336">
                  <c:v>6.1340000000000006E-5</c:v>
                </c:pt>
                <c:pt idx="337">
                  <c:v>7.0610000000000003E-5</c:v>
                </c:pt>
                <c:pt idx="338">
                  <c:v>7.9880000000000001E-5</c:v>
                </c:pt>
                <c:pt idx="339">
                  <c:v>8.9149999999999999E-5</c:v>
                </c:pt>
                <c:pt idx="340">
                  <c:v>9.3109999999999995E-5</c:v>
                </c:pt>
                <c:pt idx="341">
                  <c:v>8.619E-5</c:v>
                </c:pt>
                <c:pt idx="342">
                  <c:v>7.9259999999999997E-5</c:v>
                </c:pt>
                <c:pt idx="343">
                  <c:v>7.2340000000000002E-5</c:v>
                </c:pt>
                <c:pt idx="344">
                  <c:v>6.5409999999999999E-5</c:v>
                </c:pt>
                <c:pt idx="345">
                  <c:v>5.8489999999999997E-5</c:v>
                </c:pt>
                <c:pt idx="346">
                  <c:v>5.1560000000000001E-5</c:v>
                </c:pt>
                <c:pt idx="347">
                  <c:v>4.464E-5</c:v>
                </c:pt>
                <c:pt idx="348">
                  <c:v>3.7710000000000003E-5</c:v>
                </c:pt>
                <c:pt idx="349">
                  <c:v>3.0790000000000002E-5</c:v>
                </c:pt>
                <c:pt idx="350">
                  <c:v>2.3859999999999999E-5</c:v>
                </c:pt>
                <c:pt idx="351">
                  <c:v>2.739E-5</c:v>
                </c:pt>
                <c:pt idx="352">
                  <c:v>3.0920000000000002E-5</c:v>
                </c:pt>
                <c:pt idx="353">
                  <c:v>3.4449999999999997E-5</c:v>
                </c:pt>
                <c:pt idx="354">
                  <c:v>3.7969999999999997E-5</c:v>
                </c:pt>
                <c:pt idx="355">
                  <c:v>4.1499999999999999E-5</c:v>
                </c:pt>
                <c:pt idx="356">
                  <c:v>4.5030000000000001E-5</c:v>
                </c:pt>
                <c:pt idx="357">
                  <c:v>4.8560000000000003E-5</c:v>
                </c:pt>
                <c:pt idx="358">
                  <c:v>5.2089999999999998E-5</c:v>
                </c:pt>
                <c:pt idx="359">
                  <c:v>5.5609999999999998E-5</c:v>
                </c:pt>
                <c:pt idx="360">
                  <c:v>5.914E-5</c:v>
                </c:pt>
                <c:pt idx="361">
                  <c:v>5.9160000000000003E-5</c:v>
                </c:pt>
                <c:pt idx="362">
                  <c:v>5.9169999999999998E-5</c:v>
                </c:pt>
                <c:pt idx="363">
                  <c:v>5.9190000000000001E-5</c:v>
                </c:pt>
                <c:pt idx="364">
                  <c:v>5.9209999999999997E-5</c:v>
                </c:pt>
                <c:pt idx="365">
                  <c:v>5.9219999999999999E-5</c:v>
                </c:pt>
                <c:pt idx="366">
                  <c:v>5.9240000000000002E-5</c:v>
                </c:pt>
                <c:pt idx="367">
                  <c:v>5.9259999999999998E-5</c:v>
                </c:pt>
                <c:pt idx="368">
                  <c:v>5.927E-5</c:v>
                </c:pt>
                <c:pt idx="369">
                  <c:v>5.9290000000000003E-5</c:v>
                </c:pt>
                <c:pt idx="370">
                  <c:v>5.931E-5</c:v>
                </c:pt>
                <c:pt idx="371">
                  <c:v>5.9320000000000001E-5</c:v>
                </c:pt>
                <c:pt idx="372">
                  <c:v>5.9339999999999998E-5</c:v>
                </c:pt>
                <c:pt idx="373">
                  <c:v>5.9349999999999999E-5</c:v>
                </c:pt>
                <c:pt idx="374">
                  <c:v>5.9370000000000002E-5</c:v>
                </c:pt>
                <c:pt idx="375">
                  <c:v>5.9389999999999999E-5</c:v>
                </c:pt>
                <c:pt idx="376">
                  <c:v>5.94E-5</c:v>
                </c:pt>
                <c:pt idx="377">
                  <c:v>5.9419999999999997E-5</c:v>
                </c:pt>
                <c:pt idx="378">
                  <c:v>5.944E-5</c:v>
                </c:pt>
                <c:pt idx="379">
                  <c:v>5.9450000000000002E-5</c:v>
                </c:pt>
                <c:pt idx="380">
                  <c:v>5.9469999999999998E-5</c:v>
                </c:pt>
                <c:pt idx="381">
                  <c:v>5.9450000000000002E-5</c:v>
                </c:pt>
                <c:pt idx="382">
                  <c:v>5.944E-5</c:v>
                </c:pt>
                <c:pt idx="383">
                  <c:v>5.9419999999999997E-5</c:v>
                </c:pt>
                <c:pt idx="384">
                  <c:v>5.94E-5</c:v>
                </c:pt>
                <c:pt idx="385">
                  <c:v>5.9389999999999999E-5</c:v>
                </c:pt>
                <c:pt idx="386">
                  <c:v>5.9370000000000002E-5</c:v>
                </c:pt>
                <c:pt idx="387">
                  <c:v>5.9360000000000001E-5</c:v>
                </c:pt>
                <c:pt idx="388">
                  <c:v>5.9339999999999998E-5</c:v>
                </c:pt>
                <c:pt idx="389">
                  <c:v>5.9320000000000001E-5</c:v>
                </c:pt>
                <c:pt idx="390">
                  <c:v>5.931E-5</c:v>
                </c:pt>
                <c:pt idx="391">
                  <c:v>5.9290000000000003E-5</c:v>
                </c:pt>
                <c:pt idx="392">
                  <c:v>5.927E-5</c:v>
                </c:pt>
                <c:pt idx="393">
                  <c:v>5.9259999999999998E-5</c:v>
                </c:pt>
                <c:pt idx="394">
                  <c:v>5.9240000000000002E-5</c:v>
                </c:pt>
                <c:pt idx="395">
                  <c:v>5.923E-5</c:v>
                </c:pt>
                <c:pt idx="396">
                  <c:v>5.9209999999999997E-5</c:v>
                </c:pt>
                <c:pt idx="397">
                  <c:v>5.9190000000000001E-5</c:v>
                </c:pt>
                <c:pt idx="398">
                  <c:v>5.9179999999999999E-5</c:v>
                </c:pt>
                <c:pt idx="399">
                  <c:v>5.9160000000000003E-5</c:v>
                </c:pt>
                <c:pt idx="400">
                  <c:v>5.914E-5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098-47E8-A0A3-0CF4CFAC24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36608"/>
        <c:axId val="406637392"/>
      </c:scatterChart>
      <c:valAx>
        <c:axId val="406636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637392"/>
        <c:crosses val="autoZero"/>
        <c:crossBetween val="midCat"/>
      </c:valAx>
      <c:valAx>
        <c:axId val="40663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Rbl</a:t>
                </a:r>
                <a:r>
                  <a:rPr lang="en-US" baseline="0"/>
                  <a:t> (Volts)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636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Sheet1!$K$1</c:f>
              <c:strCache>
                <c:ptCount val="1"/>
                <c:pt idx="0">
                  <c:v>wwl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Sheet1!$J$2:$J$402</c:f>
              <c:numCache>
                <c:formatCode>0.00E+00</c:formatCode>
                <c:ptCount val="401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Sheet1!$K$2:$K$402</c:f>
              <c:numCache>
                <c:formatCode>0.00E+00</c:formatCode>
                <c:ptCount val="4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0.9</c:v>
                </c:pt>
                <c:pt idx="77">
                  <c:v>0.9</c:v>
                </c:pt>
                <c:pt idx="78">
                  <c:v>0.9</c:v>
                </c:pt>
                <c:pt idx="79">
                  <c:v>0.9</c:v>
                </c:pt>
                <c:pt idx="80">
                  <c:v>0.9</c:v>
                </c:pt>
                <c:pt idx="81">
                  <c:v>0.9</c:v>
                </c:pt>
                <c:pt idx="82">
                  <c:v>0.9</c:v>
                </c:pt>
                <c:pt idx="83">
                  <c:v>0.9</c:v>
                </c:pt>
                <c:pt idx="84">
                  <c:v>0.9</c:v>
                </c:pt>
                <c:pt idx="85">
                  <c:v>0.9</c:v>
                </c:pt>
                <c:pt idx="86">
                  <c:v>0.9</c:v>
                </c:pt>
                <c:pt idx="87">
                  <c:v>0.9</c:v>
                </c:pt>
                <c:pt idx="88">
                  <c:v>0.9</c:v>
                </c:pt>
                <c:pt idx="89">
                  <c:v>0.9</c:v>
                </c:pt>
                <c:pt idx="90">
                  <c:v>0.9</c:v>
                </c:pt>
                <c:pt idx="91">
                  <c:v>0.9</c:v>
                </c:pt>
                <c:pt idx="92">
                  <c:v>0.9</c:v>
                </c:pt>
                <c:pt idx="93">
                  <c:v>0.9</c:v>
                </c:pt>
                <c:pt idx="94">
                  <c:v>0.9</c:v>
                </c:pt>
                <c:pt idx="95">
                  <c:v>0.9</c:v>
                </c:pt>
                <c:pt idx="96">
                  <c:v>0.9</c:v>
                </c:pt>
                <c:pt idx="97">
                  <c:v>0.9</c:v>
                </c:pt>
                <c:pt idx="98">
                  <c:v>0.9</c:v>
                </c:pt>
                <c:pt idx="99">
                  <c:v>0.9</c:v>
                </c:pt>
                <c:pt idx="100">
                  <c:v>0.9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0.9</c:v>
                </c:pt>
                <c:pt idx="177">
                  <c:v>0.9</c:v>
                </c:pt>
                <c:pt idx="178">
                  <c:v>0.9</c:v>
                </c:pt>
                <c:pt idx="179">
                  <c:v>0.9</c:v>
                </c:pt>
                <c:pt idx="180">
                  <c:v>0.9</c:v>
                </c:pt>
                <c:pt idx="181">
                  <c:v>0.9</c:v>
                </c:pt>
                <c:pt idx="182">
                  <c:v>0.9</c:v>
                </c:pt>
                <c:pt idx="183">
                  <c:v>0.9</c:v>
                </c:pt>
                <c:pt idx="184">
                  <c:v>0.9</c:v>
                </c:pt>
                <c:pt idx="185">
                  <c:v>0.9</c:v>
                </c:pt>
                <c:pt idx="186">
                  <c:v>0.9</c:v>
                </c:pt>
                <c:pt idx="187">
                  <c:v>0.9</c:v>
                </c:pt>
                <c:pt idx="188">
                  <c:v>0.9</c:v>
                </c:pt>
                <c:pt idx="189">
                  <c:v>0.9</c:v>
                </c:pt>
                <c:pt idx="190">
                  <c:v>0.9</c:v>
                </c:pt>
                <c:pt idx="191">
                  <c:v>0.9</c:v>
                </c:pt>
                <c:pt idx="192">
                  <c:v>0.9</c:v>
                </c:pt>
                <c:pt idx="193">
                  <c:v>0.9</c:v>
                </c:pt>
                <c:pt idx="194">
                  <c:v>0.9</c:v>
                </c:pt>
                <c:pt idx="195">
                  <c:v>0.9</c:v>
                </c:pt>
                <c:pt idx="196">
                  <c:v>0.9</c:v>
                </c:pt>
                <c:pt idx="197">
                  <c:v>0.9</c:v>
                </c:pt>
                <c:pt idx="198">
                  <c:v>0.9</c:v>
                </c:pt>
                <c:pt idx="199">
                  <c:v>0.9</c:v>
                </c:pt>
                <c:pt idx="200">
                  <c:v>0.9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0.9</c:v>
                </c:pt>
                <c:pt idx="277">
                  <c:v>0.9</c:v>
                </c:pt>
                <c:pt idx="278">
                  <c:v>0.9</c:v>
                </c:pt>
                <c:pt idx="279">
                  <c:v>0.9</c:v>
                </c:pt>
                <c:pt idx="280">
                  <c:v>0.9</c:v>
                </c:pt>
                <c:pt idx="281">
                  <c:v>0.9</c:v>
                </c:pt>
                <c:pt idx="282">
                  <c:v>0.9</c:v>
                </c:pt>
                <c:pt idx="283">
                  <c:v>0.9</c:v>
                </c:pt>
                <c:pt idx="284">
                  <c:v>0.9</c:v>
                </c:pt>
                <c:pt idx="285">
                  <c:v>0.9</c:v>
                </c:pt>
                <c:pt idx="286">
                  <c:v>0.9</c:v>
                </c:pt>
                <c:pt idx="287">
                  <c:v>0.9</c:v>
                </c:pt>
                <c:pt idx="288">
                  <c:v>0.9</c:v>
                </c:pt>
                <c:pt idx="289">
                  <c:v>0.9</c:v>
                </c:pt>
                <c:pt idx="290">
                  <c:v>0.9</c:v>
                </c:pt>
                <c:pt idx="291">
                  <c:v>0.9</c:v>
                </c:pt>
                <c:pt idx="292">
                  <c:v>0.9</c:v>
                </c:pt>
                <c:pt idx="293">
                  <c:v>0.9</c:v>
                </c:pt>
                <c:pt idx="294">
                  <c:v>0.9</c:v>
                </c:pt>
                <c:pt idx="295">
                  <c:v>0.9</c:v>
                </c:pt>
                <c:pt idx="296">
                  <c:v>0.9</c:v>
                </c:pt>
                <c:pt idx="297">
                  <c:v>0.9</c:v>
                </c:pt>
                <c:pt idx="298">
                  <c:v>0.9</c:v>
                </c:pt>
                <c:pt idx="299">
                  <c:v>0.9</c:v>
                </c:pt>
                <c:pt idx="300">
                  <c:v>0.9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48-47AD-A5B2-8EA1BFFF2A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8748408"/>
        <c:axId val="408751544"/>
      </c:scatterChart>
      <c:valAx>
        <c:axId val="408748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751544"/>
        <c:crosses val="autoZero"/>
        <c:crossBetween val="midCat"/>
      </c:valAx>
      <c:valAx>
        <c:axId val="408751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Wwl</a:t>
                </a:r>
                <a:r>
                  <a:rPr lang="en-US" dirty="0"/>
                  <a:t>(volts)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748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65048118985126"/>
          <c:y val="2.5428331875182269E-2"/>
          <c:w val="0.78675918635170605"/>
          <c:h val="0.72088764946048411"/>
        </c:manualLayout>
      </c:layout>
      <c:scatterChart>
        <c:scatterStyle val="lineMarker"/>
        <c:varyColors val="0"/>
        <c:ser>
          <c:idx val="1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Sheet1!$A$1:$A$91</c:f>
              <c:numCache>
                <c:formatCode>0.00E+00</c:formatCode>
                <c:ptCount val="9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</c:numCache>
            </c:numRef>
          </c:xVal>
          <c:yVal>
            <c:numRef>
              <c:f>Sheet1!$B$1:$B$91</c:f>
              <c:numCache>
                <c:formatCode>0.00E+00</c:formatCode>
                <c:ptCount val="91"/>
                <c:pt idx="0">
                  <c:v>0.89839999999999998</c:v>
                </c:pt>
                <c:pt idx="1">
                  <c:v>0.89839999999999998</c:v>
                </c:pt>
                <c:pt idx="2">
                  <c:v>0.89839999999999998</c:v>
                </c:pt>
                <c:pt idx="3">
                  <c:v>0.89839999999999998</c:v>
                </c:pt>
                <c:pt idx="4">
                  <c:v>0.89839999999999998</c:v>
                </c:pt>
                <c:pt idx="5">
                  <c:v>0.89839999999999998</c:v>
                </c:pt>
                <c:pt idx="6">
                  <c:v>0.89829999999999999</c:v>
                </c:pt>
                <c:pt idx="7">
                  <c:v>0.89829999999999999</c:v>
                </c:pt>
                <c:pt idx="8">
                  <c:v>0.8982</c:v>
                </c:pt>
                <c:pt idx="9">
                  <c:v>0.89810000000000001</c:v>
                </c:pt>
                <c:pt idx="10">
                  <c:v>0.89800000000000002</c:v>
                </c:pt>
                <c:pt idx="11">
                  <c:v>0.89780000000000004</c:v>
                </c:pt>
                <c:pt idx="12">
                  <c:v>0.89749999999999996</c:v>
                </c:pt>
                <c:pt idx="13">
                  <c:v>0.89710000000000001</c:v>
                </c:pt>
                <c:pt idx="14">
                  <c:v>0.89659999999999995</c:v>
                </c:pt>
                <c:pt idx="15">
                  <c:v>0.89580000000000004</c:v>
                </c:pt>
                <c:pt idx="16">
                  <c:v>0.89480000000000004</c:v>
                </c:pt>
                <c:pt idx="17">
                  <c:v>0.89339999999999997</c:v>
                </c:pt>
                <c:pt idx="18">
                  <c:v>0.89149999999999996</c:v>
                </c:pt>
                <c:pt idx="19">
                  <c:v>0.88880000000000003</c:v>
                </c:pt>
                <c:pt idx="20">
                  <c:v>0.88529999999999998</c:v>
                </c:pt>
                <c:pt idx="21">
                  <c:v>0.88049999999999995</c:v>
                </c:pt>
                <c:pt idx="22">
                  <c:v>0.87429999999999997</c:v>
                </c:pt>
                <c:pt idx="23">
                  <c:v>0.86619999999999997</c:v>
                </c:pt>
                <c:pt idx="24">
                  <c:v>0.85599999999999998</c:v>
                </c:pt>
                <c:pt idx="25">
                  <c:v>0.84330000000000005</c:v>
                </c:pt>
                <c:pt idx="26">
                  <c:v>0.82769999999999999</c:v>
                </c:pt>
                <c:pt idx="27">
                  <c:v>0.80910000000000004</c:v>
                </c:pt>
                <c:pt idx="28">
                  <c:v>0.7873</c:v>
                </c:pt>
                <c:pt idx="29">
                  <c:v>0.76190000000000002</c:v>
                </c:pt>
                <c:pt idx="30">
                  <c:v>0.73299999999999998</c:v>
                </c:pt>
                <c:pt idx="31">
                  <c:v>0.70030000000000003</c:v>
                </c:pt>
                <c:pt idx="32">
                  <c:v>0.66369999999999996</c:v>
                </c:pt>
                <c:pt idx="33">
                  <c:v>0.62280000000000002</c:v>
                </c:pt>
                <c:pt idx="34">
                  <c:v>0.5776</c:v>
                </c:pt>
                <c:pt idx="35">
                  <c:v>0.53</c:v>
                </c:pt>
                <c:pt idx="36">
                  <c:v>0.4985</c:v>
                </c:pt>
                <c:pt idx="37">
                  <c:v>0.48520000000000002</c:v>
                </c:pt>
                <c:pt idx="38">
                  <c:v>0.4778</c:v>
                </c:pt>
                <c:pt idx="39">
                  <c:v>0.47270000000000001</c:v>
                </c:pt>
                <c:pt idx="40">
                  <c:v>0.46870000000000001</c:v>
                </c:pt>
                <c:pt idx="41">
                  <c:v>0.4652</c:v>
                </c:pt>
                <c:pt idx="42">
                  <c:v>0.46179999999999999</c:v>
                </c:pt>
                <c:pt idx="43">
                  <c:v>0.45829999999999999</c:v>
                </c:pt>
                <c:pt idx="44">
                  <c:v>0.45429999999999998</c:v>
                </c:pt>
                <c:pt idx="45">
                  <c:v>0.44950000000000001</c:v>
                </c:pt>
                <c:pt idx="46">
                  <c:v>0.44369999999999998</c:v>
                </c:pt>
                <c:pt idx="47">
                  <c:v>0.43609999999999999</c:v>
                </c:pt>
                <c:pt idx="48">
                  <c:v>0.42630000000000001</c:v>
                </c:pt>
                <c:pt idx="49">
                  <c:v>0.41339999999999999</c:v>
                </c:pt>
                <c:pt idx="50">
                  <c:v>0.39629999999999999</c:v>
                </c:pt>
                <c:pt idx="51">
                  <c:v>0.37380000000000002</c:v>
                </c:pt>
                <c:pt idx="52">
                  <c:v>0.34439999999999998</c:v>
                </c:pt>
                <c:pt idx="53">
                  <c:v>0.30640000000000001</c:v>
                </c:pt>
                <c:pt idx="54">
                  <c:v>0.25790000000000002</c:v>
                </c:pt>
                <c:pt idx="55">
                  <c:v>0.1973</c:v>
                </c:pt>
                <c:pt idx="56">
                  <c:v>0.1268</c:v>
                </c:pt>
                <c:pt idx="57">
                  <c:v>7.2940000000000005E-2</c:v>
                </c:pt>
                <c:pt idx="58">
                  <c:v>4.8160000000000001E-2</c:v>
                </c:pt>
                <c:pt idx="59">
                  <c:v>3.5520000000000003E-2</c:v>
                </c:pt>
                <c:pt idx="60">
                  <c:v>2.7869999999999999E-2</c:v>
                </c:pt>
                <c:pt idx="61">
                  <c:v>2.2720000000000001E-2</c:v>
                </c:pt>
                <c:pt idx="62">
                  <c:v>1.9029999999999998E-2</c:v>
                </c:pt>
                <c:pt idx="63">
                  <c:v>1.626E-2</c:v>
                </c:pt>
                <c:pt idx="64">
                  <c:v>1.4109999999999999E-2</c:v>
                </c:pt>
                <c:pt idx="65">
                  <c:v>1.2409999999999999E-2</c:v>
                </c:pt>
                <c:pt idx="66">
                  <c:v>1.102E-2</c:v>
                </c:pt>
                <c:pt idx="67">
                  <c:v>9.8670000000000008E-3</c:v>
                </c:pt>
                <c:pt idx="68">
                  <c:v>8.9049999999999997E-3</c:v>
                </c:pt>
                <c:pt idx="69">
                  <c:v>8.0879999999999997E-3</c:v>
                </c:pt>
                <c:pt idx="70">
                  <c:v>7.3870000000000003E-3</c:v>
                </c:pt>
                <c:pt idx="71">
                  <c:v>6.7799999999999996E-3</c:v>
                </c:pt>
                <c:pt idx="72">
                  <c:v>6.2500000000000003E-3</c:v>
                </c:pt>
                <c:pt idx="73">
                  <c:v>5.7829999999999999E-3</c:v>
                </c:pt>
                <c:pt idx="74">
                  <c:v>5.3699999999999998E-3</c:v>
                </c:pt>
                <c:pt idx="75">
                  <c:v>5.0020000000000004E-3</c:v>
                </c:pt>
                <c:pt idx="76">
                  <c:v>4.6719999999999999E-3</c:v>
                </c:pt>
                <c:pt idx="77">
                  <c:v>4.3750000000000004E-3</c:v>
                </c:pt>
                <c:pt idx="78">
                  <c:v>4.1070000000000004E-3</c:v>
                </c:pt>
                <c:pt idx="79">
                  <c:v>3.8630000000000001E-3</c:v>
                </c:pt>
                <c:pt idx="80">
                  <c:v>3.6410000000000001E-3</c:v>
                </c:pt>
                <c:pt idx="81">
                  <c:v>3.437E-3</c:v>
                </c:pt>
                <c:pt idx="82">
                  <c:v>3.2499999999999999E-3</c:v>
                </c:pt>
                <c:pt idx="83">
                  <c:v>3.078E-3</c:v>
                </c:pt>
                <c:pt idx="84">
                  <c:v>2.9190000000000002E-3</c:v>
                </c:pt>
                <c:pt idx="85">
                  <c:v>2.7720000000000002E-3</c:v>
                </c:pt>
                <c:pt idx="86">
                  <c:v>2.6350000000000002E-3</c:v>
                </c:pt>
                <c:pt idx="87">
                  <c:v>2.5079999999999998E-3</c:v>
                </c:pt>
                <c:pt idx="88">
                  <c:v>2.3890000000000001E-3</c:v>
                </c:pt>
                <c:pt idx="89">
                  <c:v>2.2790000000000002E-3</c:v>
                </c:pt>
                <c:pt idx="90">
                  <c:v>2.1749999999999999E-3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95-48E0-B76A-57A77824DAF6}"/>
            </c:ext>
          </c:extLst>
        </c:ser>
        <c:ser>
          <c:idx val="0"/>
          <c:order val="1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[1]Sheet1!$A$1:$A$101</c:f>
              <c:numCache>
                <c:formatCode>0.00E+00</c:formatCode>
                <c:ptCount val="101"/>
                <c:pt idx="0">
                  <c:v>0.01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</c:numCache>
            </c:numRef>
          </c:xVal>
          <c:yVal>
            <c:numRef>
              <c:f>[1]Sheet1!$B$1:$B$101</c:f>
              <c:numCache>
                <c:formatCode>0.00E+00</c:formatCode>
                <c:ptCount val="101"/>
                <c:pt idx="0">
                  <c:v>0.9</c:v>
                </c:pt>
                <c:pt idx="1">
                  <c:v>0.9</c:v>
                </c:pt>
                <c:pt idx="2">
                  <c:v>0.9</c:v>
                </c:pt>
                <c:pt idx="3">
                  <c:v>0.9</c:v>
                </c:pt>
                <c:pt idx="4">
                  <c:v>0.9</c:v>
                </c:pt>
                <c:pt idx="5">
                  <c:v>0.9</c:v>
                </c:pt>
                <c:pt idx="6">
                  <c:v>0.9</c:v>
                </c:pt>
                <c:pt idx="7">
                  <c:v>0.9</c:v>
                </c:pt>
                <c:pt idx="8">
                  <c:v>0.9</c:v>
                </c:pt>
                <c:pt idx="9">
                  <c:v>0.9</c:v>
                </c:pt>
                <c:pt idx="10">
                  <c:v>0.9</c:v>
                </c:pt>
                <c:pt idx="11">
                  <c:v>0.9</c:v>
                </c:pt>
                <c:pt idx="12">
                  <c:v>0.9</c:v>
                </c:pt>
                <c:pt idx="13">
                  <c:v>0.9</c:v>
                </c:pt>
                <c:pt idx="14">
                  <c:v>0.9</c:v>
                </c:pt>
                <c:pt idx="15">
                  <c:v>0.9</c:v>
                </c:pt>
                <c:pt idx="16">
                  <c:v>0.9</c:v>
                </c:pt>
                <c:pt idx="17">
                  <c:v>0.89990000000000003</c:v>
                </c:pt>
                <c:pt idx="18">
                  <c:v>0.89990000000000003</c:v>
                </c:pt>
                <c:pt idx="19">
                  <c:v>0.89990000000000003</c:v>
                </c:pt>
                <c:pt idx="20">
                  <c:v>0.89990000000000003</c:v>
                </c:pt>
                <c:pt idx="21">
                  <c:v>0.89980000000000004</c:v>
                </c:pt>
                <c:pt idx="22">
                  <c:v>0.89970000000000006</c:v>
                </c:pt>
                <c:pt idx="23">
                  <c:v>0.89959999999999996</c:v>
                </c:pt>
                <c:pt idx="24">
                  <c:v>0.89949999999999997</c:v>
                </c:pt>
                <c:pt idx="25">
                  <c:v>0.8992</c:v>
                </c:pt>
                <c:pt idx="26">
                  <c:v>0.89890000000000003</c:v>
                </c:pt>
                <c:pt idx="27">
                  <c:v>0.89839999999999998</c:v>
                </c:pt>
                <c:pt idx="28">
                  <c:v>0.89780000000000004</c:v>
                </c:pt>
                <c:pt idx="29">
                  <c:v>0.89690000000000003</c:v>
                </c:pt>
                <c:pt idx="30">
                  <c:v>0.89549999999999996</c:v>
                </c:pt>
                <c:pt idx="31">
                  <c:v>0.89359999999999995</c:v>
                </c:pt>
                <c:pt idx="32">
                  <c:v>0.89059999999999995</c:v>
                </c:pt>
                <c:pt idx="33">
                  <c:v>0.88580000000000003</c:v>
                </c:pt>
                <c:pt idx="34">
                  <c:v>0.87739999999999996</c:v>
                </c:pt>
                <c:pt idx="35">
                  <c:v>0.85829999999999995</c:v>
                </c:pt>
                <c:pt idx="36">
                  <c:v>0.56510000000000005</c:v>
                </c:pt>
                <c:pt idx="37">
                  <c:v>0.51170000000000004</c:v>
                </c:pt>
                <c:pt idx="38">
                  <c:v>0.49249999999999999</c:v>
                </c:pt>
                <c:pt idx="39">
                  <c:v>0.48080000000000001</c:v>
                </c:pt>
                <c:pt idx="40">
                  <c:v>0.47260000000000002</c:v>
                </c:pt>
                <c:pt idx="41">
                  <c:v>0.46639999999999998</c:v>
                </c:pt>
                <c:pt idx="42">
                  <c:v>0.46139999999999998</c:v>
                </c:pt>
                <c:pt idx="43">
                  <c:v>0.4572</c:v>
                </c:pt>
                <c:pt idx="44">
                  <c:v>0.45340000000000003</c:v>
                </c:pt>
                <c:pt idx="45">
                  <c:v>0.44979999999999998</c:v>
                </c:pt>
                <c:pt idx="46">
                  <c:v>0.44629999999999997</c:v>
                </c:pt>
                <c:pt idx="47">
                  <c:v>0.4425</c:v>
                </c:pt>
                <c:pt idx="48">
                  <c:v>0.43830000000000002</c:v>
                </c:pt>
                <c:pt idx="49">
                  <c:v>0.43330000000000002</c:v>
                </c:pt>
                <c:pt idx="50">
                  <c:v>0.42699999999999999</c:v>
                </c:pt>
                <c:pt idx="51">
                  <c:v>0.41889999999999999</c:v>
                </c:pt>
                <c:pt idx="52">
                  <c:v>0.40720000000000001</c:v>
                </c:pt>
                <c:pt idx="53">
                  <c:v>0.3876</c:v>
                </c:pt>
                <c:pt idx="54">
                  <c:v>0.33169999999999999</c:v>
                </c:pt>
                <c:pt idx="55">
                  <c:v>4.0809999999999999E-2</c:v>
                </c:pt>
                <c:pt idx="56">
                  <c:v>2.2210000000000001E-2</c:v>
                </c:pt>
                <c:pt idx="57">
                  <c:v>1.392E-2</c:v>
                </c:pt>
                <c:pt idx="58">
                  <c:v>9.2270000000000008E-3</c:v>
                </c:pt>
                <c:pt idx="59">
                  <c:v>6.2950000000000002E-3</c:v>
                </c:pt>
                <c:pt idx="60">
                  <c:v>4.3629999999999997E-3</c:v>
                </c:pt>
                <c:pt idx="61">
                  <c:v>3.0479999999999999E-3</c:v>
                </c:pt>
                <c:pt idx="62">
                  <c:v>2.134E-3</c:v>
                </c:pt>
                <c:pt idx="63">
                  <c:v>1.4920000000000001E-3</c:v>
                </c:pt>
                <c:pt idx="64">
                  <c:v>1.039E-3</c:v>
                </c:pt>
                <c:pt idx="65">
                  <c:v>7.1929999999999997E-4</c:v>
                </c:pt>
                <c:pt idx="66">
                  <c:v>4.9439999999999998E-4</c:v>
                </c:pt>
                <c:pt idx="67">
                  <c:v>3.3720000000000001E-4</c:v>
                </c:pt>
                <c:pt idx="68">
                  <c:v>2.2829999999999999E-4</c:v>
                </c:pt>
                <c:pt idx="69">
                  <c:v>1.5339999999999999E-4</c:v>
                </c:pt>
                <c:pt idx="70">
                  <c:v>1.025E-4</c:v>
                </c:pt>
                <c:pt idx="71">
                  <c:v>6.7979999999999996E-5</c:v>
                </c:pt>
                <c:pt idx="72">
                  <c:v>4.481E-5</c:v>
                </c:pt>
                <c:pt idx="73">
                  <c:v>2.932E-5</c:v>
                </c:pt>
                <c:pt idx="74">
                  <c:v>1.9009999999999999E-5</c:v>
                </c:pt>
                <c:pt idx="75">
                  <c:v>1.217E-5</c:v>
                </c:pt>
                <c:pt idx="76">
                  <c:v>7.6569999999999997E-6</c:v>
                </c:pt>
                <c:pt idx="77">
                  <c:v>4.6940000000000003E-6</c:v>
                </c:pt>
                <c:pt idx="78">
                  <c:v>2.7650000000000002E-6</c:v>
                </c:pt>
                <c:pt idx="79">
                  <c:v>1.5290000000000001E-6</c:v>
                </c:pt>
                <c:pt idx="80">
                  <c:v>7.5860000000000003E-7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95-48E0-B76A-57A77824DA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3265856"/>
        <c:axId val="373267424"/>
      </c:scatterChart>
      <c:valAx>
        <c:axId val="373265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V(IN) Volts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267424"/>
        <c:crosses val="autoZero"/>
        <c:crossBetween val="midCat"/>
      </c:valAx>
      <c:valAx>
        <c:axId val="373267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V(OUT) Volts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265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wbl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Sheet1!$G$2:$G$402</c:f>
              <c:numCache>
                <c:formatCode>0.00E+00</c:formatCode>
                <c:ptCount val="401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Sheet1!$H$2:$H$402</c:f>
              <c:numCache>
                <c:formatCode>0.00E+00</c:formatCode>
                <c:ptCount val="4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0.45</c:v>
                </c:pt>
                <c:pt idx="52">
                  <c:v>0.45</c:v>
                </c:pt>
                <c:pt idx="53">
                  <c:v>0.45</c:v>
                </c:pt>
                <c:pt idx="54">
                  <c:v>0.45</c:v>
                </c:pt>
                <c:pt idx="55">
                  <c:v>0.45</c:v>
                </c:pt>
                <c:pt idx="56">
                  <c:v>0.45</c:v>
                </c:pt>
                <c:pt idx="57">
                  <c:v>0.45</c:v>
                </c:pt>
                <c:pt idx="58">
                  <c:v>0.45</c:v>
                </c:pt>
                <c:pt idx="59">
                  <c:v>0.45</c:v>
                </c:pt>
                <c:pt idx="60">
                  <c:v>0.45</c:v>
                </c:pt>
                <c:pt idx="61">
                  <c:v>0.45</c:v>
                </c:pt>
                <c:pt idx="62">
                  <c:v>0.45</c:v>
                </c:pt>
                <c:pt idx="63">
                  <c:v>0.45</c:v>
                </c:pt>
                <c:pt idx="64">
                  <c:v>0.45</c:v>
                </c:pt>
                <c:pt idx="65">
                  <c:v>0.45</c:v>
                </c:pt>
                <c:pt idx="66">
                  <c:v>0.45</c:v>
                </c:pt>
                <c:pt idx="67">
                  <c:v>0.45</c:v>
                </c:pt>
                <c:pt idx="68">
                  <c:v>0.45</c:v>
                </c:pt>
                <c:pt idx="69">
                  <c:v>0.45</c:v>
                </c:pt>
                <c:pt idx="70">
                  <c:v>0.45</c:v>
                </c:pt>
                <c:pt idx="71">
                  <c:v>0.45</c:v>
                </c:pt>
                <c:pt idx="72">
                  <c:v>0.45</c:v>
                </c:pt>
                <c:pt idx="73">
                  <c:v>0.45</c:v>
                </c:pt>
                <c:pt idx="74">
                  <c:v>0.45</c:v>
                </c:pt>
                <c:pt idx="75">
                  <c:v>0.45</c:v>
                </c:pt>
                <c:pt idx="76">
                  <c:v>0.45</c:v>
                </c:pt>
                <c:pt idx="77">
                  <c:v>0.45</c:v>
                </c:pt>
                <c:pt idx="78">
                  <c:v>0.45</c:v>
                </c:pt>
                <c:pt idx="79">
                  <c:v>0.45</c:v>
                </c:pt>
                <c:pt idx="80">
                  <c:v>0.45</c:v>
                </c:pt>
                <c:pt idx="81">
                  <c:v>0.45</c:v>
                </c:pt>
                <c:pt idx="82">
                  <c:v>0.45</c:v>
                </c:pt>
                <c:pt idx="83">
                  <c:v>0.45</c:v>
                </c:pt>
                <c:pt idx="84">
                  <c:v>0.45</c:v>
                </c:pt>
                <c:pt idx="85">
                  <c:v>0.45</c:v>
                </c:pt>
                <c:pt idx="86">
                  <c:v>0.45</c:v>
                </c:pt>
                <c:pt idx="87">
                  <c:v>0.45</c:v>
                </c:pt>
                <c:pt idx="88">
                  <c:v>0.45</c:v>
                </c:pt>
                <c:pt idx="89">
                  <c:v>0.45</c:v>
                </c:pt>
                <c:pt idx="90">
                  <c:v>0.45</c:v>
                </c:pt>
                <c:pt idx="91">
                  <c:v>0.45</c:v>
                </c:pt>
                <c:pt idx="92">
                  <c:v>0.45</c:v>
                </c:pt>
                <c:pt idx="93">
                  <c:v>0.45</c:v>
                </c:pt>
                <c:pt idx="94">
                  <c:v>0.45</c:v>
                </c:pt>
                <c:pt idx="95">
                  <c:v>0.45</c:v>
                </c:pt>
                <c:pt idx="96">
                  <c:v>0.45</c:v>
                </c:pt>
                <c:pt idx="97">
                  <c:v>0.45</c:v>
                </c:pt>
                <c:pt idx="98">
                  <c:v>0.45</c:v>
                </c:pt>
                <c:pt idx="99">
                  <c:v>0.45</c:v>
                </c:pt>
                <c:pt idx="100">
                  <c:v>0.45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0.9</c:v>
                </c:pt>
                <c:pt idx="152">
                  <c:v>0.9</c:v>
                </c:pt>
                <c:pt idx="153">
                  <c:v>0.9</c:v>
                </c:pt>
                <c:pt idx="154">
                  <c:v>0.9</c:v>
                </c:pt>
                <c:pt idx="155">
                  <c:v>0.9</c:v>
                </c:pt>
                <c:pt idx="156">
                  <c:v>0.9</c:v>
                </c:pt>
                <c:pt idx="157">
                  <c:v>0.9</c:v>
                </c:pt>
                <c:pt idx="158">
                  <c:v>0.9</c:v>
                </c:pt>
                <c:pt idx="159">
                  <c:v>0.9</c:v>
                </c:pt>
                <c:pt idx="160">
                  <c:v>0.9</c:v>
                </c:pt>
                <c:pt idx="161">
                  <c:v>0.9</c:v>
                </c:pt>
                <c:pt idx="162">
                  <c:v>0.9</c:v>
                </c:pt>
                <c:pt idx="163">
                  <c:v>0.9</c:v>
                </c:pt>
                <c:pt idx="164">
                  <c:v>0.9</c:v>
                </c:pt>
                <c:pt idx="165">
                  <c:v>0.9</c:v>
                </c:pt>
                <c:pt idx="166">
                  <c:v>0.9</c:v>
                </c:pt>
                <c:pt idx="167">
                  <c:v>0.9</c:v>
                </c:pt>
                <c:pt idx="168">
                  <c:v>0.9</c:v>
                </c:pt>
                <c:pt idx="169">
                  <c:v>0.9</c:v>
                </c:pt>
                <c:pt idx="170">
                  <c:v>0.9</c:v>
                </c:pt>
                <c:pt idx="171">
                  <c:v>0.9</c:v>
                </c:pt>
                <c:pt idx="172">
                  <c:v>0.9</c:v>
                </c:pt>
                <c:pt idx="173">
                  <c:v>0.9</c:v>
                </c:pt>
                <c:pt idx="174">
                  <c:v>0.9</c:v>
                </c:pt>
                <c:pt idx="175">
                  <c:v>0.9</c:v>
                </c:pt>
                <c:pt idx="176">
                  <c:v>0.9</c:v>
                </c:pt>
                <c:pt idx="177">
                  <c:v>0.9</c:v>
                </c:pt>
                <c:pt idx="178">
                  <c:v>0.9</c:v>
                </c:pt>
                <c:pt idx="179">
                  <c:v>0.9</c:v>
                </c:pt>
                <c:pt idx="180">
                  <c:v>0.9</c:v>
                </c:pt>
                <c:pt idx="181">
                  <c:v>0.9</c:v>
                </c:pt>
                <c:pt idx="182">
                  <c:v>0.9</c:v>
                </c:pt>
                <c:pt idx="183">
                  <c:v>0.9</c:v>
                </c:pt>
                <c:pt idx="184">
                  <c:v>0.9</c:v>
                </c:pt>
                <c:pt idx="185">
                  <c:v>0.9</c:v>
                </c:pt>
                <c:pt idx="186">
                  <c:v>0.9</c:v>
                </c:pt>
                <c:pt idx="187">
                  <c:v>0.9</c:v>
                </c:pt>
                <c:pt idx="188">
                  <c:v>0.9</c:v>
                </c:pt>
                <c:pt idx="189">
                  <c:v>0.9</c:v>
                </c:pt>
                <c:pt idx="190">
                  <c:v>0.9</c:v>
                </c:pt>
                <c:pt idx="191">
                  <c:v>0.9</c:v>
                </c:pt>
                <c:pt idx="192">
                  <c:v>0.9</c:v>
                </c:pt>
                <c:pt idx="193">
                  <c:v>0.9</c:v>
                </c:pt>
                <c:pt idx="194">
                  <c:v>0.9</c:v>
                </c:pt>
                <c:pt idx="195">
                  <c:v>0.9</c:v>
                </c:pt>
                <c:pt idx="196">
                  <c:v>0.9</c:v>
                </c:pt>
                <c:pt idx="197">
                  <c:v>0.9</c:v>
                </c:pt>
                <c:pt idx="198">
                  <c:v>0.9</c:v>
                </c:pt>
                <c:pt idx="199">
                  <c:v>0.9</c:v>
                </c:pt>
                <c:pt idx="200">
                  <c:v>0.9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C8C-4A23-9BE0-C28BCF454E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8749584"/>
        <c:axId val="408749976"/>
      </c:scatterChart>
      <c:valAx>
        <c:axId val="408749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749976"/>
        <c:crosses val="autoZero"/>
        <c:crossBetween val="midCat"/>
      </c:valAx>
      <c:valAx>
        <c:axId val="408749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Wbl</a:t>
                </a:r>
                <a:r>
                  <a:rPr lang="en-US" dirty="0"/>
                  <a:t>(volts)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7495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'[SRAMusingNTI&amp;PTI20.xlsx]Sheet1'!$B$1</c:f>
              <c:strCache>
                <c:ptCount val="1"/>
                <c:pt idx="0">
                  <c:v>q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'[SRAMusingNTI&amp;PTI20.xlsx]Sheet1'!$A$2:$A$403</c:f>
              <c:numCache>
                <c:formatCode>0.00E+00</c:formatCode>
                <c:ptCount val="402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'[SRAMusingNTI&amp;PTI20.xlsx]Sheet1'!$B$2:$B$403</c:f>
              <c:numCache>
                <c:formatCode>0.00E+00</c:formatCode>
                <c:ptCount val="402"/>
                <c:pt idx="0">
                  <c:v>0.44990000000000002</c:v>
                </c:pt>
                <c:pt idx="1">
                  <c:v>0.44990000000000002</c:v>
                </c:pt>
                <c:pt idx="2">
                  <c:v>0.44990000000000002</c:v>
                </c:pt>
                <c:pt idx="3">
                  <c:v>0.44990000000000002</c:v>
                </c:pt>
                <c:pt idx="4">
                  <c:v>0.44990000000000002</c:v>
                </c:pt>
                <c:pt idx="5">
                  <c:v>0.44990000000000002</c:v>
                </c:pt>
                <c:pt idx="6">
                  <c:v>0.44990000000000002</c:v>
                </c:pt>
                <c:pt idx="7">
                  <c:v>0.44990000000000002</c:v>
                </c:pt>
                <c:pt idx="8">
                  <c:v>0.44990000000000002</c:v>
                </c:pt>
                <c:pt idx="9">
                  <c:v>0.44990000000000002</c:v>
                </c:pt>
                <c:pt idx="10">
                  <c:v>0.44990000000000002</c:v>
                </c:pt>
                <c:pt idx="11">
                  <c:v>0.44990000000000002</c:v>
                </c:pt>
                <c:pt idx="12">
                  <c:v>0.44990000000000002</c:v>
                </c:pt>
                <c:pt idx="13">
                  <c:v>0.44990000000000002</c:v>
                </c:pt>
                <c:pt idx="14">
                  <c:v>0.44990000000000002</c:v>
                </c:pt>
                <c:pt idx="15">
                  <c:v>0.44990000000000002</c:v>
                </c:pt>
                <c:pt idx="16">
                  <c:v>0.44990000000000002</c:v>
                </c:pt>
                <c:pt idx="17">
                  <c:v>0.44990000000000002</c:v>
                </c:pt>
                <c:pt idx="18">
                  <c:v>0.44990000000000002</c:v>
                </c:pt>
                <c:pt idx="19">
                  <c:v>0.44990000000000002</c:v>
                </c:pt>
                <c:pt idx="20">
                  <c:v>0.44990000000000002</c:v>
                </c:pt>
                <c:pt idx="21">
                  <c:v>0.44990000000000002</c:v>
                </c:pt>
                <c:pt idx="22">
                  <c:v>0.44990000000000002</c:v>
                </c:pt>
                <c:pt idx="23">
                  <c:v>0.44990000000000002</c:v>
                </c:pt>
                <c:pt idx="24">
                  <c:v>0.44990000000000002</c:v>
                </c:pt>
                <c:pt idx="25">
                  <c:v>0.44990000000000002</c:v>
                </c:pt>
                <c:pt idx="26">
                  <c:v>0.44990000000000002</c:v>
                </c:pt>
                <c:pt idx="27">
                  <c:v>0.44990000000000002</c:v>
                </c:pt>
                <c:pt idx="28">
                  <c:v>0.44990000000000002</c:v>
                </c:pt>
                <c:pt idx="29">
                  <c:v>0.44990000000000002</c:v>
                </c:pt>
                <c:pt idx="30">
                  <c:v>0.44990000000000002</c:v>
                </c:pt>
                <c:pt idx="31">
                  <c:v>0.44990000000000002</c:v>
                </c:pt>
                <c:pt idx="32">
                  <c:v>0.44990000000000002</c:v>
                </c:pt>
                <c:pt idx="33">
                  <c:v>0.44990000000000002</c:v>
                </c:pt>
                <c:pt idx="34">
                  <c:v>0.44990000000000002</c:v>
                </c:pt>
                <c:pt idx="35">
                  <c:v>0.44990000000000002</c:v>
                </c:pt>
                <c:pt idx="36">
                  <c:v>0.44990000000000002</c:v>
                </c:pt>
                <c:pt idx="37">
                  <c:v>0.44990000000000002</c:v>
                </c:pt>
                <c:pt idx="38">
                  <c:v>0.44990000000000002</c:v>
                </c:pt>
                <c:pt idx="39">
                  <c:v>0.44990000000000002</c:v>
                </c:pt>
                <c:pt idx="40">
                  <c:v>0.44990000000000002</c:v>
                </c:pt>
                <c:pt idx="41">
                  <c:v>0.44990000000000002</c:v>
                </c:pt>
                <c:pt idx="42">
                  <c:v>0.44990000000000002</c:v>
                </c:pt>
                <c:pt idx="43">
                  <c:v>0.44990000000000002</c:v>
                </c:pt>
                <c:pt idx="44">
                  <c:v>0.44990000000000002</c:v>
                </c:pt>
                <c:pt idx="45">
                  <c:v>0.44990000000000002</c:v>
                </c:pt>
                <c:pt idx="46">
                  <c:v>0.44990000000000002</c:v>
                </c:pt>
                <c:pt idx="47">
                  <c:v>0.44990000000000002</c:v>
                </c:pt>
                <c:pt idx="48">
                  <c:v>0.44990000000000002</c:v>
                </c:pt>
                <c:pt idx="49">
                  <c:v>0.44990000000000002</c:v>
                </c:pt>
                <c:pt idx="50">
                  <c:v>0.44990000000000002</c:v>
                </c:pt>
                <c:pt idx="51">
                  <c:v>0.45119999999999999</c:v>
                </c:pt>
                <c:pt idx="52">
                  <c:v>0.45</c:v>
                </c:pt>
                <c:pt idx="53">
                  <c:v>0.45</c:v>
                </c:pt>
                <c:pt idx="54">
                  <c:v>0.45</c:v>
                </c:pt>
                <c:pt idx="55">
                  <c:v>0.45</c:v>
                </c:pt>
                <c:pt idx="56">
                  <c:v>0.45</c:v>
                </c:pt>
                <c:pt idx="57">
                  <c:v>0.45</c:v>
                </c:pt>
                <c:pt idx="58">
                  <c:v>0.45</c:v>
                </c:pt>
                <c:pt idx="59">
                  <c:v>0.45</c:v>
                </c:pt>
                <c:pt idx="60">
                  <c:v>0.45</c:v>
                </c:pt>
                <c:pt idx="61">
                  <c:v>0.45</c:v>
                </c:pt>
                <c:pt idx="62">
                  <c:v>0.45</c:v>
                </c:pt>
                <c:pt idx="63">
                  <c:v>0.45</c:v>
                </c:pt>
                <c:pt idx="64">
                  <c:v>0.45</c:v>
                </c:pt>
                <c:pt idx="65">
                  <c:v>0.45</c:v>
                </c:pt>
                <c:pt idx="66">
                  <c:v>0.45</c:v>
                </c:pt>
                <c:pt idx="67">
                  <c:v>0.45</c:v>
                </c:pt>
                <c:pt idx="68">
                  <c:v>0.45</c:v>
                </c:pt>
                <c:pt idx="69">
                  <c:v>0.45</c:v>
                </c:pt>
                <c:pt idx="70">
                  <c:v>0.45</c:v>
                </c:pt>
                <c:pt idx="71">
                  <c:v>0.45</c:v>
                </c:pt>
                <c:pt idx="72">
                  <c:v>0.45</c:v>
                </c:pt>
                <c:pt idx="73">
                  <c:v>0.45</c:v>
                </c:pt>
                <c:pt idx="74">
                  <c:v>0.45</c:v>
                </c:pt>
                <c:pt idx="75">
                  <c:v>0.45</c:v>
                </c:pt>
                <c:pt idx="76">
                  <c:v>0.4506</c:v>
                </c:pt>
                <c:pt idx="77">
                  <c:v>0.45</c:v>
                </c:pt>
                <c:pt idx="78">
                  <c:v>0.45</c:v>
                </c:pt>
                <c:pt idx="79">
                  <c:v>0.45</c:v>
                </c:pt>
                <c:pt idx="80">
                  <c:v>0.45</c:v>
                </c:pt>
                <c:pt idx="81">
                  <c:v>0.45</c:v>
                </c:pt>
                <c:pt idx="82">
                  <c:v>0.45</c:v>
                </c:pt>
                <c:pt idx="83">
                  <c:v>0.45</c:v>
                </c:pt>
                <c:pt idx="84">
                  <c:v>0.45</c:v>
                </c:pt>
                <c:pt idx="85">
                  <c:v>0.45</c:v>
                </c:pt>
                <c:pt idx="86">
                  <c:v>0.45</c:v>
                </c:pt>
                <c:pt idx="87">
                  <c:v>0.45</c:v>
                </c:pt>
                <c:pt idx="88">
                  <c:v>0.45</c:v>
                </c:pt>
                <c:pt idx="89">
                  <c:v>0.45</c:v>
                </c:pt>
                <c:pt idx="90">
                  <c:v>0.45</c:v>
                </c:pt>
                <c:pt idx="91">
                  <c:v>0.45</c:v>
                </c:pt>
                <c:pt idx="92">
                  <c:v>0.45</c:v>
                </c:pt>
                <c:pt idx="93">
                  <c:v>0.45</c:v>
                </c:pt>
                <c:pt idx="94">
                  <c:v>0.45</c:v>
                </c:pt>
                <c:pt idx="95">
                  <c:v>0.45</c:v>
                </c:pt>
                <c:pt idx="96">
                  <c:v>0.45</c:v>
                </c:pt>
                <c:pt idx="97">
                  <c:v>0.45</c:v>
                </c:pt>
                <c:pt idx="98">
                  <c:v>0.45</c:v>
                </c:pt>
                <c:pt idx="99">
                  <c:v>0.45</c:v>
                </c:pt>
                <c:pt idx="100">
                  <c:v>0.45</c:v>
                </c:pt>
                <c:pt idx="101">
                  <c:v>0.44779999999999998</c:v>
                </c:pt>
                <c:pt idx="102">
                  <c:v>0.45</c:v>
                </c:pt>
                <c:pt idx="103">
                  <c:v>0.44990000000000002</c:v>
                </c:pt>
                <c:pt idx="104">
                  <c:v>0.44990000000000002</c:v>
                </c:pt>
                <c:pt idx="105">
                  <c:v>0.44990000000000002</c:v>
                </c:pt>
                <c:pt idx="106">
                  <c:v>0.44990000000000002</c:v>
                </c:pt>
                <c:pt idx="107">
                  <c:v>0.45</c:v>
                </c:pt>
                <c:pt idx="108">
                  <c:v>0.45</c:v>
                </c:pt>
                <c:pt idx="109">
                  <c:v>0.45</c:v>
                </c:pt>
                <c:pt idx="110">
                  <c:v>0.45</c:v>
                </c:pt>
                <c:pt idx="111">
                  <c:v>0.45</c:v>
                </c:pt>
                <c:pt idx="112">
                  <c:v>0.45</c:v>
                </c:pt>
                <c:pt idx="113">
                  <c:v>0.44990000000000002</c:v>
                </c:pt>
                <c:pt idx="114">
                  <c:v>0.44990000000000002</c:v>
                </c:pt>
                <c:pt idx="115">
                  <c:v>0.44990000000000002</c:v>
                </c:pt>
                <c:pt idx="116">
                  <c:v>0.44990000000000002</c:v>
                </c:pt>
                <c:pt idx="117">
                  <c:v>0.44990000000000002</c:v>
                </c:pt>
                <c:pt idx="118">
                  <c:v>0.44990000000000002</c:v>
                </c:pt>
                <c:pt idx="119">
                  <c:v>0.44990000000000002</c:v>
                </c:pt>
                <c:pt idx="120">
                  <c:v>0.44990000000000002</c:v>
                </c:pt>
                <c:pt idx="121">
                  <c:v>0.44990000000000002</c:v>
                </c:pt>
                <c:pt idx="122">
                  <c:v>0.44990000000000002</c:v>
                </c:pt>
                <c:pt idx="123">
                  <c:v>0.45</c:v>
                </c:pt>
                <c:pt idx="124">
                  <c:v>0.45</c:v>
                </c:pt>
                <c:pt idx="125">
                  <c:v>0.45</c:v>
                </c:pt>
                <c:pt idx="126">
                  <c:v>0.44990000000000002</c:v>
                </c:pt>
                <c:pt idx="127">
                  <c:v>0.44990000000000002</c:v>
                </c:pt>
                <c:pt idx="128">
                  <c:v>0.44990000000000002</c:v>
                </c:pt>
                <c:pt idx="129">
                  <c:v>0.44990000000000002</c:v>
                </c:pt>
                <c:pt idx="130">
                  <c:v>0.44990000000000002</c:v>
                </c:pt>
                <c:pt idx="131">
                  <c:v>0.44990000000000002</c:v>
                </c:pt>
                <c:pt idx="132">
                  <c:v>0.44990000000000002</c:v>
                </c:pt>
                <c:pt idx="133">
                  <c:v>0.44990000000000002</c:v>
                </c:pt>
                <c:pt idx="134">
                  <c:v>0.44990000000000002</c:v>
                </c:pt>
                <c:pt idx="135">
                  <c:v>0.44990000000000002</c:v>
                </c:pt>
                <c:pt idx="136">
                  <c:v>0.44990000000000002</c:v>
                </c:pt>
                <c:pt idx="137">
                  <c:v>0.44990000000000002</c:v>
                </c:pt>
                <c:pt idx="138">
                  <c:v>0.44990000000000002</c:v>
                </c:pt>
                <c:pt idx="139">
                  <c:v>0.44990000000000002</c:v>
                </c:pt>
                <c:pt idx="140">
                  <c:v>0.44990000000000002</c:v>
                </c:pt>
                <c:pt idx="141">
                  <c:v>0.44990000000000002</c:v>
                </c:pt>
                <c:pt idx="142">
                  <c:v>0.44990000000000002</c:v>
                </c:pt>
                <c:pt idx="143">
                  <c:v>0.44990000000000002</c:v>
                </c:pt>
                <c:pt idx="144">
                  <c:v>0.44990000000000002</c:v>
                </c:pt>
                <c:pt idx="145">
                  <c:v>0.44990000000000002</c:v>
                </c:pt>
                <c:pt idx="146">
                  <c:v>0.44990000000000002</c:v>
                </c:pt>
                <c:pt idx="147">
                  <c:v>0.44990000000000002</c:v>
                </c:pt>
                <c:pt idx="148">
                  <c:v>0.44990000000000002</c:v>
                </c:pt>
                <c:pt idx="149">
                  <c:v>0.44990000000000002</c:v>
                </c:pt>
                <c:pt idx="150">
                  <c:v>0.44990000000000002</c:v>
                </c:pt>
                <c:pt idx="151">
                  <c:v>0.45229999999999998</c:v>
                </c:pt>
                <c:pt idx="152">
                  <c:v>0.45</c:v>
                </c:pt>
                <c:pt idx="153">
                  <c:v>0.45</c:v>
                </c:pt>
                <c:pt idx="154">
                  <c:v>0.45</c:v>
                </c:pt>
                <c:pt idx="155">
                  <c:v>0.45</c:v>
                </c:pt>
                <c:pt idx="156">
                  <c:v>0.45</c:v>
                </c:pt>
                <c:pt idx="157">
                  <c:v>0.45</c:v>
                </c:pt>
                <c:pt idx="158">
                  <c:v>0.45</c:v>
                </c:pt>
                <c:pt idx="159">
                  <c:v>0.45</c:v>
                </c:pt>
                <c:pt idx="160">
                  <c:v>0.45</c:v>
                </c:pt>
                <c:pt idx="161">
                  <c:v>0.45</c:v>
                </c:pt>
                <c:pt idx="162">
                  <c:v>0.45</c:v>
                </c:pt>
                <c:pt idx="163">
                  <c:v>0.45</c:v>
                </c:pt>
                <c:pt idx="164">
                  <c:v>0.45</c:v>
                </c:pt>
                <c:pt idx="165">
                  <c:v>0.45</c:v>
                </c:pt>
                <c:pt idx="166">
                  <c:v>0.45</c:v>
                </c:pt>
                <c:pt idx="167">
                  <c:v>0.45</c:v>
                </c:pt>
                <c:pt idx="168">
                  <c:v>0.45</c:v>
                </c:pt>
                <c:pt idx="169">
                  <c:v>0.45</c:v>
                </c:pt>
                <c:pt idx="170">
                  <c:v>0.45</c:v>
                </c:pt>
                <c:pt idx="171">
                  <c:v>0.45</c:v>
                </c:pt>
                <c:pt idx="172">
                  <c:v>0.45</c:v>
                </c:pt>
                <c:pt idx="173">
                  <c:v>0.45</c:v>
                </c:pt>
                <c:pt idx="174">
                  <c:v>0.45</c:v>
                </c:pt>
                <c:pt idx="175">
                  <c:v>0.45</c:v>
                </c:pt>
                <c:pt idx="176">
                  <c:v>0.89980000000000004</c:v>
                </c:pt>
                <c:pt idx="177">
                  <c:v>0.9</c:v>
                </c:pt>
                <c:pt idx="178">
                  <c:v>0.9</c:v>
                </c:pt>
                <c:pt idx="179">
                  <c:v>0.9</c:v>
                </c:pt>
                <c:pt idx="180">
                  <c:v>0.9</c:v>
                </c:pt>
                <c:pt idx="181">
                  <c:v>0.9</c:v>
                </c:pt>
                <c:pt idx="182">
                  <c:v>0.9</c:v>
                </c:pt>
                <c:pt idx="183">
                  <c:v>0.9</c:v>
                </c:pt>
                <c:pt idx="184">
                  <c:v>0.9</c:v>
                </c:pt>
                <c:pt idx="185">
                  <c:v>0.9</c:v>
                </c:pt>
                <c:pt idx="186">
                  <c:v>0.9</c:v>
                </c:pt>
                <c:pt idx="187">
                  <c:v>0.9</c:v>
                </c:pt>
                <c:pt idx="188">
                  <c:v>0.9</c:v>
                </c:pt>
                <c:pt idx="189">
                  <c:v>0.9</c:v>
                </c:pt>
                <c:pt idx="190">
                  <c:v>0.9</c:v>
                </c:pt>
                <c:pt idx="191">
                  <c:v>0.9</c:v>
                </c:pt>
                <c:pt idx="192">
                  <c:v>0.9</c:v>
                </c:pt>
                <c:pt idx="193">
                  <c:v>0.9</c:v>
                </c:pt>
                <c:pt idx="194">
                  <c:v>0.9</c:v>
                </c:pt>
                <c:pt idx="195">
                  <c:v>0.9</c:v>
                </c:pt>
                <c:pt idx="196">
                  <c:v>0.9</c:v>
                </c:pt>
                <c:pt idx="197">
                  <c:v>0.9</c:v>
                </c:pt>
                <c:pt idx="198">
                  <c:v>0.9</c:v>
                </c:pt>
                <c:pt idx="199">
                  <c:v>0.9</c:v>
                </c:pt>
                <c:pt idx="200">
                  <c:v>0.9</c:v>
                </c:pt>
                <c:pt idx="201">
                  <c:v>0.89180000000000004</c:v>
                </c:pt>
                <c:pt idx="202">
                  <c:v>0.89480000000000004</c:v>
                </c:pt>
                <c:pt idx="203">
                  <c:v>0.89480000000000004</c:v>
                </c:pt>
                <c:pt idx="204">
                  <c:v>0.89480000000000004</c:v>
                </c:pt>
                <c:pt idx="205">
                  <c:v>0.89480000000000004</c:v>
                </c:pt>
                <c:pt idx="206">
                  <c:v>0.89480000000000004</c:v>
                </c:pt>
                <c:pt idx="207">
                  <c:v>0.89480000000000004</c:v>
                </c:pt>
                <c:pt idx="208">
                  <c:v>0.89480000000000004</c:v>
                </c:pt>
                <c:pt idx="209">
                  <c:v>0.89480000000000004</c:v>
                </c:pt>
                <c:pt idx="210">
                  <c:v>0.89480000000000004</c:v>
                </c:pt>
                <c:pt idx="211">
                  <c:v>0.89480000000000004</c:v>
                </c:pt>
                <c:pt idx="212">
                  <c:v>0.89480000000000004</c:v>
                </c:pt>
                <c:pt idx="213">
                  <c:v>0.89480000000000004</c:v>
                </c:pt>
                <c:pt idx="214">
                  <c:v>0.89480000000000004</c:v>
                </c:pt>
                <c:pt idx="215">
                  <c:v>0.89480000000000004</c:v>
                </c:pt>
                <c:pt idx="216">
                  <c:v>0.89480000000000004</c:v>
                </c:pt>
                <c:pt idx="217">
                  <c:v>0.89480000000000004</c:v>
                </c:pt>
                <c:pt idx="218">
                  <c:v>0.89480000000000004</c:v>
                </c:pt>
                <c:pt idx="219">
                  <c:v>0.89480000000000004</c:v>
                </c:pt>
                <c:pt idx="220">
                  <c:v>0.89480000000000004</c:v>
                </c:pt>
                <c:pt idx="221">
                  <c:v>0.89480000000000004</c:v>
                </c:pt>
                <c:pt idx="222">
                  <c:v>0.89480000000000004</c:v>
                </c:pt>
                <c:pt idx="223">
                  <c:v>0.89480000000000004</c:v>
                </c:pt>
                <c:pt idx="224">
                  <c:v>0.89480000000000004</c:v>
                </c:pt>
                <c:pt idx="225">
                  <c:v>0.89480000000000004</c:v>
                </c:pt>
                <c:pt idx="226">
                  <c:v>0.89480000000000004</c:v>
                </c:pt>
                <c:pt idx="227">
                  <c:v>0.89480000000000004</c:v>
                </c:pt>
                <c:pt idx="228">
                  <c:v>0.89480000000000004</c:v>
                </c:pt>
                <c:pt idx="229">
                  <c:v>0.89480000000000004</c:v>
                </c:pt>
                <c:pt idx="230">
                  <c:v>0.89480000000000004</c:v>
                </c:pt>
                <c:pt idx="231">
                  <c:v>0.89480000000000004</c:v>
                </c:pt>
                <c:pt idx="232">
                  <c:v>0.89480000000000004</c:v>
                </c:pt>
                <c:pt idx="233">
                  <c:v>0.89480000000000004</c:v>
                </c:pt>
                <c:pt idx="234">
                  <c:v>0.89480000000000004</c:v>
                </c:pt>
                <c:pt idx="235">
                  <c:v>0.89480000000000004</c:v>
                </c:pt>
                <c:pt idx="236">
                  <c:v>0.89480000000000004</c:v>
                </c:pt>
                <c:pt idx="237">
                  <c:v>0.89480000000000004</c:v>
                </c:pt>
                <c:pt idx="238">
                  <c:v>0.89480000000000004</c:v>
                </c:pt>
                <c:pt idx="239">
                  <c:v>0.89480000000000004</c:v>
                </c:pt>
                <c:pt idx="240">
                  <c:v>0.89480000000000004</c:v>
                </c:pt>
                <c:pt idx="241">
                  <c:v>0.89480000000000004</c:v>
                </c:pt>
                <c:pt idx="242">
                  <c:v>0.89480000000000004</c:v>
                </c:pt>
                <c:pt idx="243">
                  <c:v>0.89480000000000004</c:v>
                </c:pt>
                <c:pt idx="244">
                  <c:v>0.89480000000000004</c:v>
                </c:pt>
                <c:pt idx="245">
                  <c:v>0.89480000000000004</c:v>
                </c:pt>
                <c:pt idx="246">
                  <c:v>0.89480000000000004</c:v>
                </c:pt>
                <c:pt idx="247">
                  <c:v>0.89480000000000004</c:v>
                </c:pt>
                <c:pt idx="248">
                  <c:v>0.89480000000000004</c:v>
                </c:pt>
                <c:pt idx="249">
                  <c:v>0.89480000000000004</c:v>
                </c:pt>
                <c:pt idx="250">
                  <c:v>0.89480000000000004</c:v>
                </c:pt>
                <c:pt idx="251">
                  <c:v>0.89480000000000004</c:v>
                </c:pt>
                <c:pt idx="252">
                  <c:v>0.89480000000000004</c:v>
                </c:pt>
                <c:pt idx="253">
                  <c:v>0.89480000000000004</c:v>
                </c:pt>
                <c:pt idx="254">
                  <c:v>0.89480000000000004</c:v>
                </c:pt>
                <c:pt idx="255">
                  <c:v>0.89480000000000004</c:v>
                </c:pt>
                <c:pt idx="256">
                  <c:v>0.89480000000000004</c:v>
                </c:pt>
                <c:pt idx="257">
                  <c:v>0.89480000000000004</c:v>
                </c:pt>
                <c:pt idx="258">
                  <c:v>0.89480000000000004</c:v>
                </c:pt>
                <c:pt idx="259">
                  <c:v>0.89480000000000004</c:v>
                </c:pt>
                <c:pt idx="260">
                  <c:v>0.89480000000000004</c:v>
                </c:pt>
                <c:pt idx="261">
                  <c:v>0.89480000000000004</c:v>
                </c:pt>
                <c:pt idx="262">
                  <c:v>0.89480000000000004</c:v>
                </c:pt>
                <c:pt idx="263">
                  <c:v>0.89480000000000004</c:v>
                </c:pt>
                <c:pt idx="264">
                  <c:v>0.89480000000000004</c:v>
                </c:pt>
                <c:pt idx="265">
                  <c:v>0.89480000000000004</c:v>
                </c:pt>
                <c:pt idx="266">
                  <c:v>0.89480000000000004</c:v>
                </c:pt>
                <c:pt idx="267">
                  <c:v>0.89480000000000004</c:v>
                </c:pt>
                <c:pt idx="268">
                  <c:v>0.89480000000000004</c:v>
                </c:pt>
                <c:pt idx="269">
                  <c:v>0.89480000000000004</c:v>
                </c:pt>
                <c:pt idx="270">
                  <c:v>0.89480000000000004</c:v>
                </c:pt>
                <c:pt idx="271">
                  <c:v>0.89480000000000004</c:v>
                </c:pt>
                <c:pt idx="272">
                  <c:v>0.89480000000000004</c:v>
                </c:pt>
                <c:pt idx="273">
                  <c:v>0.89480000000000004</c:v>
                </c:pt>
                <c:pt idx="274">
                  <c:v>0.89480000000000004</c:v>
                </c:pt>
                <c:pt idx="275">
                  <c:v>0.89480000000000004</c:v>
                </c:pt>
                <c:pt idx="276">
                  <c:v>1.2780000000000001E-3</c:v>
                </c:pt>
                <c:pt idx="277">
                  <c:v>4.0660000000000002E-4</c:v>
                </c:pt>
                <c:pt idx="278">
                  <c:v>4.0660000000000002E-4</c:v>
                </c:pt>
                <c:pt idx="279">
                  <c:v>4.0620000000000001E-4</c:v>
                </c:pt>
                <c:pt idx="280">
                  <c:v>4.06E-4</c:v>
                </c:pt>
                <c:pt idx="281">
                  <c:v>4.0620000000000001E-4</c:v>
                </c:pt>
                <c:pt idx="282">
                  <c:v>4.0640000000000001E-4</c:v>
                </c:pt>
                <c:pt idx="283">
                  <c:v>4.0660000000000002E-4</c:v>
                </c:pt>
                <c:pt idx="284">
                  <c:v>4.0680000000000002E-4</c:v>
                </c:pt>
                <c:pt idx="285">
                  <c:v>4.0700000000000003E-4</c:v>
                </c:pt>
                <c:pt idx="286">
                  <c:v>4.0700000000000003E-4</c:v>
                </c:pt>
                <c:pt idx="287">
                  <c:v>4.0690000000000002E-4</c:v>
                </c:pt>
                <c:pt idx="288">
                  <c:v>4.0680000000000002E-4</c:v>
                </c:pt>
                <c:pt idx="289">
                  <c:v>4.0670000000000002E-4</c:v>
                </c:pt>
                <c:pt idx="290">
                  <c:v>4.0660000000000002E-4</c:v>
                </c:pt>
                <c:pt idx="291">
                  <c:v>4.0660000000000002E-4</c:v>
                </c:pt>
                <c:pt idx="292">
                  <c:v>4.0650000000000001E-4</c:v>
                </c:pt>
                <c:pt idx="293">
                  <c:v>4.0640000000000001E-4</c:v>
                </c:pt>
                <c:pt idx="294">
                  <c:v>4.0630000000000001E-4</c:v>
                </c:pt>
                <c:pt idx="295">
                  <c:v>4.0630000000000001E-4</c:v>
                </c:pt>
                <c:pt idx="296">
                  <c:v>4.0620000000000001E-4</c:v>
                </c:pt>
                <c:pt idx="297">
                  <c:v>4.061E-4</c:v>
                </c:pt>
                <c:pt idx="298">
                  <c:v>4.06E-4</c:v>
                </c:pt>
                <c:pt idx="299">
                  <c:v>4.06E-4</c:v>
                </c:pt>
                <c:pt idx="300">
                  <c:v>4.059E-4</c:v>
                </c:pt>
                <c:pt idx="302">
                  <c:v>1.714E-3</c:v>
                </c:pt>
                <c:pt idx="303">
                  <c:v>1.7240000000000001E-3</c:v>
                </c:pt>
                <c:pt idx="304">
                  <c:v>1.719E-3</c:v>
                </c:pt>
                <c:pt idx="305">
                  <c:v>1.7149999999999999E-3</c:v>
                </c:pt>
                <c:pt idx="306">
                  <c:v>1.714E-3</c:v>
                </c:pt>
                <c:pt idx="307">
                  <c:v>1.7149999999999999E-3</c:v>
                </c:pt>
                <c:pt idx="308">
                  <c:v>1.7160000000000001E-3</c:v>
                </c:pt>
                <c:pt idx="309">
                  <c:v>1.7179999999999999E-3</c:v>
                </c:pt>
                <c:pt idx="310">
                  <c:v>1.719E-3</c:v>
                </c:pt>
                <c:pt idx="311">
                  <c:v>1.72E-3</c:v>
                </c:pt>
                <c:pt idx="312">
                  <c:v>1.7210000000000001E-3</c:v>
                </c:pt>
                <c:pt idx="313">
                  <c:v>1.7229999999999999E-3</c:v>
                </c:pt>
                <c:pt idx="314">
                  <c:v>1.7240000000000001E-3</c:v>
                </c:pt>
                <c:pt idx="315">
                  <c:v>1.7240000000000001E-3</c:v>
                </c:pt>
                <c:pt idx="316">
                  <c:v>1.7229999999999999E-3</c:v>
                </c:pt>
                <c:pt idx="317">
                  <c:v>1.722E-3</c:v>
                </c:pt>
                <c:pt idx="318">
                  <c:v>1.7210000000000001E-3</c:v>
                </c:pt>
                <c:pt idx="319">
                  <c:v>1.72E-3</c:v>
                </c:pt>
                <c:pt idx="320">
                  <c:v>1.719E-3</c:v>
                </c:pt>
                <c:pt idx="321">
                  <c:v>1.717E-3</c:v>
                </c:pt>
                <c:pt idx="322">
                  <c:v>1.7160000000000001E-3</c:v>
                </c:pt>
                <c:pt idx="323">
                  <c:v>1.7149999999999999E-3</c:v>
                </c:pt>
                <c:pt idx="324">
                  <c:v>1.714E-3</c:v>
                </c:pt>
                <c:pt idx="325">
                  <c:v>1.7129999999999999E-3</c:v>
                </c:pt>
                <c:pt idx="326">
                  <c:v>1.7290000000000001E-3</c:v>
                </c:pt>
                <c:pt idx="327">
                  <c:v>1.7179999999999999E-3</c:v>
                </c:pt>
                <c:pt idx="328">
                  <c:v>1.72E-3</c:v>
                </c:pt>
                <c:pt idx="329">
                  <c:v>1.7160000000000001E-3</c:v>
                </c:pt>
                <c:pt idx="330">
                  <c:v>1.717E-3</c:v>
                </c:pt>
                <c:pt idx="331">
                  <c:v>1.719E-3</c:v>
                </c:pt>
                <c:pt idx="332">
                  <c:v>1.7210000000000001E-3</c:v>
                </c:pt>
                <c:pt idx="333">
                  <c:v>1.722E-3</c:v>
                </c:pt>
                <c:pt idx="334">
                  <c:v>1.7210000000000001E-3</c:v>
                </c:pt>
                <c:pt idx="335">
                  <c:v>1.7210000000000001E-3</c:v>
                </c:pt>
                <c:pt idx="336">
                  <c:v>1.72E-3</c:v>
                </c:pt>
                <c:pt idx="337">
                  <c:v>1.719E-3</c:v>
                </c:pt>
                <c:pt idx="338">
                  <c:v>1.7179999999999999E-3</c:v>
                </c:pt>
                <c:pt idx="339">
                  <c:v>1.717E-3</c:v>
                </c:pt>
                <c:pt idx="340">
                  <c:v>1.717E-3</c:v>
                </c:pt>
                <c:pt idx="341">
                  <c:v>1.7160000000000001E-3</c:v>
                </c:pt>
                <c:pt idx="342">
                  <c:v>1.7160000000000001E-3</c:v>
                </c:pt>
                <c:pt idx="343">
                  <c:v>1.717E-3</c:v>
                </c:pt>
                <c:pt idx="344">
                  <c:v>1.717E-3</c:v>
                </c:pt>
                <c:pt idx="345">
                  <c:v>1.7179999999999999E-3</c:v>
                </c:pt>
                <c:pt idx="346">
                  <c:v>1.719E-3</c:v>
                </c:pt>
                <c:pt idx="347">
                  <c:v>1.72E-3</c:v>
                </c:pt>
                <c:pt idx="348">
                  <c:v>1.7210000000000001E-3</c:v>
                </c:pt>
                <c:pt idx="349">
                  <c:v>1.7210000000000001E-3</c:v>
                </c:pt>
                <c:pt idx="350">
                  <c:v>1.722E-3</c:v>
                </c:pt>
                <c:pt idx="351">
                  <c:v>1.722E-3</c:v>
                </c:pt>
                <c:pt idx="352">
                  <c:v>1.722E-3</c:v>
                </c:pt>
                <c:pt idx="353">
                  <c:v>1.7210000000000001E-3</c:v>
                </c:pt>
                <c:pt idx="354">
                  <c:v>1.7210000000000001E-3</c:v>
                </c:pt>
                <c:pt idx="355">
                  <c:v>1.7210000000000001E-3</c:v>
                </c:pt>
                <c:pt idx="356">
                  <c:v>1.72E-3</c:v>
                </c:pt>
                <c:pt idx="357">
                  <c:v>1.72E-3</c:v>
                </c:pt>
                <c:pt idx="358">
                  <c:v>1.72E-3</c:v>
                </c:pt>
                <c:pt idx="359">
                  <c:v>1.719E-3</c:v>
                </c:pt>
                <c:pt idx="360">
                  <c:v>1.719E-3</c:v>
                </c:pt>
                <c:pt idx="361">
                  <c:v>1.719E-3</c:v>
                </c:pt>
                <c:pt idx="362">
                  <c:v>1.719E-3</c:v>
                </c:pt>
                <c:pt idx="363">
                  <c:v>1.719E-3</c:v>
                </c:pt>
                <c:pt idx="364">
                  <c:v>1.719E-3</c:v>
                </c:pt>
                <c:pt idx="365">
                  <c:v>1.719E-3</c:v>
                </c:pt>
                <c:pt idx="366">
                  <c:v>1.719E-3</c:v>
                </c:pt>
                <c:pt idx="367">
                  <c:v>1.719E-3</c:v>
                </c:pt>
                <c:pt idx="368">
                  <c:v>1.719E-3</c:v>
                </c:pt>
                <c:pt idx="369">
                  <c:v>1.719E-3</c:v>
                </c:pt>
                <c:pt idx="370">
                  <c:v>1.719E-3</c:v>
                </c:pt>
                <c:pt idx="371">
                  <c:v>1.719E-3</c:v>
                </c:pt>
                <c:pt idx="372">
                  <c:v>1.719E-3</c:v>
                </c:pt>
                <c:pt idx="373">
                  <c:v>1.719E-3</c:v>
                </c:pt>
                <c:pt idx="374">
                  <c:v>1.719E-3</c:v>
                </c:pt>
                <c:pt idx="375">
                  <c:v>1.719E-3</c:v>
                </c:pt>
                <c:pt idx="376">
                  <c:v>1.719E-3</c:v>
                </c:pt>
                <c:pt idx="377">
                  <c:v>1.719E-3</c:v>
                </c:pt>
                <c:pt idx="378">
                  <c:v>1.719E-3</c:v>
                </c:pt>
                <c:pt idx="379">
                  <c:v>1.719E-3</c:v>
                </c:pt>
                <c:pt idx="380">
                  <c:v>1.719E-3</c:v>
                </c:pt>
                <c:pt idx="381">
                  <c:v>1.719E-3</c:v>
                </c:pt>
                <c:pt idx="382">
                  <c:v>1.719E-3</c:v>
                </c:pt>
                <c:pt idx="383">
                  <c:v>1.719E-3</c:v>
                </c:pt>
                <c:pt idx="384">
                  <c:v>1.719E-3</c:v>
                </c:pt>
                <c:pt idx="385">
                  <c:v>1.719E-3</c:v>
                </c:pt>
                <c:pt idx="386">
                  <c:v>1.719E-3</c:v>
                </c:pt>
                <c:pt idx="387">
                  <c:v>1.719E-3</c:v>
                </c:pt>
                <c:pt idx="388">
                  <c:v>1.719E-3</c:v>
                </c:pt>
                <c:pt idx="389">
                  <c:v>1.719E-3</c:v>
                </c:pt>
                <c:pt idx="390">
                  <c:v>1.719E-3</c:v>
                </c:pt>
                <c:pt idx="391">
                  <c:v>1.719E-3</c:v>
                </c:pt>
                <c:pt idx="392">
                  <c:v>1.719E-3</c:v>
                </c:pt>
                <c:pt idx="393">
                  <c:v>1.719E-3</c:v>
                </c:pt>
                <c:pt idx="394">
                  <c:v>1.719E-3</c:v>
                </c:pt>
                <c:pt idx="395">
                  <c:v>1.719E-3</c:v>
                </c:pt>
                <c:pt idx="396">
                  <c:v>1.719E-3</c:v>
                </c:pt>
                <c:pt idx="397">
                  <c:v>1.719E-3</c:v>
                </c:pt>
                <c:pt idx="398">
                  <c:v>1.719E-3</c:v>
                </c:pt>
                <c:pt idx="399">
                  <c:v>1.719E-3</c:v>
                </c:pt>
                <c:pt idx="400">
                  <c:v>1.719E-3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61E-450E-B7EB-0FEBBD6239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8752328"/>
        <c:axId val="408753112"/>
      </c:scatterChart>
      <c:valAx>
        <c:axId val="408752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753112"/>
        <c:crosses val="autoZero"/>
        <c:crossBetween val="midCat"/>
      </c:valAx>
      <c:valAx>
        <c:axId val="408753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</a:t>
                </a:r>
                <a:r>
                  <a:rPr lang="en-US" baseline="0"/>
                  <a:t> (Volts)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7523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'[SRAMusingNTI&amp;PTI20.xlsx]Sheet1'!$E$1</c:f>
              <c:strCache>
                <c:ptCount val="1"/>
                <c:pt idx="0">
                  <c:v>qb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'[SRAMusingNTI&amp;PTI20.xlsx]Sheet1'!$D$2:$D$403</c:f>
              <c:numCache>
                <c:formatCode>0.00E+00</c:formatCode>
                <c:ptCount val="402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'[SRAMusingNTI&amp;PTI20.xlsx]Sheet1'!$E$2:$E$403</c:f>
              <c:numCache>
                <c:formatCode>0.00E+00</c:formatCode>
                <c:ptCount val="402"/>
                <c:pt idx="0">
                  <c:v>0.45</c:v>
                </c:pt>
                <c:pt idx="1">
                  <c:v>0.45</c:v>
                </c:pt>
                <c:pt idx="2">
                  <c:v>0.45</c:v>
                </c:pt>
                <c:pt idx="3">
                  <c:v>0.45</c:v>
                </c:pt>
                <c:pt idx="4">
                  <c:v>0.45</c:v>
                </c:pt>
                <c:pt idx="5">
                  <c:v>0.45</c:v>
                </c:pt>
                <c:pt idx="6">
                  <c:v>0.45</c:v>
                </c:pt>
                <c:pt idx="7">
                  <c:v>0.45</c:v>
                </c:pt>
                <c:pt idx="8">
                  <c:v>0.45</c:v>
                </c:pt>
                <c:pt idx="9">
                  <c:v>0.45</c:v>
                </c:pt>
                <c:pt idx="10">
                  <c:v>0.45</c:v>
                </c:pt>
                <c:pt idx="11">
                  <c:v>0.45</c:v>
                </c:pt>
                <c:pt idx="12">
                  <c:v>0.45</c:v>
                </c:pt>
                <c:pt idx="13">
                  <c:v>0.45</c:v>
                </c:pt>
                <c:pt idx="14">
                  <c:v>0.45</c:v>
                </c:pt>
                <c:pt idx="15">
                  <c:v>0.45</c:v>
                </c:pt>
                <c:pt idx="16">
                  <c:v>0.45</c:v>
                </c:pt>
                <c:pt idx="17">
                  <c:v>0.45</c:v>
                </c:pt>
                <c:pt idx="18">
                  <c:v>0.45</c:v>
                </c:pt>
                <c:pt idx="19">
                  <c:v>0.45</c:v>
                </c:pt>
                <c:pt idx="20">
                  <c:v>0.45</c:v>
                </c:pt>
                <c:pt idx="21">
                  <c:v>0.45</c:v>
                </c:pt>
                <c:pt idx="22">
                  <c:v>0.45</c:v>
                </c:pt>
                <c:pt idx="23">
                  <c:v>0.45</c:v>
                </c:pt>
                <c:pt idx="24">
                  <c:v>0.45</c:v>
                </c:pt>
                <c:pt idx="25">
                  <c:v>0.45</c:v>
                </c:pt>
                <c:pt idx="26">
                  <c:v>0.45</c:v>
                </c:pt>
                <c:pt idx="27">
                  <c:v>0.45</c:v>
                </c:pt>
                <c:pt idx="28">
                  <c:v>0.45</c:v>
                </c:pt>
                <c:pt idx="29">
                  <c:v>0.45</c:v>
                </c:pt>
                <c:pt idx="30">
                  <c:v>0.45</c:v>
                </c:pt>
                <c:pt idx="31">
                  <c:v>0.45</c:v>
                </c:pt>
                <c:pt idx="32">
                  <c:v>0.45</c:v>
                </c:pt>
                <c:pt idx="33">
                  <c:v>0.45</c:v>
                </c:pt>
                <c:pt idx="34">
                  <c:v>0.45</c:v>
                </c:pt>
                <c:pt idx="35">
                  <c:v>0.45</c:v>
                </c:pt>
                <c:pt idx="36">
                  <c:v>0.45</c:v>
                </c:pt>
                <c:pt idx="37">
                  <c:v>0.45</c:v>
                </c:pt>
                <c:pt idx="38">
                  <c:v>0.45</c:v>
                </c:pt>
                <c:pt idx="39">
                  <c:v>0.45</c:v>
                </c:pt>
                <c:pt idx="40">
                  <c:v>0.45</c:v>
                </c:pt>
                <c:pt idx="41">
                  <c:v>0.45</c:v>
                </c:pt>
                <c:pt idx="42">
                  <c:v>0.45</c:v>
                </c:pt>
                <c:pt idx="43">
                  <c:v>0.45</c:v>
                </c:pt>
                <c:pt idx="44">
                  <c:v>0.45</c:v>
                </c:pt>
                <c:pt idx="45">
                  <c:v>0.45</c:v>
                </c:pt>
                <c:pt idx="46">
                  <c:v>0.45</c:v>
                </c:pt>
                <c:pt idx="47">
                  <c:v>0.45</c:v>
                </c:pt>
                <c:pt idx="48">
                  <c:v>0.45</c:v>
                </c:pt>
                <c:pt idx="49">
                  <c:v>0.45</c:v>
                </c:pt>
                <c:pt idx="50">
                  <c:v>0.45</c:v>
                </c:pt>
                <c:pt idx="51">
                  <c:v>0.45</c:v>
                </c:pt>
                <c:pt idx="52">
                  <c:v>0.45</c:v>
                </c:pt>
                <c:pt idx="53">
                  <c:v>0.45</c:v>
                </c:pt>
                <c:pt idx="54">
                  <c:v>0.45</c:v>
                </c:pt>
                <c:pt idx="55">
                  <c:v>0.45</c:v>
                </c:pt>
                <c:pt idx="56">
                  <c:v>0.45</c:v>
                </c:pt>
                <c:pt idx="57">
                  <c:v>0.45</c:v>
                </c:pt>
                <c:pt idx="58">
                  <c:v>0.45</c:v>
                </c:pt>
                <c:pt idx="59">
                  <c:v>0.45</c:v>
                </c:pt>
                <c:pt idx="60">
                  <c:v>0.45</c:v>
                </c:pt>
                <c:pt idx="61">
                  <c:v>0.45</c:v>
                </c:pt>
                <c:pt idx="62">
                  <c:v>0.45</c:v>
                </c:pt>
                <c:pt idx="63">
                  <c:v>0.45</c:v>
                </c:pt>
                <c:pt idx="64">
                  <c:v>0.45</c:v>
                </c:pt>
                <c:pt idx="65">
                  <c:v>0.45</c:v>
                </c:pt>
                <c:pt idx="66">
                  <c:v>0.45</c:v>
                </c:pt>
                <c:pt idx="67">
                  <c:v>0.45</c:v>
                </c:pt>
                <c:pt idx="68">
                  <c:v>0.45</c:v>
                </c:pt>
                <c:pt idx="69">
                  <c:v>0.45</c:v>
                </c:pt>
                <c:pt idx="70">
                  <c:v>0.45</c:v>
                </c:pt>
                <c:pt idx="71">
                  <c:v>0.45</c:v>
                </c:pt>
                <c:pt idx="72">
                  <c:v>0.45</c:v>
                </c:pt>
                <c:pt idx="73">
                  <c:v>0.45</c:v>
                </c:pt>
                <c:pt idx="74">
                  <c:v>0.45</c:v>
                </c:pt>
                <c:pt idx="75">
                  <c:v>0.45</c:v>
                </c:pt>
                <c:pt idx="76">
                  <c:v>0.45</c:v>
                </c:pt>
                <c:pt idx="77">
                  <c:v>0.45</c:v>
                </c:pt>
                <c:pt idx="78">
                  <c:v>0.45</c:v>
                </c:pt>
                <c:pt idx="79">
                  <c:v>0.45</c:v>
                </c:pt>
                <c:pt idx="80">
                  <c:v>0.45</c:v>
                </c:pt>
                <c:pt idx="81">
                  <c:v>0.45</c:v>
                </c:pt>
                <c:pt idx="82">
                  <c:v>0.45</c:v>
                </c:pt>
                <c:pt idx="83">
                  <c:v>0.45</c:v>
                </c:pt>
                <c:pt idx="84">
                  <c:v>0.45</c:v>
                </c:pt>
                <c:pt idx="85">
                  <c:v>0.45</c:v>
                </c:pt>
                <c:pt idx="86">
                  <c:v>0.45</c:v>
                </c:pt>
                <c:pt idx="87">
                  <c:v>0.45</c:v>
                </c:pt>
                <c:pt idx="88">
                  <c:v>0.45</c:v>
                </c:pt>
                <c:pt idx="89">
                  <c:v>0.45</c:v>
                </c:pt>
                <c:pt idx="90">
                  <c:v>0.45</c:v>
                </c:pt>
                <c:pt idx="91">
                  <c:v>0.45</c:v>
                </c:pt>
                <c:pt idx="92">
                  <c:v>0.45</c:v>
                </c:pt>
                <c:pt idx="93">
                  <c:v>0.45</c:v>
                </c:pt>
                <c:pt idx="94">
                  <c:v>0.45</c:v>
                </c:pt>
                <c:pt idx="95">
                  <c:v>0.45</c:v>
                </c:pt>
                <c:pt idx="96">
                  <c:v>0.45</c:v>
                </c:pt>
                <c:pt idx="97">
                  <c:v>0.45</c:v>
                </c:pt>
                <c:pt idx="98">
                  <c:v>0.45</c:v>
                </c:pt>
                <c:pt idx="99">
                  <c:v>0.45</c:v>
                </c:pt>
                <c:pt idx="100">
                  <c:v>0.45</c:v>
                </c:pt>
                <c:pt idx="101">
                  <c:v>0.45</c:v>
                </c:pt>
                <c:pt idx="102">
                  <c:v>0.45</c:v>
                </c:pt>
                <c:pt idx="103">
                  <c:v>0.45</c:v>
                </c:pt>
                <c:pt idx="104">
                  <c:v>0.45</c:v>
                </c:pt>
                <c:pt idx="105">
                  <c:v>0.45</c:v>
                </c:pt>
                <c:pt idx="106">
                  <c:v>0.45</c:v>
                </c:pt>
                <c:pt idx="107">
                  <c:v>0.45</c:v>
                </c:pt>
                <c:pt idx="108">
                  <c:v>0.45</c:v>
                </c:pt>
                <c:pt idx="109">
                  <c:v>0.45</c:v>
                </c:pt>
                <c:pt idx="110">
                  <c:v>0.45</c:v>
                </c:pt>
                <c:pt idx="111">
                  <c:v>0.45</c:v>
                </c:pt>
                <c:pt idx="112">
                  <c:v>0.45</c:v>
                </c:pt>
                <c:pt idx="113">
                  <c:v>0.45</c:v>
                </c:pt>
                <c:pt idx="114">
                  <c:v>0.45</c:v>
                </c:pt>
                <c:pt idx="115">
                  <c:v>0.45</c:v>
                </c:pt>
                <c:pt idx="116">
                  <c:v>0.45</c:v>
                </c:pt>
                <c:pt idx="117">
                  <c:v>0.45</c:v>
                </c:pt>
                <c:pt idx="118">
                  <c:v>0.45</c:v>
                </c:pt>
                <c:pt idx="119">
                  <c:v>0.45</c:v>
                </c:pt>
                <c:pt idx="120">
                  <c:v>0.45</c:v>
                </c:pt>
                <c:pt idx="121">
                  <c:v>0.45</c:v>
                </c:pt>
                <c:pt idx="122">
                  <c:v>0.45</c:v>
                </c:pt>
                <c:pt idx="123">
                  <c:v>0.45</c:v>
                </c:pt>
                <c:pt idx="124">
                  <c:v>0.45</c:v>
                </c:pt>
                <c:pt idx="125">
                  <c:v>0.45</c:v>
                </c:pt>
                <c:pt idx="126">
                  <c:v>0.45029999999999998</c:v>
                </c:pt>
                <c:pt idx="127">
                  <c:v>0.45</c:v>
                </c:pt>
                <c:pt idx="128">
                  <c:v>0.45</c:v>
                </c:pt>
                <c:pt idx="129">
                  <c:v>0.45</c:v>
                </c:pt>
                <c:pt idx="130">
                  <c:v>0.45</c:v>
                </c:pt>
                <c:pt idx="131">
                  <c:v>0.45</c:v>
                </c:pt>
                <c:pt idx="132">
                  <c:v>0.45</c:v>
                </c:pt>
                <c:pt idx="133">
                  <c:v>0.45</c:v>
                </c:pt>
                <c:pt idx="134">
                  <c:v>0.45</c:v>
                </c:pt>
                <c:pt idx="135">
                  <c:v>0.45</c:v>
                </c:pt>
                <c:pt idx="136">
                  <c:v>0.45</c:v>
                </c:pt>
                <c:pt idx="137">
                  <c:v>0.45</c:v>
                </c:pt>
                <c:pt idx="138">
                  <c:v>0.45</c:v>
                </c:pt>
                <c:pt idx="139">
                  <c:v>0.45</c:v>
                </c:pt>
                <c:pt idx="140">
                  <c:v>0.45</c:v>
                </c:pt>
                <c:pt idx="141">
                  <c:v>0.45</c:v>
                </c:pt>
                <c:pt idx="142">
                  <c:v>0.45</c:v>
                </c:pt>
                <c:pt idx="143">
                  <c:v>0.45</c:v>
                </c:pt>
                <c:pt idx="144">
                  <c:v>0.45</c:v>
                </c:pt>
                <c:pt idx="145">
                  <c:v>0.45</c:v>
                </c:pt>
                <c:pt idx="146">
                  <c:v>0.45</c:v>
                </c:pt>
                <c:pt idx="147">
                  <c:v>0.45</c:v>
                </c:pt>
                <c:pt idx="148">
                  <c:v>0.45</c:v>
                </c:pt>
                <c:pt idx="149">
                  <c:v>0.45</c:v>
                </c:pt>
                <c:pt idx="150">
                  <c:v>0.45</c:v>
                </c:pt>
                <c:pt idx="151">
                  <c:v>0.45040000000000002</c:v>
                </c:pt>
                <c:pt idx="152">
                  <c:v>0.45</c:v>
                </c:pt>
                <c:pt idx="153">
                  <c:v>0.45</c:v>
                </c:pt>
                <c:pt idx="154">
                  <c:v>0.45</c:v>
                </c:pt>
                <c:pt idx="155">
                  <c:v>0.45</c:v>
                </c:pt>
                <c:pt idx="156">
                  <c:v>0.45</c:v>
                </c:pt>
                <c:pt idx="157">
                  <c:v>0.45</c:v>
                </c:pt>
                <c:pt idx="158">
                  <c:v>0.45</c:v>
                </c:pt>
                <c:pt idx="159">
                  <c:v>0.45</c:v>
                </c:pt>
                <c:pt idx="160">
                  <c:v>0.45</c:v>
                </c:pt>
                <c:pt idx="161">
                  <c:v>0.45</c:v>
                </c:pt>
                <c:pt idx="162">
                  <c:v>0.45</c:v>
                </c:pt>
                <c:pt idx="163">
                  <c:v>0.45</c:v>
                </c:pt>
                <c:pt idx="164">
                  <c:v>0.45</c:v>
                </c:pt>
                <c:pt idx="165">
                  <c:v>0.45</c:v>
                </c:pt>
                <c:pt idx="166">
                  <c:v>0.45</c:v>
                </c:pt>
                <c:pt idx="167">
                  <c:v>0.45</c:v>
                </c:pt>
                <c:pt idx="168">
                  <c:v>0.45</c:v>
                </c:pt>
                <c:pt idx="169">
                  <c:v>0.45</c:v>
                </c:pt>
                <c:pt idx="170">
                  <c:v>0.45</c:v>
                </c:pt>
                <c:pt idx="171">
                  <c:v>0.45</c:v>
                </c:pt>
                <c:pt idx="172">
                  <c:v>0.45</c:v>
                </c:pt>
                <c:pt idx="173">
                  <c:v>0.45</c:v>
                </c:pt>
                <c:pt idx="174">
                  <c:v>0.45</c:v>
                </c:pt>
                <c:pt idx="175">
                  <c:v>0.45</c:v>
                </c:pt>
                <c:pt idx="176">
                  <c:v>1.573E-3</c:v>
                </c:pt>
                <c:pt idx="177">
                  <c:v>1.719E-3</c:v>
                </c:pt>
                <c:pt idx="178">
                  <c:v>1.719E-3</c:v>
                </c:pt>
                <c:pt idx="179">
                  <c:v>1.719E-3</c:v>
                </c:pt>
                <c:pt idx="180">
                  <c:v>1.7179999999999999E-3</c:v>
                </c:pt>
                <c:pt idx="181">
                  <c:v>1.7179999999999999E-3</c:v>
                </c:pt>
                <c:pt idx="182">
                  <c:v>1.7179999999999999E-3</c:v>
                </c:pt>
                <c:pt idx="183">
                  <c:v>1.719E-3</c:v>
                </c:pt>
                <c:pt idx="184">
                  <c:v>1.719E-3</c:v>
                </c:pt>
                <c:pt idx="185">
                  <c:v>1.719E-3</c:v>
                </c:pt>
                <c:pt idx="186">
                  <c:v>1.719E-3</c:v>
                </c:pt>
                <c:pt idx="187">
                  <c:v>1.72E-3</c:v>
                </c:pt>
                <c:pt idx="188">
                  <c:v>1.72E-3</c:v>
                </c:pt>
                <c:pt idx="189">
                  <c:v>1.72E-3</c:v>
                </c:pt>
                <c:pt idx="190">
                  <c:v>1.72E-3</c:v>
                </c:pt>
                <c:pt idx="191">
                  <c:v>1.72E-3</c:v>
                </c:pt>
                <c:pt idx="192">
                  <c:v>1.719E-3</c:v>
                </c:pt>
                <c:pt idx="193">
                  <c:v>1.719E-3</c:v>
                </c:pt>
                <c:pt idx="194">
                  <c:v>1.719E-3</c:v>
                </c:pt>
                <c:pt idx="195">
                  <c:v>1.719E-3</c:v>
                </c:pt>
                <c:pt idx="196">
                  <c:v>1.719E-3</c:v>
                </c:pt>
                <c:pt idx="197">
                  <c:v>1.719E-3</c:v>
                </c:pt>
                <c:pt idx="198">
                  <c:v>1.7179999999999999E-3</c:v>
                </c:pt>
                <c:pt idx="199">
                  <c:v>1.7179999999999999E-3</c:v>
                </c:pt>
                <c:pt idx="200">
                  <c:v>1.7179999999999999E-3</c:v>
                </c:pt>
                <c:pt idx="201">
                  <c:v>2.4039999999999999E-3</c:v>
                </c:pt>
                <c:pt idx="202">
                  <c:v>1.7099999999999999E-3</c:v>
                </c:pt>
                <c:pt idx="203">
                  <c:v>1.7290000000000001E-3</c:v>
                </c:pt>
                <c:pt idx="204">
                  <c:v>1.74E-3</c:v>
                </c:pt>
                <c:pt idx="205">
                  <c:v>1.7329999999999999E-3</c:v>
                </c:pt>
                <c:pt idx="206">
                  <c:v>1.7260000000000001E-3</c:v>
                </c:pt>
                <c:pt idx="207">
                  <c:v>1.719E-3</c:v>
                </c:pt>
                <c:pt idx="208">
                  <c:v>1.712E-3</c:v>
                </c:pt>
                <c:pt idx="209">
                  <c:v>1.7129999999999999E-3</c:v>
                </c:pt>
                <c:pt idx="210">
                  <c:v>1.7149999999999999E-3</c:v>
                </c:pt>
                <c:pt idx="211">
                  <c:v>1.717E-3</c:v>
                </c:pt>
                <c:pt idx="212">
                  <c:v>1.72E-3</c:v>
                </c:pt>
                <c:pt idx="213">
                  <c:v>1.722E-3</c:v>
                </c:pt>
                <c:pt idx="214">
                  <c:v>1.7240000000000001E-3</c:v>
                </c:pt>
                <c:pt idx="215">
                  <c:v>1.7260000000000001E-3</c:v>
                </c:pt>
                <c:pt idx="216">
                  <c:v>1.7279999999999999E-3</c:v>
                </c:pt>
                <c:pt idx="217">
                  <c:v>1.73E-3</c:v>
                </c:pt>
                <c:pt idx="218">
                  <c:v>1.7329999999999999E-3</c:v>
                </c:pt>
                <c:pt idx="219">
                  <c:v>1.735E-3</c:v>
                </c:pt>
                <c:pt idx="220">
                  <c:v>1.737E-3</c:v>
                </c:pt>
                <c:pt idx="221">
                  <c:v>1.7390000000000001E-3</c:v>
                </c:pt>
                <c:pt idx="222">
                  <c:v>1.7409999999999999E-3</c:v>
                </c:pt>
                <c:pt idx="223">
                  <c:v>1.735E-3</c:v>
                </c:pt>
                <c:pt idx="224">
                  <c:v>1.7229999999999999E-3</c:v>
                </c:pt>
                <c:pt idx="225">
                  <c:v>1.712E-3</c:v>
                </c:pt>
                <c:pt idx="226">
                  <c:v>1.622E-3</c:v>
                </c:pt>
                <c:pt idx="227">
                  <c:v>1.7309999999999999E-3</c:v>
                </c:pt>
                <c:pt idx="228">
                  <c:v>1.7210000000000001E-3</c:v>
                </c:pt>
                <c:pt idx="229">
                  <c:v>1.7279999999999999E-3</c:v>
                </c:pt>
                <c:pt idx="230">
                  <c:v>1.7340000000000001E-3</c:v>
                </c:pt>
                <c:pt idx="231">
                  <c:v>1.732E-3</c:v>
                </c:pt>
                <c:pt idx="232">
                  <c:v>1.7290000000000001E-3</c:v>
                </c:pt>
                <c:pt idx="233">
                  <c:v>1.7260000000000001E-3</c:v>
                </c:pt>
                <c:pt idx="234">
                  <c:v>1.7229999999999999E-3</c:v>
                </c:pt>
                <c:pt idx="235">
                  <c:v>1.72E-3</c:v>
                </c:pt>
                <c:pt idx="236">
                  <c:v>1.719E-3</c:v>
                </c:pt>
                <c:pt idx="237">
                  <c:v>1.7210000000000001E-3</c:v>
                </c:pt>
                <c:pt idx="238">
                  <c:v>1.722E-3</c:v>
                </c:pt>
                <c:pt idx="239">
                  <c:v>1.7229999999999999E-3</c:v>
                </c:pt>
                <c:pt idx="240">
                  <c:v>1.7240000000000001E-3</c:v>
                </c:pt>
                <c:pt idx="241">
                  <c:v>1.7260000000000001E-3</c:v>
                </c:pt>
                <c:pt idx="242">
                  <c:v>1.727E-3</c:v>
                </c:pt>
                <c:pt idx="243">
                  <c:v>1.7279999999999999E-3</c:v>
                </c:pt>
                <c:pt idx="244">
                  <c:v>1.7290000000000001E-3</c:v>
                </c:pt>
                <c:pt idx="245">
                  <c:v>1.7309999999999999E-3</c:v>
                </c:pt>
                <c:pt idx="246">
                  <c:v>1.732E-3</c:v>
                </c:pt>
                <c:pt idx="247">
                  <c:v>1.7329999999999999E-3</c:v>
                </c:pt>
                <c:pt idx="248">
                  <c:v>1.7340000000000001E-3</c:v>
                </c:pt>
                <c:pt idx="249">
                  <c:v>1.7279999999999999E-3</c:v>
                </c:pt>
                <c:pt idx="250">
                  <c:v>1.719E-3</c:v>
                </c:pt>
                <c:pt idx="251">
                  <c:v>1.719E-3</c:v>
                </c:pt>
                <c:pt idx="252">
                  <c:v>1.727E-3</c:v>
                </c:pt>
                <c:pt idx="253">
                  <c:v>1.727E-3</c:v>
                </c:pt>
                <c:pt idx="254">
                  <c:v>1.7260000000000001E-3</c:v>
                </c:pt>
                <c:pt idx="255">
                  <c:v>1.725E-3</c:v>
                </c:pt>
                <c:pt idx="256">
                  <c:v>1.7260000000000001E-3</c:v>
                </c:pt>
                <c:pt idx="257">
                  <c:v>1.7260000000000001E-3</c:v>
                </c:pt>
                <c:pt idx="258">
                  <c:v>1.7260000000000001E-3</c:v>
                </c:pt>
                <c:pt idx="259">
                  <c:v>1.727E-3</c:v>
                </c:pt>
                <c:pt idx="260">
                  <c:v>1.727E-3</c:v>
                </c:pt>
                <c:pt idx="261">
                  <c:v>1.7279999999999999E-3</c:v>
                </c:pt>
                <c:pt idx="262">
                  <c:v>1.7279999999999999E-3</c:v>
                </c:pt>
                <c:pt idx="263">
                  <c:v>1.7279999999999999E-3</c:v>
                </c:pt>
                <c:pt idx="264">
                  <c:v>1.7279999999999999E-3</c:v>
                </c:pt>
                <c:pt idx="265">
                  <c:v>1.7279999999999999E-3</c:v>
                </c:pt>
                <c:pt idx="266">
                  <c:v>1.727E-3</c:v>
                </c:pt>
                <c:pt idx="267">
                  <c:v>1.727E-3</c:v>
                </c:pt>
                <c:pt idx="268">
                  <c:v>1.727E-3</c:v>
                </c:pt>
                <c:pt idx="269">
                  <c:v>1.727E-3</c:v>
                </c:pt>
                <c:pt idx="270">
                  <c:v>1.7260000000000001E-3</c:v>
                </c:pt>
                <c:pt idx="271">
                  <c:v>1.7260000000000001E-3</c:v>
                </c:pt>
                <c:pt idx="272">
                  <c:v>1.7260000000000001E-3</c:v>
                </c:pt>
                <c:pt idx="273">
                  <c:v>1.7260000000000001E-3</c:v>
                </c:pt>
                <c:pt idx="274">
                  <c:v>1.725E-3</c:v>
                </c:pt>
                <c:pt idx="275">
                  <c:v>1.725E-3</c:v>
                </c:pt>
                <c:pt idx="276">
                  <c:v>0.89959999999999996</c:v>
                </c:pt>
                <c:pt idx="277">
                  <c:v>0.9</c:v>
                </c:pt>
                <c:pt idx="278">
                  <c:v>0.9</c:v>
                </c:pt>
                <c:pt idx="279">
                  <c:v>0.9</c:v>
                </c:pt>
                <c:pt idx="280">
                  <c:v>0.9</c:v>
                </c:pt>
                <c:pt idx="281">
                  <c:v>0.9</c:v>
                </c:pt>
                <c:pt idx="282">
                  <c:v>0.9</c:v>
                </c:pt>
                <c:pt idx="283">
                  <c:v>0.9</c:v>
                </c:pt>
                <c:pt idx="284">
                  <c:v>0.9</c:v>
                </c:pt>
                <c:pt idx="285">
                  <c:v>0.9</c:v>
                </c:pt>
                <c:pt idx="286">
                  <c:v>0.9</c:v>
                </c:pt>
                <c:pt idx="287">
                  <c:v>0.9</c:v>
                </c:pt>
                <c:pt idx="288">
                  <c:v>0.9</c:v>
                </c:pt>
                <c:pt idx="289">
                  <c:v>0.9</c:v>
                </c:pt>
                <c:pt idx="290">
                  <c:v>0.9</c:v>
                </c:pt>
                <c:pt idx="291">
                  <c:v>0.9</c:v>
                </c:pt>
                <c:pt idx="292">
                  <c:v>0.9</c:v>
                </c:pt>
                <c:pt idx="293">
                  <c:v>0.9</c:v>
                </c:pt>
                <c:pt idx="294">
                  <c:v>0.9</c:v>
                </c:pt>
                <c:pt idx="295">
                  <c:v>0.9</c:v>
                </c:pt>
                <c:pt idx="296">
                  <c:v>0.9</c:v>
                </c:pt>
                <c:pt idx="297">
                  <c:v>0.9</c:v>
                </c:pt>
                <c:pt idx="298">
                  <c:v>0.9</c:v>
                </c:pt>
                <c:pt idx="299">
                  <c:v>0.9</c:v>
                </c:pt>
                <c:pt idx="300">
                  <c:v>0.9</c:v>
                </c:pt>
                <c:pt idx="302">
                  <c:v>0.9</c:v>
                </c:pt>
                <c:pt idx="303">
                  <c:v>0.9</c:v>
                </c:pt>
                <c:pt idx="304">
                  <c:v>0.9</c:v>
                </c:pt>
                <c:pt idx="305">
                  <c:v>0.9</c:v>
                </c:pt>
                <c:pt idx="306">
                  <c:v>0.9</c:v>
                </c:pt>
                <c:pt idx="307">
                  <c:v>0.9</c:v>
                </c:pt>
                <c:pt idx="308">
                  <c:v>0.9</c:v>
                </c:pt>
                <c:pt idx="309">
                  <c:v>0.9</c:v>
                </c:pt>
                <c:pt idx="310">
                  <c:v>0.9</c:v>
                </c:pt>
                <c:pt idx="311">
                  <c:v>0.9</c:v>
                </c:pt>
                <c:pt idx="312">
                  <c:v>0.9</c:v>
                </c:pt>
                <c:pt idx="313">
                  <c:v>0.9</c:v>
                </c:pt>
                <c:pt idx="314">
                  <c:v>0.9</c:v>
                </c:pt>
                <c:pt idx="315">
                  <c:v>0.9</c:v>
                </c:pt>
                <c:pt idx="316">
                  <c:v>0.9</c:v>
                </c:pt>
                <c:pt idx="317">
                  <c:v>0.9</c:v>
                </c:pt>
                <c:pt idx="318">
                  <c:v>0.9</c:v>
                </c:pt>
                <c:pt idx="319">
                  <c:v>0.9</c:v>
                </c:pt>
                <c:pt idx="320">
                  <c:v>0.9</c:v>
                </c:pt>
                <c:pt idx="321">
                  <c:v>0.9</c:v>
                </c:pt>
                <c:pt idx="322">
                  <c:v>0.9</c:v>
                </c:pt>
                <c:pt idx="323">
                  <c:v>0.9</c:v>
                </c:pt>
                <c:pt idx="324">
                  <c:v>0.9</c:v>
                </c:pt>
                <c:pt idx="325">
                  <c:v>0.9</c:v>
                </c:pt>
                <c:pt idx="326">
                  <c:v>0.90010000000000001</c:v>
                </c:pt>
                <c:pt idx="327">
                  <c:v>0.9</c:v>
                </c:pt>
                <c:pt idx="328">
                  <c:v>0.9</c:v>
                </c:pt>
                <c:pt idx="329">
                  <c:v>0.9</c:v>
                </c:pt>
                <c:pt idx="330">
                  <c:v>0.9</c:v>
                </c:pt>
                <c:pt idx="331">
                  <c:v>0.9</c:v>
                </c:pt>
                <c:pt idx="332">
                  <c:v>0.9</c:v>
                </c:pt>
                <c:pt idx="333">
                  <c:v>0.9</c:v>
                </c:pt>
                <c:pt idx="334">
                  <c:v>0.9</c:v>
                </c:pt>
                <c:pt idx="335">
                  <c:v>0.9</c:v>
                </c:pt>
                <c:pt idx="336">
                  <c:v>0.9</c:v>
                </c:pt>
                <c:pt idx="337">
                  <c:v>0.9</c:v>
                </c:pt>
                <c:pt idx="338">
                  <c:v>0.9</c:v>
                </c:pt>
                <c:pt idx="339">
                  <c:v>0.9</c:v>
                </c:pt>
                <c:pt idx="340">
                  <c:v>0.9</c:v>
                </c:pt>
                <c:pt idx="341">
                  <c:v>0.9</c:v>
                </c:pt>
                <c:pt idx="342">
                  <c:v>0.9</c:v>
                </c:pt>
                <c:pt idx="343">
                  <c:v>0.9</c:v>
                </c:pt>
                <c:pt idx="344">
                  <c:v>0.9</c:v>
                </c:pt>
                <c:pt idx="345">
                  <c:v>0.9</c:v>
                </c:pt>
                <c:pt idx="346">
                  <c:v>0.9</c:v>
                </c:pt>
                <c:pt idx="347">
                  <c:v>0.9</c:v>
                </c:pt>
                <c:pt idx="348">
                  <c:v>0.9</c:v>
                </c:pt>
                <c:pt idx="349">
                  <c:v>0.9</c:v>
                </c:pt>
                <c:pt idx="350">
                  <c:v>0.9</c:v>
                </c:pt>
                <c:pt idx="351">
                  <c:v>0.9</c:v>
                </c:pt>
                <c:pt idx="352">
                  <c:v>0.9</c:v>
                </c:pt>
                <c:pt idx="353">
                  <c:v>0.9</c:v>
                </c:pt>
                <c:pt idx="354">
                  <c:v>0.9</c:v>
                </c:pt>
                <c:pt idx="355">
                  <c:v>0.9</c:v>
                </c:pt>
                <c:pt idx="356">
                  <c:v>0.9</c:v>
                </c:pt>
                <c:pt idx="357">
                  <c:v>0.9</c:v>
                </c:pt>
                <c:pt idx="358">
                  <c:v>0.9</c:v>
                </c:pt>
                <c:pt idx="359">
                  <c:v>0.9</c:v>
                </c:pt>
                <c:pt idx="360">
                  <c:v>0.9</c:v>
                </c:pt>
                <c:pt idx="361">
                  <c:v>0.9</c:v>
                </c:pt>
                <c:pt idx="362">
                  <c:v>0.9</c:v>
                </c:pt>
                <c:pt idx="363">
                  <c:v>0.9</c:v>
                </c:pt>
                <c:pt idx="364">
                  <c:v>0.9</c:v>
                </c:pt>
                <c:pt idx="365">
                  <c:v>0.9</c:v>
                </c:pt>
                <c:pt idx="366">
                  <c:v>0.9</c:v>
                </c:pt>
                <c:pt idx="367">
                  <c:v>0.9</c:v>
                </c:pt>
                <c:pt idx="368">
                  <c:v>0.9</c:v>
                </c:pt>
                <c:pt idx="369">
                  <c:v>0.9</c:v>
                </c:pt>
                <c:pt idx="370">
                  <c:v>0.9</c:v>
                </c:pt>
                <c:pt idx="371">
                  <c:v>0.9</c:v>
                </c:pt>
                <c:pt idx="372">
                  <c:v>0.9</c:v>
                </c:pt>
                <c:pt idx="373">
                  <c:v>0.9</c:v>
                </c:pt>
                <c:pt idx="374">
                  <c:v>0.9</c:v>
                </c:pt>
                <c:pt idx="375">
                  <c:v>0.9</c:v>
                </c:pt>
                <c:pt idx="376">
                  <c:v>0.9</c:v>
                </c:pt>
                <c:pt idx="377">
                  <c:v>0.9</c:v>
                </c:pt>
                <c:pt idx="378">
                  <c:v>0.9</c:v>
                </c:pt>
                <c:pt idx="379">
                  <c:v>0.9</c:v>
                </c:pt>
                <c:pt idx="380">
                  <c:v>0.9</c:v>
                </c:pt>
                <c:pt idx="381">
                  <c:v>0.9</c:v>
                </c:pt>
                <c:pt idx="382">
                  <c:v>0.9</c:v>
                </c:pt>
                <c:pt idx="383">
                  <c:v>0.9</c:v>
                </c:pt>
                <c:pt idx="384">
                  <c:v>0.9</c:v>
                </c:pt>
                <c:pt idx="385">
                  <c:v>0.9</c:v>
                </c:pt>
                <c:pt idx="386">
                  <c:v>0.9</c:v>
                </c:pt>
                <c:pt idx="387">
                  <c:v>0.9</c:v>
                </c:pt>
                <c:pt idx="388">
                  <c:v>0.9</c:v>
                </c:pt>
                <c:pt idx="389">
                  <c:v>0.9</c:v>
                </c:pt>
                <c:pt idx="390">
                  <c:v>0.9</c:v>
                </c:pt>
                <c:pt idx="391">
                  <c:v>0.9</c:v>
                </c:pt>
                <c:pt idx="392">
                  <c:v>0.9</c:v>
                </c:pt>
                <c:pt idx="393">
                  <c:v>0.9</c:v>
                </c:pt>
                <c:pt idx="394">
                  <c:v>0.9</c:v>
                </c:pt>
                <c:pt idx="395">
                  <c:v>0.9</c:v>
                </c:pt>
                <c:pt idx="396">
                  <c:v>0.9</c:v>
                </c:pt>
                <c:pt idx="397">
                  <c:v>0.9</c:v>
                </c:pt>
                <c:pt idx="398">
                  <c:v>0.9</c:v>
                </c:pt>
                <c:pt idx="399">
                  <c:v>0.9</c:v>
                </c:pt>
                <c:pt idx="400">
                  <c:v>0.9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986-412E-8233-3D6195789E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8754288"/>
        <c:axId val="408743312"/>
      </c:scatterChart>
      <c:valAx>
        <c:axId val="408754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743312"/>
        <c:crosses val="autoZero"/>
        <c:crossBetween val="midCat"/>
      </c:valAx>
      <c:valAx>
        <c:axId val="408743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Qb</a:t>
                </a:r>
                <a:r>
                  <a:rPr lang="en-US" baseline="0"/>
                  <a:t> (Volts)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7542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rwl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Sheet1!$A$2:$A$403</c:f>
              <c:numCache>
                <c:formatCode>0.00E+00</c:formatCode>
                <c:ptCount val="402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Sheet1!$B$2:$B$403</c:f>
              <c:numCache>
                <c:formatCode>0.00E+00</c:formatCode>
                <c:ptCount val="40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0.9</c:v>
                </c:pt>
                <c:pt idx="127">
                  <c:v>0.9</c:v>
                </c:pt>
                <c:pt idx="128">
                  <c:v>0.9</c:v>
                </c:pt>
                <c:pt idx="129">
                  <c:v>0.9</c:v>
                </c:pt>
                <c:pt idx="130">
                  <c:v>0.9</c:v>
                </c:pt>
                <c:pt idx="131">
                  <c:v>0.9</c:v>
                </c:pt>
                <c:pt idx="132">
                  <c:v>0.9</c:v>
                </c:pt>
                <c:pt idx="133">
                  <c:v>0.9</c:v>
                </c:pt>
                <c:pt idx="134">
                  <c:v>0.9</c:v>
                </c:pt>
                <c:pt idx="135">
                  <c:v>0.9</c:v>
                </c:pt>
                <c:pt idx="136">
                  <c:v>0.9</c:v>
                </c:pt>
                <c:pt idx="137">
                  <c:v>0.9</c:v>
                </c:pt>
                <c:pt idx="138">
                  <c:v>0.9</c:v>
                </c:pt>
                <c:pt idx="139">
                  <c:v>0.9</c:v>
                </c:pt>
                <c:pt idx="140">
                  <c:v>0.9</c:v>
                </c:pt>
                <c:pt idx="141">
                  <c:v>0.9</c:v>
                </c:pt>
                <c:pt idx="142">
                  <c:v>0.9</c:v>
                </c:pt>
                <c:pt idx="143">
                  <c:v>0.9</c:v>
                </c:pt>
                <c:pt idx="144">
                  <c:v>0.9</c:v>
                </c:pt>
                <c:pt idx="145">
                  <c:v>0.9</c:v>
                </c:pt>
                <c:pt idx="146">
                  <c:v>0.9</c:v>
                </c:pt>
                <c:pt idx="147">
                  <c:v>0.9</c:v>
                </c:pt>
                <c:pt idx="148">
                  <c:v>0.9</c:v>
                </c:pt>
                <c:pt idx="149">
                  <c:v>0.9</c:v>
                </c:pt>
                <c:pt idx="150">
                  <c:v>0.9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0.9</c:v>
                </c:pt>
                <c:pt idx="227">
                  <c:v>0.9</c:v>
                </c:pt>
                <c:pt idx="228">
                  <c:v>0.9</c:v>
                </c:pt>
                <c:pt idx="229">
                  <c:v>0.9</c:v>
                </c:pt>
                <c:pt idx="230">
                  <c:v>0.9</c:v>
                </c:pt>
                <c:pt idx="231">
                  <c:v>0.9</c:v>
                </c:pt>
                <c:pt idx="232">
                  <c:v>0.9</c:v>
                </c:pt>
                <c:pt idx="233">
                  <c:v>0.9</c:v>
                </c:pt>
                <c:pt idx="234">
                  <c:v>0.9</c:v>
                </c:pt>
                <c:pt idx="235">
                  <c:v>0.9</c:v>
                </c:pt>
                <c:pt idx="236">
                  <c:v>0.9</c:v>
                </c:pt>
                <c:pt idx="237">
                  <c:v>0.9</c:v>
                </c:pt>
                <c:pt idx="238">
                  <c:v>0.9</c:v>
                </c:pt>
                <c:pt idx="239">
                  <c:v>0.9</c:v>
                </c:pt>
                <c:pt idx="240">
                  <c:v>0.9</c:v>
                </c:pt>
                <c:pt idx="241">
                  <c:v>0.9</c:v>
                </c:pt>
                <c:pt idx="242">
                  <c:v>0.9</c:v>
                </c:pt>
                <c:pt idx="243">
                  <c:v>0.9</c:v>
                </c:pt>
                <c:pt idx="244">
                  <c:v>0.9</c:v>
                </c:pt>
                <c:pt idx="245">
                  <c:v>0.9</c:v>
                </c:pt>
                <c:pt idx="246">
                  <c:v>0.9</c:v>
                </c:pt>
                <c:pt idx="247">
                  <c:v>0.9</c:v>
                </c:pt>
                <c:pt idx="248">
                  <c:v>0.9</c:v>
                </c:pt>
                <c:pt idx="249">
                  <c:v>0.9</c:v>
                </c:pt>
                <c:pt idx="250">
                  <c:v>0.9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0.9</c:v>
                </c:pt>
                <c:pt idx="327">
                  <c:v>0.9</c:v>
                </c:pt>
                <c:pt idx="328">
                  <c:v>0.9</c:v>
                </c:pt>
                <c:pt idx="329">
                  <c:v>0.9</c:v>
                </c:pt>
                <c:pt idx="330">
                  <c:v>0.9</c:v>
                </c:pt>
                <c:pt idx="331">
                  <c:v>0.9</c:v>
                </c:pt>
                <c:pt idx="332">
                  <c:v>0.9</c:v>
                </c:pt>
                <c:pt idx="333">
                  <c:v>0.9</c:v>
                </c:pt>
                <c:pt idx="334">
                  <c:v>0.9</c:v>
                </c:pt>
                <c:pt idx="335">
                  <c:v>0.9</c:v>
                </c:pt>
                <c:pt idx="336">
                  <c:v>0.9</c:v>
                </c:pt>
                <c:pt idx="337">
                  <c:v>0.9</c:v>
                </c:pt>
                <c:pt idx="338">
                  <c:v>0.9</c:v>
                </c:pt>
                <c:pt idx="339">
                  <c:v>0.9</c:v>
                </c:pt>
                <c:pt idx="340">
                  <c:v>0.9</c:v>
                </c:pt>
                <c:pt idx="341">
                  <c:v>0.9</c:v>
                </c:pt>
                <c:pt idx="342">
                  <c:v>0.9</c:v>
                </c:pt>
                <c:pt idx="343">
                  <c:v>0.9</c:v>
                </c:pt>
                <c:pt idx="344">
                  <c:v>0.9</c:v>
                </c:pt>
                <c:pt idx="345">
                  <c:v>0.9</c:v>
                </c:pt>
                <c:pt idx="346">
                  <c:v>0.9</c:v>
                </c:pt>
                <c:pt idx="347">
                  <c:v>0.9</c:v>
                </c:pt>
                <c:pt idx="348">
                  <c:v>0.9</c:v>
                </c:pt>
                <c:pt idx="349">
                  <c:v>0.9</c:v>
                </c:pt>
                <c:pt idx="350">
                  <c:v>0.9</c:v>
                </c:pt>
                <c:pt idx="351">
                  <c:v>0.9</c:v>
                </c:pt>
                <c:pt idx="352">
                  <c:v>0.9</c:v>
                </c:pt>
                <c:pt idx="353">
                  <c:v>0.9</c:v>
                </c:pt>
                <c:pt idx="354">
                  <c:v>0.9</c:v>
                </c:pt>
                <c:pt idx="355">
                  <c:v>0.9</c:v>
                </c:pt>
                <c:pt idx="356">
                  <c:v>0.9</c:v>
                </c:pt>
                <c:pt idx="357">
                  <c:v>0.9</c:v>
                </c:pt>
                <c:pt idx="358">
                  <c:v>0.9</c:v>
                </c:pt>
                <c:pt idx="359">
                  <c:v>0.9</c:v>
                </c:pt>
                <c:pt idx="360">
                  <c:v>0.9</c:v>
                </c:pt>
                <c:pt idx="361">
                  <c:v>0.9</c:v>
                </c:pt>
                <c:pt idx="362">
                  <c:v>0.9</c:v>
                </c:pt>
                <c:pt idx="363">
                  <c:v>0.9</c:v>
                </c:pt>
                <c:pt idx="364">
                  <c:v>0.9</c:v>
                </c:pt>
                <c:pt idx="365">
                  <c:v>0.9</c:v>
                </c:pt>
                <c:pt idx="366">
                  <c:v>0.9</c:v>
                </c:pt>
                <c:pt idx="367">
                  <c:v>0.9</c:v>
                </c:pt>
                <c:pt idx="368">
                  <c:v>0.9</c:v>
                </c:pt>
                <c:pt idx="369">
                  <c:v>0.9</c:v>
                </c:pt>
                <c:pt idx="370">
                  <c:v>0.9</c:v>
                </c:pt>
                <c:pt idx="371">
                  <c:v>0.9</c:v>
                </c:pt>
                <c:pt idx="372">
                  <c:v>0.9</c:v>
                </c:pt>
                <c:pt idx="373">
                  <c:v>0.9</c:v>
                </c:pt>
                <c:pt idx="374">
                  <c:v>0.9</c:v>
                </c:pt>
                <c:pt idx="375">
                  <c:v>0.9</c:v>
                </c:pt>
                <c:pt idx="376">
                  <c:v>0.9</c:v>
                </c:pt>
                <c:pt idx="377">
                  <c:v>0.9</c:v>
                </c:pt>
                <c:pt idx="378">
                  <c:v>0.9</c:v>
                </c:pt>
                <c:pt idx="379">
                  <c:v>0.9</c:v>
                </c:pt>
                <c:pt idx="380">
                  <c:v>0.9</c:v>
                </c:pt>
                <c:pt idx="381">
                  <c:v>0.9</c:v>
                </c:pt>
                <c:pt idx="382">
                  <c:v>0.9</c:v>
                </c:pt>
                <c:pt idx="383">
                  <c:v>0.9</c:v>
                </c:pt>
                <c:pt idx="384">
                  <c:v>0.9</c:v>
                </c:pt>
                <c:pt idx="385">
                  <c:v>0.9</c:v>
                </c:pt>
                <c:pt idx="386">
                  <c:v>0.9</c:v>
                </c:pt>
                <c:pt idx="387">
                  <c:v>0.9</c:v>
                </c:pt>
                <c:pt idx="388">
                  <c:v>0.9</c:v>
                </c:pt>
                <c:pt idx="389">
                  <c:v>0.9</c:v>
                </c:pt>
                <c:pt idx="390">
                  <c:v>0.9</c:v>
                </c:pt>
                <c:pt idx="391">
                  <c:v>0.9</c:v>
                </c:pt>
                <c:pt idx="392">
                  <c:v>0.9</c:v>
                </c:pt>
                <c:pt idx="393">
                  <c:v>0.9</c:v>
                </c:pt>
                <c:pt idx="394">
                  <c:v>0.9</c:v>
                </c:pt>
                <c:pt idx="395">
                  <c:v>0.9</c:v>
                </c:pt>
                <c:pt idx="396">
                  <c:v>0.9</c:v>
                </c:pt>
                <c:pt idx="397">
                  <c:v>0.9</c:v>
                </c:pt>
                <c:pt idx="398">
                  <c:v>0.9</c:v>
                </c:pt>
                <c:pt idx="399">
                  <c:v>0.9</c:v>
                </c:pt>
                <c:pt idx="400">
                  <c:v>0.9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0FC-4146-9467-AB0B603D43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8746056"/>
        <c:axId val="408743704"/>
      </c:scatterChart>
      <c:valAx>
        <c:axId val="408746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743704"/>
        <c:crosses val="autoZero"/>
        <c:crossBetween val="midCat"/>
      </c:valAx>
      <c:valAx>
        <c:axId val="408743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Rwl</a:t>
                </a:r>
                <a:r>
                  <a:rPr lang="en-US" dirty="0"/>
                  <a:t>(Volts)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746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rwlb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Sheet1!$D$2:$D$403</c:f>
              <c:numCache>
                <c:formatCode>0.00E+00</c:formatCode>
                <c:ptCount val="402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Sheet1!$E$2:$E$403</c:f>
              <c:numCache>
                <c:formatCode>0.00E+00</c:formatCode>
                <c:ptCount val="402"/>
                <c:pt idx="0">
                  <c:v>0.9</c:v>
                </c:pt>
                <c:pt idx="1">
                  <c:v>0.9</c:v>
                </c:pt>
                <c:pt idx="2">
                  <c:v>0.9</c:v>
                </c:pt>
                <c:pt idx="3">
                  <c:v>0.9</c:v>
                </c:pt>
                <c:pt idx="4">
                  <c:v>0.9</c:v>
                </c:pt>
                <c:pt idx="5">
                  <c:v>0.9</c:v>
                </c:pt>
                <c:pt idx="6">
                  <c:v>0.9</c:v>
                </c:pt>
                <c:pt idx="7">
                  <c:v>0.9</c:v>
                </c:pt>
                <c:pt idx="8">
                  <c:v>0.9</c:v>
                </c:pt>
                <c:pt idx="9">
                  <c:v>0.9</c:v>
                </c:pt>
                <c:pt idx="10">
                  <c:v>0.9</c:v>
                </c:pt>
                <c:pt idx="11">
                  <c:v>0.9</c:v>
                </c:pt>
                <c:pt idx="12">
                  <c:v>0.9</c:v>
                </c:pt>
                <c:pt idx="13">
                  <c:v>0.9</c:v>
                </c:pt>
                <c:pt idx="14">
                  <c:v>0.9</c:v>
                </c:pt>
                <c:pt idx="15">
                  <c:v>0.9</c:v>
                </c:pt>
                <c:pt idx="16">
                  <c:v>0.9</c:v>
                </c:pt>
                <c:pt idx="17">
                  <c:v>0.9</c:v>
                </c:pt>
                <c:pt idx="18">
                  <c:v>0.9</c:v>
                </c:pt>
                <c:pt idx="19">
                  <c:v>0.9</c:v>
                </c:pt>
                <c:pt idx="20">
                  <c:v>0.9</c:v>
                </c:pt>
                <c:pt idx="21">
                  <c:v>0.9</c:v>
                </c:pt>
                <c:pt idx="22">
                  <c:v>0.9</c:v>
                </c:pt>
                <c:pt idx="23">
                  <c:v>0.9</c:v>
                </c:pt>
                <c:pt idx="24">
                  <c:v>0.9</c:v>
                </c:pt>
                <c:pt idx="25">
                  <c:v>0.9</c:v>
                </c:pt>
                <c:pt idx="26">
                  <c:v>0.9</c:v>
                </c:pt>
                <c:pt idx="27">
                  <c:v>0.9</c:v>
                </c:pt>
                <c:pt idx="28">
                  <c:v>0.9</c:v>
                </c:pt>
                <c:pt idx="29">
                  <c:v>0.9</c:v>
                </c:pt>
                <c:pt idx="30">
                  <c:v>0.9</c:v>
                </c:pt>
                <c:pt idx="31">
                  <c:v>0.9</c:v>
                </c:pt>
                <c:pt idx="32">
                  <c:v>0.9</c:v>
                </c:pt>
                <c:pt idx="33">
                  <c:v>0.9</c:v>
                </c:pt>
                <c:pt idx="34">
                  <c:v>0.9</c:v>
                </c:pt>
                <c:pt idx="35">
                  <c:v>0.9</c:v>
                </c:pt>
                <c:pt idx="36">
                  <c:v>0.9</c:v>
                </c:pt>
                <c:pt idx="37">
                  <c:v>0.9</c:v>
                </c:pt>
                <c:pt idx="38">
                  <c:v>0.9</c:v>
                </c:pt>
                <c:pt idx="39">
                  <c:v>0.9</c:v>
                </c:pt>
                <c:pt idx="40">
                  <c:v>0.9</c:v>
                </c:pt>
                <c:pt idx="41">
                  <c:v>0.9</c:v>
                </c:pt>
                <c:pt idx="42">
                  <c:v>0.9</c:v>
                </c:pt>
                <c:pt idx="43">
                  <c:v>0.9</c:v>
                </c:pt>
                <c:pt idx="44">
                  <c:v>0.9</c:v>
                </c:pt>
                <c:pt idx="45">
                  <c:v>0.9</c:v>
                </c:pt>
                <c:pt idx="46">
                  <c:v>0.9</c:v>
                </c:pt>
                <c:pt idx="47">
                  <c:v>0.9</c:v>
                </c:pt>
                <c:pt idx="48">
                  <c:v>0.9</c:v>
                </c:pt>
                <c:pt idx="49">
                  <c:v>0.9</c:v>
                </c:pt>
                <c:pt idx="50">
                  <c:v>0.9</c:v>
                </c:pt>
                <c:pt idx="51">
                  <c:v>0.9</c:v>
                </c:pt>
                <c:pt idx="52">
                  <c:v>0.9</c:v>
                </c:pt>
                <c:pt idx="53">
                  <c:v>0.9</c:v>
                </c:pt>
                <c:pt idx="54">
                  <c:v>0.9</c:v>
                </c:pt>
                <c:pt idx="55">
                  <c:v>0.9</c:v>
                </c:pt>
                <c:pt idx="56">
                  <c:v>0.9</c:v>
                </c:pt>
                <c:pt idx="57">
                  <c:v>0.9</c:v>
                </c:pt>
                <c:pt idx="58">
                  <c:v>0.9</c:v>
                </c:pt>
                <c:pt idx="59">
                  <c:v>0.9</c:v>
                </c:pt>
                <c:pt idx="60">
                  <c:v>0.9</c:v>
                </c:pt>
                <c:pt idx="61">
                  <c:v>0.9</c:v>
                </c:pt>
                <c:pt idx="62">
                  <c:v>0.9</c:v>
                </c:pt>
                <c:pt idx="63">
                  <c:v>0.9</c:v>
                </c:pt>
                <c:pt idx="64">
                  <c:v>0.9</c:v>
                </c:pt>
                <c:pt idx="65">
                  <c:v>0.9</c:v>
                </c:pt>
                <c:pt idx="66">
                  <c:v>0.9</c:v>
                </c:pt>
                <c:pt idx="67">
                  <c:v>0.9</c:v>
                </c:pt>
                <c:pt idx="68">
                  <c:v>0.9</c:v>
                </c:pt>
                <c:pt idx="69">
                  <c:v>0.9</c:v>
                </c:pt>
                <c:pt idx="70">
                  <c:v>0.9</c:v>
                </c:pt>
                <c:pt idx="71">
                  <c:v>0.9</c:v>
                </c:pt>
                <c:pt idx="72">
                  <c:v>0.9</c:v>
                </c:pt>
                <c:pt idx="73">
                  <c:v>0.9</c:v>
                </c:pt>
                <c:pt idx="74">
                  <c:v>0.9</c:v>
                </c:pt>
                <c:pt idx="75">
                  <c:v>0.9</c:v>
                </c:pt>
                <c:pt idx="76">
                  <c:v>0.9</c:v>
                </c:pt>
                <c:pt idx="77">
                  <c:v>0.9</c:v>
                </c:pt>
                <c:pt idx="78">
                  <c:v>0.9</c:v>
                </c:pt>
                <c:pt idx="79">
                  <c:v>0.9</c:v>
                </c:pt>
                <c:pt idx="80">
                  <c:v>0.9</c:v>
                </c:pt>
                <c:pt idx="81">
                  <c:v>0.9</c:v>
                </c:pt>
                <c:pt idx="82">
                  <c:v>0.9</c:v>
                </c:pt>
                <c:pt idx="83">
                  <c:v>0.9</c:v>
                </c:pt>
                <c:pt idx="84">
                  <c:v>0.9</c:v>
                </c:pt>
                <c:pt idx="85">
                  <c:v>0.9</c:v>
                </c:pt>
                <c:pt idx="86">
                  <c:v>0.9</c:v>
                </c:pt>
                <c:pt idx="87">
                  <c:v>0.9</c:v>
                </c:pt>
                <c:pt idx="88">
                  <c:v>0.9</c:v>
                </c:pt>
                <c:pt idx="89">
                  <c:v>0.9</c:v>
                </c:pt>
                <c:pt idx="90">
                  <c:v>0.9</c:v>
                </c:pt>
                <c:pt idx="91">
                  <c:v>0.9</c:v>
                </c:pt>
                <c:pt idx="92">
                  <c:v>0.9</c:v>
                </c:pt>
                <c:pt idx="93">
                  <c:v>0.9</c:v>
                </c:pt>
                <c:pt idx="94">
                  <c:v>0.9</c:v>
                </c:pt>
                <c:pt idx="95">
                  <c:v>0.9</c:v>
                </c:pt>
                <c:pt idx="96">
                  <c:v>0.9</c:v>
                </c:pt>
                <c:pt idx="97">
                  <c:v>0.9</c:v>
                </c:pt>
                <c:pt idx="98">
                  <c:v>0.9</c:v>
                </c:pt>
                <c:pt idx="99">
                  <c:v>0.9</c:v>
                </c:pt>
                <c:pt idx="100">
                  <c:v>0.9</c:v>
                </c:pt>
                <c:pt idx="101">
                  <c:v>0.9</c:v>
                </c:pt>
                <c:pt idx="102">
                  <c:v>0.9</c:v>
                </c:pt>
                <c:pt idx="103">
                  <c:v>0.9</c:v>
                </c:pt>
                <c:pt idx="104">
                  <c:v>0.9</c:v>
                </c:pt>
                <c:pt idx="105">
                  <c:v>0.9</c:v>
                </c:pt>
                <c:pt idx="106">
                  <c:v>0.9</c:v>
                </c:pt>
                <c:pt idx="107">
                  <c:v>0.9</c:v>
                </c:pt>
                <c:pt idx="108">
                  <c:v>0.9</c:v>
                </c:pt>
                <c:pt idx="109">
                  <c:v>0.9</c:v>
                </c:pt>
                <c:pt idx="110">
                  <c:v>0.9</c:v>
                </c:pt>
                <c:pt idx="111">
                  <c:v>0.9</c:v>
                </c:pt>
                <c:pt idx="112">
                  <c:v>0.9</c:v>
                </c:pt>
                <c:pt idx="113">
                  <c:v>0.9</c:v>
                </c:pt>
                <c:pt idx="114">
                  <c:v>0.9</c:v>
                </c:pt>
                <c:pt idx="115">
                  <c:v>0.9</c:v>
                </c:pt>
                <c:pt idx="116">
                  <c:v>0.9</c:v>
                </c:pt>
                <c:pt idx="117">
                  <c:v>0.9</c:v>
                </c:pt>
                <c:pt idx="118">
                  <c:v>0.9</c:v>
                </c:pt>
                <c:pt idx="119">
                  <c:v>0.9</c:v>
                </c:pt>
                <c:pt idx="120">
                  <c:v>0.9</c:v>
                </c:pt>
                <c:pt idx="121">
                  <c:v>0.9</c:v>
                </c:pt>
                <c:pt idx="122">
                  <c:v>0.9</c:v>
                </c:pt>
                <c:pt idx="123">
                  <c:v>0.9</c:v>
                </c:pt>
                <c:pt idx="124">
                  <c:v>0.9</c:v>
                </c:pt>
                <c:pt idx="125">
                  <c:v>0.9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0.9</c:v>
                </c:pt>
                <c:pt idx="152">
                  <c:v>0.9</c:v>
                </c:pt>
                <c:pt idx="153">
                  <c:v>0.9</c:v>
                </c:pt>
                <c:pt idx="154">
                  <c:v>0.9</c:v>
                </c:pt>
                <c:pt idx="155">
                  <c:v>0.9</c:v>
                </c:pt>
                <c:pt idx="156">
                  <c:v>0.9</c:v>
                </c:pt>
                <c:pt idx="157">
                  <c:v>0.9</c:v>
                </c:pt>
                <c:pt idx="158">
                  <c:v>0.9</c:v>
                </c:pt>
                <c:pt idx="159">
                  <c:v>0.9</c:v>
                </c:pt>
                <c:pt idx="160">
                  <c:v>0.9</c:v>
                </c:pt>
                <c:pt idx="161">
                  <c:v>0.9</c:v>
                </c:pt>
                <c:pt idx="162">
                  <c:v>0.9</c:v>
                </c:pt>
                <c:pt idx="163">
                  <c:v>0.9</c:v>
                </c:pt>
                <c:pt idx="164">
                  <c:v>0.9</c:v>
                </c:pt>
                <c:pt idx="165">
                  <c:v>0.9</c:v>
                </c:pt>
                <c:pt idx="166">
                  <c:v>0.9</c:v>
                </c:pt>
                <c:pt idx="167">
                  <c:v>0.9</c:v>
                </c:pt>
                <c:pt idx="168">
                  <c:v>0.9</c:v>
                </c:pt>
                <c:pt idx="169">
                  <c:v>0.9</c:v>
                </c:pt>
                <c:pt idx="170">
                  <c:v>0.9</c:v>
                </c:pt>
                <c:pt idx="171">
                  <c:v>0.9</c:v>
                </c:pt>
                <c:pt idx="172">
                  <c:v>0.9</c:v>
                </c:pt>
                <c:pt idx="173">
                  <c:v>0.9</c:v>
                </c:pt>
                <c:pt idx="174">
                  <c:v>0.9</c:v>
                </c:pt>
                <c:pt idx="175">
                  <c:v>0.9</c:v>
                </c:pt>
                <c:pt idx="176">
                  <c:v>0.9</c:v>
                </c:pt>
                <c:pt idx="177">
                  <c:v>0.9</c:v>
                </c:pt>
                <c:pt idx="178">
                  <c:v>0.9</c:v>
                </c:pt>
                <c:pt idx="179">
                  <c:v>0.9</c:v>
                </c:pt>
                <c:pt idx="180">
                  <c:v>0.9</c:v>
                </c:pt>
                <c:pt idx="181">
                  <c:v>0.9</c:v>
                </c:pt>
                <c:pt idx="182">
                  <c:v>0.9</c:v>
                </c:pt>
                <c:pt idx="183">
                  <c:v>0.9</c:v>
                </c:pt>
                <c:pt idx="184">
                  <c:v>0.9</c:v>
                </c:pt>
                <c:pt idx="185">
                  <c:v>0.9</c:v>
                </c:pt>
                <c:pt idx="186">
                  <c:v>0.9</c:v>
                </c:pt>
                <c:pt idx="187">
                  <c:v>0.9</c:v>
                </c:pt>
                <c:pt idx="188">
                  <c:v>0.9</c:v>
                </c:pt>
                <c:pt idx="189">
                  <c:v>0.9</c:v>
                </c:pt>
                <c:pt idx="190">
                  <c:v>0.9</c:v>
                </c:pt>
                <c:pt idx="191">
                  <c:v>0.9</c:v>
                </c:pt>
                <c:pt idx="192">
                  <c:v>0.9</c:v>
                </c:pt>
                <c:pt idx="193">
                  <c:v>0.9</c:v>
                </c:pt>
                <c:pt idx="194">
                  <c:v>0.9</c:v>
                </c:pt>
                <c:pt idx="195">
                  <c:v>0.9</c:v>
                </c:pt>
                <c:pt idx="196">
                  <c:v>0.9</c:v>
                </c:pt>
                <c:pt idx="197">
                  <c:v>0.9</c:v>
                </c:pt>
                <c:pt idx="198">
                  <c:v>0.9</c:v>
                </c:pt>
                <c:pt idx="199">
                  <c:v>0.9</c:v>
                </c:pt>
                <c:pt idx="200">
                  <c:v>0.9</c:v>
                </c:pt>
                <c:pt idx="201">
                  <c:v>0.9</c:v>
                </c:pt>
                <c:pt idx="202">
                  <c:v>0.9</c:v>
                </c:pt>
                <c:pt idx="203">
                  <c:v>0.9</c:v>
                </c:pt>
                <c:pt idx="204">
                  <c:v>0.9</c:v>
                </c:pt>
                <c:pt idx="205">
                  <c:v>0.9</c:v>
                </c:pt>
                <c:pt idx="206">
                  <c:v>0.9</c:v>
                </c:pt>
                <c:pt idx="207">
                  <c:v>0.9</c:v>
                </c:pt>
                <c:pt idx="208">
                  <c:v>0.9</c:v>
                </c:pt>
                <c:pt idx="209">
                  <c:v>0.9</c:v>
                </c:pt>
                <c:pt idx="210">
                  <c:v>0.9</c:v>
                </c:pt>
                <c:pt idx="211">
                  <c:v>0.9</c:v>
                </c:pt>
                <c:pt idx="212">
                  <c:v>0.9</c:v>
                </c:pt>
                <c:pt idx="213">
                  <c:v>0.9</c:v>
                </c:pt>
                <c:pt idx="214">
                  <c:v>0.9</c:v>
                </c:pt>
                <c:pt idx="215">
                  <c:v>0.9</c:v>
                </c:pt>
                <c:pt idx="216">
                  <c:v>0.9</c:v>
                </c:pt>
                <c:pt idx="217">
                  <c:v>0.9</c:v>
                </c:pt>
                <c:pt idx="218">
                  <c:v>0.9</c:v>
                </c:pt>
                <c:pt idx="219">
                  <c:v>0.9</c:v>
                </c:pt>
                <c:pt idx="220">
                  <c:v>0.9</c:v>
                </c:pt>
                <c:pt idx="221">
                  <c:v>0.9</c:v>
                </c:pt>
                <c:pt idx="222">
                  <c:v>0.9</c:v>
                </c:pt>
                <c:pt idx="223">
                  <c:v>0.9</c:v>
                </c:pt>
                <c:pt idx="224">
                  <c:v>0.9</c:v>
                </c:pt>
                <c:pt idx="225">
                  <c:v>0.9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0.9</c:v>
                </c:pt>
                <c:pt idx="252">
                  <c:v>0.9</c:v>
                </c:pt>
                <c:pt idx="253">
                  <c:v>0.9</c:v>
                </c:pt>
                <c:pt idx="254">
                  <c:v>0.9</c:v>
                </c:pt>
                <c:pt idx="255">
                  <c:v>0.9</c:v>
                </c:pt>
                <c:pt idx="256">
                  <c:v>0.9</c:v>
                </c:pt>
                <c:pt idx="257">
                  <c:v>0.9</c:v>
                </c:pt>
                <c:pt idx="258">
                  <c:v>0.9</c:v>
                </c:pt>
                <c:pt idx="259">
                  <c:v>0.9</c:v>
                </c:pt>
                <c:pt idx="260">
                  <c:v>0.9</c:v>
                </c:pt>
                <c:pt idx="261">
                  <c:v>0.9</c:v>
                </c:pt>
                <c:pt idx="262">
                  <c:v>0.9</c:v>
                </c:pt>
                <c:pt idx="263">
                  <c:v>0.9</c:v>
                </c:pt>
                <c:pt idx="264">
                  <c:v>0.9</c:v>
                </c:pt>
                <c:pt idx="265">
                  <c:v>0.9</c:v>
                </c:pt>
                <c:pt idx="266">
                  <c:v>0.9</c:v>
                </c:pt>
                <c:pt idx="267">
                  <c:v>0.9</c:v>
                </c:pt>
                <c:pt idx="268">
                  <c:v>0.9</c:v>
                </c:pt>
                <c:pt idx="269">
                  <c:v>0.9</c:v>
                </c:pt>
                <c:pt idx="270">
                  <c:v>0.9</c:v>
                </c:pt>
                <c:pt idx="271">
                  <c:v>0.9</c:v>
                </c:pt>
                <c:pt idx="272">
                  <c:v>0.9</c:v>
                </c:pt>
                <c:pt idx="273">
                  <c:v>0.9</c:v>
                </c:pt>
                <c:pt idx="274">
                  <c:v>0.9</c:v>
                </c:pt>
                <c:pt idx="275">
                  <c:v>0.9</c:v>
                </c:pt>
                <c:pt idx="276">
                  <c:v>0.9</c:v>
                </c:pt>
                <c:pt idx="277">
                  <c:v>0.9</c:v>
                </c:pt>
                <c:pt idx="278">
                  <c:v>0.9</c:v>
                </c:pt>
                <c:pt idx="279">
                  <c:v>0.9</c:v>
                </c:pt>
                <c:pt idx="280">
                  <c:v>0.9</c:v>
                </c:pt>
                <c:pt idx="281">
                  <c:v>0.9</c:v>
                </c:pt>
                <c:pt idx="282">
                  <c:v>0.9</c:v>
                </c:pt>
                <c:pt idx="283">
                  <c:v>0.9</c:v>
                </c:pt>
                <c:pt idx="284">
                  <c:v>0.9</c:v>
                </c:pt>
                <c:pt idx="285">
                  <c:v>0.9</c:v>
                </c:pt>
                <c:pt idx="286">
                  <c:v>0.9</c:v>
                </c:pt>
                <c:pt idx="287">
                  <c:v>0.9</c:v>
                </c:pt>
                <c:pt idx="288">
                  <c:v>0.9</c:v>
                </c:pt>
                <c:pt idx="289">
                  <c:v>0.9</c:v>
                </c:pt>
                <c:pt idx="290">
                  <c:v>0.9</c:v>
                </c:pt>
                <c:pt idx="291">
                  <c:v>0.9</c:v>
                </c:pt>
                <c:pt idx="292">
                  <c:v>0.9</c:v>
                </c:pt>
                <c:pt idx="293">
                  <c:v>0.9</c:v>
                </c:pt>
                <c:pt idx="294">
                  <c:v>0.9</c:v>
                </c:pt>
                <c:pt idx="295">
                  <c:v>0.9</c:v>
                </c:pt>
                <c:pt idx="296">
                  <c:v>0.9</c:v>
                </c:pt>
                <c:pt idx="297">
                  <c:v>0.9</c:v>
                </c:pt>
                <c:pt idx="298">
                  <c:v>0.9</c:v>
                </c:pt>
                <c:pt idx="299">
                  <c:v>0.9</c:v>
                </c:pt>
                <c:pt idx="300">
                  <c:v>0.9</c:v>
                </c:pt>
                <c:pt idx="301">
                  <c:v>0.9</c:v>
                </c:pt>
                <c:pt idx="302">
                  <c:v>0.9</c:v>
                </c:pt>
                <c:pt idx="303">
                  <c:v>0.9</c:v>
                </c:pt>
                <c:pt idx="304">
                  <c:v>0.9</c:v>
                </c:pt>
                <c:pt idx="305">
                  <c:v>0.9</c:v>
                </c:pt>
                <c:pt idx="306">
                  <c:v>0.9</c:v>
                </c:pt>
                <c:pt idx="307">
                  <c:v>0.9</c:v>
                </c:pt>
                <c:pt idx="308">
                  <c:v>0.9</c:v>
                </c:pt>
                <c:pt idx="309">
                  <c:v>0.9</c:v>
                </c:pt>
                <c:pt idx="310">
                  <c:v>0.9</c:v>
                </c:pt>
                <c:pt idx="311">
                  <c:v>0.9</c:v>
                </c:pt>
                <c:pt idx="312">
                  <c:v>0.9</c:v>
                </c:pt>
                <c:pt idx="313">
                  <c:v>0.9</c:v>
                </c:pt>
                <c:pt idx="314">
                  <c:v>0.9</c:v>
                </c:pt>
                <c:pt idx="315">
                  <c:v>0.9</c:v>
                </c:pt>
                <c:pt idx="316">
                  <c:v>0.9</c:v>
                </c:pt>
                <c:pt idx="317">
                  <c:v>0.9</c:v>
                </c:pt>
                <c:pt idx="318">
                  <c:v>0.9</c:v>
                </c:pt>
                <c:pt idx="319">
                  <c:v>0.9</c:v>
                </c:pt>
                <c:pt idx="320">
                  <c:v>0.9</c:v>
                </c:pt>
                <c:pt idx="321">
                  <c:v>0.9</c:v>
                </c:pt>
                <c:pt idx="322">
                  <c:v>0.9</c:v>
                </c:pt>
                <c:pt idx="323">
                  <c:v>0.9</c:v>
                </c:pt>
                <c:pt idx="324">
                  <c:v>0.9</c:v>
                </c:pt>
                <c:pt idx="325">
                  <c:v>0.9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D6A-42B1-8F7B-9C6FB72A9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8746448"/>
        <c:axId val="408756640"/>
      </c:scatterChart>
      <c:valAx>
        <c:axId val="408746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756640"/>
        <c:crosses val="autoZero"/>
        <c:crossBetween val="midCat"/>
      </c:valAx>
      <c:valAx>
        <c:axId val="408756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Rwlb</a:t>
                </a:r>
                <a:r>
                  <a:rPr lang="en-US" dirty="0"/>
                  <a:t>(Volts)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7464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'[SRAMusingNTI&amp;PTI20.xlsx]Sheet1'!$H$1</c:f>
              <c:strCache>
                <c:ptCount val="1"/>
                <c:pt idx="0">
                  <c:v>rbl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'[SRAMusingNTI&amp;PTI20.xlsx]Sheet1'!$G$2:$G$403</c:f>
              <c:numCache>
                <c:formatCode>0.00E+00</c:formatCode>
                <c:ptCount val="402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'[SRAMusingNTI&amp;PTI20.xlsx]Sheet1'!$H$2:$H$403</c:f>
              <c:numCache>
                <c:formatCode>0.00E+00</c:formatCode>
                <c:ptCount val="402"/>
                <c:pt idx="0">
                  <c:v>7.5889999999999999E-2</c:v>
                </c:pt>
                <c:pt idx="1">
                  <c:v>7.596E-2</c:v>
                </c:pt>
                <c:pt idx="2">
                  <c:v>7.603E-2</c:v>
                </c:pt>
                <c:pt idx="3">
                  <c:v>7.6079999999999995E-2</c:v>
                </c:pt>
                <c:pt idx="4">
                  <c:v>7.6130000000000003E-2</c:v>
                </c:pt>
                <c:pt idx="5">
                  <c:v>7.6160000000000005E-2</c:v>
                </c:pt>
                <c:pt idx="6">
                  <c:v>7.6179999999999998E-2</c:v>
                </c:pt>
                <c:pt idx="7">
                  <c:v>7.621E-2</c:v>
                </c:pt>
                <c:pt idx="8">
                  <c:v>7.6230000000000006E-2</c:v>
                </c:pt>
                <c:pt idx="9">
                  <c:v>7.6249999999999998E-2</c:v>
                </c:pt>
                <c:pt idx="10">
                  <c:v>7.6280000000000001E-2</c:v>
                </c:pt>
                <c:pt idx="11">
                  <c:v>7.6300000000000007E-2</c:v>
                </c:pt>
                <c:pt idx="12">
                  <c:v>7.6329999999999995E-2</c:v>
                </c:pt>
                <c:pt idx="13">
                  <c:v>7.6329999999999995E-2</c:v>
                </c:pt>
                <c:pt idx="14">
                  <c:v>7.6329999999999995E-2</c:v>
                </c:pt>
                <c:pt idx="15">
                  <c:v>7.6340000000000005E-2</c:v>
                </c:pt>
                <c:pt idx="16">
                  <c:v>7.6340000000000005E-2</c:v>
                </c:pt>
                <c:pt idx="17">
                  <c:v>7.6340000000000005E-2</c:v>
                </c:pt>
                <c:pt idx="18">
                  <c:v>7.6350000000000001E-2</c:v>
                </c:pt>
                <c:pt idx="19">
                  <c:v>7.6350000000000001E-2</c:v>
                </c:pt>
                <c:pt idx="20">
                  <c:v>7.6350000000000001E-2</c:v>
                </c:pt>
                <c:pt idx="21">
                  <c:v>7.6350000000000001E-2</c:v>
                </c:pt>
                <c:pt idx="22">
                  <c:v>7.6359999999999997E-2</c:v>
                </c:pt>
                <c:pt idx="23">
                  <c:v>7.6359999999999997E-2</c:v>
                </c:pt>
                <c:pt idx="24">
                  <c:v>7.6359999999999997E-2</c:v>
                </c:pt>
                <c:pt idx="25">
                  <c:v>7.6369999999999993E-2</c:v>
                </c:pt>
                <c:pt idx="26">
                  <c:v>7.6369999999999993E-2</c:v>
                </c:pt>
                <c:pt idx="27">
                  <c:v>7.6369999999999993E-2</c:v>
                </c:pt>
                <c:pt idx="28">
                  <c:v>7.6380000000000003E-2</c:v>
                </c:pt>
                <c:pt idx="29">
                  <c:v>7.6380000000000003E-2</c:v>
                </c:pt>
                <c:pt idx="30">
                  <c:v>7.6380000000000003E-2</c:v>
                </c:pt>
                <c:pt idx="31">
                  <c:v>7.6380000000000003E-2</c:v>
                </c:pt>
                <c:pt idx="32">
                  <c:v>7.639E-2</c:v>
                </c:pt>
                <c:pt idx="33">
                  <c:v>7.6380000000000003E-2</c:v>
                </c:pt>
                <c:pt idx="34">
                  <c:v>7.6380000000000003E-2</c:v>
                </c:pt>
                <c:pt idx="35">
                  <c:v>7.6369999999999993E-2</c:v>
                </c:pt>
                <c:pt idx="36">
                  <c:v>7.6369999999999993E-2</c:v>
                </c:pt>
                <c:pt idx="37">
                  <c:v>7.6359999999999997E-2</c:v>
                </c:pt>
                <c:pt idx="38">
                  <c:v>7.6359999999999997E-2</c:v>
                </c:pt>
                <c:pt idx="39">
                  <c:v>7.6350000000000001E-2</c:v>
                </c:pt>
                <c:pt idx="40">
                  <c:v>7.6350000000000001E-2</c:v>
                </c:pt>
                <c:pt idx="41">
                  <c:v>7.6340000000000005E-2</c:v>
                </c:pt>
                <c:pt idx="42">
                  <c:v>7.6340000000000005E-2</c:v>
                </c:pt>
                <c:pt idx="43">
                  <c:v>7.6329999999999995E-2</c:v>
                </c:pt>
                <c:pt idx="44">
                  <c:v>7.6329999999999995E-2</c:v>
                </c:pt>
                <c:pt idx="45">
                  <c:v>7.6319999999999999E-2</c:v>
                </c:pt>
                <c:pt idx="46">
                  <c:v>7.6319999999999999E-2</c:v>
                </c:pt>
                <c:pt idx="47">
                  <c:v>7.6310000000000003E-2</c:v>
                </c:pt>
                <c:pt idx="48">
                  <c:v>7.6310000000000003E-2</c:v>
                </c:pt>
                <c:pt idx="49">
                  <c:v>7.6300000000000007E-2</c:v>
                </c:pt>
                <c:pt idx="50">
                  <c:v>7.6300000000000007E-2</c:v>
                </c:pt>
                <c:pt idx="51">
                  <c:v>7.6310000000000003E-2</c:v>
                </c:pt>
                <c:pt idx="52">
                  <c:v>7.6300000000000007E-2</c:v>
                </c:pt>
                <c:pt idx="53">
                  <c:v>7.6289999999999997E-2</c:v>
                </c:pt>
                <c:pt idx="54">
                  <c:v>7.6280000000000001E-2</c:v>
                </c:pt>
                <c:pt idx="55">
                  <c:v>7.6270000000000004E-2</c:v>
                </c:pt>
                <c:pt idx="56">
                  <c:v>7.6270000000000004E-2</c:v>
                </c:pt>
                <c:pt idx="57">
                  <c:v>7.6270000000000004E-2</c:v>
                </c:pt>
                <c:pt idx="58">
                  <c:v>7.6259999999999994E-2</c:v>
                </c:pt>
                <c:pt idx="59">
                  <c:v>7.6259999999999994E-2</c:v>
                </c:pt>
                <c:pt idx="60">
                  <c:v>7.6249999999999998E-2</c:v>
                </c:pt>
                <c:pt idx="61">
                  <c:v>7.6249999999999998E-2</c:v>
                </c:pt>
                <c:pt idx="62">
                  <c:v>7.6240000000000002E-2</c:v>
                </c:pt>
                <c:pt idx="63">
                  <c:v>7.6240000000000002E-2</c:v>
                </c:pt>
                <c:pt idx="64">
                  <c:v>7.6240000000000002E-2</c:v>
                </c:pt>
                <c:pt idx="65">
                  <c:v>7.6240000000000002E-2</c:v>
                </c:pt>
                <c:pt idx="66">
                  <c:v>7.6230000000000006E-2</c:v>
                </c:pt>
                <c:pt idx="67">
                  <c:v>7.6230000000000006E-2</c:v>
                </c:pt>
                <c:pt idx="68">
                  <c:v>7.6230000000000006E-2</c:v>
                </c:pt>
                <c:pt idx="69">
                  <c:v>7.6230000000000006E-2</c:v>
                </c:pt>
                <c:pt idx="70">
                  <c:v>7.6230000000000006E-2</c:v>
                </c:pt>
                <c:pt idx="71">
                  <c:v>7.6219999999999996E-2</c:v>
                </c:pt>
                <c:pt idx="72">
                  <c:v>7.6219999999999996E-2</c:v>
                </c:pt>
                <c:pt idx="73">
                  <c:v>7.6219999999999996E-2</c:v>
                </c:pt>
                <c:pt idx="74">
                  <c:v>7.6219999999999996E-2</c:v>
                </c:pt>
                <c:pt idx="75">
                  <c:v>7.6219999999999996E-2</c:v>
                </c:pt>
                <c:pt idx="76">
                  <c:v>7.6219999999999996E-2</c:v>
                </c:pt>
                <c:pt idx="77">
                  <c:v>7.6230000000000006E-2</c:v>
                </c:pt>
                <c:pt idx="78">
                  <c:v>7.6230000000000006E-2</c:v>
                </c:pt>
                <c:pt idx="79">
                  <c:v>7.6230000000000006E-2</c:v>
                </c:pt>
                <c:pt idx="80">
                  <c:v>7.6240000000000002E-2</c:v>
                </c:pt>
                <c:pt idx="81">
                  <c:v>7.6240000000000002E-2</c:v>
                </c:pt>
                <c:pt idx="82">
                  <c:v>7.6240000000000002E-2</c:v>
                </c:pt>
                <c:pt idx="83">
                  <c:v>7.6249999999999998E-2</c:v>
                </c:pt>
                <c:pt idx="84">
                  <c:v>7.6249999999999998E-2</c:v>
                </c:pt>
                <c:pt idx="85">
                  <c:v>7.6249999999999998E-2</c:v>
                </c:pt>
                <c:pt idx="86">
                  <c:v>7.6249999999999998E-2</c:v>
                </c:pt>
                <c:pt idx="87">
                  <c:v>7.6249999999999998E-2</c:v>
                </c:pt>
                <c:pt idx="88">
                  <c:v>7.6249999999999998E-2</c:v>
                </c:pt>
                <c:pt idx="89">
                  <c:v>7.6249999999999998E-2</c:v>
                </c:pt>
                <c:pt idx="90">
                  <c:v>7.6259999999999994E-2</c:v>
                </c:pt>
                <c:pt idx="91">
                  <c:v>7.6259999999999994E-2</c:v>
                </c:pt>
                <c:pt idx="92">
                  <c:v>7.6259999999999994E-2</c:v>
                </c:pt>
                <c:pt idx="93">
                  <c:v>7.6259999999999994E-2</c:v>
                </c:pt>
                <c:pt idx="94">
                  <c:v>7.6259999999999994E-2</c:v>
                </c:pt>
                <c:pt idx="95">
                  <c:v>7.6259999999999994E-2</c:v>
                </c:pt>
                <c:pt idx="96">
                  <c:v>7.6259999999999994E-2</c:v>
                </c:pt>
                <c:pt idx="97">
                  <c:v>7.6259999999999994E-2</c:v>
                </c:pt>
                <c:pt idx="98">
                  <c:v>7.6259999999999994E-2</c:v>
                </c:pt>
                <c:pt idx="99">
                  <c:v>7.6259999999999994E-2</c:v>
                </c:pt>
                <c:pt idx="100">
                  <c:v>7.6259999999999994E-2</c:v>
                </c:pt>
                <c:pt idx="101">
                  <c:v>7.6280000000000001E-2</c:v>
                </c:pt>
                <c:pt idx="102">
                  <c:v>7.6259999999999994E-2</c:v>
                </c:pt>
                <c:pt idx="103">
                  <c:v>7.6259999999999994E-2</c:v>
                </c:pt>
                <c:pt idx="104">
                  <c:v>7.6259999999999994E-2</c:v>
                </c:pt>
                <c:pt idx="105">
                  <c:v>7.6249999999999998E-2</c:v>
                </c:pt>
                <c:pt idx="106">
                  <c:v>7.6240000000000002E-2</c:v>
                </c:pt>
                <c:pt idx="107">
                  <c:v>7.6230000000000006E-2</c:v>
                </c:pt>
                <c:pt idx="108">
                  <c:v>7.6230000000000006E-2</c:v>
                </c:pt>
                <c:pt idx="109">
                  <c:v>7.6230000000000006E-2</c:v>
                </c:pt>
                <c:pt idx="110">
                  <c:v>7.6230000000000006E-2</c:v>
                </c:pt>
                <c:pt idx="111">
                  <c:v>7.6230000000000006E-2</c:v>
                </c:pt>
                <c:pt idx="112">
                  <c:v>7.6240000000000002E-2</c:v>
                </c:pt>
                <c:pt idx="113">
                  <c:v>7.6240000000000002E-2</c:v>
                </c:pt>
                <c:pt idx="114">
                  <c:v>7.6240000000000002E-2</c:v>
                </c:pt>
                <c:pt idx="115">
                  <c:v>7.6240000000000002E-2</c:v>
                </c:pt>
                <c:pt idx="116">
                  <c:v>7.6249999999999998E-2</c:v>
                </c:pt>
                <c:pt idx="117">
                  <c:v>7.6249999999999998E-2</c:v>
                </c:pt>
                <c:pt idx="118">
                  <c:v>7.6249999999999998E-2</c:v>
                </c:pt>
                <c:pt idx="119">
                  <c:v>7.6249999999999998E-2</c:v>
                </c:pt>
                <c:pt idx="120">
                  <c:v>7.6240000000000002E-2</c:v>
                </c:pt>
                <c:pt idx="121">
                  <c:v>7.6230000000000006E-2</c:v>
                </c:pt>
                <c:pt idx="122">
                  <c:v>7.6219999999999996E-2</c:v>
                </c:pt>
                <c:pt idx="123">
                  <c:v>7.6219999999999996E-2</c:v>
                </c:pt>
                <c:pt idx="124">
                  <c:v>7.621E-2</c:v>
                </c:pt>
                <c:pt idx="125">
                  <c:v>7.6200000000000004E-2</c:v>
                </c:pt>
                <c:pt idx="126">
                  <c:v>0.28989999999999999</c:v>
                </c:pt>
                <c:pt idx="127">
                  <c:v>0.28649999999999998</c:v>
                </c:pt>
                <c:pt idx="128">
                  <c:v>0.28299999999999997</c:v>
                </c:pt>
                <c:pt idx="129">
                  <c:v>0.27960000000000002</c:v>
                </c:pt>
                <c:pt idx="130">
                  <c:v>0.27610000000000001</c:v>
                </c:pt>
                <c:pt idx="131">
                  <c:v>0.27260000000000001</c:v>
                </c:pt>
                <c:pt idx="132">
                  <c:v>0.26919999999999999</c:v>
                </c:pt>
                <c:pt idx="133">
                  <c:v>0.26569999999999999</c:v>
                </c:pt>
                <c:pt idx="134">
                  <c:v>0.26219999999999999</c:v>
                </c:pt>
                <c:pt idx="135">
                  <c:v>0.25869999999999999</c:v>
                </c:pt>
                <c:pt idx="136">
                  <c:v>0.25519999999999998</c:v>
                </c:pt>
                <c:pt idx="137">
                  <c:v>0.25169999999999998</c:v>
                </c:pt>
                <c:pt idx="138">
                  <c:v>0.24809999999999999</c:v>
                </c:pt>
                <c:pt idx="139">
                  <c:v>0.24460000000000001</c:v>
                </c:pt>
                <c:pt idx="140">
                  <c:v>0.24099999999999999</c:v>
                </c:pt>
                <c:pt idx="141">
                  <c:v>0.23749999999999999</c:v>
                </c:pt>
                <c:pt idx="142">
                  <c:v>0.23400000000000001</c:v>
                </c:pt>
                <c:pt idx="143">
                  <c:v>0.23039999999999999</c:v>
                </c:pt>
                <c:pt idx="144">
                  <c:v>0.22689999999999999</c:v>
                </c:pt>
                <c:pt idx="145">
                  <c:v>0.22339999999999999</c:v>
                </c:pt>
                <c:pt idx="146">
                  <c:v>0.2198</c:v>
                </c:pt>
                <c:pt idx="147">
                  <c:v>0.21629999999999999</c:v>
                </c:pt>
                <c:pt idx="148">
                  <c:v>0.21279999999999999</c:v>
                </c:pt>
                <c:pt idx="149">
                  <c:v>0.2092</c:v>
                </c:pt>
                <c:pt idx="150">
                  <c:v>0.20569999999999999</c:v>
                </c:pt>
                <c:pt idx="151">
                  <c:v>-4.8259999999999997E-2</c:v>
                </c:pt>
                <c:pt idx="152">
                  <c:v>-2.2329999999999999E-2</c:v>
                </c:pt>
                <c:pt idx="153">
                  <c:v>-1.3650000000000001E-2</c:v>
                </c:pt>
                <c:pt idx="154">
                  <c:v>-8.1359999999999991E-3</c:v>
                </c:pt>
                <c:pt idx="155">
                  <c:v>-4.7780000000000001E-3</c:v>
                </c:pt>
                <c:pt idx="156">
                  <c:v>-2.1450000000000002E-3</c:v>
                </c:pt>
                <c:pt idx="157">
                  <c:v>-4.551E-4</c:v>
                </c:pt>
                <c:pt idx="158">
                  <c:v>1.2340000000000001E-3</c:v>
                </c:pt>
                <c:pt idx="159">
                  <c:v>2.9239999999999999E-3</c:v>
                </c:pt>
                <c:pt idx="160">
                  <c:v>3.6359999999999999E-3</c:v>
                </c:pt>
                <c:pt idx="161">
                  <c:v>4.3229999999999996E-3</c:v>
                </c:pt>
                <c:pt idx="162">
                  <c:v>5.0090000000000004E-3</c:v>
                </c:pt>
                <c:pt idx="163">
                  <c:v>5.6959999999999997E-3</c:v>
                </c:pt>
                <c:pt idx="164">
                  <c:v>6.3829999999999998E-3</c:v>
                </c:pt>
                <c:pt idx="165">
                  <c:v>6.8849999999999996E-3</c:v>
                </c:pt>
                <c:pt idx="166">
                  <c:v>7.2139999999999999E-3</c:v>
                </c:pt>
                <c:pt idx="167">
                  <c:v>7.5440000000000004E-3</c:v>
                </c:pt>
                <c:pt idx="168">
                  <c:v>7.8740000000000008E-3</c:v>
                </c:pt>
                <c:pt idx="169">
                  <c:v>8.2030000000000002E-3</c:v>
                </c:pt>
                <c:pt idx="170">
                  <c:v>8.5330000000000007E-3</c:v>
                </c:pt>
                <c:pt idx="171">
                  <c:v>8.8620000000000001E-3</c:v>
                </c:pt>
                <c:pt idx="172">
                  <c:v>9.1920000000000005E-3</c:v>
                </c:pt>
                <c:pt idx="173">
                  <c:v>9.5209999999999999E-3</c:v>
                </c:pt>
                <c:pt idx="174">
                  <c:v>9.8060000000000005E-3</c:v>
                </c:pt>
                <c:pt idx="175">
                  <c:v>1.0059999999999999E-2</c:v>
                </c:pt>
                <c:pt idx="176">
                  <c:v>0.50939999999999996</c:v>
                </c:pt>
                <c:pt idx="177">
                  <c:v>0.50960000000000005</c:v>
                </c:pt>
                <c:pt idx="178">
                  <c:v>0.50980000000000003</c:v>
                </c:pt>
                <c:pt idx="179">
                  <c:v>0.5101</c:v>
                </c:pt>
                <c:pt idx="180">
                  <c:v>0.51029999999999998</c:v>
                </c:pt>
                <c:pt idx="181">
                  <c:v>0.51049999999999995</c:v>
                </c:pt>
                <c:pt idx="182">
                  <c:v>0.51080000000000003</c:v>
                </c:pt>
                <c:pt idx="183">
                  <c:v>0.51100000000000001</c:v>
                </c:pt>
                <c:pt idx="184">
                  <c:v>0.51119999999999999</c:v>
                </c:pt>
                <c:pt idx="185">
                  <c:v>0.51149999999999995</c:v>
                </c:pt>
                <c:pt idx="186">
                  <c:v>0.51170000000000004</c:v>
                </c:pt>
                <c:pt idx="187">
                  <c:v>0.51190000000000002</c:v>
                </c:pt>
                <c:pt idx="188">
                  <c:v>0.51219999999999999</c:v>
                </c:pt>
                <c:pt idx="189">
                  <c:v>0.51239999999999997</c:v>
                </c:pt>
                <c:pt idx="190">
                  <c:v>0.51259999999999994</c:v>
                </c:pt>
                <c:pt idx="191">
                  <c:v>0.51290000000000002</c:v>
                </c:pt>
                <c:pt idx="192">
                  <c:v>0.5131</c:v>
                </c:pt>
                <c:pt idx="193">
                  <c:v>0.51339999999999997</c:v>
                </c:pt>
                <c:pt idx="194">
                  <c:v>0.51359999999999995</c:v>
                </c:pt>
                <c:pt idx="195">
                  <c:v>0.51380000000000003</c:v>
                </c:pt>
                <c:pt idx="196">
                  <c:v>0.5141</c:v>
                </c:pt>
                <c:pt idx="197">
                  <c:v>0.51429999999999998</c:v>
                </c:pt>
                <c:pt idx="198">
                  <c:v>0.51449999999999996</c:v>
                </c:pt>
                <c:pt idx="199">
                  <c:v>0.51480000000000004</c:v>
                </c:pt>
                <c:pt idx="200">
                  <c:v>0.51500000000000001</c:v>
                </c:pt>
                <c:pt idx="201">
                  <c:v>0.51519999999999999</c:v>
                </c:pt>
                <c:pt idx="202">
                  <c:v>0.51549999999999996</c:v>
                </c:pt>
                <c:pt idx="203">
                  <c:v>0.51570000000000005</c:v>
                </c:pt>
                <c:pt idx="204">
                  <c:v>0.51590000000000003</c:v>
                </c:pt>
                <c:pt idx="205">
                  <c:v>0.51619999999999999</c:v>
                </c:pt>
                <c:pt idx="206">
                  <c:v>0.51639999999999997</c:v>
                </c:pt>
                <c:pt idx="207">
                  <c:v>0.51659999999999995</c:v>
                </c:pt>
                <c:pt idx="208">
                  <c:v>0.51690000000000003</c:v>
                </c:pt>
                <c:pt idx="209">
                  <c:v>0.5171</c:v>
                </c:pt>
                <c:pt idx="210">
                  <c:v>0.51729999999999998</c:v>
                </c:pt>
                <c:pt idx="211">
                  <c:v>0.51759999999999995</c:v>
                </c:pt>
                <c:pt idx="212">
                  <c:v>0.51780000000000004</c:v>
                </c:pt>
                <c:pt idx="213">
                  <c:v>0.51800000000000002</c:v>
                </c:pt>
                <c:pt idx="214">
                  <c:v>0.51829999999999998</c:v>
                </c:pt>
                <c:pt idx="215">
                  <c:v>0.51849999999999996</c:v>
                </c:pt>
                <c:pt idx="216">
                  <c:v>0.51870000000000005</c:v>
                </c:pt>
                <c:pt idx="217">
                  <c:v>0.51900000000000002</c:v>
                </c:pt>
                <c:pt idx="218">
                  <c:v>0.51919999999999999</c:v>
                </c:pt>
                <c:pt idx="219">
                  <c:v>0.51939999999999997</c:v>
                </c:pt>
                <c:pt idx="220">
                  <c:v>0.51970000000000005</c:v>
                </c:pt>
                <c:pt idx="221">
                  <c:v>0.51990000000000003</c:v>
                </c:pt>
                <c:pt idx="222">
                  <c:v>0.52010000000000001</c:v>
                </c:pt>
                <c:pt idx="223">
                  <c:v>0.52039999999999997</c:v>
                </c:pt>
                <c:pt idx="224">
                  <c:v>0.52059999999999995</c:v>
                </c:pt>
                <c:pt idx="225">
                  <c:v>0.52080000000000004</c:v>
                </c:pt>
                <c:pt idx="226">
                  <c:v>0.89639999999999997</c:v>
                </c:pt>
                <c:pt idx="227">
                  <c:v>0.9</c:v>
                </c:pt>
                <c:pt idx="228">
                  <c:v>0.89990000000000003</c:v>
                </c:pt>
                <c:pt idx="229">
                  <c:v>0.9</c:v>
                </c:pt>
                <c:pt idx="230">
                  <c:v>0.90010000000000001</c:v>
                </c:pt>
                <c:pt idx="231">
                  <c:v>0.9</c:v>
                </c:pt>
                <c:pt idx="232">
                  <c:v>0.9</c:v>
                </c:pt>
                <c:pt idx="233">
                  <c:v>0.9</c:v>
                </c:pt>
                <c:pt idx="234">
                  <c:v>0.9</c:v>
                </c:pt>
                <c:pt idx="235">
                  <c:v>0.89990000000000003</c:v>
                </c:pt>
                <c:pt idx="236">
                  <c:v>0.89990000000000003</c:v>
                </c:pt>
                <c:pt idx="237">
                  <c:v>0.89990000000000003</c:v>
                </c:pt>
                <c:pt idx="238">
                  <c:v>0.9</c:v>
                </c:pt>
                <c:pt idx="239">
                  <c:v>0.9</c:v>
                </c:pt>
                <c:pt idx="240">
                  <c:v>0.9</c:v>
                </c:pt>
                <c:pt idx="241">
                  <c:v>0.9</c:v>
                </c:pt>
                <c:pt idx="242">
                  <c:v>0.9</c:v>
                </c:pt>
                <c:pt idx="243">
                  <c:v>0.9</c:v>
                </c:pt>
                <c:pt idx="244">
                  <c:v>0.9</c:v>
                </c:pt>
                <c:pt idx="245">
                  <c:v>0.9</c:v>
                </c:pt>
                <c:pt idx="246">
                  <c:v>0.9</c:v>
                </c:pt>
                <c:pt idx="247">
                  <c:v>0.90010000000000001</c:v>
                </c:pt>
                <c:pt idx="248">
                  <c:v>0.90010000000000001</c:v>
                </c:pt>
                <c:pt idx="249">
                  <c:v>0.9</c:v>
                </c:pt>
                <c:pt idx="250">
                  <c:v>0.89990000000000003</c:v>
                </c:pt>
                <c:pt idx="251">
                  <c:v>0.81810000000000005</c:v>
                </c:pt>
                <c:pt idx="252">
                  <c:v>0.81799999999999995</c:v>
                </c:pt>
                <c:pt idx="253">
                  <c:v>0.81820000000000004</c:v>
                </c:pt>
                <c:pt idx="254">
                  <c:v>0.81830000000000003</c:v>
                </c:pt>
                <c:pt idx="255">
                  <c:v>0.81850000000000001</c:v>
                </c:pt>
                <c:pt idx="256">
                  <c:v>0.81859999999999999</c:v>
                </c:pt>
                <c:pt idx="257">
                  <c:v>0.81869999999999998</c:v>
                </c:pt>
                <c:pt idx="258">
                  <c:v>0.81889999999999996</c:v>
                </c:pt>
                <c:pt idx="259">
                  <c:v>0.81899999999999995</c:v>
                </c:pt>
                <c:pt idx="260">
                  <c:v>0.81920000000000004</c:v>
                </c:pt>
                <c:pt idx="261">
                  <c:v>0.81930000000000003</c:v>
                </c:pt>
                <c:pt idx="262">
                  <c:v>0.81940000000000002</c:v>
                </c:pt>
                <c:pt idx="263">
                  <c:v>0.8196</c:v>
                </c:pt>
                <c:pt idx="264">
                  <c:v>0.81969999999999998</c:v>
                </c:pt>
                <c:pt idx="265">
                  <c:v>0.81989999999999996</c:v>
                </c:pt>
                <c:pt idx="266">
                  <c:v>0.82</c:v>
                </c:pt>
                <c:pt idx="267">
                  <c:v>0.82010000000000005</c:v>
                </c:pt>
                <c:pt idx="268">
                  <c:v>0.82030000000000003</c:v>
                </c:pt>
                <c:pt idx="269">
                  <c:v>0.82040000000000002</c:v>
                </c:pt>
                <c:pt idx="270">
                  <c:v>0.82050000000000001</c:v>
                </c:pt>
                <c:pt idx="271">
                  <c:v>0.82069999999999999</c:v>
                </c:pt>
                <c:pt idx="272">
                  <c:v>0.82079999999999997</c:v>
                </c:pt>
                <c:pt idx="273">
                  <c:v>0.82089999999999996</c:v>
                </c:pt>
                <c:pt idx="274">
                  <c:v>0.82110000000000005</c:v>
                </c:pt>
                <c:pt idx="275">
                  <c:v>0.82120000000000004</c:v>
                </c:pt>
                <c:pt idx="276">
                  <c:v>0.25530000000000003</c:v>
                </c:pt>
                <c:pt idx="277">
                  <c:v>0.25480000000000003</c:v>
                </c:pt>
                <c:pt idx="278">
                  <c:v>0.25430000000000003</c:v>
                </c:pt>
                <c:pt idx="279">
                  <c:v>0.25390000000000001</c:v>
                </c:pt>
                <c:pt idx="280">
                  <c:v>0.2535</c:v>
                </c:pt>
                <c:pt idx="281">
                  <c:v>0.25309999999999999</c:v>
                </c:pt>
                <c:pt idx="282">
                  <c:v>0.25259999999999999</c:v>
                </c:pt>
                <c:pt idx="283">
                  <c:v>0.25219999999999998</c:v>
                </c:pt>
                <c:pt idx="284">
                  <c:v>0.25180000000000002</c:v>
                </c:pt>
                <c:pt idx="285">
                  <c:v>0.25140000000000001</c:v>
                </c:pt>
                <c:pt idx="286">
                  <c:v>0.251</c:v>
                </c:pt>
                <c:pt idx="287">
                  <c:v>0.25059999999999999</c:v>
                </c:pt>
                <c:pt idx="288">
                  <c:v>0.25019999999999998</c:v>
                </c:pt>
                <c:pt idx="289">
                  <c:v>0.24979999999999999</c:v>
                </c:pt>
                <c:pt idx="290">
                  <c:v>0.24940000000000001</c:v>
                </c:pt>
                <c:pt idx="291">
                  <c:v>0.249</c:v>
                </c:pt>
                <c:pt idx="292">
                  <c:v>0.24859999999999999</c:v>
                </c:pt>
                <c:pt idx="293">
                  <c:v>0.2482</c:v>
                </c:pt>
                <c:pt idx="294">
                  <c:v>0.24779999999999999</c:v>
                </c:pt>
                <c:pt idx="295">
                  <c:v>0.24729999999999999</c:v>
                </c:pt>
                <c:pt idx="296">
                  <c:v>0.24690000000000001</c:v>
                </c:pt>
                <c:pt idx="297">
                  <c:v>0.2465</c:v>
                </c:pt>
                <c:pt idx="298">
                  <c:v>0.24610000000000001</c:v>
                </c:pt>
                <c:pt idx="299">
                  <c:v>0.2457</c:v>
                </c:pt>
                <c:pt idx="300">
                  <c:v>0.24529999999999999</c:v>
                </c:pt>
                <c:pt idx="302">
                  <c:v>0.2445</c:v>
                </c:pt>
                <c:pt idx="303">
                  <c:v>0.2442</c:v>
                </c:pt>
                <c:pt idx="304">
                  <c:v>0.24379999999999999</c:v>
                </c:pt>
                <c:pt idx="305">
                  <c:v>0.24340000000000001</c:v>
                </c:pt>
                <c:pt idx="306">
                  <c:v>0.24299999999999999</c:v>
                </c:pt>
                <c:pt idx="307">
                  <c:v>0.24260000000000001</c:v>
                </c:pt>
                <c:pt idx="308">
                  <c:v>0.2422</c:v>
                </c:pt>
                <c:pt idx="309">
                  <c:v>0.2419</c:v>
                </c:pt>
                <c:pt idx="310">
                  <c:v>0.24149999999999999</c:v>
                </c:pt>
                <c:pt idx="311">
                  <c:v>0.24110000000000001</c:v>
                </c:pt>
                <c:pt idx="312">
                  <c:v>0.2407</c:v>
                </c:pt>
                <c:pt idx="313">
                  <c:v>0.24030000000000001</c:v>
                </c:pt>
                <c:pt idx="314">
                  <c:v>0.2399</c:v>
                </c:pt>
                <c:pt idx="315">
                  <c:v>0.23960000000000001</c:v>
                </c:pt>
                <c:pt idx="316">
                  <c:v>0.2392</c:v>
                </c:pt>
                <c:pt idx="317">
                  <c:v>0.23880000000000001</c:v>
                </c:pt>
                <c:pt idx="318">
                  <c:v>0.2384</c:v>
                </c:pt>
                <c:pt idx="319">
                  <c:v>0.23810000000000001</c:v>
                </c:pt>
                <c:pt idx="320">
                  <c:v>0.23769999999999999</c:v>
                </c:pt>
                <c:pt idx="321">
                  <c:v>0.23730000000000001</c:v>
                </c:pt>
                <c:pt idx="322">
                  <c:v>0.23699999999999999</c:v>
                </c:pt>
                <c:pt idx="323">
                  <c:v>0.2366</c:v>
                </c:pt>
                <c:pt idx="324">
                  <c:v>0.23619999999999999</c:v>
                </c:pt>
                <c:pt idx="325">
                  <c:v>0.23580000000000001</c:v>
                </c:pt>
                <c:pt idx="326">
                  <c:v>8.1840000000000003E-3</c:v>
                </c:pt>
                <c:pt idx="327">
                  <c:v>2.2560000000000002E-3</c:v>
                </c:pt>
                <c:pt idx="328">
                  <c:v>2.2929999999999999E-3</c:v>
                </c:pt>
                <c:pt idx="329">
                  <c:v>2.1849999999999999E-3</c:v>
                </c:pt>
                <c:pt idx="330">
                  <c:v>2.2209999999999999E-3</c:v>
                </c:pt>
                <c:pt idx="331">
                  <c:v>2.2690000000000002E-3</c:v>
                </c:pt>
                <c:pt idx="332">
                  <c:v>2.317E-3</c:v>
                </c:pt>
                <c:pt idx="333">
                  <c:v>2.3630000000000001E-3</c:v>
                </c:pt>
                <c:pt idx="334">
                  <c:v>2.3410000000000002E-3</c:v>
                </c:pt>
                <c:pt idx="335">
                  <c:v>2.3189999999999999E-3</c:v>
                </c:pt>
                <c:pt idx="336">
                  <c:v>2.297E-3</c:v>
                </c:pt>
                <c:pt idx="337">
                  <c:v>2.2759999999999998E-3</c:v>
                </c:pt>
                <c:pt idx="338">
                  <c:v>2.2539999999999999E-3</c:v>
                </c:pt>
                <c:pt idx="339">
                  <c:v>2.232E-3</c:v>
                </c:pt>
                <c:pt idx="340">
                  <c:v>2.2100000000000002E-3</c:v>
                </c:pt>
                <c:pt idx="341">
                  <c:v>2.1879999999999998E-3</c:v>
                </c:pt>
                <c:pt idx="342">
                  <c:v>2.1879999999999998E-3</c:v>
                </c:pt>
                <c:pt idx="343">
                  <c:v>2.2100000000000002E-3</c:v>
                </c:pt>
                <c:pt idx="344">
                  <c:v>2.232E-3</c:v>
                </c:pt>
                <c:pt idx="345">
                  <c:v>2.2539999999999999E-3</c:v>
                </c:pt>
                <c:pt idx="346">
                  <c:v>2.2759999999999998E-3</c:v>
                </c:pt>
                <c:pt idx="347">
                  <c:v>2.2980000000000001E-3</c:v>
                </c:pt>
                <c:pt idx="348">
                  <c:v>2.3189999999999999E-3</c:v>
                </c:pt>
                <c:pt idx="349">
                  <c:v>2.3410000000000002E-3</c:v>
                </c:pt>
                <c:pt idx="350">
                  <c:v>2.3630000000000001E-3</c:v>
                </c:pt>
                <c:pt idx="351">
                  <c:v>2.3540000000000002E-3</c:v>
                </c:pt>
                <c:pt idx="352">
                  <c:v>2.3449999999999999E-3</c:v>
                </c:pt>
                <c:pt idx="353">
                  <c:v>2.3349999999999998E-3</c:v>
                </c:pt>
                <c:pt idx="354">
                  <c:v>2.3259999999999999E-3</c:v>
                </c:pt>
                <c:pt idx="355">
                  <c:v>2.317E-3</c:v>
                </c:pt>
                <c:pt idx="356">
                  <c:v>2.3080000000000002E-3</c:v>
                </c:pt>
                <c:pt idx="357">
                  <c:v>2.2980000000000001E-3</c:v>
                </c:pt>
                <c:pt idx="358">
                  <c:v>2.2889999999999998E-3</c:v>
                </c:pt>
                <c:pt idx="359">
                  <c:v>2.2799999999999999E-3</c:v>
                </c:pt>
                <c:pt idx="360">
                  <c:v>2.271E-3</c:v>
                </c:pt>
                <c:pt idx="361">
                  <c:v>2.271E-3</c:v>
                </c:pt>
                <c:pt idx="362">
                  <c:v>2.271E-3</c:v>
                </c:pt>
                <c:pt idx="363">
                  <c:v>2.271E-3</c:v>
                </c:pt>
                <c:pt idx="364">
                  <c:v>2.271E-3</c:v>
                </c:pt>
                <c:pt idx="365">
                  <c:v>2.2699999999999999E-3</c:v>
                </c:pt>
                <c:pt idx="366">
                  <c:v>2.2699999999999999E-3</c:v>
                </c:pt>
                <c:pt idx="367">
                  <c:v>2.2699999999999999E-3</c:v>
                </c:pt>
                <c:pt idx="368">
                  <c:v>2.2699999999999999E-3</c:v>
                </c:pt>
                <c:pt idx="369">
                  <c:v>2.2699999999999999E-3</c:v>
                </c:pt>
                <c:pt idx="370">
                  <c:v>2.2699999999999999E-3</c:v>
                </c:pt>
                <c:pt idx="371">
                  <c:v>2.2699999999999999E-3</c:v>
                </c:pt>
                <c:pt idx="372">
                  <c:v>2.2699999999999999E-3</c:v>
                </c:pt>
                <c:pt idx="373">
                  <c:v>2.2699999999999999E-3</c:v>
                </c:pt>
                <c:pt idx="374">
                  <c:v>2.2699999999999999E-3</c:v>
                </c:pt>
                <c:pt idx="375">
                  <c:v>2.2699999999999999E-3</c:v>
                </c:pt>
                <c:pt idx="376">
                  <c:v>2.2699999999999999E-3</c:v>
                </c:pt>
                <c:pt idx="377">
                  <c:v>2.2699999999999999E-3</c:v>
                </c:pt>
                <c:pt idx="378">
                  <c:v>2.2699999999999999E-3</c:v>
                </c:pt>
                <c:pt idx="379">
                  <c:v>2.2699999999999999E-3</c:v>
                </c:pt>
                <c:pt idx="380">
                  <c:v>2.2699999999999999E-3</c:v>
                </c:pt>
                <c:pt idx="381">
                  <c:v>2.2699999999999999E-3</c:v>
                </c:pt>
                <c:pt idx="382">
                  <c:v>2.2699999999999999E-3</c:v>
                </c:pt>
                <c:pt idx="383">
                  <c:v>2.2699999999999999E-3</c:v>
                </c:pt>
                <c:pt idx="384">
                  <c:v>2.2699999999999999E-3</c:v>
                </c:pt>
                <c:pt idx="385">
                  <c:v>2.2699999999999999E-3</c:v>
                </c:pt>
                <c:pt idx="386">
                  <c:v>2.2699999999999999E-3</c:v>
                </c:pt>
                <c:pt idx="387">
                  <c:v>2.2699999999999999E-3</c:v>
                </c:pt>
                <c:pt idx="388">
                  <c:v>2.2699999999999999E-3</c:v>
                </c:pt>
                <c:pt idx="389">
                  <c:v>2.2699999999999999E-3</c:v>
                </c:pt>
                <c:pt idx="390">
                  <c:v>2.2699999999999999E-3</c:v>
                </c:pt>
                <c:pt idx="391">
                  <c:v>2.2699999999999999E-3</c:v>
                </c:pt>
                <c:pt idx="392">
                  <c:v>2.2699999999999999E-3</c:v>
                </c:pt>
                <c:pt idx="393">
                  <c:v>2.2699999999999999E-3</c:v>
                </c:pt>
                <c:pt idx="394">
                  <c:v>2.2699999999999999E-3</c:v>
                </c:pt>
                <c:pt idx="395">
                  <c:v>2.2699999999999999E-3</c:v>
                </c:pt>
                <c:pt idx="396">
                  <c:v>2.2699999999999999E-3</c:v>
                </c:pt>
                <c:pt idx="397">
                  <c:v>2.2699999999999999E-3</c:v>
                </c:pt>
                <c:pt idx="398">
                  <c:v>2.2699999999999999E-3</c:v>
                </c:pt>
                <c:pt idx="399">
                  <c:v>2.2699999999999999E-3</c:v>
                </c:pt>
                <c:pt idx="400">
                  <c:v>2.2699999999999999E-3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79-4AE6-973F-54D4B1E37C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8757424"/>
        <c:axId val="408756248"/>
      </c:scatterChart>
      <c:valAx>
        <c:axId val="408757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756248"/>
        <c:crosses val="autoZero"/>
        <c:crossBetween val="midCat"/>
      </c:valAx>
      <c:valAx>
        <c:axId val="408756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Rbl</a:t>
                </a:r>
                <a:r>
                  <a:rPr lang="en-US" baseline="0"/>
                  <a:t> (Volts)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7574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Sheet1!$K$1</c:f>
              <c:strCache>
                <c:ptCount val="1"/>
                <c:pt idx="0">
                  <c:v>wwl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Sheet1!$J$2:$J$402</c:f>
              <c:numCache>
                <c:formatCode>0.00E+00</c:formatCode>
                <c:ptCount val="401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Sheet1!$K$2:$K$402</c:f>
              <c:numCache>
                <c:formatCode>0.00E+00</c:formatCode>
                <c:ptCount val="4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0.9</c:v>
                </c:pt>
                <c:pt idx="77">
                  <c:v>0.9</c:v>
                </c:pt>
                <c:pt idx="78">
                  <c:v>0.9</c:v>
                </c:pt>
                <c:pt idx="79">
                  <c:v>0.9</c:v>
                </c:pt>
                <c:pt idx="80">
                  <c:v>0.9</c:v>
                </c:pt>
                <c:pt idx="81">
                  <c:v>0.9</c:v>
                </c:pt>
                <c:pt idx="82">
                  <c:v>0.9</c:v>
                </c:pt>
                <c:pt idx="83">
                  <c:v>0.9</c:v>
                </c:pt>
                <c:pt idx="84">
                  <c:v>0.9</c:v>
                </c:pt>
                <c:pt idx="85">
                  <c:v>0.9</c:v>
                </c:pt>
                <c:pt idx="86">
                  <c:v>0.9</c:v>
                </c:pt>
                <c:pt idx="87">
                  <c:v>0.9</c:v>
                </c:pt>
                <c:pt idx="88">
                  <c:v>0.9</c:v>
                </c:pt>
                <c:pt idx="89">
                  <c:v>0.9</c:v>
                </c:pt>
                <c:pt idx="90">
                  <c:v>0.9</c:v>
                </c:pt>
                <c:pt idx="91">
                  <c:v>0.9</c:v>
                </c:pt>
                <c:pt idx="92">
                  <c:v>0.9</c:v>
                </c:pt>
                <c:pt idx="93">
                  <c:v>0.9</c:v>
                </c:pt>
                <c:pt idx="94">
                  <c:v>0.9</c:v>
                </c:pt>
                <c:pt idx="95">
                  <c:v>0.9</c:v>
                </c:pt>
                <c:pt idx="96">
                  <c:v>0.9</c:v>
                </c:pt>
                <c:pt idx="97">
                  <c:v>0.9</c:v>
                </c:pt>
                <c:pt idx="98">
                  <c:v>0.9</c:v>
                </c:pt>
                <c:pt idx="99">
                  <c:v>0.9</c:v>
                </c:pt>
                <c:pt idx="100">
                  <c:v>0.9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0.9</c:v>
                </c:pt>
                <c:pt idx="177">
                  <c:v>0.9</c:v>
                </c:pt>
                <c:pt idx="178">
                  <c:v>0.9</c:v>
                </c:pt>
                <c:pt idx="179">
                  <c:v>0.9</c:v>
                </c:pt>
                <c:pt idx="180">
                  <c:v>0.9</c:v>
                </c:pt>
                <c:pt idx="181">
                  <c:v>0.9</c:v>
                </c:pt>
                <c:pt idx="182">
                  <c:v>0.9</c:v>
                </c:pt>
                <c:pt idx="183">
                  <c:v>0.9</c:v>
                </c:pt>
                <c:pt idx="184">
                  <c:v>0.9</c:v>
                </c:pt>
                <c:pt idx="185">
                  <c:v>0.9</c:v>
                </c:pt>
                <c:pt idx="186">
                  <c:v>0.9</c:v>
                </c:pt>
                <c:pt idx="187">
                  <c:v>0.9</c:v>
                </c:pt>
                <c:pt idx="188">
                  <c:v>0.9</c:v>
                </c:pt>
                <c:pt idx="189">
                  <c:v>0.9</c:v>
                </c:pt>
                <c:pt idx="190">
                  <c:v>0.9</c:v>
                </c:pt>
                <c:pt idx="191">
                  <c:v>0.9</c:v>
                </c:pt>
                <c:pt idx="192">
                  <c:v>0.9</c:v>
                </c:pt>
                <c:pt idx="193">
                  <c:v>0.9</c:v>
                </c:pt>
                <c:pt idx="194">
                  <c:v>0.9</c:v>
                </c:pt>
                <c:pt idx="195">
                  <c:v>0.9</c:v>
                </c:pt>
                <c:pt idx="196">
                  <c:v>0.9</c:v>
                </c:pt>
                <c:pt idx="197">
                  <c:v>0.9</c:v>
                </c:pt>
                <c:pt idx="198">
                  <c:v>0.9</c:v>
                </c:pt>
                <c:pt idx="199">
                  <c:v>0.9</c:v>
                </c:pt>
                <c:pt idx="200">
                  <c:v>0.9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0.9</c:v>
                </c:pt>
                <c:pt idx="277">
                  <c:v>0.9</c:v>
                </c:pt>
                <c:pt idx="278">
                  <c:v>0.9</c:v>
                </c:pt>
                <c:pt idx="279">
                  <c:v>0.9</c:v>
                </c:pt>
                <c:pt idx="280">
                  <c:v>0.9</c:v>
                </c:pt>
                <c:pt idx="281">
                  <c:v>0.9</c:v>
                </c:pt>
                <c:pt idx="282">
                  <c:v>0.9</c:v>
                </c:pt>
                <c:pt idx="283">
                  <c:v>0.9</c:v>
                </c:pt>
                <c:pt idx="284">
                  <c:v>0.9</c:v>
                </c:pt>
                <c:pt idx="285">
                  <c:v>0.9</c:v>
                </c:pt>
                <c:pt idx="286">
                  <c:v>0.9</c:v>
                </c:pt>
                <c:pt idx="287">
                  <c:v>0.9</c:v>
                </c:pt>
                <c:pt idx="288">
                  <c:v>0.9</c:v>
                </c:pt>
                <c:pt idx="289">
                  <c:v>0.9</c:v>
                </c:pt>
                <c:pt idx="290">
                  <c:v>0.9</c:v>
                </c:pt>
                <c:pt idx="291">
                  <c:v>0.9</c:v>
                </c:pt>
                <c:pt idx="292">
                  <c:v>0.9</c:v>
                </c:pt>
                <c:pt idx="293">
                  <c:v>0.9</c:v>
                </c:pt>
                <c:pt idx="294">
                  <c:v>0.9</c:v>
                </c:pt>
                <c:pt idx="295">
                  <c:v>0.9</c:v>
                </c:pt>
                <c:pt idx="296">
                  <c:v>0.9</c:v>
                </c:pt>
                <c:pt idx="297">
                  <c:v>0.9</c:v>
                </c:pt>
                <c:pt idx="298">
                  <c:v>0.9</c:v>
                </c:pt>
                <c:pt idx="299">
                  <c:v>0.9</c:v>
                </c:pt>
                <c:pt idx="300">
                  <c:v>0.9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48-47AD-A5B2-8EA1BFFF2A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7191168"/>
        <c:axId val="327193520"/>
      </c:scatterChart>
      <c:valAx>
        <c:axId val="327191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193520"/>
        <c:crosses val="autoZero"/>
        <c:crossBetween val="midCat"/>
      </c:valAx>
      <c:valAx>
        <c:axId val="32719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Wwl</a:t>
                </a:r>
                <a:r>
                  <a:rPr lang="en-US" dirty="0"/>
                  <a:t>(volts)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1911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wbl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Sheet1!$G$2:$G$402</c:f>
              <c:numCache>
                <c:formatCode>0.00E+00</c:formatCode>
                <c:ptCount val="401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Sheet1!$H$2:$H$402</c:f>
              <c:numCache>
                <c:formatCode>0.00E+00</c:formatCode>
                <c:ptCount val="4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0.45</c:v>
                </c:pt>
                <c:pt idx="52">
                  <c:v>0.45</c:v>
                </c:pt>
                <c:pt idx="53">
                  <c:v>0.45</c:v>
                </c:pt>
                <c:pt idx="54">
                  <c:v>0.45</c:v>
                </c:pt>
                <c:pt idx="55">
                  <c:v>0.45</c:v>
                </c:pt>
                <c:pt idx="56">
                  <c:v>0.45</c:v>
                </c:pt>
                <c:pt idx="57">
                  <c:v>0.45</c:v>
                </c:pt>
                <c:pt idx="58">
                  <c:v>0.45</c:v>
                </c:pt>
                <c:pt idx="59">
                  <c:v>0.45</c:v>
                </c:pt>
                <c:pt idx="60">
                  <c:v>0.45</c:v>
                </c:pt>
                <c:pt idx="61">
                  <c:v>0.45</c:v>
                </c:pt>
                <c:pt idx="62">
                  <c:v>0.45</c:v>
                </c:pt>
                <c:pt idx="63">
                  <c:v>0.45</c:v>
                </c:pt>
                <c:pt idx="64">
                  <c:v>0.45</c:v>
                </c:pt>
                <c:pt idx="65">
                  <c:v>0.45</c:v>
                </c:pt>
                <c:pt idx="66">
                  <c:v>0.45</c:v>
                </c:pt>
                <c:pt idx="67">
                  <c:v>0.45</c:v>
                </c:pt>
                <c:pt idx="68">
                  <c:v>0.45</c:v>
                </c:pt>
                <c:pt idx="69">
                  <c:v>0.45</c:v>
                </c:pt>
                <c:pt idx="70">
                  <c:v>0.45</c:v>
                </c:pt>
                <c:pt idx="71">
                  <c:v>0.45</c:v>
                </c:pt>
                <c:pt idx="72">
                  <c:v>0.45</c:v>
                </c:pt>
                <c:pt idx="73">
                  <c:v>0.45</c:v>
                </c:pt>
                <c:pt idx="74">
                  <c:v>0.45</c:v>
                </c:pt>
                <c:pt idx="75">
                  <c:v>0.45</c:v>
                </c:pt>
                <c:pt idx="76">
                  <c:v>0.45</c:v>
                </c:pt>
                <c:pt idx="77">
                  <c:v>0.45</c:v>
                </c:pt>
                <c:pt idx="78">
                  <c:v>0.45</c:v>
                </c:pt>
                <c:pt idx="79">
                  <c:v>0.45</c:v>
                </c:pt>
                <c:pt idx="80">
                  <c:v>0.45</c:v>
                </c:pt>
                <c:pt idx="81">
                  <c:v>0.45</c:v>
                </c:pt>
                <c:pt idx="82">
                  <c:v>0.45</c:v>
                </c:pt>
                <c:pt idx="83">
                  <c:v>0.45</c:v>
                </c:pt>
                <c:pt idx="84">
                  <c:v>0.45</c:v>
                </c:pt>
                <c:pt idx="85">
                  <c:v>0.45</c:v>
                </c:pt>
                <c:pt idx="86">
                  <c:v>0.45</c:v>
                </c:pt>
                <c:pt idx="87">
                  <c:v>0.45</c:v>
                </c:pt>
                <c:pt idx="88">
                  <c:v>0.45</c:v>
                </c:pt>
                <c:pt idx="89">
                  <c:v>0.45</c:v>
                </c:pt>
                <c:pt idx="90">
                  <c:v>0.45</c:v>
                </c:pt>
                <c:pt idx="91">
                  <c:v>0.45</c:v>
                </c:pt>
                <c:pt idx="92">
                  <c:v>0.45</c:v>
                </c:pt>
                <c:pt idx="93">
                  <c:v>0.45</c:v>
                </c:pt>
                <c:pt idx="94">
                  <c:v>0.45</c:v>
                </c:pt>
                <c:pt idx="95">
                  <c:v>0.45</c:v>
                </c:pt>
                <c:pt idx="96">
                  <c:v>0.45</c:v>
                </c:pt>
                <c:pt idx="97">
                  <c:v>0.45</c:v>
                </c:pt>
                <c:pt idx="98">
                  <c:v>0.45</c:v>
                </c:pt>
                <c:pt idx="99">
                  <c:v>0.45</c:v>
                </c:pt>
                <c:pt idx="100">
                  <c:v>0.45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0.9</c:v>
                </c:pt>
                <c:pt idx="152">
                  <c:v>0.9</c:v>
                </c:pt>
                <c:pt idx="153">
                  <c:v>0.9</c:v>
                </c:pt>
                <c:pt idx="154">
                  <c:v>0.9</c:v>
                </c:pt>
                <c:pt idx="155">
                  <c:v>0.9</c:v>
                </c:pt>
                <c:pt idx="156">
                  <c:v>0.9</c:v>
                </c:pt>
                <c:pt idx="157">
                  <c:v>0.9</c:v>
                </c:pt>
                <c:pt idx="158">
                  <c:v>0.9</c:v>
                </c:pt>
                <c:pt idx="159">
                  <c:v>0.9</c:v>
                </c:pt>
                <c:pt idx="160">
                  <c:v>0.9</c:v>
                </c:pt>
                <c:pt idx="161">
                  <c:v>0.9</c:v>
                </c:pt>
                <c:pt idx="162">
                  <c:v>0.9</c:v>
                </c:pt>
                <c:pt idx="163">
                  <c:v>0.9</c:v>
                </c:pt>
                <c:pt idx="164">
                  <c:v>0.9</c:v>
                </c:pt>
                <c:pt idx="165">
                  <c:v>0.9</c:v>
                </c:pt>
                <c:pt idx="166">
                  <c:v>0.9</c:v>
                </c:pt>
                <c:pt idx="167">
                  <c:v>0.9</c:v>
                </c:pt>
                <c:pt idx="168">
                  <c:v>0.9</c:v>
                </c:pt>
                <c:pt idx="169">
                  <c:v>0.9</c:v>
                </c:pt>
                <c:pt idx="170">
                  <c:v>0.9</c:v>
                </c:pt>
                <c:pt idx="171">
                  <c:v>0.9</c:v>
                </c:pt>
                <c:pt idx="172">
                  <c:v>0.9</c:v>
                </c:pt>
                <c:pt idx="173">
                  <c:v>0.9</c:v>
                </c:pt>
                <c:pt idx="174">
                  <c:v>0.9</c:v>
                </c:pt>
                <c:pt idx="175">
                  <c:v>0.9</c:v>
                </c:pt>
                <c:pt idx="176">
                  <c:v>0.9</c:v>
                </c:pt>
                <c:pt idx="177">
                  <c:v>0.9</c:v>
                </c:pt>
                <c:pt idx="178">
                  <c:v>0.9</c:v>
                </c:pt>
                <c:pt idx="179">
                  <c:v>0.9</c:v>
                </c:pt>
                <c:pt idx="180">
                  <c:v>0.9</c:v>
                </c:pt>
                <c:pt idx="181">
                  <c:v>0.9</c:v>
                </c:pt>
                <c:pt idx="182">
                  <c:v>0.9</c:v>
                </c:pt>
                <c:pt idx="183">
                  <c:v>0.9</c:v>
                </c:pt>
                <c:pt idx="184">
                  <c:v>0.9</c:v>
                </c:pt>
                <c:pt idx="185">
                  <c:v>0.9</c:v>
                </c:pt>
                <c:pt idx="186">
                  <c:v>0.9</c:v>
                </c:pt>
                <c:pt idx="187">
                  <c:v>0.9</c:v>
                </c:pt>
                <c:pt idx="188">
                  <c:v>0.9</c:v>
                </c:pt>
                <c:pt idx="189">
                  <c:v>0.9</c:v>
                </c:pt>
                <c:pt idx="190">
                  <c:v>0.9</c:v>
                </c:pt>
                <c:pt idx="191">
                  <c:v>0.9</c:v>
                </c:pt>
                <c:pt idx="192">
                  <c:v>0.9</c:v>
                </c:pt>
                <c:pt idx="193">
                  <c:v>0.9</c:v>
                </c:pt>
                <c:pt idx="194">
                  <c:v>0.9</c:v>
                </c:pt>
                <c:pt idx="195">
                  <c:v>0.9</c:v>
                </c:pt>
                <c:pt idx="196">
                  <c:v>0.9</c:v>
                </c:pt>
                <c:pt idx="197">
                  <c:v>0.9</c:v>
                </c:pt>
                <c:pt idx="198">
                  <c:v>0.9</c:v>
                </c:pt>
                <c:pt idx="199">
                  <c:v>0.9</c:v>
                </c:pt>
                <c:pt idx="200">
                  <c:v>0.9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C8C-4A23-9BE0-C28BCF454E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7194696"/>
        <c:axId val="327177056"/>
      </c:scatterChart>
      <c:valAx>
        <c:axId val="327194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177056"/>
        <c:crosses val="autoZero"/>
        <c:crossBetween val="midCat"/>
      </c:valAx>
      <c:valAx>
        <c:axId val="327177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Wbl</a:t>
                </a:r>
                <a:r>
                  <a:rPr lang="en-US" dirty="0"/>
                  <a:t>(volts)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1946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Sheet1!$A$2:$A$403</c:f>
              <c:numCache>
                <c:formatCode>0.00E+00</c:formatCode>
                <c:ptCount val="402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Sheet1!$B$2:$B$403</c:f>
              <c:numCache>
                <c:formatCode>0.00E+00</c:formatCode>
                <c:ptCount val="402"/>
                <c:pt idx="0">
                  <c:v>0.45</c:v>
                </c:pt>
                <c:pt idx="1">
                  <c:v>0.45</c:v>
                </c:pt>
                <c:pt idx="2">
                  <c:v>0.45</c:v>
                </c:pt>
                <c:pt idx="3">
                  <c:v>0.45</c:v>
                </c:pt>
                <c:pt idx="4">
                  <c:v>0.45</c:v>
                </c:pt>
                <c:pt idx="5">
                  <c:v>0.45</c:v>
                </c:pt>
                <c:pt idx="6">
                  <c:v>0.45</c:v>
                </c:pt>
                <c:pt idx="7">
                  <c:v>0.45</c:v>
                </c:pt>
                <c:pt idx="8">
                  <c:v>0.45</c:v>
                </c:pt>
                <c:pt idx="9">
                  <c:v>0.45</c:v>
                </c:pt>
                <c:pt idx="10">
                  <c:v>0.45</c:v>
                </c:pt>
                <c:pt idx="11">
                  <c:v>0.45</c:v>
                </c:pt>
                <c:pt idx="12">
                  <c:v>0.45</c:v>
                </c:pt>
                <c:pt idx="13">
                  <c:v>0.45</c:v>
                </c:pt>
                <c:pt idx="14">
                  <c:v>0.45</c:v>
                </c:pt>
                <c:pt idx="15">
                  <c:v>0.45</c:v>
                </c:pt>
                <c:pt idx="16">
                  <c:v>0.45</c:v>
                </c:pt>
                <c:pt idx="17">
                  <c:v>0.45</c:v>
                </c:pt>
                <c:pt idx="18">
                  <c:v>0.45</c:v>
                </c:pt>
                <c:pt idx="19">
                  <c:v>0.45</c:v>
                </c:pt>
                <c:pt idx="20">
                  <c:v>0.45</c:v>
                </c:pt>
                <c:pt idx="21">
                  <c:v>0.45</c:v>
                </c:pt>
                <c:pt idx="22">
                  <c:v>0.45</c:v>
                </c:pt>
                <c:pt idx="23">
                  <c:v>0.45</c:v>
                </c:pt>
                <c:pt idx="24">
                  <c:v>0.45</c:v>
                </c:pt>
                <c:pt idx="25">
                  <c:v>0.45</c:v>
                </c:pt>
                <c:pt idx="26">
                  <c:v>0.45</c:v>
                </c:pt>
                <c:pt idx="27">
                  <c:v>0.45</c:v>
                </c:pt>
                <c:pt idx="28">
                  <c:v>0.45</c:v>
                </c:pt>
                <c:pt idx="29">
                  <c:v>0.45</c:v>
                </c:pt>
                <c:pt idx="30">
                  <c:v>0.45</c:v>
                </c:pt>
                <c:pt idx="31">
                  <c:v>0.45</c:v>
                </c:pt>
                <c:pt idx="32">
                  <c:v>0.45</c:v>
                </c:pt>
                <c:pt idx="33">
                  <c:v>0.45</c:v>
                </c:pt>
                <c:pt idx="34">
                  <c:v>0.45</c:v>
                </c:pt>
                <c:pt idx="35">
                  <c:v>0.45</c:v>
                </c:pt>
                <c:pt idx="36">
                  <c:v>0.45</c:v>
                </c:pt>
                <c:pt idx="37">
                  <c:v>0.45</c:v>
                </c:pt>
                <c:pt idx="38">
                  <c:v>0.45</c:v>
                </c:pt>
                <c:pt idx="39">
                  <c:v>0.45</c:v>
                </c:pt>
                <c:pt idx="40">
                  <c:v>0.45</c:v>
                </c:pt>
                <c:pt idx="41">
                  <c:v>0.45</c:v>
                </c:pt>
                <c:pt idx="42">
                  <c:v>0.45</c:v>
                </c:pt>
                <c:pt idx="43">
                  <c:v>0.45</c:v>
                </c:pt>
                <c:pt idx="44">
                  <c:v>0.45</c:v>
                </c:pt>
                <c:pt idx="45">
                  <c:v>0.45</c:v>
                </c:pt>
                <c:pt idx="46">
                  <c:v>0.45</c:v>
                </c:pt>
                <c:pt idx="47">
                  <c:v>0.45</c:v>
                </c:pt>
                <c:pt idx="48">
                  <c:v>0.45</c:v>
                </c:pt>
                <c:pt idx="49">
                  <c:v>0.45</c:v>
                </c:pt>
                <c:pt idx="50">
                  <c:v>0.45</c:v>
                </c:pt>
                <c:pt idx="51">
                  <c:v>0.45119999999999999</c:v>
                </c:pt>
                <c:pt idx="52">
                  <c:v>0.45</c:v>
                </c:pt>
                <c:pt idx="53">
                  <c:v>0.45</c:v>
                </c:pt>
                <c:pt idx="54">
                  <c:v>0.45</c:v>
                </c:pt>
                <c:pt idx="55">
                  <c:v>0.45</c:v>
                </c:pt>
                <c:pt idx="56">
                  <c:v>0.45</c:v>
                </c:pt>
                <c:pt idx="57">
                  <c:v>0.45</c:v>
                </c:pt>
                <c:pt idx="58">
                  <c:v>0.45</c:v>
                </c:pt>
                <c:pt idx="59">
                  <c:v>0.45</c:v>
                </c:pt>
                <c:pt idx="60">
                  <c:v>0.45</c:v>
                </c:pt>
                <c:pt idx="61">
                  <c:v>0.45</c:v>
                </c:pt>
                <c:pt idx="62">
                  <c:v>0.45</c:v>
                </c:pt>
                <c:pt idx="63">
                  <c:v>0.45</c:v>
                </c:pt>
                <c:pt idx="64">
                  <c:v>0.45</c:v>
                </c:pt>
                <c:pt idx="65">
                  <c:v>0.45</c:v>
                </c:pt>
                <c:pt idx="66">
                  <c:v>0.45</c:v>
                </c:pt>
                <c:pt idx="67">
                  <c:v>0.45</c:v>
                </c:pt>
                <c:pt idx="68">
                  <c:v>0.45</c:v>
                </c:pt>
                <c:pt idx="69">
                  <c:v>0.45</c:v>
                </c:pt>
                <c:pt idx="70">
                  <c:v>0.45</c:v>
                </c:pt>
                <c:pt idx="71">
                  <c:v>0.45</c:v>
                </c:pt>
                <c:pt idx="72">
                  <c:v>0.45</c:v>
                </c:pt>
                <c:pt idx="73">
                  <c:v>0.45</c:v>
                </c:pt>
                <c:pt idx="74">
                  <c:v>0.45</c:v>
                </c:pt>
                <c:pt idx="75">
                  <c:v>0.45</c:v>
                </c:pt>
                <c:pt idx="76">
                  <c:v>0.45069999999999999</c:v>
                </c:pt>
                <c:pt idx="77">
                  <c:v>0.45</c:v>
                </c:pt>
                <c:pt idx="78">
                  <c:v>0.45</c:v>
                </c:pt>
                <c:pt idx="79">
                  <c:v>0.45</c:v>
                </c:pt>
                <c:pt idx="80">
                  <c:v>0.45</c:v>
                </c:pt>
                <c:pt idx="81">
                  <c:v>0.45</c:v>
                </c:pt>
                <c:pt idx="82">
                  <c:v>0.45</c:v>
                </c:pt>
                <c:pt idx="83">
                  <c:v>0.45</c:v>
                </c:pt>
                <c:pt idx="84">
                  <c:v>0.45</c:v>
                </c:pt>
                <c:pt idx="85">
                  <c:v>0.45</c:v>
                </c:pt>
                <c:pt idx="86">
                  <c:v>0.45</c:v>
                </c:pt>
                <c:pt idx="87">
                  <c:v>0.45</c:v>
                </c:pt>
                <c:pt idx="88">
                  <c:v>0.45</c:v>
                </c:pt>
                <c:pt idx="89">
                  <c:v>0.45</c:v>
                </c:pt>
                <c:pt idx="90">
                  <c:v>0.45</c:v>
                </c:pt>
                <c:pt idx="91">
                  <c:v>0.45</c:v>
                </c:pt>
                <c:pt idx="92">
                  <c:v>0.45</c:v>
                </c:pt>
                <c:pt idx="93">
                  <c:v>0.45</c:v>
                </c:pt>
                <c:pt idx="94">
                  <c:v>0.45</c:v>
                </c:pt>
                <c:pt idx="95">
                  <c:v>0.45</c:v>
                </c:pt>
                <c:pt idx="96">
                  <c:v>0.45</c:v>
                </c:pt>
                <c:pt idx="97">
                  <c:v>0.45</c:v>
                </c:pt>
                <c:pt idx="98">
                  <c:v>0.45</c:v>
                </c:pt>
                <c:pt idx="99">
                  <c:v>0.45</c:v>
                </c:pt>
                <c:pt idx="100">
                  <c:v>0.45</c:v>
                </c:pt>
                <c:pt idx="101">
                  <c:v>0.44740000000000002</c:v>
                </c:pt>
                <c:pt idx="102">
                  <c:v>0.45</c:v>
                </c:pt>
                <c:pt idx="103">
                  <c:v>0.45</c:v>
                </c:pt>
                <c:pt idx="104">
                  <c:v>0.44990000000000002</c:v>
                </c:pt>
                <c:pt idx="105">
                  <c:v>0.45</c:v>
                </c:pt>
                <c:pt idx="106">
                  <c:v>0.45</c:v>
                </c:pt>
                <c:pt idx="107">
                  <c:v>0.45</c:v>
                </c:pt>
                <c:pt idx="108">
                  <c:v>0.45</c:v>
                </c:pt>
                <c:pt idx="109">
                  <c:v>0.45</c:v>
                </c:pt>
                <c:pt idx="110">
                  <c:v>0.45</c:v>
                </c:pt>
                <c:pt idx="111">
                  <c:v>0.45</c:v>
                </c:pt>
                <c:pt idx="112">
                  <c:v>0.45</c:v>
                </c:pt>
                <c:pt idx="113">
                  <c:v>0.45</c:v>
                </c:pt>
                <c:pt idx="114">
                  <c:v>0.45</c:v>
                </c:pt>
                <c:pt idx="115">
                  <c:v>0.45</c:v>
                </c:pt>
                <c:pt idx="116">
                  <c:v>0.45</c:v>
                </c:pt>
                <c:pt idx="117">
                  <c:v>0.45</c:v>
                </c:pt>
                <c:pt idx="118">
                  <c:v>0.45</c:v>
                </c:pt>
                <c:pt idx="119">
                  <c:v>0.44990000000000002</c:v>
                </c:pt>
                <c:pt idx="120">
                  <c:v>0.45</c:v>
                </c:pt>
                <c:pt idx="121">
                  <c:v>0.45</c:v>
                </c:pt>
                <c:pt idx="122">
                  <c:v>0.45</c:v>
                </c:pt>
                <c:pt idx="123">
                  <c:v>0.45</c:v>
                </c:pt>
                <c:pt idx="124">
                  <c:v>0.45</c:v>
                </c:pt>
                <c:pt idx="125">
                  <c:v>0.45</c:v>
                </c:pt>
                <c:pt idx="126">
                  <c:v>0.45</c:v>
                </c:pt>
                <c:pt idx="127">
                  <c:v>0.45</c:v>
                </c:pt>
                <c:pt idx="128">
                  <c:v>0.45</c:v>
                </c:pt>
                <c:pt idx="129">
                  <c:v>0.45</c:v>
                </c:pt>
                <c:pt idx="130">
                  <c:v>0.45</c:v>
                </c:pt>
                <c:pt idx="131">
                  <c:v>0.45</c:v>
                </c:pt>
                <c:pt idx="132">
                  <c:v>0.45</c:v>
                </c:pt>
                <c:pt idx="133">
                  <c:v>0.45</c:v>
                </c:pt>
                <c:pt idx="134">
                  <c:v>0.45</c:v>
                </c:pt>
                <c:pt idx="135">
                  <c:v>0.45</c:v>
                </c:pt>
                <c:pt idx="136">
                  <c:v>0.45</c:v>
                </c:pt>
                <c:pt idx="137">
                  <c:v>0.45</c:v>
                </c:pt>
                <c:pt idx="138">
                  <c:v>0.45</c:v>
                </c:pt>
                <c:pt idx="139">
                  <c:v>0.45</c:v>
                </c:pt>
                <c:pt idx="140">
                  <c:v>0.45</c:v>
                </c:pt>
                <c:pt idx="141">
                  <c:v>0.45</c:v>
                </c:pt>
                <c:pt idx="142">
                  <c:v>0.45</c:v>
                </c:pt>
                <c:pt idx="143">
                  <c:v>0.45</c:v>
                </c:pt>
                <c:pt idx="144">
                  <c:v>0.45</c:v>
                </c:pt>
                <c:pt idx="145">
                  <c:v>0.45</c:v>
                </c:pt>
                <c:pt idx="146">
                  <c:v>0.45</c:v>
                </c:pt>
                <c:pt idx="147">
                  <c:v>0.45</c:v>
                </c:pt>
                <c:pt idx="148">
                  <c:v>0.45</c:v>
                </c:pt>
                <c:pt idx="149">
                  <c:v>0.45</c:v>
                </c:pt>
                <c:pt idx="150">
                  <c:v>0.45</c:v>
                </c:pt>
                <c:pt idx="151">
                  <c:v>0.4526</c:v>
                </c:pt>
                <c:pt idx="152">
                  <c:v>0.45</c:v>
                </c:pt>
                <c:pt idx="153">
                  <c:v>0.45</c:v>
                </c:pt>
                <c:pt idx="154">
                  <c:v>0.45</c:v>
                </c:pt>
                <c:pt idx="155">
                  <c:v>0.45</c:v>
                </c:pt>
                <c:pt idx="156">
                  <c:v>0.45</c:v>
                </c:pt>
                <c:pt idx="157">
                  <c:v>0.45</c:v>
                </c:pt>
                <c:pt idx="158">
                  <c:v>0.45</c:v>
                </c:pt>
                <c:pt idx="159">
                  <c:v>0.45</c:v>
                </c:pt>
                <c:pt idx="160">
                  <c:v>0.45</c:v>
                </c:pt>
                <c:pt idx="161">
                  <c:v>0.45</c:v>
                </c:pt>
                <c:pt idx="162">
                  <c:v>0.45</c:v>
                </c:pt>
                <c:pt idx="163">
                  <c:v>0.45</c:v>
                </c:pt>
                <c:pt idx="164">
                  <c:v>0.45</c:v>
                </c:pt>
                <c:pt idx="165">
                  <c:v>0.45</c:v>
                </c:pt>
                <c:pt idx="166">
                  <c:v>0.45</c:v>
                </c:pt>
                <c:pt idx="167">
                  <c:v>0.45</c:v>
                </c:pt>
                <c:pt idx="168">
                  <c:v>0.45</c:v>
                </c:pt>
                <c:pt idx="169">
                  <c:v>0.45</c:v>
                </c:pt>
                <c:pt idx="170">
                  <c:v>0.45</c:v>
                </c:pt>
                <c:pt idx="171">
                  <c:v>0.45</c:v>
                </c:pt>
                <c:pt idx="172">
                  <c:v>0.45</c:v>
                </c:pt>
                <c:pt idx="173">
                  <c:v>0.45</c:v>
                </c:pt>
                <c:pt idx="174">
                  <c:v>0.45</c:v>
                </c:pt>
                <c:pt idx="175">
                  <c:v>0.45</c:v>
                </c:pt>
                <c:pt idx="176">
                  <c:v>0.89990000000000003</c:v>
                </c:pt>
                <c:pt idx="177">
                  <c:v>0.9</c:v>
                </c:pt>
                <c:pt idx="178">
                  <c:v>0.9</c:v>
                </c:pt>
                <c:pt idx="179">
                  <c:v>0.9</c:v>
                </c:pt>
                <c:pt idx="180">
                  <c:v>0.9</c:v>
                </c:pt>
                <c:pt idx="181">
                  <c:v>0.9</c:v>
                </c:pt>
                <c:pt idx="182">
                  <c:v>0.9</c:v>
                </c:pt>
                <c:pt idx="183">
                  <c:v>0.9</c:v>
                </c:pt>
                <c:pt idx="184">
                  <c:v>0.9</c:v>
                </c:pt>
                <c:pt idx="185">
                  <c:v>0.9</c:v>
                </c:pt>
                <c:pt idx="186">
                  <c:v>0.9</c:v>
                </c:pt>
                <c:pt idx="187">
                  <c:v>0.9</c:v>
                </c:pt>
                <c:pt idx="188">
                  <c:v>0.9</c:v>
                </c:pt>
                <c:pt idx="189">
                  <c:v>0.9</c:v>
                </c:pt>
                <c:pt idx="190">
                  <c:v>0.9</c:v>
                </c:pt>
                <c:pt idx="191">
                  <c:v>0.9</c:v>
                </c:pt>
                <c:pt idx="192">
                  <c:v>0.9</c:v>
                </c:pt>
                <c:pt idx="193">
                  <c:v>0.9</c:v>
                </c:pt>
                <c:pt idx="194">
                  <c:v>0.9</c:v>
                </c:pt>
                <c:pt idx="195">
                  <c:v>0.9</c:v>
                </c:pt>
                <c:pt idx="196">
                  <c:v>0.9</c:v>
                </c:pt>
                <c:pt idx="197">
                  <c:v>0.9</c:v>
                </c:pt>
                <c:pt idx="198">
                  <c:v>0.9</c:v>
                </c:pt>
                <c:pt idx="199">
                  <c:v>0.9</c:v>
                </c:pt>
                <c:pt idx="200">
                  <c:v>0.9</c:v>
                </c:pt>
                <c:pt idx="201">
                  <c:v>0.88439999999999996</c:v>
                </c:pt>
                <c:pt idx="202">
                  <c:v>0.89959999999999996</c:v>
                </c:pt>
                <c:pt idx="203">
                  <c:v>0.89959999999999996</c:v>
                </c:pt>
                <c:pt idx="204">
                  <c:v>0.89959999999999996</c:v>
                </c:pt>
                <c:pt idx="205">
                  <c:v>0.89959999999999996</c:v>
                </c:pt>
                <c:pt idx="206">
                  <c:v>0.89970000000000006</c:v>
                </c:pt>
                <c:pt idx="207">
                  <c:v>0.89959999999999996</c:v>
                </c:pt>
                <c:pt idx="208">
                  <c:v>0.89959999999999996</c:v>
                </c:pt>
                <c:pt idx="209">
                  <c:v>0.89959999999999996</c:v>
                </c:pt>
                <c:pt idx="210">
                  <c:v>0.89959999999999996</c:v>
                </c:pt>
                <c:pt idx="211">
                  <c:v>0.89949999999999997</c:v>
                </c:pt>
                <c:pt idx="212">
                  <c:v>0.89949999999999997</c:v>
                </c:pt>
                <c:pt idx="213">
                  <c:v>0.89959999999999996</c:v>
                </c:pt>
                <c:pt idx="214">
                  <c:v>0.89959999999999996</c:v>
                </c:pt>
                <c:pt idx="215">
                  <c:v>0.89959999999999996</c:v>
                </c:pt>
                <c:pt idx="216">
                  <c:v>0.89959999999999996</c:v>
                </c:pt>
                <c:pt idx="217">
                  <c:v>0.89959999999999996</c:v>
                </c:pt>
                <c:pt idx="218">
                  <c:v>0.89959999999999996</c:v>
                </c:pt>
                <c:pt idx="219">
                  <c:v>0.89959999999999996</c:v>
                </c:pt>
                <c:pt idx="220">
                  <c:v>0.89959999999999996</c:v>
                </c:pt>
                <c:pt idx="221">
                  <c:v>0.89970000000000006</c:v>
                </c:pt>
                <c:pt idx="222">
                  <c:v>0.89970000000000006</c:v>
                </c:pt>
                <c:pt idx="223">
                  <c:v>0.89970000000000006</c:v>
                </c:pt>
                <c:pt idx="224">
                  <c:v>0.89959999999999996</c:v>
                </c:pt>
                <c:pt idx="225">
                  <c:v>0.89949999999999997</c:v>
                </c:pt>
                <c:pt idx="226">
                  <c:v>0.89959999999999996</c:v>
                </c:pt>
                <c:pt idx="227">
                  <c:v>0.89959999999999996</c:v>
                </c:pt>
                <c:pt idx="228">
                  <c:v>0.89959999999999996</c:v>
                </c:pt>
                <c:pt idx="229">
                  <c:v>0.89959999999999996</c:v>
                </c:pt>
                <c:pt idx="230">
                  <c:v>0.89959999999999996</c:v>
                </c:pt>
                <c:pt idx="231">
                  <c:v>0.89959999999999996</c:v>
                </c:pt>
                <c:pt idx="232">
                  <c:v>0.89959999999999996</c:v>
                </c:pt>
                <c:pt idx="233">
                  <c:v>0.89959999999999996</c:v>
                </c:pt>
                <c:pt idx="234">
                  <c:v>0.89959999999999996</c:v>
                </c:pt>
                <c:pt idx="235">
                  <c:v>0.89959999999999996</c:v>
                </c:pt>
                <c:pt idx="236">
                  <c:v>0.89959999999999996</c:v>
                </c:pt>
                <c:pt idx="237">
                  <c:v>0.89959999999999996</c:v>
                </c:pt>
                <c:pt idx="238">
                  <c:v>0.89959999999999996</c:v>
                </c:pt>
                <c:pt idx="239">
                  <c:v>0.89959999999999996</c:v>
                </c:pt>
                <c:pt idx="240">
                  <c:v>0.89959999999999996</c:v>
                </c:pt>
                <c:pt idx="241">
                  <c:v>0.89959999999999996</c:v>
                </c:pt>
                <c:pt idx="242">
                  <c:v>0.89959999999999996</c:v>
                </c:pt>
                <c:pt idx="243">
                  <c:v>0.89959999999999996</c:v>
                </c:pt>
                <c:pt idx="244">
                  <c:v>0.89959999999999996</c:v>
                </c:pt>
                <c:pt idx="245">
                  <c:v>0.89959999999999996</c:v>
                </c:pt>
                <c:pt idx="246">
                  <c:v>0.89959999999999996</c:v>
                </c:pt>
                <c:pt idx="247">
                  <c:v>0.89959999999999996</c:v>
                </c:pt>
                <c:pt idx="248">
                  <c:v>0.89959999999999996</c:v>
                </c:pt>
                <c:pt idx="249">
                  <c:v>0.89959999999999996</c:v>
                </c:pt>
                <c:pt idx="250">
                  <c:v>0.89959999999999996</c:v>
                </c:pt>
                <c:pt idx="251">
                  <c:v>0.89959999999999996</c:v>
                </c:pt>
                <c:pt idx="252">
                  <c:v>0.89959999999999996</c:v>
                </c:pt>
                <c:pt idx="253">
                  <c:v>0.89959999999999996</c:v>
                </c:pt>
                <c:pt idx="254">
                  <c:v>0.89959999999999996</c:v>
                </c:pt>
                <c:pt idx="255">
                  <c:v>0.89959999999999996</c:v>
                </c:pt>
                <c:pt idx="256">
                  <c:v>0.89959999999999996</c:v>
                </c:pt>
                <c:pt idx="257">
                  <c:v>0.89959999999999996</c:v>
                </c:pt>
                <c:pt idx="258">
                  <c:v>0.89959999999999996</c:v>
                </c:pt>
                <c:pt idx="259">
                  <c:v>0.89959999999999996</c:v>
                </c:pt>
                <c:pt idx="260">
                  <c:v>0.89959999999999996</c:v>
                </c:pt>
                <c:pt idx="261">
                  <c:v>0.89959999999999996</c:v>
                </c:pt>
                <c:pt idx="262">
                  <c:v>0.89959999999999996</c:v>
                </c:pt>
                <c:pt idx="263">
                  <c:v>0.89959999999999996</c:v>
                </c:pt>
                <c:pt idx="264">
                  <c:v>0.89959999999999996</c:v>
                </c:pt>
                <c:pt idx="265">
                  <c:v>0.89959999999999996</c:v>
                </c:pt>
                <c:pt idx="266">
                  <c:v>0.89959999999999996</c:v>
                </c:pt>
                <c:pt idx="267">
                  <c:v>0.89959999999999996</c:v>
                </c:pt>
                <c:pt idx="268">
                  <c:v>0.89959999999999996</c:v>
                </c:pt>
                <c:pt idx="269">
                  <c:v>0.89959999999999996</c:v>
                </c:pt>
                <c:pt idx="270">
                  <c:v>0.89959999999999996</c:v>
                </c:pt>
                <c:pt idx="271">
                  <c:v>0.89959999999999996</c:v>
                </c:pt>
                <c:pt idx="272">
                  <c:v>0.89959999999999996</c:v>
                </c:pt>
                <c:pt idx="273">
                  <c:v>0.89959999999999996</c:v>
                </c:pt>
                <c:pt idx="274">
                  <c:v>0.89959999999999996</c:v>
                </c:pt>
                <c:pt idx="275">
                  <c:v>0.89959999999999996</c:v>
                </c:pt>
                <c:pt idx="276">
                  <c:v>1.3669999999999999E-3</c:v>
                </c:pt>
                <c:pt idx="277">
                  <c:v>2.4539999999999999E-5</c:v>
                </c:pt>
                <c:pt idx="278">
                  <c:v>2.4660000000000001E-5</c:v>
                </c:pt>
                <c:pt idx="279">
                  <c:v>2.5469999999999998E-5</c:v>
                </c:pt>
                <c:pt idx="280">
                  <c:v>2.508E-5</c:v>
                </c:pt>
                <c:pt idx="281">
                  <c:v>2.4689999999999999E-5</c:v>
                </c:pt>
                <c:pt idx="282">
                  <c:v>2.429E-5</c:v>
                </c:pt>
                <c:pt idx="283">
                  <c:v>2.3980000000000001E-5</c:v>
                </c:pt>
                <c:pt idx="284">
                  <c:v>2.4130000000000001E-5</c:v>
                </c:pt>
                <c:pt idx="285">
                  <c:v>2.4280000000000001E-5</c:v>
                </c:pt>
                <c:pt idx="286">
                  <c:v>2.444E-5</c:v>
                </c:pt>
                <c:pt idx="287">
                  <c:v>2.459E-5</c:v>
                </c:pt>
                <c:pt idx="288">
                  <c:v>2.474E-5</c:v>
                </c:pt>
                <c:pt idx="289">
                  <c:v>2.4899999999999999E-5</c:v>
                </c:pt>
                <c:pt idx="290">
                  <c:v>2.5049999999999999E-5</c:v>
                </c:pt>
                <c:pt idx="291">
                  <c:v>2.5210000000000001E-5</c:v>
                </c:pt>
                <c:pt idx="292">
                  <c:v>2.5360000000000001E-5</c:v>
                </c:pt>
                <c:pt idx="293">
                  <c:v>2.5409999999999999E-5</c:v>
                </c:pt>
                <c:pt idx="294">
                  <c:v>2.5210000000000001E-5</c:v>
                </c:pt>
                <c:pt idx="295">
                  <c:v>2.5009999999999999E-5</c:v>
                </c:pt>
                <c:pt idx="296">
                  <c:v>2.4810000000000001E-5</c:v>
                </c:pt>
                <c:pt idx="297">
                  <c:v>2.461E-5</c:v>
                </c:pt>
                <c:pt idx="298">
                  <c:v>2.44E-5</c:v>
                </c:pt>
                <c:pt idx="299">
                  <c:v>2.4199999999999999E-5</c:v>
                </c:pt>
                <c:pt idx="300">
                  <c:v>2.4000000000000001E-5</c:v>
                </c:pt>
                <c:pt idx="301">
                  <c:v>-2.336E-3</c:v>
                </c:pt>
                <c:pt idx="302">
                  <c:v>9.9469999999999995E-5</c:v>
                </c:pt>
                <c:pt idx="303">
                  <c:v>1.2779999999999999E-4</c:v>
                </c:pt>
                <c:pt idx="304">
                  <c:v>1.139E-4</c:v>
                </c:pt>
                <c:pt idx="305">
                  <c:v>9.9980000000000002E-5</c:v>
                </c:pt>
                <c:pt idx="306">
                  <c:v>1.0060000000000001E-4</c:v>
                </c:pt>
                <c:pt idx="307">
                  <c:v>1.048E-4</c:v>
                </c:pt>
                <c:pt idx="308">
                  <c:v>1.0900000000000001E-4</c:v>
                </c:pt>
                <c:pt idx="309">
                  <c:v>1.131E-4</c:v>
                </c:pt>
                <c:pt idx="310">
                  <c:v>1.1730000000000001E-4</c:v>
                </c:pt>
                <c:pt idx="311">
                  <c:v>1.215E-4</c:v>
                </c:pt>
                <c:pt idx="312">
                  <c:v>1.2559999999999999E-4</c:v>
                </c:pt>
                <c:pt idx="313">
                  <c:v>1.2980000000000001E-4</c:v>
                </c:pt>
                <c:pt idx="314">
                  <c:v>1.293E-4</c:v>
                </c:pt>
                <c:pt idx="315">
                  <c:v>1.2640000000000001E-4</c:v>
                </c:pt>
                <c:pt idx="316">
                  <c:v>1.236E-4</c:v>
                </c:pt>
                <c:pt idx="317">
                  <c:v>1.2070000000000001E-4</c:v>
                </c:pt>
                <c:pt idx="318">
                  <c:v>1.178E-4</c:v>
                </c:pt>
                <c:pt idx="319">
                  <c:v>1.15E-4</c:v>
                </c:pt>
                <c:pt idx="320">
                  <c:v>1.121E-4</c:v>
                </c:pt>
                <c:pt idx="321">
                  <c:v>1.093E-4</c:v>
                </c:pt>
                <c:pt idx="322">
                  <c:v>1.064E-4</c:v>
                </c:pt>
                <c:pt idx="323">
                  <c:v>1.036E-4</c:v>
                </c:pt>
                <c:pt idx="324">
                  <c:v>1.0069999999999999E-4</c:v>
                </c:pt>
                <c:pt idx="325">
                  <c:v>9.7839999999999998E-5</c:v>
                </c:pt>
                <c:pt idx="326">
                  <c:v>1.172E-4</c:v>
                </c:pt>
                <c:pt idx="327">
                  <c:v>1.176E-4</c:v>
                </c:pt>
                <c:pt idx="328">
                  <c:v>1.132E-4</c:v>
                </c:pt>
                <c:pt idx="329">
                  <c:v>1.083E-4</c:v>
                </c:pt>
                <c:pt idx="330">
                  <c:v>1.1179999999999999E-4</c:v>
                </c:pt>
                <c:pt idx="331">
                  <c:v>1.1519999999999999E-4</c:v>
                </c:pt>
                <c:pt idx="332">
                  <c:v>1.187E-4</c:v>
                </c:pt>
                <c:pt idx="333">
                  <c:v>1.215E-4</c:v>
                </c:pt>
                <c:pt idx="334">
                  <c:v>1.2E-4</c:v>
                </c:pt>
                <c:pt idx="335">
                  <c:v>1.186E-4</c:v>
                </c:pt>
                <c:pt idx="336">
                  <c:v>1.171E-4</c:v>
                </c:pt>
                <c:pt idx="337">
                  <c:v>1.156E-4</c:v>
                </c:pt>
                <c:pt idx="338">
                  <c:v>1.142E-4</c:v>
                </c:pt>
                <c:pt idx="339">
                  <c:v>1.127E-4</c:v>
                </c:pt>
                <c:pt idx="340">
                  <c:v>1.1120000000000001E-4</c:v>
                </c:pt>
                <c:pt idx="341">
                  <c:v>1.097E-4</c:v>
                </c:pt>
                <c:pt idx="342">
                  <c:v>1.083E-4</c:v>
                </c:pt>
                <c:pt idx="343">
                  <c:v>1.076E-4</c:v>
                </c:pt>
                <c:pt idx="344">
                  <c:v>1.0959999999999999E-4</c:v>
                </c:pt>
                <c:pt idx="345">
                  <c:v>1.116E-4</c:v>
                </c:pt>
                <c:pt idx="346">
                  <c:v>1.136E-4</c:v>
                </c:pt>
                <c:pt idx="347">
                  <c:v>1.156E-4</c:v>
                </c:pt>
                <c:pt idx="348">
                  <c:v>1.176E-4</c:v>
                </c:pt>
                <c:pt idx="349">
                  <c:v>1.195E-4</c:v>
                </c:pt>
                <c:pt idx="350">
                  <c:v>1.215E-4</c:v>
                </c:pt>
                <c:pt idx="351">
                  <c:v>1.208E-4</c:v>
                </c:pt>
                <c:pt idx="352">
                  <c:v>1.2010000000000001E-4</c:v>
                </c:pt>
                <c:pt idx="353">
                  <c:v>1.194E-4</c:v>
                </c:pt>
                <c:pt idx="354">
                  <c:v>1.187E-4</c:v>
                </c:pt>
                <c:pt idx="355">
                  <c:v>1.18E-4</c:v>
                </c:pt>
                <c:pt idx="356">
                  <c:v>1.1730000000000001E-4</c:v>
                </c:pt>
                <c:pt idx="357">
                  <c:v>1.165E-4</c:v>
                </c:pt>
                <c:pt idx="358">
                  <c:v>1.158E-4</c:v>
                </c:pt>
                <c:pt idx="359">
                  <c:v>1.1510000000000001E-4</c:v>
                </c:pt>
                <c:pt idx="360">
                  <c:v>1.144E-4</c:v>
                </c:pt>
                <c:pt idx="361">
                  <c:v>1.144E-4</c:v>
                </c:pt>
                <c:pt idx="362">
                  <c:v>1.144E-4</c:v>
                </c:pt>
                <c:pt idx="363">
                  <c:v>1.144E-4</c:v>
                </c:pt>
                <c:pt idx="364">
                  <c:v>1.144E-4</c:v>
                </c:pt>
                <c:pt idx="365">
                  <c:v>1.144E-4</c:v>
                </c:pt>
                <c:pt idx="366">
                  <c:v>1.144E-4</c:v>
                </c:pt>
                <c:pt idx="367">
                  <c:v>1.144E-4</c:v>
                </c:pt>
                <c:pt idx="368">
                  <c:v>1.144E-4</c:v>
                </c:pt>
                <c:pt idx="369">
                  <c:v>1.144E-4</c:v>
                </c:pt>
                <c:pt idx="370">
                  <c:v>1.144E-4</c:v>
                </c:pt>
                <c:pt idx="371">
                  <c:v>1.144E-4</c:v>
                </c:pt>
                <c:pt idx="372">
                  <c:v>1.144E-4</c:v>
                </c:pt>
                <c:pt idx="373">
                  <c:v>1.144E-4</c:v>
                </c:pt>
                <c:pt idx="374">
                  <c:v>1.144E-4</c:v>
                </c:pt>
                <c:pt idx="375">
                  <c:v>1.144E-4</c:v>
                </c:pt>
                <c:pt idx="376">
                  <c:v>1.144E-4</c:v>
                </c:pt>
                <c:pt idx="377">
                  <c:v>1.144E-4</c:v>
                </c:pt>
                <c:pt idx="378">
                  <c:v>1.144E-4</c:v>
                </c:pt>
                <c:pt idx="379">
                  <c:v>1.144E-4</c:v>
                </c:pt>
                <c:pt idx="380">
                  <c:v>1.144E-4</c:v>
                </c:pt>
                <c:pt idx="381">
                  <c:v>1.144E-4</c:v>
                </c:pt>
                <c:pt idx="382">
                  <c:v>1.144E-4</c:v>
                </c:pt>
                <c:pt idx="383">
                  <c:v>1.144E-4</c:v>
                </c:pt>
                <c:pt idx="384">
                  <c:v>1.144E-4</c:v>
                </c:pt>
                <c:pt idx="385">
                  <c:v>1.144E-4</c:v>
                </c:pt>
                <c:pt idx="386">
                  <c:v>1.144E-4</c:v>
                </c:pt>
                <c:pt idx="387">
                  <c:v>1.144E-4</c:v>
                </c:pt>
                <c:pt idx="388">
                  <c:v>1.144E-4</c:v>
                </c:pt>
                <c:pt idx="389">
                  <c:v>1.144E-4</c:v>
                </c:pt>
                <c:pt idx="390">
                  <c:v>1.144E-4</c:v>
                </c:pt>
                <c:pt idx="391">
                  <c:v>1.144E-4</c:v>
                </c:pt>
                <c:pt idx="392">
                  <c:v>1.144E-4</c:v>
                </c:pt>
                <c:pt idx="393">
                  <c:v>1.144E-4</c:v>
                </c:pt>
                <c:pt idx="394">
                  <c:v>1.144E-4</c:v>
                </c:pt>
                <c:pt idx="395">
                  <c:v>1.144E-4</c:v>
                </c:pt>
                <c:pt idx="396">
                  <c:v>1.144E-4</c:v>
                </c:pt>
                <c:pt idx="397">
                  <c:v>1.144E-4</c:v>
                </c:pt>
                <c:pt idx="398">
                  <c:v>1.144E-4</c:v>
                </c:pt>
                <c:pt idx="399">
                  <c:v>1.144E-4</c:v>
                </c:pt>
                <c:pt idx="400">
                  <c:v>1.144E-4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F63-4712-9C83-05D0B21D07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7170784"/>
        <c:axId val="327167648"/>
      </c:scatterChart>
      <c:valAx>
        <c:axId val="327170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167648"/>
        <c:crosses val="autoZero"/>
        <c:crossBetween val="midCat"/>
      </c:valAx>
      <c:valAx>
        <c:axId val="32716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Q(volts)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170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qb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Sheet1!$D$2:$D$403</c:f>
              <c:numCache>
                <c:formatCode>0.00E+00</c:formatCode>
                <c:ptCount val="402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Sheet1!$E$2:$E$403</c:f>
              <c:numCache>
                <c:formatCode>0.00E+00</c:formatCode>
                <c:ptCount val="402"/>
                <c:pt idx="0">
                  <c:v>0.45</c:v>
                </c:pt>
                <c:pt idx="1">
                  <c:v>0.45</c:v>
                </c:pt>
                <c:pt idx="2">
                  <c:v>0.45</c:v>
                </c:pt>
                <c:pt idx="3">
                  <c:v>0.45</c:v>
                </c:pt>
                <c:pt idx="4">
                  <c:v>0.45</c:v>
                </c:pt>
                <c:pt idx="5">
                  <c:v>0.45</c:v>
                </c:pt>
                <c:pt idx="6">
                  <c:v>0.45</c:v>
                </c:pt>
                <c:pt idx="7">
                  <c:v>0.45</c:v>
                </c:pt>
                <c:pt idx="8">
                  <c:v>0.45</c:v>
                </c:pt>
                <c:pt idx="9">
                  <c:v>0.45</c:v>
                </c:pt>
                <c:pt idx="10">
                  <c:v>0.45</c:v>
                </c:pt>
                <c:pt idx="11">
                  <c:v>0.45</c:v>
                </c:pt>
                <c:pt idx="12">
                  <c:v>0.45</c:v>
                </c:pt>
                <c:pt idx="13">
                  <c:v>0.45</c:v>
                </c:pt>
                <c:pt idx="14">
                  <c:v>0.45</c:v>
                </c:pt>
                <c:pt idx="15">
                  <c:v>0.45</c:v>
                </c:pt>
                <c:pt idx="16">
                  <c:v>0.45</c:v>
                </c:pt>
                <c:pt idx="17">
                  <c:v>0.45</c:v>
                </c:pt>
                <c:pt idx="18">
                  <c:v>0.45</c:v>
                </c:pt>
                <c:pt idx="19">
                  <c:v>0.45</c:v>
                </c:pt>
                <c:pt idx="20">
                  <c:v>0.45</c:v>
                </c:pt>
                <c:pt idx="21">
                  <c:v>0.45</c:v>
                </c:pt>
                <c:pt idx="22">
                  <c:v>0.45</c:v>
                </c:pt>
                <c:pt idx="23">
                  <c:v>0.45</c:v>
                </c:pt>
                <c:pt idx="24">
                  <c:v>0.45</c:v>
                </c:pt>
                <c:pt idx="25">
                  <c:v>0.45</c:v>
                </c:pt>
                <c:pt idx="26">
                  <c:v>0.45</c:v>
                </c:pt>
                <c:pt idx="27">
                  <c:v>0.45</c:v>
                </c:pt>
                <c:pt idx="28">
                  <c:v>0.45</c:v>
                </c:pt>
                <c:pt idx="29">
                  <c:v>0.45</c:v>
                </c:pt>
                <c:pt idx="30">
                  <c:v>0.45</c:v>
                </c:pt>
                <c:pt idx="31">
                  <c:v>0.45</c:v>
                </c:pt>
                <c:pt idx="32">
                  <c:v>0.45</c:v>
                </c:pt>
                <c:pt idx="33">
                  <c:v>0.45</c:v>
                </c:pt>
                <c:pt idx="34">
                  <c:v>0.45</c:v>
                </c:pt>
                <c:pt idx="35">
                  <c:v>0.45</c:v>
                </c:pt>
                <c:pt idx="36">
                  <c:v>0.45</c:v>
                </c:pt>
                <c:pt idx="37">
                  <c:v>0.45</c:v>
                </c:pt>
                <c:pt idx="38">
                  <c:v>0.45</c:v>
                </c:pt>
                <c:pt idx="39">
                  <c:v>0.45</c:v>
                </c:pt>
                <c:pt idx="40">
                  <c:v>0.45</c:v>
                </c:pt>
                <c:pt idx="41">
                  <c:v>0.45</c:v>
                </c:pt>
                <c:pt idx="42">
                  <c:v>0.45</c:v>
                </c:pt>
                <c:pt idx="43">
                  <c:v>0.45</c:v>
                </c:pt>
                <c:pt idx="44">
                  <c:v>0.45</c:v>
                </c:pt>
                <c:pt idx="45">
                  <c:v>0.45</c:v>
                </c:pt>
                <c:pt idx="46">
                  <c:v>0.45</c:v>
                </c:pt>
                <c:pt idx="47">
                  <c:v>0.45</c:v>
                </c:pt>
                <c:pt idx="48">
                  <c:v>0.45</c:v>
                </c:pt>
                <c:pt idx="49">
                  <c:v>0.45</c:v>
                </c:pt>
                <c:pt idx="50">
                  <c:v>0.45</c:v>
                </c:pt>
                <c:pt idx="51">
                  <c:v>0.45</c:v>
                </c:pt>
                <c:pt idx="52">
                  <c:v>0.45</c:v>
                </c:pt>
                <c:pt idx="53">
                  <c:v>0.45</c:v>
                </c:pt>
                <c:pt idx="54">
                  <c:v>0.45</c:v>
                </c:pt>
                <c:pt idx="55">
                  <c:v>0.45</c:v>
                </c:pt>
                <c:pt idx="56">
                  <c:v>0.45</c:v>
                </c:pt>
                <c:pt idx="57">
                  <c:v>0.45</c:v>
                </c:pt>
                <c:pt idx="58">
                  <c:v>0.45</c:v>
                </c:pt>
                <c:pt idx="59">
                  <c:v>0.45</c:v>
                </c:pt>
                <c:pt idx="60">
                  <c:v>0.45</c:v>
                </c:pt>
                <c:pt idx="61">
                  <c:v>0.45</c:v>
                </c:pt>
                <c:pt idx="62">
                  <c:v>0.45</c:v>
                </c:pt>
                <c:pt idx="63">
                  <c:v>0.45</c:v>
                </c:pt>
                <c:pt idx="64">
                  <c:v>0.45</c:v>
                </c:pt>
                <c:pt idx="65">
                  <c:v>0.45</c:v>
                </c:pt>
                <c:pt idx="66">
                  <c:v>0.45</c:v>
                </c:pt>
                <c:pt idx="67">
                  <c:v>0.45</c:v>
                </c:pt>
                <c:pt idx="68">
                  <c:v>0.45</c:v>
                </c:pt>
                <c:pt idx="69">
                  <c:v>0.45</c:v>
                </c:pt>
                <c:pt idx="70">
                  <c:v>0.45</c:v>
                </c:pt>
                <c:pt idx="71">
                  <c:v>0.45</c:v>
                </c:pt>
                <c:pt idx="72">
                  <c:v>0.45</c:v>
                </c:pt>
                <c:pt idx="73">
                  <c:v>0.45</c:v>
                </c:pt>
                <c:pt idx="74">
                  <c:v>0.45</c:v>
                </c:pt>
                <c:pt idx="75">
                  <c:v>0.45</c:v>
                </c:pt>
                <c:pt idx="76">
                  <c:v>0.45</c:v>
                </c:pt>
                <c:pt idx="77">
                  <c:v>0.45</c:v>
                </c:pt>
                <c:pt idx="78">
                  <c:v>0.45</c:v>
                </c:pt>
                <c:pt idx="79">
                  <c:v>0.45</c:v>
                </c:pt>
                <c:pt idx="80">
                  <c:v>0.45</c:v>
                </c:pt>
                <c:pt idx="81">
                  <c:v>0.45</c:v>
                </c:pt>
                <c:pt idx="82">
                  <c:v>0.45</c:v>
                </c:pt>
                <c:pt idx="83">
                  <c:v>0.45</c:v>
                </c:pt>
                <c:pt idx="84">
                  <c:v>0.45</c:v>
                </c:pt>
                <c:pt idx="85">
                  <c:v>0.45</c:v>
                </c:pt>
                <c:pt idx="86">
                  <c:v>0.45</c:v>
                </c:pt>
                <c:pt idx="87">
                  <c:v>0.45</c:v>
                </c:pt>
                <c:pt idx="88">
                  <c:v>0.45</c:v>
                </c:pt>
                <c:pt idx="89">
                  <c:v>0.45</c:v>
                </c:pt>
                <c:pt idx="90">
                  <c:v>0.45</c:v>
                </c:pt>
                <c:pt idx="91">
                  <c:v>0.45</c:v>
                </c:pt>
                <c:pt idx="92">
                  <c:v>0.45</c:v>
                </c:pt>
                <c:pt idx="93">
                  <c:v>0.45</c:v>
                </c:pt>
                <c:pt idx="94">
                  <c:v>0.45</c:v>
                </c:pt>
                <c:pt idx="95">
                  <c:v>0.45</c:v>
                </c:pt>
                <c:pt idx="96">
                  <c:v>0.45</c:v>
                </c:pt>
                <c:pt idx="97">
                  <c:v>0.45</c:v>
                </c:pt>
                <c:pt idx="98">
                  <c:v>0.45</c:v>
                </c:pt>
                <c:pt idx="99">
                  <c:v>0.45</c:v>
                </c:pt>
                <c:pt idx="100">
                  <c:v>0.45</c:v>
                </c:pt>
                <c:pt idx="101">
                  <c:v>0.45</c:v>
                </c:pt>
                <c:pt idx="102">
                  <c:v>0.45</c:v>
                </c:pt>
                <c:pt idx="103">
                  <c:v>0.45</c:v>
                </c:pt>
                <c:pt idx="104">
                  <c:v>0.45</c:v>
                </c:pt>
                <c:pt idx="105">
                  <c:v>0.45</c:v>
                </c:pt>
                <c:pt idx="106">
                  <c:v>0.45</c:v>
                </c:pt>
                <c:pt idx="107">
                  <c:v>0.45</c:v>
                </c:pt>
                <c:pt idx="108">
                  <c:v>0.45</c:v>
                </c:pt>
                <c:pt idx="109">
                  <c:v>0.45</c:v>
                </c:pt>
                <c:pt idx="110">
                  <c:v>0.45</c:v>
                </c:pt>
                <c:pt idx="111">
                  <c:v>0.45</c:v>
                </c:pt>
                <c:pt idx="112">
                  <c:v>0.45</c:v>
                </c:pt>
                <c:pt idx="113">
                  <c:v>0.45</c:v>
                </c:pt>
                <c:pt idx="114">
                  <c:v>0.45</c:v>
                </c:pt>
                <c:pt idx="115">
                  <c:v>0.45</c:v>
                </c:pt>
                <c:pt idx="116">
                  <c:v>0.45</c:v>
                </c:pt>
                <c:pt idx="117">
                  <c:v>0.45</c:v>
                </c:pt>
                <c:pt idx="118">
                  <c:v>0.45</c:v>
                </c:pt>
                <c:pt idx="119">
                  <c:v>0.45</c:v>
                </c:pt>
                <c:pt idx="120">
                  <c:v>0.45</c:v>
                </c:pt>
                <c:pt idx="121">
                  <c:v>0.45</c:v>
                </c:pt>
                <c:pt idx="122">
                  <c:v>0.45</c:v>
                </c:pt>
                <c:pt idx="123">
                  <c:v>0.45</c:v>
                </c:pt>
                <c:pt idx="124">
                  <c:v>0.45</c:v>
                </c:pt>
                <c:pt idx="125">
                  <c:v>0.45</c:v>
                </c:pt>
                <c:pt idx="126">
                  <c:v>0.4506</c:v>
                </c:pt>
                <c:pt idx="127">
                  <c:v>0.45</c:v>
                </c:pt>
                <c:pt idx="128">
                  <c:v>0.45</c:v>
                </c:pt>
                <c:pt idx="129">
                  <c:v>0.45</c:v>
                </c:pt>
                <c:pt idx="130">
                  <c:v>0.45</c:v>
                </c:pt>
                <c:pt idx="131">
                  <c:v>0.45</c:v>
                </c:pt>
                <c:pt idx="132">
                  <c:v>0.45</c:v>
                </c:pt>
                <c:pt idx="133">
                  <c:v>0.45</c:v>
                </c:pt>
                <c:pt idx="134">
                  <c:v>0.45</c:v>
                </c:pt>
                <c:pt idx="135">
                  <c:v>0.45</c:v>
                </c:pt>
                <c:pt idx="136">
                  <c:v>0.45</c:v>
                </c:pt>
                <c:pt idx="137">
                  <c:v>0.45</c:v>
                </c:pt>
                <c:pt idx="138">
                  <c:v>0.45</c:v>
                </c:pt>
                <c:pt idx="139">
                  <c:v>0.45</c:v>
                </c:pt>
                <c:pt idx="140">
                  <c:v>0.45</c:v>
                </c:pt>
                <c:pt idx="141">
                  <c:v>0.45</c:v>
                </c:pt>
                <c:pt idx="142">
                  <c:v>0.45</c:v>
                </c:pt>
                <c:pt idx="143">
                  <c:v>0.45</c:v>
                </c:pt>
                <c:pt idx="144">
                  <c:v>0.45</c:v>
                </c:pt>
                <c:pt idx="145">
                  <c:v>0.45</c:v>
                </c:pt>
                <c:pt idx="146">
                  <c:v>0.45</c:v>
                </c:pt>
                <c:pt idx="147">
                  <c:v>0.45</c:v>
                </c:pt>
                <c:pt idx="148">
                  <c:v>0.45</c:v>
                </c:pt>
                <c:pt idx="149">
                  <c:v>0.45</c:v>
                </c:pt>
                <c:pt idx="150">
                  <c:v>0.45</c:v>
                </c:pt>
                <c:pt idx="151">
                  <c:v>0.4506</c:v>
                </c:pt>
                <c:pt idx="152">
                  <c:v>0.45</c:v>
                </c:pt>
                <c:pt idx="153">
                  <c:v>0.45</c:v>
                </c:pt>
                <c:pt idx="154">
                  <c:v>0.45</c:v>
                </c:pt>
                <c:pt idx="155">
                  <c:v>0.45</c:v>
                </c:pt>
                <c:pt idx="156">
                  <c:v>0.45</c:v>
                </c:pt>
                <c:pt idx="157">
                  <c:v>0.45</c:v>
                </c:pt>
                <c:pt idx="158">
                  <c:v>0.45</c:v>
                </c:pt>
                <c:pt idx="159">
                  <c:v>0.45</c:v>
                </c:pt>
                <c:pt idx="160">
                  <c:v>0.45</c:v>
                </c:pt>
                <c:pt idx="161">
                  <c:v>0.45</c:v>
                </c:pt>
                <c:pt idx="162">
                  <c:v>0.45</c:v>
                </c:pt>
                <c:pt idx="163">
                  <c:v>0.45</c:v>
                </c:pt>
                <c:pt idx="164">
                  <c:v>0.45</c:v>
                </c:pt>
                <c:pt idx="165">
                  <c:v>0.45</c:v>
                </c:pt>
                <c:pt idx="166">
                  <c:v>0.45</c:v>
                </c:pt>
                <c:pt idx="167">
                  <c:v>0.45</c:v>
                </c:pt>
                <c:pt idx="168">
                  <c:v>0.45</c:v>
                </c:pt>
                <c:pt idx="169">
                  <c:v>0.45</c:v>
                </c:pt>
                <c:pt idx="170">
                  <c:v>0.45</c:v>
                </c:pt>
                <c:pt idx="171">
                  <c:v>0.45</c:v>
                </c:pt>
                <c:pt idx="172">
                  <c:v>0.45</c:v>
                </c:pt>
                <c:pt idx="173">
                  <c:v>0.45</c:v>
                </c:pt>
                <c:pt idx="174">
                  <c:v>0.45</c:v>
                </c:pt>
                <c:pt idx="175">
                  <c:v>0.45</c:v>
                </c:pt>
                <c:pt idx="176">
                  <c:v>4.5859999999999998E-4</c:v>
                </c:pt>
                <c:pt idx="177">
                  <c:v>1.18E-4</c:v>
                </c:pt>
                <c:pt idx="178">
                  <c:v>1.1290000000000001E-4</c:v>
                </c:pt>
                <c:pt idx="179">
                  <c:v>1.108E-4</c:v>
                </c:pt>
                <c:pt idx="180">
                  <c:v>1.1239999999999999E-4</c:v>
                </c:pt>
                <c:pt idx="181">
                  <c:v>1.141E-4</c:v>
                </c:pt>
                <c:pt idx="182">
                  <c:v>1.158E-4</c:v>
                </c:pt>
                <c:pt idx="183">
                  <c:v>1.1739999999999999E-4</c:v>
                </c:pt>
                <c:pt idx="184">
                  <c:v>1.186E-4</c:v>
                </c:pt>
                <c:pt idx="185">
                  <c:v>1.181E-4</c:v>
                </c:pt>
                <c:pt idx="186">
                  <c:v>1.176E-4</c:v>
                </c:pt>
                <c:pt idx="187">
                  <c:v>1.17E-4</c:v>
                </c:pt>
                <c:pt idx="188">
                  <c:v>1.165E-4</c:v>
                </c:pt>
                <c:pt idx="189">
                  <c:v>1.16E-4</c:v>
                </c:pt>
                <c:pt idx="190">
                  <c:v>1.154E-4</c:v>
                </c:pt>
                <c:pt idx="191">
                  <c:v>1.149E-4</c:v>
                </c:pt>
                <c:pt idx="192">
                  <c:v>1.144E-4</c:v>
                </c:pt>
                <c:pt idx="193">
                  <c:v>1.138E-4</c:v>
                </c:pt>
                <c:pt idx="194">
                  <c:v>1.133E-4</c:v>
                </c:pt>
                <c:pt idx="195">
                  <c:v>1.128E-4</c:v>
                </c:pt>
                <c:pt idx="196">
                  <c:v>1.122E-4</c:v>
                </c:pt>
                <c:pt idx="197">
                  <c:v>1.117E-4</c:v>
                </c:pt>
                <c:pt idx="198">
                  <c:v>1.1120000000000001E-4</c:v>
                </c:pt>
                <c:pt idx="199">
                  <c:v>1.106E-4</c:v>
                </c:pt>
                <c:pt idx="200">
                  <c:v>1.1010000000000001E-4</c:v>
                </c:pt>
                <c:pt idx="201">
                  <c:v>3.3570000000000002E-3</c:v>
                </c:pt>
                <c:pt idx="202">
                  <c:v>1.2540000000000001E-4</c:v>
                </c:pt>
                <c:pt idx="203">
                  <c:v>1.216E-4</c:v>
                </c:pt>
                <c:pt idx="204">
                  <c:v>1.2070000000000001E-4</c:v>
                </c:pt>
                <c:pt idx="205">
                  <c:v>1.098E-4</c:v>
                </c:pt>
                <c:pt idx="206">
                  <c:v>1.0280000000000001E-4</c:v>
                </c:pt>
                <c:pt idx="207">
                  <c:v>1.077E-4</c:v>
                </c:pt>
                <c:pt idx="208">
                  <c:v>1.127E-4</c:v>
                </c:pt>
                <c:pt idx="209">
                  <c:v>1.176E-4</c:v>
                </c:pt>
                <c:pt idx="210">
                  <c:v>1.226E-4</c:v>
                </c:pt>
                <c:pt idx="211">
                  <c:v>1.26E-4</c:v>
                </c:pt>
                <c:pt idx="212">
                  <c:v>1.2420000000000001E-4</c:v>
                </c:pt>
                <c:pt idx="213">
                  <c:v>1.2229999999999999E-4</c:v>
                </c:pt>
                <c:pt idx="214">
                  <c:v>1.205E-4</c:v>
                </c:pt>
                <c:pt idx="215">
                  <c:v>1.187E-4</c:v>
                </c:pt>
                <c:pt idx="216">
                  <c:v>1.1680000000000001E-4</c:v>
                </c:pt>
                <c:pt idx="217">
                  <c:v>1.15E-4</c:v>
                </c:pt>
                <c:pt idx="218">
                  <c:v>1.132E-4</c:v>
                </c:pt>
                <c:pt idx="219">
                  <c:v>1.1129999999999999E-4</c:v>
                </c:pt>
                <c:pt idx="220">
                  <c:v>1.0950000000000001E-4</c:v>
                </c:pt>
                <c:pt idx="221">
                  <c:v>1.076E-4</c:v>
                </c:pt>
                <c:pt idx="222">
                  <c:v>1.058E-4</c:v>
                </c:pt>
                <c:pt idx="223">
                  <c:v>1.0399999999999999E-4</c:v>
                </c:pt>
                <c:pt idx="224">
                  <c:v>1.083E-4</c:v>
                </c:pt>
                <c:pt idx="225">
                  <c:v>1.2310000000000001E-4</c:v>
                </c:pt>
                <c:pt idx="226">
                  <c:v>2.9690000000000001E-4</c:v>
                </c:pt>
                <c:pt idx="227">
                  <c:v>1.1510000000000001E-4</c:v>
                </c:pt>
                <c:pt idx="228">
                  <c:v>1.1230000000000001E-4</c:v>
                </c:pt>
                <c:pt idx="229">
                  <c:v>1.148E-4</c:v>
                </c:pt>
                <c:pt idx="230">
                  <c:v>1.1730000000000001E-4</c:v>
                </c:pt>
                <c:pt idx="231">
                  <c:v>1.172E-4</c:v>
                </c:pt>
                <c:pt idx="232">
                  <c:v>1.164E-4</c:v>
                </c:pt>
                <c:pt idx="233">
                  <c:v>1.156E-4</c:v>
                </c:pt>
                <c:pt idx="234">
                  <c:v>1.149E-4</c:v>
                </c:pt>
                <c:pt idx="235">
                  <c:v>1.141E-4</c:v>
                </c:pt>
                <c:pt idx="236">
                  <c:v>1.1340000000000001E-4</c:v>
                </c:pt>
                <c:pt idx="237">
                  <c:v>1.126E-4</c:v>
                </c:pt>
                <c:pt idx="238">
                  <c:v>1.1179999999999999E-4</c:v>
                </c:pt>
                <c:pt idx="239">
                  <c:v>1.1120000000000001E-4</c:v>
                </c:pt>
                <c:pt idx="240">
                  <c:v>1.1179999999999999E-4</c:v>
                </c:pt>
                <c:pt idx="241">
                  <c:v>1.1239999999999999E-4</c:v>
                </c:pt>
                <c:pt idx="242">
                  <c:v>1.13E-4</c:v>
                </c:pt>
                <c:pt idx="243">
                  <c:v>1.136E-4</c:v>
                </c:pt>
                <c:pt idx="244">
                  <c:v>1.142E-4</c:v>
                </c:pt>
                <c:pt idx="245">
                  <c:v>1.148E-4</c:v>
                </c:pt>
                <c:pt idx="246">
                  <c:v>1.153E-4</c:v>
                </c:pt>
                <c:pt idx="247">
                  <c:v>1.159E-4</c:v>
                </c:pt>
                <c:pt idx="248">
                  <c:v>1.165E-4</c:v>
                </c:pt>
                <c:pt idx="249">
                  <c:v>1.171E-4</c:v>
                </c:pt>
                <c:pt idx="250">
                  <c:v>1.177E-4</c:v>
                </c:pt>
                <c:pt idx="251">
                  <c:v>1.36E-4</c:v>
                </c:pt>
                <c:pt idx="252">
                  <c:v>1.138E-4</c:v>
                </c:pt>
                <c:pt idx="253">
                  <c:v>1.153E-4</c:v>
                </c:pt>
                <c:pt idx="254">
                  <c:v>1.148E-4</c:v>
                </c:pt>
                <c:pt idx="255">
                  <c:v>1.143E-4</c:v>
                </c:pt>
                <c:pt idx="256">
                  <c:v>1.138E-4</c:v>
                </c:pt>
                <c:pt idx="257">
                  <c:v>1.137E-4</c:v>
                </c:pt>
                <c:pt idx="258">
                  <c:v>1.138E-4</c:v>
                </c:pt>
                <c:pt idx="259">
                  <c:v>1.1400000000000001E-4</c:v>
                </c:pt>
                <c:pt idx="260">
                  <c:v>1.141E-4</c:v>
                </c:pt>
                <c:pt idx="261">
                  <c:v>1.143E-4</c:v>
                </c:pt>
                <c:pt idx="262">
                  <c:v>1.144E-4</c:v>
                </c:pt>
                <c:pt idx="263">
                  <c:v>1.1459999999999999E-4</c:v>
                </c:pt>
                <c:pt idx="264">
                  <c:v>1.147E-4</c:v>
                </c:pt>
                <c:pt idx="265">
                  <c:v>1.149E-4</c:v>
                </c:pt>
                <c:pt idx="266">
                  <c:v>1.15E-4</c:v>
                </c:pt>
                <c:pt idx="267">
                  <c:v>1.1519999999999999E-4</c:v>
                </c:pt>
                <c:pt idx="268">
                  <c:v>1.1519999999999999E-4</c:v>
                </c:pt>
                <c:pt idx="269">
                  <c:v>1.15E-4</c:v>
                </c:pt>
                <c:pt idx="270">
                  <c:v>1.147E-4</c:v>
                </c:pt>
                <c:pt idx="271">
                  <c:v>1.145E-4</c:v>
                </c:pt>
                <c:pt idx="272">
                  <c:v>1.143E-4</c:v>
                </c:pt>
                <c:pt idx="273">
                  <c:v>1.141E-4</c:v>
                </c:pt>
                <c:pt idx="274">
                  <c:v>1.138E-4</c:v>
                </c:pt>
                <c:pt idx="275">
                  <c:v>1.136E-4</c:v>
                </c:pt>
                <c:pt idx="276">
                  <c:v>0.89159999999999995</c:v>
                </c:pt>
                <c:pt idx="277">
                  <c:v>0.9</c:v>
                </c:pt>
                <c:pt idx="278">
                  <c:v>0.9</c:v>
                </c:pt>
                <c:pt idx="279">
                  <c:v>0.9</c:v>
                </c:pt>
                <c:pt idx="280">
                  <c:v>0.9</c:v>
                </c:pt>
                <c:pt idx="281">
                  <c:v>0.9</c:v>
                </c:pt>
                <c:pt idx="282">
                  <c:v>0.9</c:v>
                </c:pt>
                <c:pt idx="283">
                  <c:v>0.9</c:v>
                </c:pt>
                <c:pt idx="284">
                  <c:v>0.9</c:v>
                </c:pt>
                <c:pt idx="285">
                  <c:v>0.9</c:v>
                </c:pt>
                <c:pt idx="286">
                  <c:v>0.9</c:v>
                </c:pt>
                <c:pt idx="287">
                  <c:v>0.9</c:v>
                </c:pt>
                <c:pt idx="288">
                  <c:v>0.9</c:v>
                </c:pt>
                <c:pt idx="289">
                  <c:v>0.9</c:v>
                </c:pt>
                <c:pt idx="290">
                  <c:v>0.9</c:v>
                </c:pt>
                <c:pt idx="291">
                  <c:v>0.9</c:v>
                </c:pt>
                <c:pt idx="292">
                  <c:v>0.9</c:v>
                </c:pt>
                <c:pt idx="293">
                  <c:v>0.9</c:v>
                </c:pt>
                <c:pt idx="294">
                  <c:v>0.9</c:v>
                </c:pt>
                <c:pt idx="295">
                  <c:v>0.9</c:v>
                </c:pt>
                <c:pt idx="296">
                  <c:v>0.9</c:v>
                </c:pt>
                <c:pt idx="297">
                  <c:v>0.9</c:v>
                </c:pt>
                <c:pt idx="298">
                  <c:v>0.9</c:v>
                </c:pt>
                <c:pt idx="299">
                  <c:v>0.9</c:v>
                </c:pt>
                <c:pt idx="300">
                  <c:v>0.9</c:v>
                </c:pt>
                <c:pt idx="301">
                  <c:v>0.9</c:v>
                </c:pt>
                <c:pt idx="302">
                  <c:v>0.9</c:v>
                </c:pt>
                <c:pt idx="303">
                  <c:v>0.9</c:v>
                </c:pt>
                <c:pt idx="304">
                  <c:v>0.9</c:v>
                </c:pt>
                <c:pt idx="305">
                  <c:v>0.9</c:v>
                </c:pt>
                <c:pt idx="306">
                  <c:v>0.9</c:v>
                </c:pt>
                <c:pt idx="307">
                  <c:v>0.9</c:v>
                </c:pt>
                <c:pt idx="308">
                  <c:v>0.9</c:v>
                </c:pt>
                <c:pt idx="309">
                  <c:v>0.9</c:v>
                </c:pt>
                <c:pt idx="310">
                  <c:v>0.9</c:v>
                </c:pt>
                <c:pt idx="311">
                  <c:v>0.9</c:v>
                </c:pt>
                <c:pt idx="312">
                  <c:v>0.9</c:v>
                </c:pt>
                <c:pt idx="313">
                  <c:v>0.9</c:v>
                </c:pt>
                <c:pt idx="314">
                  <c:v>0.9</c:v>
                </c:pt>
                <c:pt idx="315">
                  <c:v>0.9</c:v>
                </c:pt>
                <c:pt idx="316">
                  <c:v>0.9</c:v>
                </c:pt>
                <c:pt idx="317">
                  <c:v>0.9</c:v>
                </c:pt>
                <c:pt idx="318">
                  <c:v>0.9</c:v>
                </c:pt>
                <c:pt idx="319">
                  <c:v>0.9</c:v>
                </c:pt>
                <c:pt idx="320">
                  <c:v>0.9</c:v>
                </c:pt>
                <c:pt idx="321">
                  <c:v>0.9</c:v>
                </c:pt>
                <c:pt idx="322">
                  <c:v>0.9</c:v>
                </c:pt>
                <c:pt idx="323">
                  <c:v>0.9</c:v>
                </c:pt>
                <c:pt idx="324">
                  <c:v>0.9</c:v>
                </c:pt>
                <c:pt idx="325">
                  <c:v>0.9</c:v>
                </c:pt>
                <c:pt idx="326">
                  <c:v>0.89990000000000003</c:v>
                </c:pt>
                <c:pt idx="327">
                  <c:v>0.9</c:v>
                </c:pt>
                <c:pt idx="328">
                  <c:v>0.9</c:v>
                </c:pt>
                <c:pt idx="329">
                  <c:v>0.9</c:v>
                </c:pt>
                <c:pt idx="330">
                  <c:v>0.9</c:v>
                </c:pt>
                <c:pt idx="331">
                  <c:v>0.9</c:v>
                </c:pt>
                <c:pt idx="332">
                  <c:v>0.9</c:v>
                </c:pt>
                <c:pt idx="333">
                  <c:v>0.9</c:v>
                </c:pt>
                <c:pt idx="334">
                  <c:v>0.9</c:v>
                </c:pt>
                <c:pt idx="335">
                  <c:v>0.9</c:v>
                </c:pt>
                <c:pt idx="336">
                  <c:v>0.9</c:v>
                </c:pt>
                <c:pt idx="337">
                  <c:v>0.9</c:v>
                </c:pt>
                <c:pt idx="338">
                  <c:v>0.9</c:v>
                </c:pt>
                <c:pt idx="339">
                  <c:v>0.9</c:v>
                </c:pt>
                <c:pt idx="340">
                  <c:v>0.9</c:v>
                </c:pt>
                <c:pt idx="341">
                  <c:v>0.9</c:v>
                </c:pt>
                <c:pt idx="342">
                  <c:v>0.9</c:v>
                </c:pt>
                <c:pt idx="343">
                  <c:v>0.9</c:v>
                </c:pt>
                <c:pt idx="344">
                  <c:v>0.9</c:v>
                </c:pt>
                <c:pt idx="345">
                  <c:v>0.9</c:v>
                </c:pt>
                <c:pt idx="346">
                  <c:v>0.9</c:v>
                </c:pt>
                <c:pt idx="347">
                  <c:v>0.9</c:v>
                </c:pt>
                <c:pt idx="348">
                  <c:v>0.9</c:v>
                </c:pt>
                <c:pt idx="349">
                  <c:v>0.9</c:v>
                </c:pt>
                <c:pt idx="350">
                  <c:v>0.9</c:v>
                </c:pt>
                <c:pt idx="351">
                  <c:v>0.9</c:v>
                </c:pt>
                <c:pt idx="352">
                  <c:v>0.9</c:v>
                </c:pt>
                <c:pt idx="353">
                  <c:v>0.9</c:v>
                </c:pt>
                <c:pt idx="354">
                  <c:v>0.9</c:v>
                </c:pt>
                <c:pt idx="355">
                  <c:v>0.9</c:v>
                </c:pt>
                <c:pt idx="356">
                  <c:v>0.9</c:v>
                </c:pt>
                <c:pt idx="357">
                  <c:v>0.9</c:v>
                </c:pt>
                <c:pt idx="358">
                  <c:v>0.9</c:v>
                </c:pt>
                <c:pt idx="359">
                  <c:v>0.9</c:v>
                </c:pt>
                <c:pt idx="360">
                  <c:v>0.9</c:v>
                </c:pt>
                <c:pt idx="361">
                  <c:v>0.9</c:v>
                </c:pt>
                <c:pt idx="362">
                  <c:v>0.9</c:v>
                </c:pt>
                <c:pt idx="363">
                  <c:v>0.9</c:v>
                </c:pt>
                <c:pt idx="364">
                  <c:v>0.9</c:v>
                </c:pt>
                <c:pt idx="365">
                  <c:v>0.9</c:v>
                </c:pt>
                <c:pt idx="366">
                  <c:v>0.9</c:v>
                </c:pt>
                <c:pt idx="367">
                  <c:v>0.9</c:v>
                </c:pt>
                <c:pt idx="368">
                  <c:v>0.9</c:v>
                </c:pt>
                <c:pt idx="369">
                  <c:v>0.9</c:v>
                </c:pt>
                <c:pt idx="370">
                  <c:v>0.9</c:v>
                </c:pt>
                <c:pt idx="371">
                  <c:v>0.9</c:v>
                </c:pt>
                <c:pt idx="372">
                  <c:v>0.9</c:v>
                </c:pt>
                <c:pt idx="373">
                  <c:v>0.9</c:v>
                </c:pt>
                <c:pt idx="374">
                  <c:v>0.9</c:v>
                </c:pt>
                <c:pt idx="375">
                  <c:v>0.9</c:v>
                </c:pt>
                <c:pt idx="376">
                  <c:v>0.9</c:v>
                </c:pt>
                <c:pt idx="377">
                  <c:v>0.9</c:v>
                </c:pt>
                <c:pt idx="378">
                  <c:v>0.9</c:v>
                </c:pt>
                <c:pt idx="379">
                  <c:v>0.9</c:v>
                </c:pt>
                <c:pt idx="380">
                  <c:v>0.9</c:v>
                </c:pt>
                <c:pt idx="381">
                  <c:v>0.9</c:v>
                </c:pt>
                <c:pt idx="382">
                  <c:v>0.9</c:v>
                </c:pt>
                <c:pt idx="383">
                  <c:v>0.9</c:v>
                </c:pt>
                <c:pt idx="384">
                  <c:v>0.9</c:v>
                </c:pt>
                <c:pt idx="385">
                  <c:v>0.9</c:v>
                </c:pt>
                <c:pt idx="386">
                  <c:v>0.9</c:v>
                </c:pt>
                <c:pt idx="387">
                  <c:v>0.9</c:v>
                </c:pt>
                <c:pt idx="388">
                  <c:v>0.9</c:v>
                </c:pt>
                <c:pt idx="389">
                  <c:v>0.9</c:v>
                </c:pt>
                <c:pt idx="390">
                  <c:v>0.9</c:v>
                </c:pt>
                <c:pt idx="391">
                  <c:v>0.9</c:v>
                </c:pt>
                <c:pt idx="392">
                  <c:v>0.9</c:v>
                </c:pt>
                <c:pt idx="393">
                  <c:v>0.9</c:v>
                </c:pt>
                <c:pt idx="394">
                  <c:v>0.9</c:v>
                </c:pt>
                <c:pt idx="395">
                  <c:v>0.9</c:v>
                </c:pt>
                <c:pt idx="396">
                  <c:v>0.9</c:v>
                </c:pt>
                <c:pt idx="397">
                  <c:v>0.9</c:v>
                </c:pt>
                <c:pt idx="398">
                  <c:v>0.9</c:v>
                </c:pt>
                <c:pt idx="399">
                  <c:v>0.9</c:v>
                </c:pt>
                <c:pt idx="400">
                  <c:v>0.9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04D-4CF7-9416-8BF4111D6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7174312"/>
        <c:axId val="327177840"/>
      </c:scatterChart>
      <c:valAx>
        <c:axId val="327174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177840"/>
        <c:crosses val="autoZero"/>
        <c:crossBetween val="midCat"/>
      </c:valAx>
      <c:valAx>
        <c:axId val="32717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Qb</a:t>
                </a:r>
                <a:r>
                  <a:rPr lang="en-US" dirty="0"/>
                  <a:t>(volts)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174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5560740541380645E-2"/>
          <c:y val="3.5335689045936397E-2"/>
          <c:w val="0.87790099372470742"/>
          <c:h val="0.86573118289542428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Sheet1!$A$1:$A$91</c:f>
              <c:numCache>
                <c:formatCode>0.00E+00</c:formatCode>
                <c:ptCount val="9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</c:numCache>
            </c:numRef>
          </c:xVal>
          <c:yVal>
            <c:numRef>
              <c:f>Sheet1!$B$1:$B$91</c:f>
              <c:numCache>
                <c:formatCode>0.00E+00</c:formatCode>
                <c:ptCount val="91"/>
                <c:pt idx="0">
                  <c:v>0.9</c:v>
                </c:pt>
                <c:pt idx="1">
                  <c:v>0.9</c:v>
                </c:pt>
                <c:pt idx="2">
                  <c:v>0.9</c:v>
                </c:pt>
                <c:pt idx="3">
                  <c:v>0.9</c:v>
                </c:pt>
                <c:pt idx="4">
                  <c:v>0.9</c:v>
                </c:pt>
                <c:pt idx="5">
                  <c:v>0.9</c:v>
                </c:pt>
                <c:pt idx="6">
                  <c:v>0.9</c:v>
                </c:pt>
                <c:pt idx="7">
                  <c:v>0.9</c:v>
                </c:pt>
                <c:pt idx="8">
                  <c:v>0.9</c:v>
                </c:pt>
                <c:pt idx="9">
                  <c:v>0.9</c:v>
                </c:pt>
                <c:pt idx="10">
                  <c:v>0.9</c:v>
                </c:pt>
                <c:pt idx="11">
                  <c:v>0.9</c:v>
                </c:pt>
                <c:pt idx="12">
                  <c:v>0.9</c:v>
                </c:pt>
                <c:pt idx="13">
                  <c:v>0.9</c:v>
                </c:pt>
                <c:pt idx="14">
                  <c:v>0.9</c:v>
                </c:pt>
                <c:pt idx="15">
                  <c:v>0.9</c:v>
                </c:pt>
                <c:pt idx="16">
                  <c:v>0.9</c:v>
                </c:pt>
                <c:pt idx="17">
                  <c:v>0.9</c:v>
                </c:pt>
                <c:pt idx="18">
                  <c:v>0.9</c:v>
                </c:pt>
                <c:pt idx="19">
                  <c:v>0.9</c:v>
                </c:pt>
                <c:pt idx="20">
                  <c:v>0.9</c:v>
                </c:pt>
                <c:pt idx="21">
                  <c:v>0.9</c:v>
                </c:pt>
                <c:pt idx="22">
                  <c:v>0.9</c:v>
                </c:pt>
                <c:pt idx="23">
                  <c:v>0.9</c:v>
                </c:pt>
                <c:pt idx="24">
                  <c:v>0.9</c:v>
                </c:pt>
                <c:pt idx="25">
                  <c:v>0.9</c:v>
                </c:pt>
                <c:pt idx="26">
                  <c:v>0.9</c:v>
                </c:pt>
                <c:pt idx="27">
                  <c:v>0.9</c:v>
                </c:pt>
                <c:pt idx="28">
                  <c:v>0.9</c:v>
                </c:pt>
                <c:pt idx="29">
                  <c:v>0.9</c:v>
                </c:pt>
                <c:pt idx="30">
                  <c:v>0.9</c:v>
                </c:pt>
                <c:pt idx="31">
                  <c:v>0.9</c:v>
                </c:pt>
                <c:pt idx="32">
                  <c:v>0.9</c:v>
                </c:pt>
                <c:pt idx="33">
                  <c:v>0.9</c:v>
                </c:pt>
                <c:pt idx="34">
                  <c:v>0.89990000000000003</c:v>
                </c:pt>
                <c:pt idx="35">
                  <c:v>0.89990000000000003</c:v>
                </c:pt>
                <c:pt idx="36">
                  <c:v>0.89990000000000003</c:v>
                </c:pt>
                <c:pt idx="37">
                  <c:v>0.89990000000000003</c:v>
                </c:pt>
                <c:pt idx="38">
                  <c:v>0.89990000000000003</c:v>
                </c:pt>
                <c:pt idx="39">
                  <c:v>0.89980000000000004</c:v>
                </c:pt>
                <c:pt idx="40">
                  <c:v>0.89980000000000004</c:v>
                </c:pt>
                <c:pt idx="41">
                  <c:v>0.89970000000000006</c:v>
                </c:pt>
                <c:pt idx="42">
                  <c:v>0.89949999999999997</c:v>
                </c:pt>
                <c:pt idx="43">
                  <c:v>0.89929999999999999</c:v>
                </c:pt>
                <c:pt idx="44">
                  <c:v>0.89900000000000002</c:v>
                </c:pt>
                <c:pt idx="45">
                  <c:v>0.89859999999999995</c:v>
                </c:pt>
                <c:pt idx="46">
                  <c:v>0.89800000000000002</c:v>
                </c:pt>
                <c:pt idx="47">
                  <c:v>0.89700000000000002</c:v>
                </c:pt>
                <c:pt idx="48">
                  <c:v>0.89549999999999996</c:v>
                </c:pt>
                <c:pt idx="49">
                  <c:v>0.89319999999999999</c:v>
                </c:pt>
                <c:pt idx="50">
                  <c:v>0.88980000000000004</c:v>
                </c:pt>
                <c:pt idx="51">
                  <c:v>0.88449999999999995</c:v>
                </c:pt>
                <c:pt idx="52">
                  <c:v>0.87590000000000001</c:v>
                </c:pt>
                <c:pt idx="53">
                  <c:v>0.86050000000000004</c:v>
                </c:pt>
                <c:pt idx="54">
                  <c:v>0.82150000000000001</c:v>
                </c:pt>
                <c:pt idx="55">
                  <c:v>0.41970000000000002</c:v>
                </c:pt>
                <c:pt idx="56">
                  <c:v>0.21329999999999999</c:v>
                </c:pt>
                <c:pt idx="57">
                  <c:v>0.17560000000000001</c:v>
                </c:pt>
                <c:pt idx="58">
                  <c:v>0.15989999999999999</c:v>
                </c:pt>
                <c:pt idx="59">
                  <c:v>0.1477</c:v>
                </c:pt>
                <c:pt idx="60">
                  <c:v>0.1384</c:v>
                </c:pt>
                <c:pt idx="61">
                  <c:v>0.1308</c:v>
                </c:pt>
                <c:pt idx="62">
                  <c:v>0.12429999999999999</c:v>
                </c:pt>
                <c:pt idx="63">
                  <c:v>0.1187</c:v>
                </c:pt>
                <c:pt idx="64">
                  <c:v>0.11360000000000001</c:v>
                </c:pt>
                <c:pt idx="65">
                  <c:v>0.109</c:v>
                </c:pt>
                <c:pt idx="66">
                  <c:v>0.1048</c:v>
                </c:pt>
                <c:pt idx="67">
                  <c:v>0.10100000000000001</c:v>
                </c:pt>
                <c:pt idx="68">
                  <c:v>9.7439999999999999E-2</c:v>
                </c:pt>
                <c:pt idx="69">
                  <c:v>9.4119999999999995E-2</c:v>
                </c:pt>
                <c:pt idx="70">
                  <c:v>9.1009999999999994E-2</c:v>
                </c:pt>
                <c:pt idx="71">
                  <c:v>8.8090000000000002E-2</c:v>
                </c:pt>
                <c:pt idx="72">
                  <c:v>8.5339999999999999E-2</c:v>
                </c:pt>
                <c:pt idx="73">
                  <c:v>8.2750000000000004E-2</c:v>
                </c:pt>
                <c:pt idx="74">
                  <c:v>8.029E-2</c:v>
                </c:pt>
                <c:pt idx="75">
                  <c:v>7.7960000000000002E-2</c:v>
                </c:pt>
                <c:pt idx="76">
                  <c:v>7.5749999999999998E-2</c:v>
                </c:pt>
                <c:pt idx="77">
                  <c:v>7.3660000000000003E-2</c:v>
                </c:pt>
                <c:pt idx="78">
                  <c:v>7.1669999999999998E-2</c:v>
                </c:pt>
                <c:pt idx="79">
                  <c:v>6.9769999999999999E-2</c:v>
                </c:pt>
                <c:pt idx="80">
                  <c:v>6.7970000000000003E-2</c:v>
                </c:pt>
                <c:pt idx="81">
                  <c:v>6.6259999999999999E-2</c:v>
                </c:pt>
                <c:pt idx="82">
                  <c:v>6.4630000000000007E-2</c:v>
                </c:pt>
                <c:pt idx="83">
                  <c:v>6.3079999999999997E-2</c:v>
                </c:pt>
                <c:pt idx="84">
                  <c:v>6.1600000000000002E-2</c:v>
                </c:pt>
                <c:pt idx="85">
                  <c:v>6.019E-2</c:v>
                </c:pt>
                <c:pt idx="86">
                  <c:v>5.885E-2</c:v>
                </c:pt>
                <c:pt idx="87">
                  <c:v>5.9819999999999998E-2</c:v>
                </c:pt>
                <c:pt idx="88">
                  <c:v>5.8540000000000002E-2</c:v>
                </c:pt>
                <c:pt idx="89">
                  <c:v>5.7320000000000003E-2</c:v>
                </c:pt>
                <c:pt idx="90">
                  <c:v>5.6160000000000002E-2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2EF-4BD2-AEAB-CCE23042CB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3187136"/>
        <c:axId val="413185568"/>
      </c:scatterChart>
      <c:valAx>
        <c:axId val="413187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185568"/>
        <c:crosses val="autoZero"/>
        <c:crossBetween val="midCat"/>
      </c:valAx>
      <c:valAx>
        <c:axId val="41318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187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rwl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Sheet1!$A$2:$A$403</c:f>
              <c:numCache>
                <c:formatCode>0.00E+00</c:formatCode>
                <c:ptCount val="402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Sheet1!$B$2:$B$403</c:f>
              <c:numCache>
                <c:formatCode>0.00E+00</c:formatCode>
                <c:ptCount val="40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0.9</c:v>
                </c:pt>
                <c:pt idx="127">
                  <c:v>0.9</c:v>
                </c:pt>
                <c:pt idx="128">
                  <c:v>0.9</c:v>
                </c:pt>
                <c:pt idx="129">
                  <c:v>0.9</c:v>
                </c:pt>
                <c:pt idx="130">
                  <c:v>0.9</c:v>
                </c:pt>
                <c:pt idx="131">
                  <c:v>0.9</c:v>
                </c:pt>
                <c:pt idx="132">
                  <c:v>0.9</c:v>
                </c:pt>
                <c:pt idx="133">
                  <c:v>0.9</c:v>
                </c:pt>
                <c:pt idx="134">
                  <c:v>0.9</c:v>
                </c:pt>
                <c:pt idx="135">
                  <c:v>0.9</c:v>
                </c:pt>
                <c:pt idx="136">
                  <c:v>0.9</c:v>
                </c:pt>
                <c:pt idx="137">
                  <c:v>0.9</c:v>
                </c:pt>
                <c:pt idx="138">
                  <c:v>0.9</c:v>
                </c:pt>
                <c:pt idx="139">
                  <c:v>0.9</c:v>
                </c:pt>
                <c:pt idx="140">
                  <c:v>0.9</c:v>
                </c:pt>
                <c:pt idx="141">
                  <c:v>0.9</c:v>
                </c:pt>
                <c:pt idx="142">
                  <c:v>0.9</c:v>
                </c:pt>
                <c:pt idx="143">
                  <c:v>0.9</c:v>
                </c:pt>
                <c:pt idx="144">
                  <c:v>0.9</c:v>
                </c:pt>
                <c:pt idx="145">
                  <c:v>0.9</c:v>
                </c:pt>
                <c:pt idx="146">
                  <c:v>0.9</c:v>
                </c:pt>
                <c:pt idx="147">
                  <c:v>0.9</c:v>
                </c:pt>
                <c:pt idx="148">
                  <c:v>0.9</c:v>
                </c:pt>
                <c:pt idx="149">
                  <c:v>0.9</c:v>
                </c:pt>
                <c:pt idx="150">
                  <c:v>0.9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0.9</c:v>
                </c:pt>
                <c:pt idx="227">
                  <c:v>0.9</c:v>
                </c:pt>
                <c:pt idx="228">
                  <c:v>0.9</c:v>
                </c:pt>
                <c:pt idx="229">
                  <c:v>0.9</c:v>
                </c:pt>
                <c:pt idx="230">
                  <c:v>0.9</c:v>
                </c:pt>
                <c:pt idx="231">
                  <c:v>0.9</c:v>
                </c:pt>
                <c:pt idx="232">
                  <c:v>0.9</c:v>
                </c:pt>
                <c:pt idx="233">
                  <c:v>0.9</c:v>
                </c:pt>
                <c:pt idx="234">
                  <c:v>0.9</c:v>
                </c:pt>
                <c:pt idx="235">
                  <c:v>0.9</c:v>
                </c:pt>
                <c:pt idx="236">
                  <c:v>0.9</c:v>
                </c:pt>
                <c:pt idx="237">
                  <c:v>0.9</c:v>
                </c:pt>
                <c:pt idx="238">
                  <c:v>0.9</c:v>
                </c:pt>
                <c:pt idx="239">
                  <c:v>0.9</c:v>
                </c:pt>
                <c:pt idx="240">
                  <c:v>0.9</c:v>
                </c:pt>
                <c:pt idx="241">
                  <c:v>0.9</c:v>
                </c:pt>
                <c:pt idx="242">
                  <c:v>0.9</c:v>
                </c:pt>
                <c:pt idx="243">
                  <c:v>0.9</c:v>
                </c:pt>
                <c:pt idx="244">
                  <c:v>0.9</c:v>
                </c:pt>
                <c:pt idx="245">
                  <c:v>0.9</c:v>
                </c:pt>
                <c:pt idx="246">
                  <c:v>0.9</c:v>
                </c:pt>
                <c:pt idx="247">
                  <c:v>0.9</c:v>
                </c:pt>
                <c:pt idx="248">
                  <c:v>0.9</c:v>
                </c:pt>
                <c:pt idx="249">
                  <c:v>0.9</c:v>
                </c:pt>
                <c:pt idx="250">
                  <c:v>0.9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0.9</c:v>
                </c:pt>
                <c:pt idx="327">
                  <c:v>0.9</c:v>
                </c:pt>
                <c:pt idx="328">
                  <c:v>0.9</c:v>
                </c:pt>
                <c:pt idx="329">
                  <c:v>0.9</c:v>
                </c:pt>
                <c:pt idx="330">
                  <c:v>0.9</c:v>
                </c:pt>
                <c:pt idx="331">
                  <c:v>0.9</c:v>
                </c:pt>
                <c:pt idx="332">
                  <c:v>0.9</c:v>
                </c:pt>
                <c:pt idx="333">
                  <c:v>0.9</c:v>
                </c:pt>
                <c:pt idx="334">
                  <c:v>0.9</c:v>
                </c:pt>
                <c:pt idx="335">
                  <c:v>0.9</c:v>
                </c:pt>
                <c:pt idx="336">
                  <c:v>0.9</c:v>
                </c:pt>
                <c:pt idx="337">
                  <c:v>0.9</c:v>
                </c:pt>
                <c:pt idx="338">
                  <c:v>0.9</c:v>
                </c:pt>
                <c:pt idx="339">
                  <c:v>0.9</c:v>
                </c:pt>
                <c:pt idx="340">
                  <c:v>0.9</c:v>
                </c:pt>
                <c:pt idx="341">
                  <c:v>0.9</c:v>
                </c:pt>
                <c:pt idx="342">
                  <c:v>0.9</c:v>
                </c:pt>
                <c:pt idx="343">
                  <c:v>0.9</c:v>
                </c:pt>
                <c:pt idx="344">
                  <c:v>0.9</c:v>
                </c:pt>
                <c:pt idx="345">
                  <c:v>0.9</c:v>
                </c:pt>
                <c:pt idx="346">
                  <c:v>0.9</c:v>
                </c:pt>
                <c:pt idx="347">
                  <c:v>0.9</c:v>
                </c:pt>
                <c:pt idx="348">
                  <c:v>0.9</c:v>
                </c:pt>
                <c:pt idx="349">
                  <c:v>0.9</c:v>
                </c:pt>
                <c:pt idx="350">
                  <c:v>0.9</c:v>
                </c:pt>
                <c:pt idx="351">
                  <c:v>0.9</c:v>
                </c:pt>
                <c:pt idx="352">
                  <c:v>0.9</c:v>
                </c:pt>
                <c:pt idx="353">
                  <c:v>0.9</c:v>
                </c:pt>
                <c:pt idx="354">
                  <c:v>0.9</c:v>
                </c:pt>
                <c:pt idx="355">
                  <c:v>0.9</c:v>
                </c:pt>
                <c:pt idx="356">
                  <c:v>0.9</c:v>
                </c:pt>
                <c:pt idx="357">
                  <c:v>0.9</c:v>
                </c:pt>
                <c:pt idx="358">
                  <c:v>0.9</c:v>
                </c:pt>
                <c:pt idx="359">
                  <c:v>0.9</c:v>
                </c:pt>
                <c:pt idx="360">
                  <c:v>0.9</c:v>
                </c:pt>
                <c:pt idx="361">
                  <c:v>0.9</c:v>
                </c:pt>
                <c:pt idx="362">
                  <c:v>0.9</c:v>
                </c:pt>
                <c:pt idx="363">
                  <c:v>0.9</c:v>
                </c:pt>
                <c:pt idx="364">
                  <c:v>0.9</c:v>
                </c:pt>
                <c:pt idx="365">
                  <c:v>0.9</c:v>
                </c:pt>
                <c:pt idx="366">
                  <c:v>0.9</c:v>
                </c:pt>
                <c:pt idx="367">
                  <c:v>0.9</c:v>
                </c:pt>
                <c:pt idx="368">
                  <c:v>0.9</c:v>
                </c:pt>
                <c:pt idx="369">
                  <c:v>0.9</c:v>
                </c:pt>
                <c:pt idx="370">
                  <c:v>0.9</c:v>
                </c:pt>
                <c:pt idx="371">
                  <c:v>0.9</c:v>
                </c:pt>
                <c:pt idx="372">
                  <c:v>0.9</c:v>
                </c:pt>
                <c:pt idx="373">
                  <c:v>0.9</c:v>
                </c:pt>
                <c:pt idx="374">
                  <c:v>0.9</c:v>
                </c:pt>
                <c:pt idx="375">
                  <c:v>0.9</c:v>
                </c:pt>
                <c:pt idx="376">
                  <c:v>0.9</c:v>
                </c:pt>
                <c:pt idx="377">
                  <c:v>0.9</c:v>
                </c:pt>
                <c:pt idx="378">
                  <c:v>0.9</c:v>
                </c:pt>
                <c:pt idx="379">
                  <c:v>0.9</c:v>
                </c:pt>
                <c:pt idx="380">
                  <c:v>0.9</c:v>
                </c:pt>
                <c:pt idx="381">
                  <c:v>0.9</c:v>
                </c:pt>
                <c:pt idx="382">
                  <c:v>0.9</c:v>
                </c:pt>
                <c:pt idx="383">
                  <c:v>0.9</c:v>
                </c:pt>
                <c:pt idx="384">
                  <c:v>0.9</c:v>
                </c:pt>
                <c:pt idx="385">
                  <c:v>0.9</c:v>
                </c:pt>
                <c:pt idx="386">
                  <c:v>0.9</c:v>
                </c:pt>
                <c:pt idx="387">
                  <c:v>0.9</c:v>
                </c:pt>
                <c:pt idx="388">
                  <c:v>0.9</c:v>
                </c:pt>
                <c:pt idx="389">
                  <c:v>0.9</c:v>
                </c:pt>
                <c:pt idx="390">
                  <c:v>0.9</c:v>
                </c:pt>
                <c:pt idx="391">
                  <c:v>0.9</c:v>
                </c:pt>
                <c:pt idx="392">
                  <c:v>0.9</c:v>
                </c:pt>
                <c:pt idx="393">
                  <c:v>0.9</c:v>
                </c:pt>
                <c:pt idx="394">
                  <c:v>0.9</c:v>
                </c:pt>
                <c:pt idx="395">
                  <c:v>0.9</c:v>
                </c:pt>
                <c:pt idx="396">
                  <c:v>0.9</c:v>
                </c:pt>
                <c:pt idx="397">
                  <c:v>0.9</c:v>
                </c:pt>
                <c:pt idx="398">
                  <c:v>0.9</c:v>
                </c:pt>
                <c:pt idx="399">
                  <c:v>0.9</c:v>
                </c:pt>
                <c:pt idx="400">
                  <c:v>0.9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0FC-4146-9467-AB0B603D43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8755464"/>
        <c:axId val="408755856"/>
      </c:scatterChart>
      <c:valAx>
        <c:axId val="408755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755856"/>
        <c:crosses val="autoZero"/>
        <c:crossBetween val="midCat"/>
      </c:valAx>
      <c:valAx>
        <c:axId val="40875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Rwl</a:t>
                </a:r>
                <a:r>
                  <a:rPr lang="en-US" dirty="0"/>
                  <a:t>(volts)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755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rwlb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Sheet1!$D$2:$D$403</c:f>
              <c:numCache>
                <c:formatCode>0.00E+00</c:formatCode>
                <c:ptCount val="402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Sheet1!$E$2:$E$403</c:f>
              <c:numCache>
                <c:formatCode>0.00E+00</c:formatCode>
                <c:ptCount val="402"/>
                <c:pt idx="0">
                  <c:v>0.9</c:v>
                </c:pt>
                <c:pt idx="1">
                  <c:v>0.9</c:v>
                </c:pt>
                <c:pt idx="2">
                  <c:v>0.9</c:v>
                </c:pt>
                <c:pt idx="3">
                  <c:v>0.9</c:v>
                </c:pt>
                <c:pt idx="4">
                  <c:v>0.9</c:v>
                </c:pt>
                <c:pt idx="5">
                  <c:v>0.9</c:v>
                </c:pt>
                <c:pt idx="6">
                  <c:v>0.9</c:v>
                </c:pt>
                <c:pt idx="7">
                  <c:v>0.9</c:v>
                </c:pt>
                <c:pt idx="8">
                  <c:v>0.9</c:v>
                </c:pt>
                <c:pt idx="9">
                  <c:v>0.9</c:v>
                </c:pt>
                <c:pt idx="10">
                  <c:v>0.9</c:v>
                </c:pt>
                <c:pt idx="11">
                  <c:v>0.9</c:v>
                </c:pt>
                <c:pt idx="12">
                  <c:v>0.9</c:v>
                </c:pt>
                <c:pt idx="13">
                  <c:v>0.9</c:v>
                </c:pt>
                <c:pt idx="14">
                  <c:v>0.9</c:v>
                </c:pt>
                <c:pt idx="15">
                  <c:v>0.9</c:v>
                </c:pt>
                <c:pt idx="16">
                  <c:v>0.9</c:v>
                </c:pt>
                <c:pt idx="17">
                  <c:v>0.9</c:v>
                </c:pt>
                <c:pt idx="18">
                  <c:v>0.9</c:v>
                </c:pt>
                <c:pt idx="19">
                  <c:v>0.9</c:v>
                </c:pt>
                <c:pt idx="20">
                  <c:v>0.9</c:v>
                </c:pt>
                <c:pt idx="21">
                  <c:v>0.9</c:v>
                </c:pt>
                <c:pt idx="22">
                  <c:v>0.9</c:v>
                </c:pt>
                <c:pt idx="23">
                  <c:v>0.9</c:v>
                </c:pt>
                <c:pt idx="24">
                  <c:v>0.9</c:v>
                </c:pt>
                <c:pt idx="25">
                  <c:v>0.9</c:v>
                </c:pt>
                <c:pt idx="26">
                  <c:v>0.9</c:v>
                </c:pt>
                <c:pt idx="27">
                  <c:v>0.9</c:v>
                </c:pt>
                <c:pt idx="28">
                  <c:v>0.9</c:v>
                </c:pt>
                <c:pt idx="29">
                  <c:v>0.9</c:v>
                </c:pt>
                <c:pt idx="30">
                  <c:v>0.9</c:v>
                </c:pt>
                <c:pt idx="31">
                  <c:v>0.9</c:v>
                </c:pt>
                <c:pt idx="32">
                  <c:v>0.9</c:v>
                </c:pt>
                <c:pt idx="33">
                  <c:v>0.9</c:v>
                </c:pt>
                <c:pt idx="34">
                  <c:v>0.9</c:v>
                </c:pt>
                <c:pt idx="35">
                  <c:v>0.9</c:v>
                </c:pt>
                <c:pt idx="36">
                  <c:v>0.9</c:v>
                </c:pt>
                <c:pt idx="37">
                  <c:v>0.9</c:v>
                </c:pt>
                <c:pt idx="38">
                  <c:v>0.9</c:v>
                </c:pt>
                <c:pt idx="39">
                  <c:v>0.9</c:v>
                </c:pt>
                <c:pt idx="40">
                  <c:v>0.9</c:v>
                </c:pt>
                <c:pt idx="41">
                  <c:v>0.9</c:v>
                </c:pt>
                <c:pt idx="42">
                  <c:v>0.9</c:v>
                </c:pt>
                <c:pt idx="43">
                  <c:v>0.9</c:v>
                </c:pt>
                <c:pt idx="44">
                  <c:v>0.9</c:v>
                </c:pt>
                <c:pt idx="45">
                  <c:v>0.9</c:v>
                </c:pt>
                <c:pt idx="46">
                  <c:v>0.9</c:v>
                </c:pt>
                <c:pt idx="47">
                  <c:v>0.9</c:v>
                </c:pt>
                <c:pt idx="48">
                  <c:v>0.9</c:v>
                </c:pt>
                <c:pt idx="49">
                  <c:v>0.9</c:v>
                </c:pt>
                <c:pt idx="50">
                  <c:v>0.9</c:v>
                </c:pt>
                <c:pt idx="51">
                  <c:v>0.9</c:v>
                </c:pt>
                <c:pt idx="52">
                  <c:v>0.9</c:v>
                </c:pt>
                <c:pt idx="53">
                  <c:v>0.9</c:v>
                </c:pt>
                <c:pt idx="54">
                  <c:v>0.9</c:v>
                </c:pt>
                <c:pt idx="55">
                  <c:v>0.9</c:v>
                </c:pt>
                <c:pt idx="56">
                  <c:v>0.9</c:v>
                </c:pt>
                <c:pt idx="57">
                  <c:v>0.9</c:v>
                </c:pt>
                <c:pt idx="58">
                  <c:v>0.9</c:v>
                </c:pt>
                <c:pt idx="59">
                  <c:v>0.9</c:v>
                </c:pt>
                <c:pt idx="60">
                  <c:v>0.9</c:v>
                </c:pt>
                <c:pt idx="61">
                  <c:v>0.9</c:v>
                </c:pt>
                <c:pt idx="62">
                  <c:v>0.9</c:v>
                </c:pt>
                <c:pt idx="63">
                  <c:v>0.9</c:v>
                </c:pt>
                <c:pt idx="64">
                  <c:v>0.9</c:v>
                </c:pt>
                <c:pt idx="65">
                  <c:v>0.9</c:v>
                </c:pt>
                <c:pt idx="66">
                  <c:v>0.9</c:v>
                </c:pt>
                <c:pt idx="67">
                  <c:v>0.9</c:v>
                </c:pt>
                <c:pt idx="68">
                  <c:v>0.9</c:v>
                </c:pt>
                <c:pt idx="69">
                  <c:v>0.9</c:v>
                </c:pt>
                <c:pt idx="70">
                  <c:v>0.9</c:v>
                </c:pt>
                <c:pt idx="71">
                  <c:v>0.9</c:v>
                </c:pt>
                <c:pt idx="72">
                  <c:v>0.9</c:v>
                </c:pt>
                <c:pt idx="73">
                  <c:v>0.9</c:v>
                </c:pt>
                <c:pt idx="74">
                  <c:v>0.9</c:v>
                </c:pt>
                <c:pt idx="75">
                  <c:v>0.9</c:v>
                </c:pt>
                <c:pt idx="76">
                  <c:v>0.9</c:v>
                </c:pt>
                <c:pt idx="77">
                  <c:v>0.9</c:v>
                </c:pt>
                <c:pt idx="78">
                  <c:v>0.9</c:v>
                </c:pt>
                <c:pt idx="79">
                  <c:v>0.9</c:v>
                </c:pt>
                <c:pt idx="80">
                  <c:v>0.9</c:v>
                </c:pt>
                <c:pt idx="81">
                  <c:v>0.9</c:v>
                </c:pt>
                <c:pt idx="82">
                  <c:v>0.9</c:v>
                </c:pt>
                <c:pt idx="83">
                  <c:v>0.9</c:v>
                </c:pt>
                <c:pt idx="84">
                  <c:v>0.9</c:v>
                </c:pt>
                <c:pt idx="85">
                  <c:v>0.9</c:v>
                </c:pt>
                <c:pt idx="86">
                  <c:v>0.9</c:v>
                </c:pt>
                <c:pt idx="87">
                  <c:v>0.9</c:v>
                </c:pt>
                <c:pt idx="88">
                  <c:v>0.9</c:v>
                </c:pt>
                <c:pt idx="89">
                  <c:v>0.9</c:v>
                </c:pt>
                <c:pt idx="90">
                  <c:v>0.9</c:v>
                </c:pt>
                <c:pt idx="91">
                  <c:v>0.9</c:v>
                </c:pt>
                <c:pt idx="92">
                  <c:v>0.9</c:v>
                </c:pt>
                <c:pt idx="93">
                  <c:v>0.9</c:v>
                </c:pt>
                <c:pt idx="94">
                  <c:v>0.9</c:v>
                </c:pt>
                <c:pt idx="95">
                  <c:v>0.9</c:v>
                </c:pt>
                <c:pt idx="96">
                  <c:v>0.9</c:v>
                </c:pt>
                <c:pt idx="97">
                  <c:v>0.9</c:v>
                </c:pt>
                <c:pt idx="98">
                  <c:v>0.9</c:v>
                </c:pt>
                <c:pt idx="99">
                  <c:v>0.9</c:v>
                </c:pt>
                <c:pt idx="100">
                  <c:v>0.9</c:v>
                </c:pt>
                <c:pt idx="101">
                  <c:v>0.9</c:v>
                </c:pt>
                <c:pt idx="102">
                  <c:v>0.9</c:v>
                </c:pt>
                <c:pt idx="103">
                  <c:v>0.9</c:v>
                </c:pt>
                <c:pt idx="104">
                  <c:v>0.9</c:v>
                </c:pt>
                <c:pt idx="105">
                  <c:v>0.9</c:v>
                </c:pt>
                <c:pt idx="106">
                  <c:v>0.9</c:v>
                </c:pt>
                <c:pt idx="107">
                  <c:v>0.9</c:v>
                </c:pt>
                <c:pt idx="108">
                  <c:v>0.9</c:v>
                </c:pt>
                <c:pt idx="109">
                  <c:v>0.9</c:v>
                </c:pt>
                <c:pt idx="110">
                  <c:v>0.9</c:v>
                </c:pt>
                <c:pt idx="111">
                  <c:v>0.9</c:v>
                </c:pt>
                <c:pt idx="112">
                  <c:v>0.9</c:v>
                </c:pt>
                <c:pt idx="113">
                  <c:v>0.9</c:v>
                </c:pt>
                <c:pt idx="114">
                  <c:v>0.9</c:v>
                </c:pt>
                <c:pt idx="115">
                  <c:v>0.9</c:v>
                </c:pt>
                <c:pt idx="116">
                  <c:v>0.9</c:v>
                </c:pt>
                <c:pt idx="117">
                  <c:v>0.9</c:v>
                </c:pt>
                <c:pt idx="118">
                  <c:v>0.9</c:v>
                </c:pt>
                <c:pt idx="119">
                  <c:v>0.9</c:v>
                </c:pt>
                <c:pt idx="120">
                  <c:v>0.9</c:v>
                </c:pt>
                <c:pt idx="121">
                  <c:v>0.9</c:v>
                </c:pt>
                <c:pt idx="122">
                  <c:v>0.9</c:v>
                </c:pt>
                <c:pt idx="123">
                  <c:v>0.9</c:v>
                </c:pt>
                <c:pt idx="124">
                  <c:v>0.9</c:v>
                </c:pt>
                <c:pt idx="125">
                  <c:v>0.9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0.9</c:v>
                </c:pt>
                <c:pt idx="152">
                  <c:v>0.9</c:v>
                </c:pt>
                <c:pt idx="153">
                  <c:v>0.9</c:v>
                </c:pt>
                <c:pt idx="154">
                  <c:v>0.9</c:v>
                </c:pt>
                <c:pt idx="155">
                  <c:v>0.9</c:v>
                </c:pt>
                <c:pt idx="156">
                  <c:v>0.9</c:v>
                </c:pt>
                <c:pt idx="157">
                  <c:v>0.9</c:v>
                </c:pt>
                <c:pt idx="158">
                  <c:v>0.9</c:v>
                </c:pt>
                <c:pt idx="159">
                  <c:v>0.9</c:v>
                </c:pt>
                <c:pt idx="160">
                  <c:v>0.9</c:v>
                </c:pt>
                <c:pt idx="161">
                  <c:v>0.9</c:v>
                </c:pt>
                <c:pt idx="162">
                  <c:v>0.9</c:v>
                </c:pt>
                <c:pt idx="163">
                  <c:v>0.9</c:v>
                </c:pt>
                <c:pt idx="164">
                  <c:v>0.9</c:v>
                </c:pt>
                <c:pt idx="165">
                  <c:v>0.9</c:v>
                </c:pt>
                <c:pt idx="166">
                  <c:v>0.9</c:v>
                </c:pt>
                <c:pt idx="167">
                  <c:v>0.9</c:v>
                </c:pt>
                <c:pt idx="168">
                  <c:v>0.9</c:v>
                </c:pt>
                <c:pt idx="169">
                  <c:v>0.9</c:v>
                </c:pt>
                <c:pt idx="170">
                  <c:v>0.9</c:v>
                </c:pt>
                <c:pt idx="171">
                  <c:v>0.9</c:v>
                </c:pt>
                <c:pt idx="172">
                  <c:v>0.9</c:v>
                </c:pt>
                <c:pt idx="173">
                  <c:v>0.9</c:v>
                </c:pt>
                <c:pt idx="174">
                  <c:v>0.9</c:v>
                </c:pt>
                <c:pt idx="175">
                  <c:v>0.9</c:v>
                </c:pt>
                <c:pt idx="176">
                  <c:v>0.9</c:v>
                </c:pt>
                <c:pt idx="177">
                  <c:v>0.9</c:v>
                </c:pt>
                <c:pt idx="178">
                  <c:v>0.9</c:v>
                </c:pt>
                <c:pt idx="179">
                  <c:v>0.9</c:v>
                </c:pt>
                <c:pt idx="180">
                  <c:v>0.9</c:v>
                </c:pt>
                <c:pt idx="181">
                  <c:v>0.9</c:v>
                </c:pt>
                <c:pt idx="182">
                  <c:v>0.9</c:v>
                </c:pt>
                <c:pt idx="183">
                  <c:v>0.9</c:v>
                </c:pt>
                <c:pt idx="184">
                  <c:v>0.9</c:v>
                </c:pt>
                <c:pt idx="185">
                  <c:v>0.9</c:v>
                </c:pt>
                <c:pt idx="186">
                  <c:v>0.9</c:v>
                </c:pt>
                <c:pt idx="187">
                  <c:v>0.9</c:v>
                </c:pt>
                <c:pt idx="188">
                  <c:v>0.9</c:v>
                </c:pt>
                <c:pt idx="189">
                  <c:v>0.9</c:v>
                </c:pt>
                <c:pt idx="190">
                  <c:v>0.9</c:v>
                </c:pt>
                <c:pt idx="191">
                  <c:v>0.9</c:v>
                </c:pt>
                <c:pt idx="192">
                  <c:v>0.9</c:v>
                </c:pt>
                <c:pt idx="193">
                  <c:v>0.9</c:v>
                </c:pt>
                <c:pt idx="194">
                  <c:v>0.9</c:v>
                </c:pt>
                <c:pt idx="195">
                  <c:v>0.9</c:v>
                </c:pt>
                <c:pt idx="196">
                  <c:v>0.9</c:v>
                </c:pt>
                <c:pt idx="197">
                  <c:v>0.9</c:v>
                </c:pt>
                <c:pt idx="198">
                  <c:v>0.9</c:v>
                </c:pt>
                <c:pt idx="199">
                  <c:v>0.9</c:v>
                </c:pt>
                <c:pt idx="200">
                  <c:v>0.9</c:v>
                </c:pt>
                <c:pt idx="201">
                  <c:v>0.9</c:v>
                </c:pt>
                <c:pt idx="202">
                  <c:v>0.9</c:v>
                </c:pt>
                <c:pt idx="203">
                  <c:v>0.9</c:v>
                </c:pt>
                <c:pt idx="204">
                  <c:v>0.9</c:v>
                </c:pt>
                <c:pt idx="205">
                  <c:v>0.9</c:v>
                </c:pt>
                <c:pt idx="206">
                  <c:v>0.9</c:v>
                </c:pt>
                <c:pt idx="207">
                  <c:v>0.9</c:v>
                </c:pt>
                <c:pt idx="208">
                  <c:v>0.9</c:v>
                </c:pt>
                <c:pt idx="209">
                  <c:v>0.9</c:v>
                </c:pt>
                <c:pt idx="210">
                  <c:v>0.9</c:v>
                </c:pt>
                <c:pt idx="211">
                  <c:v>0.9</c:v>
                </c:pt>
                <c:pt idx="212">
                  <c:v>0.9</c:v>
                </c:pt>
                <c:pt idx="213">
                  <c:v>0.9</c:v>
                </c:pt>
                <c:pt idx="214">
                  <c:v>0.9</c:v>
                </c:pt>
                <c:pt idx="215">
                  <c:v>0.9</c:v>
                </c:pt>
                <c:pt idx="216">
                  <c:v>0.9</c:v>
                </c:pt>
                <c:pt idx="217">
                  <c:v>0.9</c:v>
                </c:pt>
                <c:pt idx="218">
                  <c:v>0.9</c:v>
                </c:pt>
                <c:pt idx="219">
                  <c:v>0.9</c:v>
                </c:pt>
                <c:pt idx="220">
                  <c:v>0.9</c:v>
                </c:pt>
                <c:pt idx="221">
                  <c:v>0.9</c:v>
                </c:pt>
                <c:pt idx="222">
                  <c:v>0.9</c:v>
                </c:pt>
                <c:pt idx="223">
                  <c:v>0.9</c:v>
                </c:pt>
                <c:pt idx="224">
                  <c:v>0.9</c:v>
                </c:pt>
                <c:pt idx="225">
                  <c:v>0.9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0.9</c:v>
                </c:pt>
                <c:pt idx="252">
                  <c:v>0.9</c:v>
                </c:pt>
                <c:pt idx="253">
                  <c:v>0.9</c:v>
                </c:pt>
                <c:pt idx="254">
                  <c:v>0.9</c:v>
                </c:pt>
                <c:pt idx="255">
                  <c:v>0.9</c:v>
                </c:pt>
                <c:pt idx="256">
                  <c:v>0.9</c:v>
                </c:pt>
                <c:pt idx="257">
                  <c:v>0.9</c:v>
                </c:pt>
                <c:pt idx="258">
                  <c:v>0.9</c:v>
                </c:pt>
                <c:pt idx="259">
                  <c:v>0.9</c:v>
                </c:pt>
                <c:pt idx="260">
                  <c:v>0.9</c:v>
                </c:pt>
                <c:pt idx="261">
                  <c:v>0.9</c:v>
                </c:pt>
                <c:pt idx="262">
                  <c:v>0.9</c:v>
                </c:pt>
                <c:pt idx="263">
                  <c:v>0.9</c:v>
                </c:pt>
                <c:pt idx="264">
                  <c:v>0.9</c:v>
                </c:pt>
                <c:pt idx="265">
                  <c:v>0.9</c:v>
                </c:pt>
                <c:pt idx="266">
                  <c:v>0.9</c:v>
                </c:pt>
                <c:pt idx="267">
                  <c:v>0.9</c:v>
                </c:pt>
                <c:pt idx="268">
                  <c:v>0.9</c:v>
                </c:pt>
                <c:pt idx="269">
                  <c:v>0.9</c:v>
                </c:pt>
                <c:pt idx="270">
                  <c:v>0.9</c:v>
                </c:pt>
                <c:pt idx="271">
                  <c:v>0.9</c:v>
                </c:pt>
                <c:pt idx="272">
                  <c:v>0.9</c:v>
                </c:pt>
                <c:pt idx="273">
                  <c:v>0.9</c:v>
                </c:pt>
                <c:pt idx="274">
                  <c:v>0.9</c:v>
                </c:pt>
                <c:pt idx="275">
                  <c:v>0.9</c:v>
                </c:pt>
                <c:pt idx="276">
                  <c:v>0.9</c:v>
                </c:pt>
                <c:pt idx="277">
                  <c:v>0.9</c:v>
                </c:pt>
                <c:pt idx="278">
                  <c:v>0.9</c:v>
                </c:pt>
                <c:pt idx="279">
                  <c:v>0.9</c:v>
                </c:pt>
                <c:pt idx="280">
                  <c:v>0.9</c:v>
                </c:pt>
                <c:pt idx="281">
                  <c:v>0.9</c:v>
                </c:pt>
                <c:pt idx="282">
                  <c:v>0.9</c:v>
                </c:pt>
                <c:pt idx="283">
                  <c:v>0.9</c:v>
                </c:pt>
                <c:pt idx="284">
                  <c:v>0.9</c:v>
                </c:pt>
                <c:pt idx="285">
                  <c:v>0.9</c:v>
                </c:pt>
                <c:pt idx="286">
                  <c:v>0.9</c:v>
                </c:pt>
                <c:pt idx="287">
                  <c:v>0.9</c:v>
                </c:pt>
                <c:pt idx="288">
                  <c:v>0.9</c:v>
                </c:pt>
                <c:pt idx="289">
                  <c:v>0.9</c:v>
                </c:pt>
                <c:pt idx="290">
                  <c:v>0.9</c:v>
                </c:pt>
                <c:pt idx="291">
                  <c:v>0.9</c:v>
                </c:pt>
                <c:pt idx="292">
                  <c:v>0.9</c:v>
                </c:pt>
                <c:pt idx="293">
                  <c:v>0.9</c:v>
                </c:pt>
                <c:pt idx="294">
                  <c:v>0.9</c:v>
                </c:pt>
                <c:pt idx="295">
                  <c:v>0.9</c:v>
                </c:pt>
                <c:pt idx="296">
                  <c:v>0.9</c:v>
                </c:pt>
                <c:pt idx="297">
                  <c:v>0.9</c:v>
                </c:pt>
                <c:pt idx="298">
                  <c:v>0.9</c:v>
                </c:pt>
                <c:pt idx="299">
                  <c:v>0.9</c:v>
                </c:pt>
                <c:pt idx="300">
                  <c:v>0.9</c:v>
                </c:pt>
                <c:pt idx="301">
                  <c:v>0.9</c:v>
                </c:pt>
                <c:pt idx="302">
                  <c:v>0.9</c:v>
                </c:pt>
                <c:pt idx="303">
                  <c:v>0.9</c:v>
                </c:pt>
                <c:pt idx="304">
                  <c:v>0.9</c:v>
                </c:pt>
                <c:pt idx="305">
                  <c:v>0.9</c:v>
                </c:pt>
                <c:pt idx="306">
                  <c:v>0.9</c:v>
                </c:pt>
                <c:pt idx="307">
                  <c:v>0.9</c:v>
                </c:pt>
                <c:pt idx="308">
                  <c:v>0.9</c:v>
                </c:pt>
                <c:pt idx="309">
                  <c:v>0.9</c:v>
                </c:pt>
                <c:pt idx="310">
                  <c:v>0.9</c:v>
                </c:pt>
                <c:pt idx="311">
                  <c:v>0.9</c:v>
                </c:pt>
                <c:pt idx="312">
                  <c:v>0.9</c:v>
                </c:pt>
                <c:pt idx="313">
                  <c:v>0.9</c:v>
                </c:pt>
                <c:pt idx="314">
                  <c:v>0.9</c:v>
                </c:pt>
                <c:pt idx="315">
                  <c:v>0.9</c:v>
                </c:pt>
                <c:pt idx="316">
                  <c:v>0.9</c:v>
                </c:pt>
                <c:pt idx="317">
                  <c:v>0.9</c:v>
                </c:pt>
                <c:pt idx="318">
                  <c:v>0.9</c:v>
                </c:pt>
                <c:pt idx="319">
                  <c:v>0.9</c:v>
                </c:pt>
                <c:pt idx="320">
                  <c:v>0.9</c:v>
                </c:pt>
                <c:pt idx="321">
                  <c:v>0.9</c:v>
                </c:pt>
                <c:pt idx="322">
                  <c:v>0.9</c:v>
                </c:pt>
                <c:pt idx="323">
                  <c:v>0.9</c:v>
                </c:pt>
                <c:pt idx="324">
                  <c:v>0.9</c:v>
                </c:pt>
                <c:pt idx="325">
                  <c:v>0.9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D6A-42B1-8F7B-9C6FB72A9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9896616"/>
        <c:axId val="409893872"/>
      </c:scatterChart>
      <c:valAx>
        <c:axId val="409896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893872"/>
        <c:crosses val="autoZero"/>
        <c:crossBetween val="midCat"/>
      </c:valAx>
      <c:valAx>
        <c:axId val="40989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rwlb</a:t>
                </a:r>
                <a:r>
                  <a:rPr lang="en-US" dirty="0"/>
                  <a:t>((volts)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8966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Sheet1!$K$1</c:f>
              <c:strCache>
                <c:ptCount val="1"/>
                <c:pt idx="0">
                  <c:v>rbl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Sheet1!$J$2:$J$405</c:f>
              <c:numCache>
                <c:formatCode>General</c:formatCode>
                <c:ptCount val="404"/>
                <c:pt idx="0" formatCode="0.00E+00">
                  <c:v>0</c:v>
                </c:pt>
                <c:pt idx="2" formatCode="0.00E+00">
                  <c:v>1E-10</c:v>
                </c:pt>
                <c:pt idx="3" formatCode="0.00E+00">
                  <c:v>2.0000000000000001E-10</c:v>
                </c:pt>
                <c:pt idx="4" formatCode="0.00E+00">
                  <c:v>3E-10</c:v>
                </c:pt>
                <c:pt idx="5" formatCode="0.00E+00">
                  <c:v>4.0000000000000001E-10</c:v>
                </c:pt>
                <c:pt idx="6" formatCode="0.00E+00">
                  <c:v>5.0000000000000003E-10</c:v>
                </c:pt>
                <c:pt idx="7" formatCode="0.00E+00">
                  <c:v>6E-10</c:v>
                </c:pt>
                <c:pt idx="8" formatCode="0.00E+00">
                  <c:v>6.9999999999999996E-10</c:v>
                </c:pt>
                <c:pt idx="9" formatCode="0.00E+00">
                  <c:v>8.0000000000000003E-10</c:v>
                </c:pt>
                <c:pt idx="10" formatCode="0.00E+00">
                  <c:v>8.9999999999999999E-10</c:v>
                </c:pt>
                <c:pt idx="11" formatCode="0.00E+00">
                  <c:v>1.0000000000000001E-9</c:v>
                </c:pt>
                <c:pt idx="12" formatCode="0.00E+00">
                  <c:v>1.0999999999999999E-9</c:v>
                </c:pt>
                <c:pt idx="13" formatCode="0.00E+00">
                  <c:v>1.2E-9</c:v>
                </c:pt>
                <c:pt idx="14" formatCode="0.00E+00">
                  <c:v>1.3000000000000001E-9</c:v>
                </c:pt>
                <c:pt idx="15" formatCode="0.00E+00">
                  <c:v>1.3999999999999999E-9</c:v>
                </c:pt>
                <c:pt idx="16" formatCode="0.00E+00">
                  <c:v>1.5E-9</c:v>
                </c:pt>
                <c:pt idx="17" formatCode="0.00E+00">
                  <c:v>1.6000000000000001E-9</c:v>
                </c:pt>
                <c:pt idx="18" formatCode="0.00E+00">
                  <c:v>1.6999999999999999E-9</c:v>
                </c:pt>
                <c:pt idx="19" formatCode="0.00E+00">
                  <c:v>1.8E-9</c:v>
                </c:pt>
                <c:pt idx="20" formatCode="0.00E+00">
                  <c:v>1.9000000000000001E-9</c:v>
                </c:pt>
                <c:pt idx="21" formatCode="0.00E+00">
                  <c:v>2.0000000000000001E-9</c:v>
                </c:pt>
                <c:pt idx="22" formatCode="0.00E+00">
                  <c:v>2.1000000000000002E-9</c:v>
                </c:pt>
                <c:pt idx="23" formatCode="0.00E+00">
                  <c:v>2.1999999999999998E-9</c:v>
                </c:pt>
                <c:pt idx="24" formatCode="0.00E+00">
                  <c:v>2.2999999999999999E-9</c:v>
                </c:pt>
                <c:pt idx="25" formatCode="0.00E+00">
                  <c:v>2.4E-9</c:v>
                </c:pt>
                <c:pt idx="26" formatCode="0.00E+00">
                  <c:v>2.5000000000000001E-9</c:v>
                </c:pt>
                <c:pt idx="27" formatCode="0.00E+00">
                  <c:v>2.6000000000000001E-9</c:v>
                </c:pt>
                <c:pt idx="28" formatCode="0.00E+00">
                  <c:v>2.7000000000000002E-9</c:v>
                </c:pt>
                <c:pt idx="29" formatCode="0.00E+00">
                  <c:v>2.7999999999999998E-9</c:v>
                </c:pt>
                <c:pt idx="30" formatCode="0.00E+00">
                  <c:v>2.8999999999999999E-9</c:v>
                </c:pt>
                <c:pt idx="31" formatCode="0.00E+00">
                  <c:v>3E-9</c:v>
                </c:pt>
                <c:pt idx="32" formatCode="0.00E+00">
                  <c:v>3.1E-9</c:v>
                </c:pt>
                <c:pt idx="33" formatCode="0.00E+00">
                  <c:v>3.2000000000000001E-9</c:v>
                </c:pt>
                <c:pt idx="34" formatCode="0.00E+00">
                  <c:v>3.3000000000000002E-9</c:v>
                </c:pt>
                <c:pt idx="35" formatCode="0.00E+00">
                  <c:v>3.3999999999999998E-9</c:v>
                </c:pt>
                <c:pt idx="36" formatCode="0.00E+00">
                  <c:v>3.4999999999999999E-9</c:v>
                </c:pt>
                <c:pt idx="37" formatCode="0.00E+00">
                  <c:v>3.6E-9</c:v>
                </c:pt>
                <c:pt idx="38" formatCode="0.00E+00">
                  <c:v>3.7E-9</c:v>
                </c:pt>
                <c:pt idx="39" formatCode="0.00E+00">
                  <c:v>3.8000000000000001E-9</c:v>
                </c:pt>
                <c:pt idx="40" formatCode="0.00E+00">
                  <c:v>3.9000000000000002E-9</c:v>
                </c:pt>
                <c:pt idx="41" formatCode="0.00E+00">
                  <c:v>4.0000000000000002E-9</c:v>
                </c:pt>
                <c:pt idx="42" formatCode="0.00E+00">
                  <c:v>4.1000000000000003E-9</c:v>
                </c:pt>
                <c:pt idx="43" formatCode="0.00E+00">
                  <c:v>4.2000000000000004E-9</c:v>
                </c:pt>
                <c:pt idx="44" formatCode="0.00E+00">
                  <c:v>4.2999999999999996E-9</c:v>
                </c:pt>
                <c:pt idx="45" formatCode="0.00E+00">
                  <c:v>4.3999999999999997E-9</c:v>
                </c:pt>
                <c:pt idx="46" formatCode="0.00E+00">
                  <c:v>4.4999999999999998E-9</c:v>
                </c:pt>
                <c:pt idx="47" formatCode="0.00E+00">
                  <c:v>4.5999999999999998E-9</c:v>
                </c:pt>
                <c:pt idx="48" formatCode="0.00E+00">
                  <c:v>4.6999999999999999E-9</c:v>
                </c:pt>
                <c:pt idx="49" formatCode="0.00E+00">
                  <c:v>4.8E-9</c:v>
                </c:pt>
                <c:pt idx="50" formatCode="0.00E+00">
                  <c:v>4.9E-9</c:v>
                </c:pt>
                <c:pt idx="51" formatCode="0.00E+00">
                  <c:v>5.0000000000000001E-9</c:v>
                </c:pt>
                <c:pt idx="52" formatCode="0.00E+00">
                  <c:v>5.1000000000000002E-9</c:v>
                </c:pt>
                <c:pt idx="53" formatCode="0.00E+00">
                  <c:v>5.2000000000000002E-9</c:v>
                </c:pt>
                <c:pt idx="54" formatCode="0.00E+00">
                  <c:v>5.3000000000000003E-9</c:v>
                </c:pt>
                <c:pt idx="55" formatCode="0.00E+00">
                  <c:v>5.4000000000000004E-9</c:v>
                </c:pt>
                <c:pt idx="56" formatCode="0.00E+00">
                  <c:v>5.4999999999999996E-9</c:v>
                </c:pt>
                <c:pt idx="57" formatCode="0.00E+00">
                  <c:v>5.5999999999999997E-9</c:v>
                </c:pt>
                <c:pt idx="58" formatCode="0.00E+00">
                  <c:v>5.6999999999999998E-9</c:v>
                </c:pt>
                <c:pt idx="59" formatCode="0.00E+00">
                  <c:v>5.7999999999999998E-9</c:v>
                </c:pt>
                <c:pt idx="60" formatCode="0.00E+00">
                  <c:v>5.8999999999999999E-9</c:v>
                </c:pt>
                <c:pt idx="61" formatCode="0.00E+00">
                  <c:v>6E-9</c:v>
                </c:pt>
                <c:pt idx="62" formatCode="0.00E+00">
                  <c:v>6.1E-9</c:v>
                </c:pt>
                <c:pt idx="63" formatCode="0.00E+00">
                  <c:v>6.2000000000000001E-9</c:v>
                </c:pt>
                <c:pt idx="64" formatCode="0.00E+00">
                  <c:v>6.3000000000000002E-9</c:v>
                </c:pt>
                <c:pt idx="65" formatCode="0.00E+00">
                  <c:v>6.4000000000000002E-9</c:v>
                </c:pt>
                <c:pt idx="66" formatCode="0.00E+00">
                  <c:v>6.5000000000000003E-9</c:v>
                </c:pt>
                <c:pt idx="67" formatCode="0.00E+00">
                  <c:v>6.6000000000000004E-9</c:v>
                </c:pt>
                <c:pt idx="68" formatCode="0.00E+00">
                  <c:v>6.6999999999999996E-9</c:v>
                </c:pt>
                <c:pt idx="69" formatCode="0.00E+00">
                  <c:v>6.7999999999999997E-9</c:v>
                </c:pt>
                <c:pt idx="70" formatCode="0.00E+00">
                  <c:v>6.8999999999999997E-9</c:v>
                </c:pt>
                <c:pt idx="71" formatCode="0.00E+00">
                  <c:v>6.9999999999999998E-9</c:v>
                </c:pt>
                <c:pt idx="72" formatCode="0.00E+00">
                  <c:v>7.0999999999999999E-9</c:v>
                </c:pt>
                <c:pt idx="73" formatCode="0.00E+00">
                  <c:v>7.2E-9</c:v>
                </c:pt>
                <c:pt idx="74" formatCode="0.00E+00">
                  <c:v>7.3E-9</c:v>
                </c:pt>
                <c:pt idx="75" formatCode="0.00E+00">
                  <c:v>7.4000000000000001E-9</c:v>
                </c:pt>
                <c:pt idx="76" formatCode="0.00E+00">
                  <c:v>7.4999999999999993E-9</c:v>
                </c:pt>
                <c:pt idx="77" formatCode="0.00E+00">
                  <c:v>7.6000000000000002E-9</c:v>
                </c:pt>
                <c:pt idx="78" formatCode="0.00E+00">
                  <c:v>7.6999999999999995E-9</c:v>
                </c:pt>
                <c:pt idx="79" formatCode="0.00E+00">
                  <c:v>7.8000000000000004E-9</c:v>
                </c:pt>
                <c:pt idx="80" formatCode="0.00E+00">
                  <c:v>7.8999999999999996E-9</c:v>
                </c:pt>
                <c:pt idx="81" formatCode="0.00E+00">
                  <c:v>8.0000000000000005E-9</c:v>
                </c:pt>
                <c:pt idx="82" formatCode="0.00E+00">
                  <c:v>8.0999999999999997E-9</c:v>
                </c:pt>
                <c:pt idx="83" formatCode="0.00E+00">
                  <c:v>8.2000000000000006E-9</c:v>
                </c:pt>
                <c:pt idx="84" formatCode="0.00E+00">
                  <c:v>8.2999999999999999E-9</c:v>
                </c:pt>
                <c:pt idx="85" formatCode="0.00E+00">
                  <c:v>8.4000000000000008E-9</c:v>
                </c:pt>
                <c:pt idx="86" formatCode="0.00E+00">
                  <c:v>8.5E-9</c:v>
                </c:pt>
                <c:pt idx="87" formatCode="0.00E+00">
                  <c:v>8.5999999999999993E-9</c:v>
                </c:pt>
                <c:pt idx="88" formatCode="0.00E+00">
                  <c:v>8.7000000000000001E-9</c:v>
                </c:pt>
                <c:pt idx="89" formatCode="0.00E+00">
                  <c:v>8.7999999999999994E-9</c:v>
                </c:pt>
                <c:pt idx="90" formatCode="0.00E+00">
                  <c:v>8.9000000000000003E-9</c:v>
                </c:pt>
                <c:pt idx="91" formatCode="0.00E+00">
                  <c:v>8.9999999999999995E-9</c:v>
                </c:pt>
                <c:pt idx="92" formatCode="0.00E+00">
                  <c:v>9.1000000000000004E-9</c:v>
                </c:pt>
                <c:pt idx="93" formatCode="0.00E+00">
                  <c:v>9.1999999999999997E-9</c:v>
                </c:pt>
                <c:pt idx="94" formatCode="0.00E+00">
                  <c:v>9.3000000000000006E-9</c:v>
                </c:pt>
                <c:pt idx="95" formatCode="0.00E+00">
                  <c:v>9.3999999999999998E-9</c:v>
                </c:pt>
                <c:pt idx="96" formatCode="0.00E+00">
                  <c:v>9.5000000000000007E-9</c:v>
                </c:pt>
                <c:pt idx="97" formatCode="0.00E+00">
                  <c:v>9.5999999999999999E-9</c:v>
                </c:pt>
                <c:pt idx="98" formatCode="0.00E+00">
                  <c:v>9.6999999999999992E-9</c:v>
                </c:pt>
                <c:pt idx="99" formatCode="0.00E+00">
                  <c:v>9.8000000000000001E-9</c:v>
                </c:pt>
                <c:pt idx="100" formatCode="0.00E+00">
                  <c:v>9.8999999999999993E-9</c:v>
                </c:pt>
                <c:pt idx="101" formatCode="0.00E+00">
                  <c:v>1E-8</c:v>
                </c:pt>
                <c:pt idx="102" formatCode="0.00E+00">
                  <c:v>1.0099999999999999E-8</c:v>
                </c:pt>
                <c:pt idx="103" formatCode="0.00E+00">
                  <c:v>1.02E-8</c:v>
                </c:pt>
                <c:pt idx="104" formatCode="0.00E+00">
                  <c:v>1.03E-8</c:v>
                </c:pt>
                <c:pt idx="105" formatCode="0.00E+00">
                  <c:v>1.04E-8</c:v>
                </c:pt>
                <c:pt idx="106" formatCode="0.00E+00">
                  <c:v>1.05E-8</c:v>
                </c:pt>
                <c:pt idx="107" formatCode="0.00E+00">
                  <c:v>1.0600000000000001E-8</c:v>
                </c:pt>
                <c:pt idx="108" formatCode="0.00E+00">
                  <c:v>1.07E-8</c:v>
                </c:pt>
                <c:pt idx="109" formatCode="0.00E+00">
                  <c:v>1.0800000000000001E-8</c:v>
                </c:pt>
                <c:pt idx="110" formatCode="0.00E+00">
                  <c:v>1.09E-8</c:v>
                </c:pt>
                <c:pt idx="111" formatCode="0.00E+00">
                  <c:v>1.0999999999999999E-8</c:v>
                </c:pt>
                <c:pt idx="112" formatCode="0.00E+00">
                  <c:v>1.11E-8</c:v>
                </c:pt>
                <c:pt idx="113" formatCode="0.00E+00">
                  <c:v>1.1199999999999999E-8</c:v>
                </c:pt>
                <c:pt idx="114" formatCode="0.00E+00">
                  <c:v>1.13E-8</c:v>
                </c:pt>
                <c:pt idx="115" formatCode="0.00E+00">
                  <c:v>1.14E-8</c:v>
                </c:pt>
                <c:pt idx="116" formatCode="0.00E+00">
                  <c:v>1.15E-8</c:v>
                </c:pt>
                <c:pt idx="117" formatCode="0.00E+00">
                  <c:v>1.16E-8</c:v>
                </c:pt>
                <c:pt idx="118" formatCode="0.00E+00">
                  <c:v>1.1700000000000001E-8</c:v>
                </c:pt>
                <c:pt idx="119" formatCode="0.00E+00">
                  <c:v>1.18E-8</c:v>
                </c:pt>
                <c:pt idx="120" formatCode="0.00E+00">
                  <c:v>1.1900000000000001E-8</c:v>
                </c:pt>
                <c:pt idx="121" formatCode="0.00E+00">
                  <c:v>1.2E-8</c:v>
                </c:pt>
                <c:pt idx="122" formatCode="0.00E+00">
                  <c:v>1.2100000000000001E-8</c:v>
                </c:pt>
                <c:pt idx="123" formatCode="0.00E+00">
                  <c:v>1.22E-8</c:v>
                </c:pt>
                <c:pt idx="124" formatCode="0.00E+00">
                  <c:v>1.2299999999999999E-8</c:v>
                </c:pt>
                <c:pt idx="125" formatCode="0.00E+00">
                  <c:v>1.24E-8</c:v>
                </c:pt>
                <c:pt idx="126" formatCode="0.00E+00">
                  <c:v>1.2499999999999999E-8</c:v>
                </c:pt>
                <c:pt idx="127" formatCode="0.00E+00">
                  <c:v>1.26E-8</c:v>
                </c:pt>
                <c:pt idx="128" formatCode="0.00E+00">
                  <c:v>1.27E-8</c:v>
                </c:pt>
                <c:pt idx="129" formatCode="0.00E+00">
                  <c:v>1.28E-8</c:v>
                </c:pt>
                <c:pt idx="130" formatCode="0.00E+00">
                  <c:v>1.29E-8</c:v>
                </c:pt>
                <c:pt idx="131" formatCode="0.00E+00">
                  <c:v>1.3000000000000001E-8</c:v>
                </c:pt>
                <c:pt idx="132" formatCode="0.00E+00">
                  <c:v>1.31E-8</c:v>
                </c:pt>
                <c:pt idx="133" formatCode="0.00E+00">
                  <c:v>1.3200000000000001E-8</c:v>
                </c:pt>
                <c:pt idx="134" formatCode="0.00E+00">
                  <c:v>1.33E-8</c:v>
                </c:pt>
                <c:pt idx="135" formatCode="0.00E+00">
                  <c:v>1.3399999999999999E-8</c:v>
                </c:pt>
                <c:pt idx="136" formatCode="0.00E+00">
                  <c:v>1.35E-8</c:v>
                </c:pt>
                <c:pt idx="137" formatCode="0.00E+00">
                  <c:v>1.3599999999999999E-8</c:v>
                </c:pt>
                <c:pt idx="138" formatCode="0.00E+00">
                  <c:v>1.37E-8</c:v>
                </c:pt>
                <c:pt idx="139" formatCode="0.00E+00">
                  <c:v>1.3799999999999999E-8</c:v>
                </c:pt>
                <c:pt idx="140" formatCode="0.00E+00">
                  <c:v>1.39E-8</c:v>
                </c:pt>
                <c:pt idx="141" formatCode="0.00E+00">
                  <c:v>1.4E-8</c:v>
                </c:pt>
                <c:pt idx="142" formatCode="0.00E+00">
                  <c:v>1.4100000000000001E-8</c:v>
                </c:pt>
                <c:pt idx="143" formatCode="0.00E+00">
                  <c:v>1.42E-8</c:v>
                </c:pt>
                <c:pt idx="144" formatCode="0.00E+00">
                  <c:v>1.4300000000000001E-8</c:v>
                </c:pt>
                <c:pt idx="145" formatCode="0.00E+00">
                  <c:v>1.44E-8</c:v>
                </c:pt>
                <c:pt idx="146" formatCode="0.00E+00">
                  <c:v>1.4500000000000001E-8</c:v>
                </c:pt>
                <c:pt idx="147" formatCode="0.00E+00">
                  <c:v>1.46E-8</c:v>
                </c:pt>
                <c:pt idx="148" formatCode="0.00E+00">
                  <c:v>1.4699999999999999E-8</c:v>
                </c:pt>
                <c:pt idx="149" formatCode="0.00E+00">
                  <c:v>1.48E-8</c:v>
                </c:pt>
                <c:pt idx="150" formatCode="0.00E+00">
                  <c:v>1.4899999999999999E-8</c:v>
                </c:pt>
                <c:pt idx="151" formatCode="0.00E+00">
                  <c:v>1.4999999999999999E-8</c:v>
                </c:pt>
                <c:pt idx="152" formatCode="0.00E+00">
                  <c:v>1.51E-8</c:v>
                </c:pt>
                <c:pt idx="153" formatCode="0.00E+00">
                  <c:v>1.52E-8</c:v>
                </c:pt>
                <c:pt idx="154" formatCode="0.00E+00">
                  <c:v>1.5300000000000001E-8</c:v>
                </c:pt>
                <c:pt idx="155" formatCode="0.00E+00">
                  <c:v>1.5399999999999999E-8</c:v>
                </c:pt>
                <c:pt idx="156" formatCode="0.00E+00">
                  <c:v>1.55E-8</c:v>
                </c:pt>
                <c:pt idx="157" formatCode="0.00E+00">
                  <c:v>1.5600000000000001E-8</c:v>
                </c:pt>
                <c:pt idx="158" formatCode="0.00E+00">
                  <c:v>1.5700000000000002E-8</c:v>
                </c:pt>
                <c:pt idx="159" formatCode="0.00E+00">
                  <c:v>1.5799999999999999E-8</c:v>
                </c:pt>
                <c:pt idx="160" formatCode="0.00E+00">
                  <c:v>1.59E-8</c:v>
                </c:pt>
                <c:pt idx="161" formatCode="0.00E+00">
                  <c:v>1.6000000000000001E-8</c:v>
                </c:pt>
                <c:pt idx="162" formatCode="0.00E+00">
                  <c:v>1.6099999999999999E-8</c:v>
                </c:pt>
                <c:pt idx="163" formatCode="0.00E+00">
                  <c:v>1.6199999999999999E-8</c:v>
                </c:pt>
                <c:pt idx="164" formatCode="0.00E+00">
                  <c:v>1.63E-8</c:v>
                </c:pt>
                <c:pt idx="165" formatCode="0.00E+00">
                  <c:v>1.6400000000000001E-8</c:v>
                </c:pt>
                <c:pt idx="166" formatCode="0.00E+00">
                  <c:v>1.6499999999999999E-8</c:v>
                </c:pt>
                <c:pt idx="167" formatCode="0.00E+00">
                  <c:v>1.66E-8</c:v>
                </c:pt>
                <c:pt idx="168" formatCode="0.00E+00">
                  <c:v>1.6700000000000001E-8</c:v>
                </c:pt>
                <c:pt idx="169" formatCode="0.00E+00">
                  <c:v>1.6800000000000002E-8</c:v>
                </c:pt>
                <c:pt idx="170" formatCode="0.00E+00">
                  <c:v>1.6899999999999999E-8</c:v>
                </c:pt>
                <c:pt idx="171" formatCode="0.00E+00">
                  <c:v>1.7E-8</c:v>
                </c:pt>
                <c:pt idx="172" formatCode="0.00E+00">
                  <c:v>1.7100000000000001E-8</c:v>
                </c:pt>
                <c:pt idx="173" formatCode="0.00E+00">
                  <c:v>1.7199999999999999E-8</c:v>
                </c:pt>
                <c:pt idx="174" formatCode="0.00E+00">
                  <c:v>1.7299999999999999E-8</c:v>
                </c:pt>
                <c:pt idx="175" formatCode="0.00E+00">
                  <c:v>1.74E-8</c:v>
                </c:pt>
                <c:pt idx="176" formatCode="0.00E+00">
                  <c:v>1.7500000000000001E-8</c:v>
                </c:pt>
                <c:pt idx="177" formatCode="0.00E+00">
                  <c:v>1.7599999999999999E-8</c:v>
                </c:pt>
                <c:pt idx="178" formatCode="0.00E+00">
                  <c:v>1.77E-8</c:v>
                </c:pt>
                <c:pt idx="179" formatCode="0.00E+00">
                  <c:v>1.7800000000000001E-8</c:v>
                </c:pt>
                <c:pt idx="180" formatCode="0.00E+00">
                  <c:v>1.7900000000000001E-8</c:v>
                </c:pt>
                <c:pt idx="181" formatCode="0.00E+00">
                  <c:v>1.7999999999999999E-8</c:v>
                </c:pt>
                <c:pt idx="182" formatCode="0.00E+00">
                  <c:v>1.81E-8</c:v>
                </c:pt>
                <c:pt idx="183" formatCode="0.00E+00">
                  <c:v>1.8200000000000001E-8</c:v>
                </c:pt>
                <c:pt idx="184" formatCode="0.00E+00">
                  <c:v>1.8299999999999998E-8</c:v>
                </c:pt>
                <c:pt idx="185" formatCode="0.00E+00">
                  <c:v>1.8399999999999999E-8</c:v>
                </c:pt>
                <c:pt idx="186" formatCode="0.00E+00">
                  <c:v>1.85E-8</c:v>
                </c:pt>
                <c:pt idx="187" formatCode="0.00E+00">
                  <c:v>1.8600000000000001E-8</c:v>
                </c:pt>
                <c:pt idx="188" formatCode="0.00E+00">
                  <c:v>1.8699999999999999E-8</c:v>
                </c:pt>
                <c:pt idx="189" formatCode="0.00E+00">
                  <c:v>1.88E-8</c:v>
                </c:pt>
                <c:pt idx="190" formatCode="0.00E+00">
                  <c:v>1.89E-8</c:v>
                </c:pt>
                <c:pt idx="191" formatCode="0.00E+00">
                  <c:v>1.9000000000000001E-8</c:v>
                </c:pt>
                <c:pt idx="192" formatCode="0.00E+00">
                  <c:v>1.9099999999999999E-8</c:v>
                </c:pt>
                <c:pt idx="193" formatCode="0.00E+00">
                  <c:v>1.92E-8</c:v>
                </c:pt>
                <c:pt idx="194" formatCode="0.00E+00">
                  <c:v>1.9300000000000001E-8</c:v>
                </c:pt>
                <c:pt idx="195" formatCode="0.00E+00">
                  <c:v>1.9399999999999998E-8</c:v>
                </c:pt>
                <c:pt idx="196" formatCode="0.00E+00">
                  <c:v>1.9499999999999999E-8</c:v>
                </c:pt>
                <c:pt idx="197" formatCode="0.00E+00">
                  <c:v>1.96E-8</c:v>
                </c:pt>
                <c:pt idx="198" formatCode="0.00E+00">
                  <c:v>1.9700000000000001E-8</c:v>
                </c:pt>
                <c:pt idx="199" formatCode="0.00E+00">
                  <c:v>1.9799999999999999E-8</c:v>
                </c:pt>
                <c:pt idx="200" formatCode="0.00E+00">
                  <c:v>1.99E-8</c:v>
                </c:pt>
                <c:pt idx="201" formatCode="0.00E+00">
                  <c:v>2E-8</c:v>
                </c:pt>
                <c:pt idx="202" formatCode="0.00E+00">
                  <c:v>2.0100000000000001E-8</c:v>
                </c:pt>
                <c:pt idx="203" formatCode="0.00E+00">
                  <c:v>2.0199999999999999E-8</c:v>
                </c:pt>
                <c:pt idx="204" formatCode="0.00E+00">
                  <c:v>2.03E-8</c:v>
                </c:pt>
                <c:pt idx="205" formatCode="0.00E+00">
                  <c:v>2.0400000000000001E-8</c:v>
                </c:pt>
                <c:pt idx="206" formatCode="0.00E+00">
                  <c:v>2.0500000000000002E-8</c:v>
                </c:pt>
                <c:pt idx="207" formatCode="0.00E+00">
                  <c:v>2.0599999999999999E-8</c:v>
                </c:pt>
                <c:pt idx="208" formatCode="0.00E+00">
                  <c:v>2.07E-8</c:v>
                </c:pt>
                <c:pt idx="209" formatCode="0.00E+00">
                  <c:v>2.0800000000000001E-8</c:v>
                </c:pt>
                <c:pt idx="210" formatCode="0.00E+00">
                  <c:v>2.0899999999999999E-8</c:v>
                </c:pt>
                <c:pt idx="211" formatCode="0.00E+00">
                  <c:v>2.0999999999999999E-8</c:v>
                </c:pt>
                <c:pt idx="212" formatCode="0.00E+00">
                  <c:v>2.11E-8</c:v>
                </c:pt>
                <c:pt idx="213" formatCode="0.00E+00">
                  <c:v>2.1200000000000001E-8</c:v>
                </c:pt>
                <c:pt idx="214" formatCode="0.00E+00">
                  <c:v>2.1299999999999999E-8</c:v>
                </c:pt>
                <c:pt idx="215" formatCode="0.00E+00">
                  <c:v>2.14E-8</c:v>
                </c:pt>
                <c:pt idx="216" formatCode="0.00E+00">
                  <c:v>2.1500000000000001E-8</c:v>
                </c:pt>
                <c:pt idx="217" formatCode="0.00E+00">
                  <c:v>2.1600000000000002E-8</c:v>
                </c:pt>
                <c:pt idx="218" formatCode="0.00E+00">
                  <c:v>2.1699999999999999E-8</c:v>
                </c:pt>
                <c:pt idx="219" formatCode="0.00E+00">
                  <c:v>2.18E-8</c:v>
                </c:pt>
                <c:pt idx="220" formatCode="0.00E+00">
                  <c:v>2.1900000000000001E-8</c:v>
                </c:pt>
                <c:pt idx="221" formatCode="0.00E+00">
                  <c:v>2.1999999999999998E-8</c:v>
                </c:pt>
                <c:pt idx="222" formatCode="0.00E+00">
                  <c:v>2.2099999999999999E-8</c:v>
                </c:pt>
                <c:pt idx="223" formatCode="0.00E+00">
                  <c:v>2.22E-8</c:v>
                </c:pt>
                <c:pt idx="224" formatCode="0.00E+00">
                  <c:v>2.2300000000000001E-8</c:v>
                </c:pt>
                <c:pt idx="225" formatCode="0.00E+00">
                  <c:v>2.2399999999999999E-8</c:v>
                </c:pt>
                <c:pt idx="226" formatCode="0.00E+00">
                  <c:v>2.25E-8</c:v>
                </c:pt>
                <c:pt idx="227" formatCode="0.00E+00">
                  <c:v>2.2600000000000001E-8</c:v>
                </c:pt>
                <c:pt idx="228" formatCode="0.00E+00">
                  <c:v>2.2700000000000001E-8</c:v>
                </c:pt>
                <c:pt idx="229" formatCode="0.00E+00">
                  <c:v>2.2799999999999999E-8</c:v>
                </c:pt>
                <c:pt idx="230" formatCode="0.00E+00">
                  <c:v>2.29E-8</c:v>
                </c:pt>
                <c:pt idx="231" formatCode="0.00E+00">
                  <c:v>2.3000000000000001E-8</c:v>
                </c:pt>
                <c:pt idx="232" formatCode="0.00E+00">
                  <c:v>2.3099999999999998E-8</c:v>
                </c:pt>
                <c:pt idx="233" formatCode="0.00E+00">
                  <c:v>2.3199999999999999E-8</c:v>
                </c:pt>
                <c:pt idx="234" formatCode="0.00E+00">
                  <c:v>2.33E-8</c:v>
                </c:pt>
                <c:pt idx="235" formatCode="0.00E+00">
                  <c:v>2.3400000000000001E-8</c:v>
                </c:pt>
                <c:pt idx="236" formatCode="0.00E+00">
                  <c:v>2.3499999999999999E-8</c:v>
                </c:pt>
                <c:pt idx="237" formatCode="0.00E+00">
                  <c:v>2.36E-8</c:v>
                </c:pt>
                <c:pt idx="238" formatCode="0.00E+00">
                  <c:v>2.37E-8</c:v>
                </c:pt>
                <c:pt idx="239" formatCode="0.00E+00">
                  <c:v>2.3800000000000001E-8</c:v>
                </c:pt>
                <c:pt idx="240" formatCode="0.00E+00">
                  <c:v>2.3899999999999999E-8</c:v>
                </c:pt>
                <c:pt idx="241" formatCode="0.00E+00">
                  <c:v>2.4E-8</c:v>
                </c:pt>
                <c:pt idx="242" formatCode="0.00E+00">
                  <c:v>2.4100000000000001E-8</c:v>
                </c:pt>
                <c:pt idx="243" formatCode="0.00E+00">
                  <c:v>2.4200000000000002E-8</c:v>
                </c:pt>
                <c:pt idx="244" formatCode="0.00E+00">
                  <c:v>2.4299999999999999E-8</c:v>
                </c:pt>
                <c:pt idx="245" formatCode="0.00E+00">
                  <c:v>2.44E-8</c:v>
                </c:pt>
                <c:pt idx="246" formatCode="0.00E+00">
                  <c:v>2.4500000000000001E-8</c:v>
                </c:pt>
                <c:pt idx="247" formatCode="0.00E+00">
                  <c:v>2.4599999999999999E-8</c:v>
                </c:pt>
                <c:pt idx="248" formatCode="0.00E+00">
                  <c:v>2.4699999999999999E-8</c:v>
                </c:pt>
                <c:pt idx="249" formatCode="0.00E+00">
                  <c:v>2.48E-8</c:v>
                </c:pt>
                <c:pt idx="250" formatCode="0.00E+00">
                  <c:v>2.4900000000000001E-8</c:v>
                </c:pt>
                <c:pt idx="251" formatCode="0.00E+00">
                  <c:v>2.4999999999999999E-8</c:v>
                </c:pt>
                <c:pt idx="252" formatCode="0.00E+00">
                  <c:v>2.51E-8</c:v>
                </c:pt>
                <c:pt idx="253" formatCode="0.00E+00">
                  <c:v>2.5200000000000001E-8</c:v>
                </c:pt>
                <c:pt idx="254" formatCode="0.00E+00">
                  <c:v>2.5300000000000002E-8</c:v>
                </c:pt>
                <c:pt idx="255" formatCode="0.00E+00">
                  <c:v>2.5399999999999999E-8</c:v>
                </c:pt>
                <c:pt idx="256" formatCode="0.00E+00">
                  <c:v>2.55E-8</c:v>
                </c:pt>
                <c:pt idx="257" formatCode="0.00E+00">
                  <c:v>2.5600000000000001E-8</c:v>
                </c:pt>
                <c:pt idx="258" formatCode="0.00E+00">
                  <c:v>2.5699999999999999E-8</c:v>
                </c:pt>
                <c:pt idx="259" formatCode="0.00E+00">
                  <c:v>2.5799999999999999E-8</c:v>
                </c:pt>
                <c:pt idx="260" formatCode="0.00E+00">
                  <c:v>2.59E-8</c:v>
                </c:pt>
                <c:pt idx="261" formatCode="0.00E+00">
                  <c:v>2.6000000000000001E-8</c:v>
                </c:pt>
                <c:pt idx="262" formatCode="0.00E+00">
                  <c:v>2.6099999999999999E-8</c:v>
                </c:pt>
                <c:pt idx="263" formatCode="0.00E+00">
                  <c:v>2.62E-8</c:v>
                </c:pt>
                <c:pt idx="264" formatCode="0.00E+00">
                  <c:v>2.6300000000000001E-8</c:v>
                </c:pt>
                <c:pt idx="265" formatCode="0.00E+00">
                  <c:v>2.6400000000000001E-8</c:v>
                </c:pt>
                <c:pt idx="266" formatCode="0.00E+00">
                  <c:v>2.6499999999999999E-8</c:v>
                </c:pt>
                <c:pt idx="267" formatCode="0.00E+00">
                  <c:v>2.66E-8</c:v>
                </c:pt>
                <c:pt idx="268" formatCode="0.00E+00">
                  <c:v>2.6700000000000001E-8</c:v>
                </c:pt>
                <c:pt idx="269" formatCode="0.00E+00">
                  <c:v>2.6799999999999998E-8</c:v>
                </c:pt>
                <c:pt idx="270" formatCode="0.00E+00">
                  <c:v>2.6899999999999999E-8</c:v>
                </c:pt>
                <c:pt idx="271" formatCode="0.00E+00">
                  <c:v>2.7E-8</c:v>
                </c:pt>
                <c:pt idx="272" formatCode="0.00E+00">
                  <c:v>2.7100000000000001E-8</c:v>
                </c:pt>
                <c:pt idx="273" formatCode="0.00E+00">
                  <c:v>2.7199999999999999E-8</c:v>
                </c:pt>
                <c:pt idx="274" formatCode="0.00E+00">
                  <c:v>2.73E-8</c:v>
                </c:pt>
                <c:pt idx="275" formatCode="0.00E+00">
                  <c:v>2.7400000000000001E-8</c:v>
                </c:pt>
                <c:pt idx="276" formatCode="0.00E+00">
                  <c:v>2.7500000000000001E-8</c:v>
                </c:pt>
                <c:pt idx="277" formatCode="0.00E+00">
                  <c:v>2.7599999999999999E-8</c:v>
                </c:pt>
                <c:pt idx="278" formatCode="0.00E+00">
                  <c:v>2.77E-8</c:v>
                </c:pt>
                <c:pt idx="279" formatCode="0.00E+00">
                  <c:v>2.7800000000000001E-8</c:v>
                </c:pt>
                <c:pt idx="280" formatCode="0.00E+00">
                  <c:v>2.7899999999999998E-8</c:v>
                </c:pt>
                <c:pt idx="281" formatCode="0.00E+00">
                  <c:v>2.7999999999999999E-8</c:v>
                </c:pt>
                <c:pt idx="282" formatCode="0.00E+00">
                  <c:v>2.81E-8</c:v>
                </c:pt>
                <c:pt idx="283" formatCode="0.00E+00">
                  <c:v>2.8200000000000001E-8</c:v>
                </c:pt>
                <c:pt idx="284" formatCode="0.00E+00">
                  <c:v>2.8299999999999999E-8</c:v>
                </c:pt>
                <c:pt idx="285" formatCode="0.00E+00">
                  <c:v>2.84E-8</c:v>
                </c:pt>
                <c:pt idx="286" formatCode="0.00E+00">
                  <c:v>2.85E-8</c:v>
                </c:pt>
                <c:pt idx="287" formatCode="0.00E+00">
                  <c:v>2.8600000000000001E-8</c:v>
                </c:pt>
                <c:pt idx="288" formatCode="0.00E+00">
                  <c:v>2.8699999999999999E-8</c:v>
                </c:pt>
                <c:pt idx="289" formatCode="0.00E+00">
                  <c:v>2.88E-8</c:v>
                </c:pt>
                <c:pt idx="290" formatCode="0.00E+00">
                  <c:v>2.8900000000000001E-8</c:v>
                </c:pt>
                <c:pt idx="291" formatCode="0.00E+00">
                  <c:v>2.9000000000000002E-8</c:v>
                </c:pt>
                <c:pt idx="292" formatCode="0.00E+00">
                  <c:v>2.9099999999999999E-8</c:v>
                </c:pt>
                <c:pt idx="293" formatCode="0.00E+00">
                  <c:v>2.92E-8</c:v>
                </c:pt>
                <c:pt idx="294" formatCode="0.00E+00">
                  <c:v>2.9300000000000001E-8</c:v>
                </c:pt>
                <c:pt idx="295" formatCode="0.00E+00">
                  <c:v>2.9399999999999999E-8</c:v>
                </c:pt>
                <c:pt idx="296" formatCode="0.00E+00">
                  <c:v>2.9499999999999999E-8</c:v>
                </c:pt>
                <c:pt idx="297" formatCode="0.00E+00">
                  <c:v>2.96E-8</c:v>
                </c:pt>
                <c:pt idx="298" formatCode="0.00E+00">
                  <c:v>2.9700000000000001E-8</c:v>
                </c:pt>
                <c:pt idx="299" formatCode="0.00E+00">
                  <c:v>2.9799999999999999E-8</c:v>
                </c:pt>
                <c:pt idx="300" formatCode="0.00E+00">
                  <c:v>2.9900000000000003E-8</c:v>
                </c:pt>
                <c:pt idx="301" formatCode="0.00E+00">
                  <c:v>2.9999999999999997E-8</c:v>
                </c:pt>
                <c:pt idx="302" formatCode="0.00E+00">
                  <c:v>3.0099999999999998E-8</c:v>
                </c:pt>
                <c:pt idx="303" formatCode="0.00E+00">
                  <c:v>3.0199999999999999E-8</c:v>
                </c:pt>
                <c:pt idx="304" formatCode="0.00E+00">
                  <c:v>3.03E-8</c:v>
                </c:pt>
                <c:pt idx="305" formatCode="0.00E+00">
                  <c:v>3.0400000000000001E-8</c:v>
                </c:pt>
                <c:pt idx="306" formatCode="0.00E+00">
                  <c:v>3.0500000000000002E-8</c:v>
                </c:pt>
                <c:pt idx="307" formatCode="0.00E+00">
                  <c:v>3.0600000000000003E-8</c:v>
                </c:pt>
                <c:pt idx="308" formatCode="0.00E+00">
                  <c:v>3.0699999999999997E-8</c:v>
                </c:pt>
                <c:pt idx="309" formatCode="0.00E+00">
                  <c:v>3.0799999999999998E-8</c:v>
                </c:pt>
                <c:pt idx="310" formatCode="0.00E+00">
                  <c:v>3.0899999999999999E-8</c:v>
                </c:pt>
                <c:pt idx="311" formatCode="0.00E+00">
                  <c:v>3.1E-8</c:v>
                </c:pt>
                <c:pt idx="312" formatCode="0.00E+00">
                  <c:v>3.1100000000000001E-8</c:v>
                </c:pt>
                <c:pt idx="313" formatCode="0.00E+00">
                  <c:v>3.1200000000000001E-8</c:v>
                </c:pt>
                <c:pt idx="314" formatCode="0.00E+00">
                  <c:v>3.1300000000000002E-8</c:v>
                </c:pt>
                <c:pt idx="315" formatCode="0.00E+00">
                  <c:v>3.1400000000000003E-8</c:v>
                </c:pt>
                <c:pt idx="316" formatCode="0.00E+00">
                  <c:v>3.1499999999999998E-8</c:v>
                </c:pt>
                <c:pt idx="317" formatCode="0.00E+00">
                  <c:v>3.1599999999999998E-8</c:v>
                </c:pt>
                <c:pt idx="318" formatCode="0.00E+00">
                  <c:v>3.1699999999999999E-8</c:v>
                </c:pt>
                <c:pt idx="319" formatCode="0.00E+00">
                  <c:v>3.18E-8</c:v>
                </c:pt>
                <c:pt idx="320" formatCode="0.00E+00">
                  <c:v>3.1900000000000001E-8</c:v>
                </c:pt>
                <c:pt idx="321" formatCode="0.00E+00">
                  <c:v>3.2000000000000002E-8</c:v>
                </c:pt>
                <c:pt idx="322" formatCode="0.00E+00">
                  <c:v>3.2100000000000003E-8</c:v>
                </c:pt>
                <c:pt idx="323" formatCode="0.00E+00">
                  <c:v>3.2199999999999997E-8</c:v>
                </c:pt>
                <c:pt idx="324" formatCode="0.00E+00">
                  <c:v>3.2299999999999998E-8</c:v>
                </c:pt>
                <c:pt idx="325" formatCode="0.00E+00">
                  <c:v>3.2399999999999999E-8</c:v>
                </c:pt>
                <c:pt idx="326" formatCode="0.00E+00">
                  <c:v>3.25E-8</c:v>
                </c:pt>
                <c:pt idx="327" formatCode="0.00E+00">
                  <c:v>3.2600000000000001E-8</c:v>
                </c:pt>
                <c:pt idx="328" formatCode="0.00E+00">
                  <c:v>3.2700000000000002E-8</c:v>
                </c:pt>
                <c:pt idx="329" formatCode="0.00E+00">
                  <c:v>3.2800000000000003E-8</c:v>
                </c:pt>
                <c:pt idx="330" formatCode="0.00E+00">
                  <c:v>3.2899999999999997E-8</c:v>
                </c:pt>
                <c:pt idx="331" formatCode="0.00E+00">
                  <c:v>3.2999999999999998E-8</c:v>
                </c:pt>
                <c:pt idx="332" formatCode="0.00E+00">
                  <c:v>3.3099999999999999E-8</c:v>
                </c:pt>
                <c:pt idx="333" formatCode="0.00E+00">
                  <c:v>3.32E-8</c:v>
                </c:pt>
                <c:pt idx="334" formatCode="0.00E+00">
                  <c:v>3.33E-8</c:v>
                </c:pt>
                <c:pt idx="335" formatCode="0.00E+00">
                  <c:v>3.3400000000000001E-8</c:v>
                </c:pt>
                <c:pt idx="336" formatCode="0.00E+00">
                  <c:v>3.3500000000000002E-8</c:v>
                </c:pt>
                <c:pt idx="337" formatCode="0.00E+00">
                  <c:v>3.3600000000000003E-8</c:v>
                </c:pt>
                <c:pt idx="338" formatCode="0.00E+00">
                  <c:v>3.3699999999999997E-8</c:v>
                </c:pt>
                <c:pt idx="339" formatCode="0.00E+00">
                  <c:v>3.3799999999999998E-8</c:v>
                </c:pt>
                <c:pt idx="340" formatCode="0.00E+00">
                  <c:v>3.3899999999999999E-8</c:v>
                </c:pt>
                <c:pt idx="341" formatCode="0.00E+00">
                  <c:v>3.4E-8</c:v>
                </c:pt>
                <c:pt idx="342" formatCode="0.00E+00">
                  <c:v>3.4100000000000001E-8</c:v>
                </c:pt>
                <c:pt idx="343" formatCode="0.00E+00">
                  <c:v>3.4200000000000002E-8</c:v>
                </c:pt>
                <c:pt idx="344" formatCode="0.00E+00">
                  <c:v>3.4300000000000003E-8</c:v>
                </c:pt>
                <c:pt idx="345" formatCode="0.00E+00">
                  <c:v>3.4399999999999997E-8</c:v>
                </c:pt>
                <c:pt idx="346" formatCode="0.00E+00">
                  <c:v>3.4499999999999998E-8</c:v>
                </c:pt>
                <c:pt idx="347" formatCode="0.00E+00">
                  <c:v>3.4599999999999999E-8</c:v>
                </c:pt>
                <c:pt idx="348" formatCode="0.00E+00">
                  <c:v>3.47E-8</c:v>
                </c:pt>
                <c:pt idx="349" formatCode="0.00E+00">
                  <c:v>3.4800000000000001E-8</c:v>
                </c:pt>
                <c:pt idx="350" formatCode="0.00E+00">
                  <c:v>3.4900000000000001E-8</c:v>
                </c:pt>
                <c:pt idx="351" formatCode="0.00E+00">
                  <c:v>3.5000000000000002E-8</c:v>
                </c:pt>
                <c:pt idx="352" formatCode="0.00E+00">
                  <c:v>3.5100000000000003E-8</c:v>
                </c:pt>
                <c:pt idx="353" formatCode="0.00E+00">
                  <c:v>3.5199999999999998E-8</c:v>
                </c:pt>
                <c:pt idx="354" formatCode="0.00E+00">
                  <c:v>3.5299999999999998E-8</c:v>
                </c:pt>
                <c:pt idx="355" formatCode="0.00E+00">
                  <c:v>3.5399999999999999E-8</c:v>
                </c:pt>
                <c:pt idx="356" formatCode="0.00E+00">
                  <c:v>3.55E-8</c:v>
                </c:pt>
                <c:pt idx="357" formatCode="0.00E+00">
                  <c:v>3.5600000000000001E-8</c:v>
                </c:pt>
                <c:pt idx="358" formatCode="0.00E+00">
                  <c:v>3.5700000000000002E-8</c:v>
                </c:pt>
                <c:pt idx="359" formatCode="0.00E+00">
                  <c:v>3.5800000000000003E-8</c:v>
                </c:pt>
                <c:pt idx="360" formatCode="0.00E+00">
                  <c:v>3.5899999999999997E-8</c:v>
                </c:pt>
                <c:pt idx="361" formatCode="0.00E+00">
                  <c:v>3.5999999999999998E-8</c:v>
                </c:pt>
                <c:pt idx="362" formatCode="0.00E+00">
                  <c:v>3.6099999999999999E-8</c:v>
                </c:pt>
                <c:pt idx="363" formatCode="0.00E+00">
                  <c:v>3.62E-8</c:v>
                </c:pt>
                <c:pt idx="364" formatCode="0.00E+00">
                  <c:v>3.6300000000000001E-8</c:v>
                </c:pt>
                <c:pt idx="365" formatCode="0.00E+00">
                  <c:v>3.6400000000000002E-8</c:v>
                </c:pt>
                <c:pt idx="366" formatCode="0.00E+00">
                  <c:v>3.6500000000000003E-8</c:v>
                </c:pt>
                <c:pt idx="367" formatCode="0.00E+00">
                  <c:v>3.6599999999999997E-8</c:v>
                </c:pt>
                <c:pt idx="368" formatCode="0.00E+00">
                  <c:v>3.6699999999999998E-8</c:v>
                </c:pt>
                <c:pt idx="369" formatCode="0.00E+00">
                  <c:v>3.6799999999999999E-8</c:v>
                </c:pt>
                <c:pt idx="370" formatCode="0.00E+00">
                  <c:v>3.69E-8</c:v>
                </c:pt>
                <c:pt idx="371" formatCode="0.00E+00">
                  <c:v>3.7E-8</c:v>
                </c:pt>
                <c:pt idx="372" formatCode="0.00E+00">
                  <c:v>3.7100000000000001E-8</c:v>
                </c:pt>
                <c:pt idx="373" formatCode="0.00E+00">
                  <c:v>3.7200000000000002E-8</c:v>
                </c:pt>
                <c:pt idx="374" formatCode="0.00E+00">
                  <c:v>3.7300000000000003E-8</c:v>
                </c:pt>
                <c:pt idx="375" formatCode="0.00E+00">
                  <c:v>3.7399999999999997E-8</c:v>
                </c:pt>
                <c:pt idx="376" formatCode="0.00E+00">
                  <c:v>3.7499999999999998E-8</c:v>
                </c:pt>
                <c:pt idx="377" formatCode="0.00E+00">
                  <c:v>3.7599999999999999E-8</c:v>
                </c:pt>
                <c:pt idx="378" formatCode="0.00E+00">
                  <c:v>3.77E-8</c:v>
                </c:pt>
                <c:pt idx="379" formatCode="0.00E+00">
                  <c:v>3.7800000000000001E-8</c:v>
                </c:pt>
                <c:pt idx="380" formatCode="0.00E+00">
                  <c:v>3.7900000000000002E-8</c:v>
                </c:pt>
                <c:pt idx="381" formatCode="0.00E+00">
                  <c:v>3.8000000000000003E-8</c:v>
                </c:pt>
                <c:pt idx="382" formatCode="0.00E+00">
                  <c:v>3.8099999999999997E-8</c:v>
                </c:pt>
                <c:pt idx="383" formatCode="0.00E+00">
                  <c:v>3.8199999999999998E-8</c:v>
                </c:pt>
                <c:pt idx="384" formatCode="0.00E+00">
                  <c:v>3.8299999999999999E-8</c:v>
                </c:pt>
                <c:pt idx="385" formatCode="0.00E+00">
                  <c:v>3.84E-8</c:v>
                </c:pt>
                <c:pt idx="386" formatCode="0.00E+00">
                  <c:v>3.8500000000000001E-8</c:v>
                </c:pt>
                <c:pt idx="387" formatCode="0.00E+00">
                  <c:v>3.8600000000000002E-8</c:v>
                </c:pt>
                <c:pt idx="388" formatCode="0.00E+00">
                  <c:v>3.8700000000000002E-8</c:v>
                </c:pt>
                <c:pt idx="389" formatCode="0.00E+00">
                  <c:v>3.8799999999999997E-8</c:v>
                </c:pt>
                <c:pt idx="390" formatCode="0.00E+00">
                  <c:v>3.8899999999999998E-8</c:v>
                </c:pt>
                <c:pt idx="391" formatCode="0.00E+00">
                  <c:v>3.8999999999999998E-8</c:v>
                </c:pt>
                <c:pt idx="392" formatCode="0.00E+00">
                  <c:v>3.9099999999999999E-8</c:v>
                </c:pt>
                <c:pt idx="393" formatCode="0.00E+00">
                  <c:v>3.92E-8</c:v>
                </c:pt>
                <c:pt idx="394" formatCode="0.00E+00">
                  <c:v>3.9300000000000001E-8</c:v>
                </c:pt>
                <c:pt idx="395" formatCode="0.00E+00">
                  <c:v>3.9400000000000002E-8</c:v>
                </c:pt>
                <c:pt idx="396" formatCode="0.00E+00">
                  <c:v>3.9500000000000003E-8</c:v>
                </c:pt>
                <c:pt idx="397" formatCode="0.00E+00">
                  <c:v>3.9599999999999997E-8</c:v>
                </c:pt>
                <c:pt idx="398" formatCode="0.00E+00">
                  <c:v>3.9699999999999998E-8</c:v>
                </c:pt>
                <c:pt idx="399" formatCode="0.00E+00">
                  <c:v>3.9799999999999999E-8</c:v>
                </c:pt>
                <c:pt idx="400" formatCode="0.00E+00">
                  <c:v>3.99E-8</c:v>
                </c:pt>
                <c:pt idx="401" formatCode="0.00E+00">
                  <c:v>4.0000000000000001E-8</c:v>
                </c:pt>
              </c:numCache>
            </c:numRef>
          </c:xVal>
          <c:yVal>
            <c:numRef>
              <c:f>Sheet1!$K$2:$K$405</c:f>
              <c:numCache>
                <c:formatCode>General</c:formatCode>
                <c:ptCount val="404"/>
                <c:pt idx="0" formatCode="0.00E+00">
                  <c:v>0.10009999999999999</c:v>
                </c:pt>
                <c:pt idx="2" formatCode="0.00E+00">
                  <c:v>0.10009999999999999</c:v>
                </c:pt>
                <c:pt idx="3" formatCode="0.00E+00">
                  <c:v>0.10009999999999999</c:v>
                </c:pt>
                <c:pt idx="4" formatCode="0.00E+00">
                  <c:v>0.10009999999999999</c:v>
                </c:pt>
                <c:pt idx="5" formatCode="0.00E+00">
                  <c:v>0.10009999999999999</c:v>
                </c:pt>
                <c:pt idx="6" formatCode="0.00E+00">
                  <c:v>0.10009999999999999</c:v>
                </c:pt>
                <c:pt idx="7" formatCode="0.00E+00">
                  <c:v>0.10009999999999999</c:v>
                </c:pt>
                <c:pt idx="8" formatCode="0.00E+00">
                  <c:v>0.10009999999999999</c:v>
                </c:pt>
                <c:pt idx="9" formatCode="0.00E+00">
                  <c:v>0.10009999999999999</c:v>
                </c:pt>
                <c:pt idx="10" formatCode="0.00E+00">
                  <c:v>0.10009999999999999</c:v>
                </c:pt>
                <c:pt idx="11" formatCode="0.00E+00">
                  <c:v>0.10009999999999999</c:v>
                </c:pt>
                <c:pt idx="12" formatCode="0.00E+00">
                  <c:v>0.10009999999999999</c:v>
                </c:pt>
                <c:pt idx="13" formatCode="0.00E+00">
                  <c:v>0.10009999999999999</c:v>
                </c:pt>
                <c:pt idx="14" formatCode="0.00E+00">
                  <c:v>0.10009999999999999</c:v>
                </c:pt>
                <c:pt idx="15" formatCode="0.00E+00">
                  <c:v>0.10009999999999999</c:v>
                </c:pt>
                <c:pt idx="16" formatCode="0.00E+00">
                  <c:v>0.10009999999999999</c:v>
                </c:pt>
                <c:pt idx="17" formatCode="0.00E+00">
                  <c:v>0.10009999999999999</c:v>
                </c:pt>
                <c:pt idx="18" formatCode="0.00E+00">
                  <c:v>0.10009999999999999</c:v>
                </c:pt>
                <c:pt idx="19" formatCode="0.00E+00">
                  <c:v>0.10009999999999999</c:v>
                </c:pt>
                <c:pt idx="20" formatCode="0.00E+00">
                  <c:v>0.10009999999999999</c:v>
                </c:pt>
                <c:pt idx="21" formatCode="0.00E+00">
                  <c:v>0.10009999999999999</c:v>
                </c:pt>
                <c:pt idx="22" formatCode="0.00E+00">
                  <c:v>0.10009999999999999</c:v>
                </c:pt>
                <c:pt idx="23" formatCode="0.00E+00">
                  <c:v>0.10009999999999999</c:v>
                </c:pt>
                <c:pt idx="24" formatCode="0.00E+00">
                  <c:v>0.10009999999999999</c:v>
                </c:pt>
                <c:pt idx="25" formatCode="0.00E+00">
                  <c:v>0.10009999999999999</c:v>
                </c:pt>
                <c:pt idx="26" formatCode="0.00E+00">
                  <c:v>0.10009999999999999</c:v>
                </c:pt>
                <c:pt idx="27" formatCode="0.00E+00">
                  <c:v>0.10009999999999999</c:v>
                </c:pt>
                <c:pt idx="28" formatCode="0.00E+00">
                  <c:v>0.10009999999999999</c:v>
                </c:pt>
                <c:pt idx="29" formatCode="0.00E+00">
                  <c:v>0.10009999999999999</c:v>
                </c:pt>
                <c:pt idx="30" formatCode="0.00E+00">
                  <c:v>0.10009999999999999</c:v>
                </c:pt>
                <c:pt idx="31" formatCode="0.00E+00">
                  <c:v>0.10009999999999999</c:v>
                </c:pt>
                <c:pt idx="32" formatCode="0.00E+00">
                  <c:v>0.10009999999999999</c:v>
                </c:pt>
                <c:pt idx="33" formatCode="0.00E+00">
                  <c:v>0.10009999999999999</c:v>
                </c:pt>
                <c:pt idx="34" formatCode="0.00E+00">
                  <c:v>0.10009999999999999</c:v>
                </c:pt>
                <c:pt idx="35" formatCode="0.00E+00">
                  <c:v>0.10009999999999999</c:v>
                </c:pt>
                <c:pt idx="36" formatCode="0.00E+00">
                  <c:v>0.10009999999999999</c:v>
                </c:pt>
                <c:pt idx="37" formatCode="0.00E+00">
                  <c:v>0.10009999999999999</c:v>
                </c:pt>
                <c:pt idx="38" formatCode="0.00E+00">
                  <c:v>0.10009999999999999</c:v>
                </c:pt>
                <c:pt idx="39" formatCode="0.00E+00">
                  <c:v>0.10009999999999999</c:v>
                </c:pt>
                <c:pt idx="40" formatCode="0.00E+00">
                  <c:v>0.10009999999999999</c:v>
                </c:pt>
                <c:pt idx="41" formatCode="0.00E+00">
                  <c:v>0.10009999999999999</c:v>
                </c:pt>
                <c:pt idx="42" formatCode="0.00E+00">
                  <c:v>0.10009999999999999</c:v>
                </c:pt>
                <c:pt idx="43" formatCode="0.00E+00">
                  <c:v>0.10009999999999999</c:v>
                </c:pt>
                <c:pt idx="44" formatCode="0.00E+00">
                  <c:v>0.10009999999999999</c:v>
                </c:pt>
                <c:pt idx="45" formatCode="0.00E+00">
                  <c:v>0.10009999999999999</c:v>
                </c:pt>
                <c:pt idx="46" formatCode="0.00E+00">
                  <c:v>0.10009999999999999</c:v>
                </c:pt>
                <c:pt idx="47" formatCode="0.00E+00">
                  <c:v>0.10009999999999999</c:v>
                </c:pt>
                <c:pt idx="48" formatCode="0.00E+00">
                  <c:v>0.10009999999999999</c:v>
                </c:pt>
                <c:pt idx="49" formatCode="0.00E+00">
                  <c:v>0.10009999999999999</c:v>
                </c:pt>
                <c:pt idx="50" formatCode="0.00E+00">
                  <c:v>0.10009999999999999</c:v>
                </c:pt>
                <c:pt idx="51" formatCode="0.00E+00">
                  <c:v>0.10009999999999999</c:v>
                </c:pt>
                <c:pt idx="52" formatCode="0.00E+00">
                  <c:v>0.1008</c:v>
                </c:pt>
                <c:pt idx="53" formatCode="0.00E+00">
                  <c:v>0.10009999999999999</c:v>
                </c:pt>
                <c:pt idx="54" formatCode="0.00E+00">
                  <c:v>0.10009999999999999</c:v>
                </c:pt>
                <c:pt idx="55" formatCode="0.00E+00">
                  <c:v>0.10009999999999999</c:v>
                </c:pt>
                <c:pt idx="56" formatCode="0.00E+00">
                  <c:v>0.10009999999999999</c:v>
                </c:pt>
                <c:pt idx="57" formatCode="0.00E+00">
                  <c:v>0.10009999999999999</c:v>
                </c:pt>
                <c:pt idx="58" formatCode="0.00E+00">
                  <c:v>0.10009999999999999</c:v>
                </c:pt>
                <c:pt idx="59" formatCode="0.00E+00">
                  <c:v>0.10009999999999999</c:v>
                </c:pt>
                <c:pt idx="60" formatCode="0.00E+00">
                  <c:v>0.10009999999999999</c:v>
                </c:pt>
                <c:pt idx="61" formatCode="0.00E+00">
                  <c:v>0.10009999999999999</c:v>
                </c:pt>
                <c:pt idx="62" formatCode="0.00E+00">
                  <c:v>0.10009999999999999</c:v>
                </c:pt>
                <c:pt idx="63" formatCode="0.00E+00">
                  <c:v>0.10009999999999999</c:v>
                </c:pt>
                <c:pt idx="64" formatCode="0.00E+00">
                  <c:v>0.10009999999999999</c:v>
                </c:pt>
                <c:pt idx="65" formatCode="0.00E+00">
                  <c:v>0.10009999999999999</c:v>
                </c:pt>
                <c:pt idx="66" formatCode="0.00E+00">
                  <c:v>0.10009999999999999</c:v>
                </c:pt>
                <c:pt idx="67" formatCode="0.00E+00">
                  <c:v>0.10009999999999999</c:v>
                </c:pt>
                <c:pt idx="68" formatCode="0.00E+00">
                  <c:v>0.10009999999999999</c:v>
                </c:pt>
                <c:pt idx="69" formatCode="0.00E+00">
                  <c:v>0.10009999999999999</c:v>
                </c:pt>
                <c:pt idx="70" formatCode="0.00E+00">
                  <c:v>0.10009999999999999</c:v>
                </c:pt>
                <c:pt idx="71" formatCode="0.00E+00">
                  <c:v>0.10009999999999999</c:v>
                </c:pt>
                <c:pt idx="72" formatCode="0.00E+00">
                  <c:v>0.10009999999999999</c:v>
                </c:pt>
                <c:pt idx="73" formatCode="0.00E+00">
                  <c:v>0.10009999999999999</c:v>
                </c:pt>
                <c:pt idx="74" formatCode="0.00E+00">
                  <c:v>0.10009999999999999</c:v>
                </c:pt>
                <c:pt idx="75" formatCode="0.00E+00">
                  <c:v>0.10009999999999999</c:v>
                </c:pt>
                <c:pt idx="76" formatCode="0.00E+00">
                  <c:v>0.10009999999999999</c:v>
                </c:pt>
                <c:pt idx="77" formatCode="0.00E+00">
                  <c:v>0.10050000000000001</c:v>
                </c:pt>
                <c:pt idx="78" formatCode="0.00E+00">
                  <c:v>0.10009999999999999</c:v>
                </c:pt>
                <c:pt idx="79" formatCode="0.00E+00">
                  <c:v>0.10009999999999999</c:v>
                </c:pt>
                <c:pt idx="80" formatCode="0.00E+00">
                  <c:v>0.10009999999999999</c:v>
                </c:pt>
                <c:pt idx="81" formatCode="0.00E+00">
                  <c:v>0.10009999999999999</c:v>
                </c:pt>
                <c:pt idx="82" formatCode="0.00E+00">
                  <c:v>0.10009999999999999</c:v>
                </c:pt>
                <c:pt idx="83" formatCode="0.00E+00">
                  <c:v>0.10009999999999999</c:v>
                </c:pt>
                <c:pt idx="84" formatCode="0.00E+00">
                  <c:v>0.10009999999999999</c:v>
                </c:pt>
                <c:pt idx="85" formatCode="0.00E+00">
                  <c:v>0.10009999999999999</c:v>
                </c:pt>
                <c:pt idx="86" formatCode="0.00E+00">
                  <c:v>0.10009999999999999</c:v>
                </c:pt>
                <c:pt idx="87" formatCode="0.00E+00">
                  <c:v>0.10009999999999999</c:v>
                </c:pt>
                <c:pt idx="88" formatCode="0.00E+00">
                  <c:v>0.10009999999999999</c:v>
                </c:pt>
                <c:pt idx="89" formatCode="0.00E+00">
                  <c:v>0.10009999999999999</c:v>
                </c:pt>
                <c:pt idx="90" formatCode="0.00E+00">
                  <c:v>0.10009999999999999</c:v>
                </c:pt>
                <c:pt idx="91" formatCode="0.00E+00">
                  <c:v>0.10009999999999999</c:v>
                </c:pt>
                <c:pt idx="92" formatCode="0.00E+00">
                  <c:v>0.10009999999999999</c:v>
                </c:pt>
                <c:pt idx="93" formatCode="0.00E+00">
                  <c:v>0.10009999999999999</c:v>
                </c:pt>
                <c:pt idx="94" formatCode="0.00E+00">
                  <c:v>0.10009999999999999</c:v>
                </c:pt>
                <c:pt idx="95" formatCode="0.00E+00">
                  <c:v>0.10009999999999999</c:v>
                </c:pt>
                <c:pt idx="96" formatCode="0.00E+00">
                  <c:v>0.10009999999999999</c:v>
                </c:pt>
                <c:pt idx="97" formatCode="0.00E+00">
                  <c:v>0.10009999999999999</c:v>
                </c:pt>
                <c:pt idx="98" formatCode="0.00E+00">
                  <c:v>0.10009999999999999</c:v>
                </c:pt>
                <c:pt idx="99" formatCode="0.00E+00">
                  <c:v>0.10009999999999999</c:v>
                </c:pt>
                <c:pt idx="100" formatCode="0.00E+00">
                  <c:v>0.10009999999999999</c:v>
                </c:pt>
                <c:pt idx="101" formatCode="0.00E+00">
                  <c:v>0.10009999999999999</c:v>
                </c:pt>
                <c:pt idx="102" formatCode="0.00E+00">
                  <c:v>9.8589999999999997E-2</c:v>
                </c:pt>
                <c:pt idx="103" formatCode="0.00E+00">
                  <c:v>0.10009999999999999</c:v>
                </c:pt>
                <c:pt idx="104" formatCode="0.00E+00">
                  <c:v>0.10009999999999999</c:v>
                </c:pt>
                <c:pt idx="105" formatCode="0.00E+00">
                  <c:v>0.10009999999999999</c:v>
                </c:pt>
                <c:pt idx="106" formatCode="0.00E+00">
                  <c:v>0.10009999999999999</c:v>
                </c:pt>
                <c:pt idx="107" formatCode="0.00E+00">
                  <c:v>0.10009999999999999</c:v>
                </c:pt>
                <c:pt idx="108" formatCode="0.00E+00">
                  <c:v>0.10009999999999999</c:v>
                </c:pt>
                <c:pt idx="109" formatCode="0.00E+00">
                  <c:v>0.10009999999999999</c:v>
                </c:pt>
                <c:pt idx="110" formatCode="0.00E+00">
                  <c:v>0.10009999999999999</c:v>
                </c:pt>
                <c:pt idx="111" formatCode="0.00E+00">
                  <c:v>0.10009999999999999</c:v>
                </c:pt>
                <c:pt idx="112" formatCode="0.00E+00">
                  <c:v>0.10009999999999999</c:v>
                </c:pt>
                <c:pt idx="113" formatCode="0.00E+00">
                  <c:v>0.10009999999999999</c:v>
                </c:pt>
                <c:pt idx="114" formatCode="0.00E+00">
                  <c:v>0.10009999999999999</c:v>
                </c:pt>
                <c:pt idx="115" formatCode="0.00E+00">
                  <c:v>0.10009999999999999</c:v>
                </c:pt>
                <c:pt idx="116" formatCode="0.00E+00">
                  <c:v>0.10009999999999999</c:v>
                </c:pt>
                <c:pt idx="117" formatCode="0.00E+00">
                  <c:v>0.10009999999999999</c:v>
                </c:pt>
                <c:pt idx="118" formatCode="0.00E+00">
                  <c:v>0.10009999999999999</c:v>
                </c:pt>
                <c:pt idx="119" formatCode="0.00E+00">
                  <c:v>0.10009999999999999</c:v>
                </c:pt>
                <c:pt idx="120" formatCode="0.00E+00">
                  <c:v>0.10009999999999999</c:v>
                </c:pt>
                <c:pt idx="121" formatCode="0.00E+00">
                  <c:v>0.10009999999999999</c:v>
                </c:pt>
                <c:pt idx="122" formatCode="0.00E+00">
                  <c:v>0.10009999999999999</c:v>
                </c:pt>
                <c:pt idx="123" formatCode="0.00E+00">
                  <c:v>0.10009999999999999</c:v>
                </c:pt>
                <c:pt idx="124" formatCode="0.00E+00">
                  <c:v>0.10009999999999999</c:v>
                </c:pt>
                <c:pt idx="125" formatCode="0.00E+00">
                  <c:v>0.10009999999999999</c:v>
                </c:pt>
                <c:pt idx="126" formatCode="0.00E+00">
                  <c:v>0.10009999999999999</c:v>
                </c:pt>
                <c:pt idx="127" formatCode="0.00E+00">
                  <c:v>0.45479999999999998</c:v>
                </c:pt>
                <c:pt idx="128" formatCode="0.00E+00">
                  <c:v>0.45</c:v>
                </c:pt>
                <c:pt idx="129" formatCode="0.00E+00">
                  <c:v>0.45</c:v>
                </c:pt>
                <c:pt idx="130" formatCode="0.00E+00">
                  <c:v>0.45</c:v>
                </c:pt>
                <c:pt idx="131" formatCode="0.00E+00">
                  <c:v>0.45</c:v>
                </c:pt>
                <c:pt idx="132" formatCode="0.00E+00">
                  <c:v>0.45</c:v>
                </c:pt>
                <c:pt idx="133" formatCode="0.00E+00">
                  <c:v>0.45</c:v>
                </c:pt>
                <c:pt idx="134" formatCode="0.00E+00">
                  <c:v>0.45</c:v>
                </c:pt>
                <c:pt idx="135" formatCode="0.00E+00">
                  <c:v>0.45</c:v>
                </c:pt>
                <c:pt idx="136" formatCode="0.00E+00">
                  <c:v>0.45</c:v>
                </c:pt>
                <c:pt idx="137" formatCode="0.00E+00">
                  <c:v>0.45</c:v>
                </c:pt>
                <c:pt idx="138" formatCode="0.00E+00">
                  <c:v>0.45</c:v>
                </c:pt>
                <c:pt idx="139" formatCode="0.00E+00">
                  <c:v>0.45</c:v>
                </c:pt>
                <c:pt idx="140" formatCode="0.00E+00">
                  <c:v>0.45</c:v>
                </c:pt>
                <c:pt idx="141" formatCode="0.00E+00">
                  <c:v>0.45</c:v>
                </c:pt>
                <c:pt idx="142" formatCode="0.00E+00">
                  <c:v>0.45</c:v>
                </c:pt>
                <c:pt idx="143" formatCode="0.00E+00">
                  <c:v>0.45</c:v>
                </c:pt>
                <c:pt idx="144" formatCode="0.00E+00">
                  <c:v>0.45</c:v>
                </c:pt>
                <c:pt idx="145" formatCode="0.00E+00">
                  <c:v>0.45</c:v>
                </c:pt>
                <c:pt idx="146" formatCode="0.00E+00">
                  <c:v>0.45</c:v>
                </c:pt>
                <c:pt idx="147" formatCode="0.00E+00">
                  <c:v>0.45</c:v>
                </c:pt>
                <c:pt idx="148" formatCode="0.00E+00">
                  <c:v>0.45</c:v>
                </c:pt>
                <c:pt idx="149" formatCode="0.00E+00">
                  <c:v>0.45</c:v>
                </c:pt>
                <c:pt idx="150" formatCode="0.00E+00">
                  <c:v>0.45</c:v>
                </c:pt>
                <c:pt idx="151" formatCode="0.00E+00">
                  <c:v>0.45</c:v>
                </c:pt>
                <c:pt idx="152" formatCode="0.00E+00">
                  <c:v>0.13200000000000001</c:v>
                </c:pt>
                <c:pt idx="153" formatCode="0.00E+00">
                  <c:v>0.13009999999999999</c:v>
                </c:pt>
                <c:pt idx="154" formatCode="0.00E+00">
                  <c:v>0.13009999999999999</c:v>
                </c:pt>
                <c:pt idx="155" formatCode="0.00E+00">
                  <c:v>0.13009999999999999</c:v>
                </c:pt>
                <c:pt idx="156" formatCode="0.00E+00">
                  <c:v>0.13</c:v>
                </c:pt>
                <c:pt idx="157" formatCode="0.00E+00">
                  <c:v>0.13</c:v>
                </c:pt>
                <c:pt idx="158" formatCode="0.00E+00">
                  <c:v>0.13</c:v>
                </c:pt>
                <c:pt idx="159" formatCode="0.00E+00">
                  <c:v>0.12989999999999999</c:v>
                </c:pt>
                <c:pt idx="160" formatCode="0.00E+00">
                  <c:v>0.12989999999999999</c:v>
                </c:pt>
                <c:pt idx="161" formatCode="0.00E+00">
                  <c:v>0.12989999999999999</c:v>
                </c:pt>
                <c:pt idx="162" formatCode="0.00E+00">
                  <c:v>0.12989999999999999</c:v>
                </c:pt>
                <c:pt idx="163" formatCode="0.00E+00">
                  <c:v>0.12989999999999999</c:v>
                </c:pt>
                <c:pt idx="164" formatCode="0.00E+00">
                  <c:v>0.12989999999999999</c:v>
                </c:pt>
                <c:pt idx="165" formatCode="0.00E+00">
                  <c:v>0.1298</c:v>
                </c:pt>
                <c:pt idx="166" formatCode="0.00E+00">
                  <c:v>0.1298</c:v>
                </c:pt>
                <c:pt idx="167" formatCode="0.00E+00">
                  <c:v>0.1298</c:v>
                </c:pt>
                <c:pt idx="168" formatCode="0.00E+00">
                  <c:v>0.1298</c:v>
                </c:pt>
                <c:pt idx="169" formatCode="0.00E+00">
                  <c:v>0.1298</c:v>
                </c:pt>
                <c:pt idx="170" formatCode="0.00E+00">
                  <c:v>0.12970000000000001</c:v>
                </c:pt>
                <c:pt idx="171" formatCode="0.00E+00">
                  <c:v>0.12970000000000001</c:v>
                </c:pt>
                <c:pt idx="172" formatCode="0.00E+00">
                  <c:v>0.12970000000000001</c:v>
                </c:pt>
                <c:pt idx="173" formatCode="0.00E+00">
                  <c:v>0.12959999999999999</c:v>
                </c:pt>
                <c:pt idx="174" formatCode="0.00E+00">
                  <c:v>0.12959999999999999</c:v>
                </c:pt>
                <c:pt idx="175" formatCode="0.00E+00">
                  <c:v>0.12959999999999999</c:v>
                </c:pt>
                <c:pt idx="176" formatCode="0.00E+00">
                  <c:v>0.12959999999999999</c:v>
                </c:pt>
                <c:pt idx="177" formatCode="0.00E+00">
                  <c:v>0.39379999999999998</c:v>
                </c:pt>
                <c:pt idx="178" formatCode="0.00E+00">
                  <c:v>0.39439999999999997</c:v>
                </c:pt>
                <c:pt idx="179" formatCode="0.00E+00">
                  <c:v>0.39500000000000002</c:v>
                </c:pt>
                <c:pt idx="180" formatCode="0.00E+00">
                  <c:v>0.39560000000000001</c:v>
                </c:pt>
                <c:pt idx="181" formatCode="0.00E+00">
                  <c:v>0.3962</c:v>
                </c:pt>
                <c:pt idx="182" formatCode="0.00E+00">
                  <c:v>0.39679999999999999</c:v>
                </c:pt>
                <c:pt idx="183" formatCode="0.00E+00">
                  <c:v>0.39750000000000002</c:v>
                </c:pt>
                <c:pt idx="184" formatCode="0.00E+00">
                  <c:v>0.39810000000000001</c:v>
                </c:pt>
                <c:pt idx="185" formatCode="0.00E+00">
                  <c:v>0.3987</c:v>
                </c:pt>
                <c:pt idx="186" formatCode="0.00E+00">
                  <c:v>0.39929999999999999</c:v>
                </c:pt>
                <c:pt idx="187" formatCode="0.00E+00">
                  <c:v>0.39989999999999998</c:v>
                </c:pt>
                <c:pt idx="188" formatCode="0.00E+00">
                  <c:v>0.40050000000000002</c:v>
                </c:pt>
                <c:pt idx="189" formatCode="0.00E+00">
                  <c:v>0.4012</c:v>
                </c:pt>
                <c:pt idx="190" formatCode="0.00E+00">
                  <c:v>0.40179999999999999</c:v>
                </c:pt>
                <c:pt idx="191" formatCode="0.00E+00">
                  <c:v>0.40239999999999998</c:v>
                </c:pt>
                <c:pt idx="192" formatCode="0.00E+00">
                  <c:v>0.40300000000000002</c:v>
                </c:pt>
                <c:pt idx="193" formatCode="0.00E+00">
                  <c:v>0.40360000000000001</c:v>
                </c:pt>
                <c:pt idx="194" formatCode="0.00E+00">
                  <c:v>0.40429999999999999</c:v>
                </c:pt>
                <c:pt idx="195" formatCode="0.00E+00">
                  <c:v>0.40489999999999998</c:v>
                </c:pt>
                <c:pt idx="196" formatCode="0.00E+00">
                  <c:v>0.40550000000000003</c:v>
                </c:pt>
                <c:pt idx="197" formatCode="0.00E+00">
                  <c:v>0.40610000000000002</c:v>
                </c:pt>
                <c:pt idx="198" formatCode="0.00E+00">
                  <c:v>0.40670000000000001</c:v>
                </c:pt>
                <c:pt idx="199" formatCode="0.00E+00">
                  <c:v>0.4073</c:v>
                </c:pt>
                <c:pt idx="200" formatCode="0.00E+00">
                  <c:v>0.40799999999999997</c:v>
                </c:pt>
                <c:pt idx="201" formatCode="0.00E+00">
                  <c:v>0.40860000000000002</c:v>
                </c:pt>
                <c:pt idx="202" formatCode="0.00E+00">
                  <c:v>0.39550000000000002</c:v>
                </c:pt>
                <c:pt idx="203" formatCode="0.00E+00">
                  <c:v>0.40899999999999997</c:v>
                </c:pt>
                <c:pt idx="204" formatCode="0.00E+00">
                  <c:v>0.40949999999999998</c:v>
                </c:pt>
                <c:pt idx="205" formatCode="0.00E+00">
                  <c:v>0.41020000000000001</c:v>
                </c:pt>
                <c:pt idx="206" formatCode="0.00E+00">
                  <c:v>0.4108</c:v>
                </c:pt>
                <c:pt idx="207" formatCode="0.00E+00">
                  <c:v>0.41139999999999999</c:v>
                </c:pt>
                <c:pt idx="208" formatCode="0.00E+00">
                  <c:v>0.41199999999999998</c:v>
                </c:pt>
                <c:pt idx="209" formatCode="0.00E+00">
                  <c:v>0.41260000000000002</c:v>
                </c:pt>
                <c:pt idx="210" formatCode="0.00E+00">
                  <c:v>0.41320000000000001</c:v>
                </c:pt>
                <c:pt idx="211" formatCode="0.00E+00">
                  <c:v>0.4138</c:v>
                </c:pt>
                <c:pt idx="212" formatCode="0.00E+00">
                  <c:v>0.41439999999999999</c:v>
                </c:pt>
                <c:pt idx="213" formatCode="0.00E+00">
                  <c:v>0.41499999999999998</c:v>
                </c:pt>
                <c:pt idx="214" formatCode="0.00E+00">
                  <c:v>0.41560000000000002</c:v>
                </c:pt>
                <c:pt idx="215" formatCode="0.00E+00">
                  <c:v>0.41620000000000001</c:v>
                </c:pt>
                <c:pt idx="216" formatCode="0.00E+00">
                  <c:v>0.41689999999999999</c:v>
                </c:pt>
                <c:pt idx="217" formatCode="0.00E+00">
                  <c:v>0.41749999999999998</c:v>
                </c:pt>
                <c:pt idx="218" formatCode="0.00E+00">
                  <c:v>0.41810000000000003</c:v>
                </c:pt>
                <c:pt idx="219" formatCode="0.00E+00">
                  <c:v>0.41870000000000002</c:v>
                </c:pt>
                <c:pt idx="220" formatCode="0.00E+00">
                  <c:v>0.41930000000000001</c:v>
                </c:pt>
                <c:pt idx="221" formatCode="0.00E+00">
                  <c:v>0.4199</c:v>
                </c:pt>
                <c:pt idx="222" formatCode="0.00E+00">
                  <c:v>0.42049999999999998</c:v>
                </c:pt>
                <c:pt idx="223" formatCode="0.00E+00">
                  <c:v>0.42109999999999997</c:v>
                </c:pt>
                <c:pt idx="224" formatCode="0.00E+00">
                  <c:v>0.42170000000000002</c:v>
                </c:pt>
                <c:pt idx="225" formatCode="0.00E+00">
                  <c:v>0.42230000000000001</c:v>
                </c:pt>
                <c:pt idx="226" formatCode="0.00E+00">
                  <c:v>0.42280000000000001</c:v>
                </c:pt>
                <c:pt idx="227" formatCode="0.00E+00">
                  <c:v>0.89339999999999997</c:v>
                </c:pt>
                <c:pt idx="228" formatCode="0.00E+00">
                  <c:v>0.89959999999999996</c:v>
                </c:pt>
                <c:pt idx="229" formatCode="0.00E+00">
                  <c:v>0.89959999999999996</c:v>
                </c:pt>
                <c:pt idx="230" formatCode="0.00E+00">
                  <c:v>0.89959999999999996</c:v>
                </c:pt>
                <c:pt idx="231" formatCode="0.00E+00">
                  <c:v>0.89959999999999996</c:v>
                </c:pt>
                <c:pt idx="232" formatCode="0.00E+00">
                  <c:v>0.89959999999999996</c:v>
                </c:pt>
                <c:pt idx="233" formatCode="0.00E+00">
                  <c:v>0.89959999999999996</c:v>
                </c:pt>
                <c:pt idx="234" formatCode="0.00E+00">
                  <c:v>0.89959999999999996</c:v>
                </c:pt>
                <c:pt idx="235" formatCode="0.00E+00">
                  <c:v>0.89959999999999996</c:v>
                </c:pt>
                <c:pt idx="236" formatCode="0.00E+00">
                  <c:v>0.89959999999999996</c:v>
                </c:pt>
                <c:pt idx="237" formatCode="0.00E+00">
                  <c:v>0.89959999999999996</c:v>
                </c:pt>
                <c:pt idx="238" formatCode="0.00E+00">
                  <c:v>0.89959999999999996</c:v>
                </c:pt>
                <c:pt idx="239" formatCode="0.00E+00">
                  <c:v>0.89959999999999996</c:v>
                </c:pt>
                <c:pt idx="240" formatCode="0.00E+00">
                  <c:v>0.89959999999999996</c:v>
                </c:pt>
                <c:pt idx="241" formatCode="0.00E+00">
                  <c:v>0.89959999999999996</c:v>
                </c:pt>
                <c:pt idx="242" formatCode="0.00E+00">
                  <c:v>0.89959999999999996</c:v>
                </c:pt>
                <c:pt idx="243" formatCode="0.00E+00">
                  <c:v>0.89959999999999996</c:v>
                </c:pt>
                <c:pt idx="244" formatCode="0.00E+00">
                  <c:v>0.89959999999999996</c:v>
                </c:pt>
                <c:pt idx="245" formatCode="0.00E+00">
                  <c:v>0.89959999999999996</c:v>
                </c:pt>
                <c:pt idx="246" formatCode="0.00E+00">
                  <c:v>0.89959999999999996</c:v>
                </c:pt>
                <c:pt idx="247" formatCode="0.00E+00">
                  <c:v>0.89959999999999996</c:v>
                </c:pt>
                <c:pt idx="248" formatCode="0.00E+00">
                  <c:v>0.89959999999999996</c:v>
                </c:pt>
                <c:pt idx="249" formatCode="0.00E+00">
                  <c:v>0.89959999999999996</c:v>
                </c:pt>
                <c:pt idx="250" formatCode="0.00E+00">
                  <c:v>0.89959999999999996</c:v>
                </c:pt>
                <c:pt idx="251" formatCode="0.00E+00">
                  <c:v>0.89959999999999996</c:v>
                </c:pt>
                <c:pt idx="252" formatCode="0.00E+00">
                  <c:v>0.84350000000000003</c:v>
                </c:pt>
                <c:pt idx="253" formatCode="0.00E+00">
                  <c:v>0.84309999999999996</c:v>
                </c:pt>
                <c:pt idx="254" formatCode="0.00E+00">
                  <c:v>0.84350000000000003</c:v>
                </c:pt>
                <c:pt idx="255" formatCode="0.00E+00">
                  <c:v>0.84389999999999998</c:v>
                </c:pt>
                <c:pt idx="256" formatCode="0.00E+00">
                  <c:v>0.84430000000000005</c:v>
                </c:pt>
                <c:pt idx="257" formatCode="0.00E+00">
                  <c:v>0.84460000000000002</c:v>
                </c:pt>
                <c:pt idx="258" formatCode="0.00E+00">
                  <c:v>0.84499999999999997</c:v>
                </c:pt>
                <c:pt idx="259" formatCode="0.00E+00">
                  <c:v>0.84540000000000004</c:v>
                </c:pt>
                <c:pt idx="260" formatCode="0.00E+00">
                  <c:v>0.8458</c:v>
                </c:pt>
                <c:pt idx="261" formatCode="0.00E+00">
                  <c:v>0.84609999999999996</c:v>
                </c:pt>
                <c:pt idx="262" formatCode="0.00E+00">
                  <c:v>0.84650000000000003</c:v>
                </c:pt>
                <c:pt idx="263" formatCode="0.00E+00">
                  <c:v>0.84689999999999999</c:v>
                </c:pt>
                <c:pt idx="264" formatCode="0.00E+00">
                  <c:v>0.84719999999999995</c:v>
                </c:pt>
                <c:pt idx="265" formatCode="0.00E+00">
                  <c:v>0.84760000000000002</c:v>
                </c:pt>
                <c:pt idx="266" formatCode="0.00E+00">
                  <c:v>0.84799999999999998</c:v>
                </c:pt>
                <c:pt idx="267" formatCode="0.00E+00">
                  <c:v>0.84830000000000005</c:v>
                </c:pt>
                <c:pt idx="268" formatCode="0.00E+00">
                  <c:v>0.84870000000000001</c:v>
                </c:pt>
                <c:pt idx="269" formatCode="0.00E+00">
                  <c:v>0.84899999999999998</c:v>
                </c:pt>
                <c:pt idx="270" formatCode="0.00E+00">
                  <c:v>0.84940000000000004</c:v>
                </c:pt>
                <c:pt idx="271" formatCode="0.00E+00">
                  <c:v>0.84970000000000001</c:v>
                </c:pt>
                <c:pt idx="272" formatCode="0.00E+00">
                  <c:v>0.85009999999999997</c:v>
                </c:pt>
                <c:pt idx="273" formatCode="0.00E+00">
                  <c:v>0.85040000000000004</c:v>
                </c:pt>
                <c:pt idx="274" formatCode="0.00E+00">
                  <c:v>0.8508</c:v>
                </c:pt>
                <c:pt idx="275" formatCode="0.00E+00">
                  <c:v>0.85119999999999996</c:v>
                </c:pt>
                <c:pt idx="276" formatCode="0.00E+00">
                  <c:v>0.85150000000000003</c:v>
                </c:pt>
                <c:pt idx="277" formatCode="0.00E+00">
                  <c:v>0.3246</c:v>
                </c:pt>
                <c:pt idx="278" formatCode="0.00E+00">
                  <c:v>0.32250000000000001</c:v>
                </c:pt>
                <c:pt idx="279" formatCode="0.00E+00">
                  <c:v>0.32150000000000001</c:v>
                </c:pt>
                <c:pt idx="280" formatCode="0.00E+00">
                  <c:v>0.32040000000000002</c:v>
                </c:pt>
                <c:pt idx="281" formatCode="0.00E+00">
                  <c:v>0.31940000000000002</c:v>
                </c:pt>
                <c:pt idx="282" formatCode="0.00E+00">
                  <c:v>0.31840000000000002</c:v>
                </c:pt>
                <c:pt idx="283" formatCode="0.00E+00">
                  <c:v>0.31740000000000002</c:v>
                </c:pt>
                <c:pt idx="284" formatCode="0.00E+00">
                  <c:v>0.31640000000000001</c:v>
                </c:pt>
                <c:pt idx="285" formatCode="0.00E+00">
                  <c:v>0.31540000000000001</c:v>
                </c:pt>
                <c:pt idx="286" formatCode="0.00E+00">
                  <c:v>0.31440000000000001</c:v>
                </c:pt>
                <c:pt idx="287" formatCode="0.00E+00">
                  <c:v>0.3135</c:v>
                </c:pt>
                <c:pt idx="288" formatCode="0.00E+00">
                  <c:v>0.31269999999999998</c:v>
                </c:pt>
                <c:pt idx="289" formatCode="0.00E+00">
                  <c:v>0.31180000000000002</c:v>
                </c:pt>
                <c:pt idx="290" formatCode="0.00E+00">
                  <c:v>0.311</c:v>
                </c:pt>
                <c:pt idx="291" formatCode="0.00E+00">
                  <c:v>0.31009999999999999</c:v>
                </c:pt>
                <c:pt idx="292" formatCode="0.00E+00">
                  <c:v>0.30930000000000002</c:v>
                </c:pt>
                <c:pt idx="293" formatCode="0.00E+00">
                  <c:v>0.30840000000000001</c:v>
                </c:pt>
                <c:pt idx="294" formatCode="0.00E+00">
                  <c:v>0.30759999999999998</c:v>
                </c:pt>
                <c:pt idx="295" formatCode="0.00E+00">
                  <c:v>0.30669999999999997</c:v>
                </c:pt>
                <c:pt idx="296" formatCode="0.00E+00">
                  <c:v>0.30590000000000001</c:v>
                </c:pt>
                <c:pt idx="297" formatCode="0.00E+00">
                  <c:v>0.30499999999999999</c:v>
                </c:pt>
                <c:pt idx="298" formatCode="0.00E+00">
                  <c:v>0.30420000000000003</c:v>
                </c:pt>
                <c:pt idx="299" formatCode="0.00E+00">
                  <c:v>0.30330000000000001</c:v>
                </c:pt>
                <c:pt idx="300" formatCode="0.00E+00">
                  <c:v>0.30249999999999999</c:v>
                </c:pt>
                <c:pt idx="301" formatCode="0.00E+00">
                  <c:v>0.30170000000000002</c:v>
                </c:pt>
                <c:pt idx="302" formatCode="0.00E+00">
                  <c:v>0.29959999999999998</c:v>
                </c:pt>
                <c:pt idx="303" formatCode="0.00E+00">
                  <c:v>0.30020000000000002</c:v>
                </c:pt>
                <c:pt idx="304" formatCode="0.00E+00">
                  <c:v>0.29949999999999999</c:v>
                </c:pt>
                <c:pt idx="305" formatCode="0.00E+00">
                  <c:v>0.29870000000000002</c:v>
                </c:pt>
                <c:pt idx="306" formatCode="0.00E+00">
                  <c:v>0.29799999999999999</c:v>
                </c:pt>
                <c:pt idx="307" formatCode="0.00E+00">
                  <c:v>0.29730000000000001</c:v>
                </c:pt>
                <c:pt idx="308" formatCode="0.00E+00">
                  <c:v>0.29659999999999997</c:v>
                </c:pt>
                <c:pt idx="309" formatCode="0.00E+00">
                  <c:v>0.29599999999999999</c:v>
                </c:pt>
                <c:pt idx="310" formatCode="0.00E+00">
                  <c:v>0.29530000000000001</c:v>
                </c:pt>
                <c:pt idx="311" formatCode="0.00E+00">
                  <c:v>0.29459999999999997</c:v>
                </c:pt>
                <c:pt idx="312" formatCode="0.00E+00">
                  <c:v>0.29389999999999999</c:v>
                </c:pt>
                <c:pt idx="313" formatCode="0.00E+00">
                  <c:v>0.29320000000000002</c:v>
                </c:pt>
                <c:pt idx="314" formatCode="0.00E+00">
                  <c:v>0.29260000000000003</c:v>
                </c:pt>
                <c:pt idx="315" formatCode="0.00E+00">
                  <c:v>0.29189999999999999</c:v>
                </c:pt>
                <c:pt idx="316" formatCode="0.00E+00">
                  <c:v>0.2913</c:v>
                </c:pt>
                <c:pt idx="317" formatCode="0.00E+00">
                  <c:v>0.29070000000000001</c:v>
                </c:pt>
                <c:pt idx="318" formatCode="0.00E+00">
                  <c:v>0.29010000000000002</c:v>
                </c:pt>
                <c:pt idx="319" formatCode="0.00E+00">
                  <c:v>0.28939999999999999</c:v>
                </c:pt>
                <c:pt idx="320" formatCode="0.00E+00">
                  <c:v>0.2888</c:v>
                </c:pt>
                <c:pt idx="321" formatCode="0.00E+00">
                  <c:v>0.28820000000000001</c:v>
                </c:pt>
                <c:pt idx="322" formatCode="0.00E+00">
                  <c:v>0.28760000000000002</c:v>
                </c:pt>
                <c:pt idx="323" formatCode="0.00E+00">
                  <c:v>0.28699999999999998</c:v>
                </c:pt>
                <c:pt idx="324" formatCode="0.00E+00">
                  <c:v>0.2863</c:v>
                </c:pt>
                <c:pt idx="325" formatCode="0.00E+00">
                  <c:v>0.28570000000000001</c:v>
                </c:pt>
                <c:pt idx="326" formatCode="0.00E+00">
                  <c:v>0.28510000000000002</c:v>
                </c:pt>
                <c:pt idx="327" formatCode="0.00E+00">
                  <c:v>8.6529999999999992E-3</c:v>
                </c:pt>
                <c:pt idx="328" formatCode="0.00E+00">
                  <c:v>9.3549999999999997E-5</c:v>
                </c:pt>
                <c:pt idx="329" formatCode="0.00E+00">
                  <c:v>1.3669999999999999E-4</c:v>
                </c:pt>
                <c:pt idx="330" formatCode="0.00E+00">
                  <c:v>1.203E-4</c:v>
                </c:pt>
                <c:pt idx="331" formatCode="0.00E+00">
                  <c:v>1.039E-4</c:v>
                </c:pt>
                <c:pt idx="332" formatCode="0.00E+00">
                  <c:v>9.3079999999999997E-5</c:v>
                </c:pt>
                <c:pt idx="333" formatCode="0.00E+00">
                  <c:v>9.8709999999999995E-5</c:v>
                </c:pt>
                <c:pt idx="334" formatCode="0.00E+00">
                  <c:v>1.043E-4</c:v>
                </c:pt>
                <c:pt idx="335" formatCode="0.00E+00">
                  <c:v>1.1E-4</c:v>
                </c:pt>
                <c:pt idx="336" formatCode="0.00E+00">
                  <c:v>1.156E-4</c:v>
                </c:pt>
                <c:pt idx="337" formatCode="0.00E+00">
                  <c:v>1.2120000000000001E-4</c:v>
                </c:pt>
                <c:pt idx="338" formatCode="0.00E+00">
                  <c:v>1.2689999999999999E-4</c:v>
                </c:pt>
                <c:pt idx="339" formatCode="0.00E+00">
                  <c:v>1.325E-4</c:v>
                </c:pt>
                <c:pt idx="340" formatCode="0.00E+00">
                  <c:v>1.359E-4</c:v>
                </c:pt>
                <c:pt idx="341" formatCode="0.00E+00">
                  <c:v>1.3200000000000001E-4</c:v>
                </c:pt>
                <c:pt idx="342" formatCode="0.00E+00">
                  <c:v>1.2799999999999999E-4</c:v>
                </c:pt>
                <c:pt idx="343" formatCode="0.00E+00">
                  <c:v>1.2400000000000001E-4</c:v>
                </c:pt>
                <c:pt idx="344" formatCode="0.00E+00">
                  <c:v>1.2E-4</c:v>
                </c:pt>
                <c:pt idx="345" formatCode="0.00E+00">
                  <c:v>1.16E-4</c:v>
                </c:pt>
                <c:pt idx="346" formatCode="0.00E+00">
                  <c:v>1.12E-4</c:v>
                </c:pt>
                <c:pt idx="347" formatCode="0.00E+00">
                  <c:v>1.081E-4</c:v>
                </c:pt>
                <c:pt idx="348" formatCode="0.00E+00">
                  <c:v>1.041E-4</c:v>
                </c:pt>
                <c:pt idx="349" formatCode="0.00E+00">
                  <c:v>1.0009999999999999E-4</c:v>
                </c:pt>
                <c:pt idx="350" formatCode="0.00E+00">
                  <c:v>9.6130000000000003E-5</c:v>
                </c:pt>
                <c:pt idx="351" formatCode="0.00E+00">
                  <c:v>9.2150000000000004E-5</c:v>
                </c:pt>
                <c:pt idx="352" formatCode="0.00E+00">
                  <c:v>9.4370000000000006E-5</c:v>
                </c:pt>
                <c:pt idx="353" formatCode="0.00E+00">
                  <c:v>9.658E-5</c:v>
                </c:pt>
                <c:pt idx="354" formatCode="0.00E+00">
                  <c:v>9.8800000000000003E-5</c:v>
                </c:pt>
                <c:pt idx="355" formatCode="0.00E+00">
                  <c:v>1.01E-4</c:v>
                </c:pt>
                <c:pt idx="356" formatCode="0.00E+00">
                  <c:v>1.032E-4</c:v>
                </c:pt>
                <c:pt idx="357" formatCode="0.00E+00">
                  <c:v>1.055E-4</c:v>
                </c:pt>
                <c:pt idx="358" formatCode="0.00E+00">
                  <c:v>1.077E-4</c:v>
                </c:pt>
                <c:pt idx="359" formatCode="0.00E+00">
                  <c:v>1.099E-4</c:v>
                </c:pt>
                <c:pt idx="360" formatCode="0.00E+00">
                  <c:v>1.121E-4</c:v>
                </c:pt>
                <c:pt idx="361" formatCode="0.00E+00">
                  <c:v>1.143E-4</c:v>
                </c:pt>
                <c:pt idx="362" formatCode="0.00E+00">
                  <c:v>1.143E-4</c:v>
                </c:pt>
                <c:pt idx="363" formatCode="0.00E+00">
                  <c:v>1.144E-4</c:v>
                </c:pt>
                <c:pt idx="364" formatCode="0.00E+00">
                  <c:v>1.144E-4</c:v>
                </c:pt>
                <c:pt idx="365" formatCode="0.00E+00">
                  <c:v>1.144E-4</c:v>
                </c:pt>
                <c:pt idx="366" formatCode="0.00E+00">
                  <c:v>1.144E-4</c:v>
                </c:pt>
                <c:pt idx="367" formatCode="0.00E+00">
                  <c:v>1.144E-4</c:v>
                </c:pt>
                <c:pt idx="368" formatCode="0.00E+00">
                  <c:v>1.144E-4</c:v>
                </c:pt>
                <c:pt idx="369" formatCode="0.00E+00">
                  <c:v>1.144E-4</c:v>
                </c:pt>
                <c:pt idx="370" formatCode="0.00E+00">
                  <c:v>1.144E-4</c:v>
                </c:pt>
                <c:pt idx="371" formatCode="0.00E+00">
                  <c:v>1.144E-4</c:v>
                </c:pt>
                <c:pt idx="372" formatCode="0.00E+00">
                  <c:v>1.144E-4</c:v>
                </c:pt>
                <c:pt idx="373" formatCode="0.00E+00">
                  <c:v>1.144E-4</c:v>
                </c:pt>
                <c:pt idx="374" formatCode="0.00E+00">
                  <c:v>1.144E-4</c:v>
                </c:pt>
                <c:pt idx="375" formatCode="0.00E+00">
                  <c:v>1.144E-4</c:v>
                </c:pt>
                <c:pt idx="376" formatCode="0.00E+00">
                  <c:v>1.144E-4</c:v>
                </c:pt>
                <c:pt idx="377" formatCode="0.00E+00">
                  <c:v>1.144E-4</c:v>
                </c:pt>
                <c:pt idx="378" formatCode="0.00E+00">
                  <c:v>1.144E-4</c:v>
                </c:pt>
                <c:pt idx="379" formatCode="0.00E+00">
                  <c:v>1.144E-4</c:v>
                </c:pt>
                <c:pt idx="380" formatCode="0.00E+00">
                  <c:v>1.144E-4</c:v>
                </c:pt>
                <c:pt idx="381" formatCode="0.00E+00">
                  <c:v>1.144E-4</c:v>
                </c:pt>
                <c:pt idx="382" formatCode="0.00E+00">
                  <c:v>1.144E-4</c:v>
                </c:pt>
                <c:pt idx="383" formatCode="0.00E+00">
                  <c:v>1.144E-4</c:v>
                </c:pt>
                <c:pt idx="384" formatCode="0.00E+00">
                  <c:v>1.144E-4</c:v>
                </c:pt>
                <c:pt idx="385" formatCode="0.00E+00">
                  <c:v>1.144E-4</c:v>
                </c:pt>
                <c:pt idx="386" formatCode="0.00E+00">
                  <c:v>1.144E-4</c:v>
                </c:pt>
                <c:pt idx="387" formatCode="0.00E+00">
                  <c:v>1.144E-4</c:v>
                </c:pt>
                <c:pt idx="388" formatCode="0.00E+00">
                  <c:v>1.144E-4</c:v>
                </c:pt>
                <c:pt idx="389" formatCode="0.00E+00">
                  <c:v>1.144E-4</c:v>
                </c:pt>
                <c:pt idx="390" formatCode="0.00E+00">
                  <c:v>1.144E-4</c:v>
                </c:pt>
                <c:pt idx="391" formatCode="0.00E+00">
                  <c:v>1.144E-4</c:v>
                </c:pt>
                <c:pt idx="392" formatCode="0.00E+00">
                  <c:v>1.144E-4</c:v>
                </c:pt>
                <c:pt idx="393" formatCode="0.00E+00">
                  <c:v>1.144E-4</c:v>
                </c:pt>
                <c:pt idx="394" formatCode="0.00E+00">
                  <c:v>1.144E-4</c:v>
                </c:pt>
                <c:pt idx="395" formatCode="0.00E+00">
                  <c:v>1.144E-4</c:v>
                </c:pt>
                <c:pt idx="396" formatCode="0.00E+00">
                  <c:v>1.144E-4</c:v>
                </c:pt>
                <c:pt idx="397" formatCode="0.00E+00">
                  <c:v>1.144E-4</c:v>
                </c:pt>
                <c:pt idx="398" formatCode="0.00E+00">
                  <c:v>1.144E-4</c:v>
                </c:pt>
                <c:pt idx="399" formatCode="0.00E+00">
                  <c:v>1.144E-4</c:v>
                </c:pt>
                <c:pt idx="400" formatCode="0.00E+00">
                  <c:v>1.143E-4</c:v>
                </c:pt>
                <c:pt idx="401" formatCode="0.00E+00">
                  <c:v>1.143E-4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976-446B-9CD3-DBA8DE937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9896224"/>
        <c:axId val="409895832"/>
      </c:scatterChart>
      <c:valAx>
        <c:axId val="409896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895832"/>
        <c:crosses val="autoZero"/>
        <c:crossBetween val="midCat"/>
      </c:valAx>
      <c:valAx>
        <c:axId val="409895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Rbl</a:t>
                </a:r>
                <a:r>
                  <a:rPr lang="en-US" dirty="0"/>
                  <a:t>(volts)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8962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Sheet1!$K$1</c:f>
              <c:strCache>
                <c:ptCount val="1"/>
                <c:pt idx="0">
                  <c:v>wwl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Sheet1!$J$2:$J$402</c:f>
              <c:numCache>
                <c:formatCode>0.00E+00</c:formatCode>
                <c:ptCount val="401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Sheet1!$K$2:$K$402</c:f>
              <c:numCache>
                <c:formatCode>0.00E+00</c:formatCode>
                <c:ptCount val="4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0.9</c:v>
                </c:pt>
                <c:pt idx="77">
                  <c:v>0.9</c:v>
                </c:pt>
                <c:pt idx="78">
                  <c:v>0.9</c:v>
                </c:pt>
                <c:pt idx="79">
                  <c:v>0.9</c:v>
                </c:pt>
                <c:pt idx="80">
                  <c:v>0.9</c:v>
                </c:pt>
                <c:pt idx="81">
                  <c:v>0.9</c:v>
                </c:pt>
                <c:pt idx="82">
                  <c:v>0.9</c:v>
                </c:pt>
                <c:pt idx="83">
                  <c:v>0.9</c:v>
                </c:pt>
                <c:pt idx="84">
                  <c:v>0.9</c:v>
                </c:pt>
                <c:pt idx="85">
                  <c:v>0.9</c:v>
                </c:pt>
                <c:pt idx="86">
                  <c:v>0.9</c:v>
                </c:pt>
                <c:pt idx="87">
                  <c:v>0.9</c:v>
                </c:pt>
                <c:pt idx="88">
                  <c:v>0.9</c:v>
                </c:pt>
                <c:pt idx="89">
                  <c:v>0.9</c:v>
                </c:pt>
                <c:pt idx="90">
                  <c:v>0.9</c:v>
                </c:pt>
                <c:pt idx="91">
                  <c:v>0.9</c:v>
                </c:pt>
                <c:pt idx="92">
                  <c:v>0.9</c:v>
                </c:pt>
                <c:pt idx="93">
                  <c:v>0.9</c:v>
                </c:pt>
                <c:pt idx="94">
                  <c:v>0.9</c:v>
                </c:pt>
                <c:pt idx="95">
                  <c:v>0.9</c:v>
                </c:pt>
                <c:pt idx="96">
                  <c:v>0.9</c:v>
                </c:pt>
                <c:pt idx="97">
                  <c:v>0.9</c:v>
                </c:pt>
                <c:pt idx="98">
                  <c:v>0.9</c:v>
                </c:pt>
                <c:pt idx="99">
                  <c:v>0.9</c:v>
                </c:pt>
                <c:pt idx="100">
                  <c:v>0.9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0.9</c:v>
                </c:pt>
                <c:pt idx="177">
                  <c:v>0.9</c:v>
                </c:pt>
                <c:pt idx="178">
                  <c:v>0.9</c:v>
                </c:pt>
                <c:pt idx="179">
                  <c:v>0.9</c:v>
                </c:pt>
                <c:pt idx="180">
                  <c:v>0.9</c:v>
                </c:pt>
                <c:pt idx="181">
                  <c:v>0.9</c:v>
                </c:pt>
                <c:pt idx="182">
                  <c:v>0.9</c:v>
                </c:pt>
                <c:pt idx="183">
                  <c:v>0.9</c:v>
                </c:pt>
                <c:pt idx="184">
                  <c:v>0.9</c:v>
                </c:pt>
                <c:pt idx="185">
                  <c:v>0.9</c:v>
                </c:pt>
                <c:pt idx="186">
                  <c:v>0.9</c:v>
                </c:pt>
                <c:pt idx="187">
                  <c:v>0.9</c:v>
                </c:pt>
                <c:pt idx="188">
                  <c:v>0.9</c:v>
                </c:pt>
                <c:pt idx="189">
                  <c:v>0.9</c:v>
                </c:pt>
                <c:pt idx="190">
                  <c:v>0.9</c:v>
                </c:pt>
                <c:pt idx="191">
                  <c:v>0.9</c:v>
                </c:pt>
                <c:pt idx="192">
                  <c:v>0.9</c:v>
                </c:pt>
                <c:pt idx="193">
                  <c:v>0.9</c:v>
                </c:pt>
                <c:pt idx="194">
                  <c:v>0.9</c:v>
                </c:pt>
                <c:pt idx="195">
                  <c:v>0.9</c:v>
                </c:pt>
                <c:pt idx="196">
                  <c:v>0.9</c:v>
                </c:pt>
                <c:pt idx="197">
                  <c:v>0.9</c:v>
                </c:pt>
                <c:pt idx="198">
                  <c:v>0.9</c:v>
                </c:pt>
                <c:pt idx="199">
                  <c:v>0.9</c:v>
                </c:pt>
                <c:pt idx="200">
                  <c:v>0.9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0.9</c:v>
                </c:pt>
                <c:pt idx="277">
                  <c:v>0.9</c:v>
                </c:pt>
                <c:pt idx="278">
                  <c:v>0.9</c:v>
                </c:pt>
                <c:pt idx="279">
                  <c:v>0.9</c:v>
                </c:pt>
                <c:pt idx="280">
                  <c:v>0.9</c:v>
                </c:pt>
                <c:pt idx="281">
                  <c:v>0.9</c:v>
                </c:pt>
                <c:pt idx="282">
                  <c:v>0.9</c:v>
                </c:pt>
                <c:pt idx="283">
                  <c:v>0.9</c:v>
                </c:pt>
                <c:pt idx="284">
                  <c:v>0.9</c:v>
                </c:pt>
                <c:pt idx="285">
                  <c:v>0.9</c:v>
                </c:pt>
                <c:pt idx="286">
                  <c:v>0.9</c:v>
                </c:pt>
                <c:pt idx="287">
                  <c:v>0.9</c:v>
                </c:pt>
                <c:pt idx="288">
                  <c:v>0.9</c:v>
                </c:pt>
                <c:pt idx="289">
                  <c:v>0.9</c:v>
                </c:pt>
                <c:pt idx="290">
                  <c:v>0.9</c:v>
                </c:pt>
                <c:pt idx="291">
                  <c:v>0.9</c:v>
                </c:pt>
                <c:pt idx="292">
                  <c:v>0.9</c:v>
                </c:pt>
                <c:pt idx="293">
                  <c:v>0.9</c:v>
                </c:pt>
                <c:pt idx="294">
                  <c:v>0.9</c:v>
                </c:pt>
                <c:pt idx="295">
                  <c:v>0.9</c:v>
                </c:pt>
                <c:pt idx="296">
                  <c:v>0.9</c:v>
                </c:pt>
                <c:pt idx="297">
                  <c:v>0.9</c:v>
                </c:pt>
                <c:pt idx="298">
                  <c:v>0.9</c:v>
                </c:pt>
                <c:pt idx="299">
                  <c:v>0.9</c:v>
                </c:pt>
                <c:pt idx="300">
                  <c:v>0.9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48-47AD-A5B2-8EA1BFFF2A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9885248"/>
        <c:axId val="409890736"/>
      </c:scatterChart>
      <c:valAx>
        <c:axId val="40988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890736"/>
        <c:crosses val="autoZero"/>
        <c:crossBetween val="midCat"/>
      </c:valAx>
      <c:valAx>
        <c:axId val="40989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Wwl</a:t>
                </a:r>
                <a:r>
                  <a:rPr lang="en-US" dirty="0"/>
                  <a:t>(volts)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8852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wbl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Sheet1!$G$2:$G$402</c:f>
              <c:numCache>
                <c:formatCode>0.00E+00</c:formatCode>
                <c:ptCount val="401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Sheet1!$H$2:$H$402</c:f>
              <c:numCache>
                <c:formatCode>0.00E+00</c:formatCode>
                <c:ptCount val="4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0.45</c:v>
                </c:pt>
                <c:pt idx="52">
                  <c:v>0.45</c:v>
                </c:pt>
                <c:pt idx="53">
                  <c:v>0.45</c:v>
                </c:pt>
                <c:pt idx="54">
                  <c:v>0.45</c:v>
                </c:pt>
                <c:pt idx="55">
                  <c:v>0.45</c:v>
                </c:pt>
                <c:pt idx="56">
                  <c:v>0.45</c:v>
                </c:pt>
                <c:pt idx="57">
                  <c:v>0.45</c:v>
                </c:pt>
                <c:pt idx="58">
                  <c:v>0.45</c:v>
                </c:pt>
                <c:pt idx="59">
                  <c:v>0.45</c:v>
                </c:pt>
                <c:pt idx="60">
                  <c:v>0.45</c:v>
                </c:pt>
                <c:pt idx="61">
                  <c:v>0.45</c:v>
                </c:pt>
                <c:pt idx="62">
                  <c:v>0.45</c:v>
                </c:pt>
                <c:pt idx="63">
                  <c:v>0.45</c:v>
                </c:pt>
                <c:pt idx="64">
                  <c:v>0.45</c:v>
                </c:pt>
                <c:pt idx="65">
                  <c:v>0.45</c:v>
                </c:pt>
                <c:pt idx="66">
                  <c:v>0.45</c:v>
                </c:pt>
                <c:pt idx="67">
                  <c:v>0.45</c:v>
                </c:pt>
                <c:pt idx="68">
                  <c:v>0.45</c:v>
                </c:pt>
                <c:pt idx="69">
                  <c:v>0.45</c:v>
                </c:pt>
                <c:pt idx="70">
                  <c:v>0.45</c:v>
                </c:pt>
                <c:pt idx="71">
                  <c:v>0.45</c:v>
                </c:pt>
                <c:pt idx="72">
                  <c:v>0.45</c:v>
                </c:pt>
                <c:pt idx="73">
                  <c:v>0.45</c:v>
                </c:pt>
                <c:pt idx="74">
                  <c:v>0.45</c:v>
                </c:pt>
                <c:pt idx="75">
                  <c:v>0.45</c:v>
                </c:pt>
                <c:pt idx="76">
                  <c:v>0.45</c:v>
                </c:pt>
                <c:pt idx="77">
                  <c:v>0.45</c:v>
                </c:pt>
                <c:pt idx="78">
                  <c:v>0.45</c:v>
                </c:pt>
                <c:pt idx="79">
                  <c:v>0.45</c:v>
                </c:pt>
                <c:pt idx="80">
                  <c:v>0.45</c:v>
                </c:pt>
                <c:pt idx="81">
                  <c:v>0.45</c:v>
                </c:pt>
                <c:pt idx="82">
                  <c:v>0.45</c:v>
                </c:pt>
                <c:pt idx="83">
                  <c:v>0.45</c:v>
                </c:pt>
                <c:pt idx="84">
                  <c:v>0.45</c:v>
                </c:pt>
                <c:pt idx="85">
                  <c:v>0.45</c:v>
                </c:pt>
                <c:pt idx="86">
                  <c:v>0.45</c:v>
                </c:pt>
                <c:pt idx="87">
                  <c:v>0.45</c:v>
                </c:pt>
                <c:pt idx="88">
                  <c:v>0.45</c:v>
                </c:pt>
                <c:pt idx="89">
                  <c:v>0.45</c:v>
                </c:pt>
                <c:pt idx="90">
                  <c:v>0.45</c:v>
                </c:pt>
                <c:pt idx="91">
                  <c:v>0.45</c:v>
                </c:pt>
                <c:pt idx="92">
                  <c:v>0.45</c:v>
                </c:pt>
                <c:pt idx="93">
                  <c:v>0.45</c:v>
                </c:pt>
                <c:pt idx="94">
                  <c:v>0.45</c:v>
                </c:pt>
                <c:pt idx="95">
                  <c:v>0.45</c:v>
                </c:pt>
                <c:pt idx="96">
                  <c:v>0.45</c:v>
                </c:pt>
                <c:pt idx="97">
                  <c:v>0.45</c:v>
                </c:pt>
                <c:pt idx="98">
                  <c:v>0.45</c:v>
                </c:pt>
                <c:pt idx="99">
                  <c:v>0.45</c:v>
                </c:pt>
                <c:pt idx="100">
                  <c:v>0.45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0.9</c:v>
                </c:pt>
                <c:pt idx="152">
                  <c:v>0.9</c:v>
                </c:pt>
                <c:pt idx="153">
                  <c:v>0.9</c:v>
                </c:pt>
                <c:pt idx="154">
                  <c:v>0.9</c:v>
                </c:pt>
                <c:pt idx="155">
                  <c:v>0.9</c:v>
                </c:pt>
                <c:pt idx="156">
                  <c:v>0.9</c:v>
                </c:pt>
                <c:pt idx="157">
                  <c:v>0.9</c:v>
                </c:pt>
                <c:pt idx="158">
                  <c:v>0.9</c:v>
                </c:pt>
                <c:pt idx="159">
                  <c:v>0.9</c:v>
                </c:pt>
                <c:pt idx="160">
                  <c:v>0.9</c:v>
                </c:pt>
                <c:pt idx="161">
                  <c:v>0.9</c:v>
                </c:pt>
                <c:pt idx="162">
                  <c:v>0.9</c:v>
                </c:pt>
                <c:pt idx="163">
                  <c:v>0.9</c:v>
                </c:pt>
                <c:pt idx="164">
                  <c:v>0.9</c:v>
                </c:pt>
                <c:pt idx="165">
                  <c:v>0.9</c:v>
                </c:pt>
                <c:pt idx="166">
                  <c:v>0.9</c:v>
                </c:pt>
                <c:pt idx="167">
                  <c:v>0.9</c:v>
                </c:pt>
                <c:pt idx="168">
                  <c:v>0.9</c:v>
                </c:pt>
                <c:pt idx="169">
                  <c:v>0.9</c:v>
                </c:pt>
                <c:pt idx="170">
                  <c:v>0.9</c:v>
                </c:pt>
                <c:pt idx="171">
                  <c:v>0.9</c:v>
                </c:pt>
                <c:pt idx="172">
                  <c:v>0.9</c:v>
                </c:pt>
                <c:pt idx="173">
                  <c:v>0.9</c:v>
                </c:pt>
                <c:pt idx="174">
                  <c:v>0.9</c:v>
                </c:pt>
                <c:pt idx="175">
                  <c:v>0.9</c:v>
                </c:pt>
                <c:pt idx="176">
                  <c:v>0.9</c:v>
                </c:pt>
                <c:pt idx="177">
                  <c:v>0.9</c:v>
                </c:pt>
                <c:pt idx="178">
                  <c:v>0.9</c:v>
                </c:pt>
                <c:pt idx="179">
                  <c:v>0.9</c:v>
                </c:pt>
                <c:pt idx="180">
                  <c:v>0.9</c:v>
                </c:pt>
                <c:pt idx="181">
                  <c:v>0.9</c:v>
                </c:pt>
                <c:pt idx="182">
                  <c:v>0.9</c:v>
                </c:pt>
                <c:pt idx="183">
                  <c:v>0.9</c:v>
                </c:pt>
                <c:pt idx="184">
                  <c:v>0.9</c:v>
                </c:pt>
                <c:pt idx="185">
                  <c:v>0.9</c:v>
                </c:pt>
                <c:pt idx="186">
                  <c:v>0.9</c:v>
                </c:pt>
                <c:pt idx="187">
                  <c:v>0.9</c:v>
                </c:pt>
                <c:pt idx="188">
                  <c:v>0.9</c:v>
                </c:pt>
                <c:pt idx="189">
                  <c:v>0.9</c:v>
                </c:pt>
                <c:pt idx="190">
                  <c:v>0.9</c:v>
                </c:pt>
                <c:pt idx="191">
                  <c:v>0.9</c:v>
                </c:pt>
                <c:pt idx="192">
                  <c:v>0.9</c:v>
                </c:pt>
                <c:pt idx="193">
                  <c:v>0.9</c:v>
                </c:pt>
                <c:pt idx="194">
                  <c:v>0.9</c:v>
                </c:pt>
                <c:pt idx="195">
                  <c:v>0.9</c:v>
                </c:pt>
                <c:pt idx="196">
                  <c:v>0.9</c:v>
                </c:pt>
                <c:pt idx="197">
                  <c:v>0.9</c:v>
                </c:pt>
                <c:pt idx="198">
                  <c:v>0.9</c:v>
                </c:pt>
                <c:pt idx="199">
                  <c:v>0.9</c:v>
                </c:pt>
                <c:pt idx="200">
                  <c:v>0.9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C8C-4A23-9BE0-C28BCF454E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9886424"/>
        <c:axId val="409887992"/>
      </c:scatterChart>
      <c:valAx>
        <c:axId val="409886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887992"/>
        <c:crosses val="autoZero"/>
        <c:crossBetween val="midCat"/>
      </c:valAx>
      <c:valAx>
        <c:axId val="409887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Wbl</a:t>
                </a:r>
                <a:r>
                  <a:rPr lang="en-US" dirty="0"/>
                  <a:t>(volts)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8864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'[SRAMusingNTI&amp;PTI45.xlsx]Sheet1'!$B$1</c:f>
              <c:strCache>
                <c:ptCount val="1"/>
                <c:pt idx="0">
                  <c:v>q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'[SRAMusingNTI&amp;PTI45.xlsx]Sheet1'!$A$2:$A$403</c:f>
              <c:numCache>
                <c:formatCode>0.00E+00</c:formatCode>
                <c:ptCount val="402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'[SRAMusingNTI&amp;PTI45.xlsx]Sheet1'!$B$2:$B$403</c:f>
              <c:numCache>
                <c:formatCode>0.00E+00</c:formatCode>
                <c:ptCount val="402"/>
                <c:pt idx="0">
                  <c:v>0.45</c:v>
                </c:pt>
                <c:pt idx="1">
                  <c:v>0.45</c:v>
                </c:pt>
                <c:pt idx="2">
                  <c:v>0.45</c:v>
                </c:pt>
                <c:pt idx="3">
                  <c:v>0.45</c:v>
                </c:pt>
                <c:pt idx="4">
                  <c:v>0.45</c:v>
                </c:pt>
                <c:pt idx="5">
                  <c:v>0.45</c:v>
                </c:pt>
                <c:pt idx="6">
                  <c:v>0.45</c:v>
                </c:pt>
                <c:pt idx="7">
                  <c:v>0.45</c:v>
                </c:pt>
                <c:pt idx="8">
                  <c:v>0.45</c:v>
                </c:pt>
                <c:pt idx="9">
                  <c:v>0.45</c:v>
                </c:pt>
                <c:pt idx="10">
                  <c:v>0.45</c:v>
                </c:pt>
                <c:pt idx="11">
                  <c:v>0.45</c:v>
                </c:pt>
                <c:pt idx="12">
                  <c:v>0.45</c:v>
                </c:pt>
                <c:pt idx="13">
                  <c:v>0.45</c:v>
                </c:pt>
                <c:pt idx="14">
                  <c:v>0.45</c:v>
                </c:pt>
                <c:pt idx="15">
                  <c:v>0.45</c:v>
                </c:pt>
                <c:pt idx="16">
                  <c:v>0.45</c:v>
                </c:pt>
                <c:pt idx="17">
                  <c:v>0.45</c:v>
                </c:pt>
                <c:pt idx="18">
                  <c:v>0.45</c:v>
                </c:pt>
                <c:pt idx="19">
                  <c:v>0.45</c:v>
                </c:pt>
                <c:pt idx="20">
                  <c:v>0.45</c:v>
                </c:pt>
                <c:pt idx="21">
                  <c:v>0.45</c:v>
                </c:pt>
                <c:pt idx="22">
                  <c:v>0.45</c:v>
                </c:pt>
                <c:pt idx="23">
                  <c:v>0.45</c:v>
                </c:pt>
                <c:pt idx="24">
                  <c:v>0.45</c:v>
                </c:pt>
                <c:pt idx="25">
                  <c:v>0.45</c:v>
                </c:pt>
                <c:pt idx="26">
                  <c:v>0.45</c:v>
                </c:pt>
                <c:pt idx="27">
                  <c:v>0.45</c:v>
                </c:pt>
                <c:pt idx="28">
                  <c:v>0.45</c:v>
                </c:pt>
                <c:pt idx="29">
                  <c:v>0.45</c:v>
                </c:pt>
                <c:pt idx="30">
                  <c:v>0.45</c:v>
                </c:pt>
                <c:pt idx="31">
                  <c:v>0.45</c:v>
                </c:pt>
                <c:pt idx="32">
                  <c:v>0.45</c:v>
                </c:pt>
                <c:pt idx="33">
                  <c:v>0.45</c:v>
                </c:pt>
                <c:pt idx="34">
                  <c:v>0.45</c:v>
                </c:pt>
                <c:pt idx="35">
                  <c:v>0.45</c:v>
                </c:pt>
                <c:pt idx="36">
                  <c:v>0.45</c:v>
                </c:pt>
                <c:pt idx="37">
                  <c:v>0.45</c:v>
                </c:pt>
                <c:pt idx="38">
                  <c:v>0.45</c:v>
                </c:pt>
                <c:pt idx="39">
                  <c:v>0.45</c:v>
                </c:pt>
                <c:pt idx="40">
                  <c:v>0.45</c:v>
                </c:pt>
                <c:pt idx="41">
                  <c:v>0.45</c:v>
                </c:pt>
                <c:pt idx="42">
                  <c:v>0.45</c:v>
                </c:pt>
                <c:pt idx="43">
                  <c:v>0.45</c:v>
                </c:pt>
                <c:pt idx="44">
                  <c:v>0.45</c:v>
                </c:pt>
                <c:pt idx="45">
                  <c:v>0.45</c:v>
                </c:pt>
                <c:pt idx="46">
                  <c:v>0.45</c:v>
                </c:pt>
                <c:pt idx="47">
                  <c:v>0.45</c:v>
                </c:pt>
                <c:pt idx="48">
                  <c:v>0.45</c:v>
                </c:pt>
                <c:pt idx="49">
                  <c:v>0.45</c:v>
                </c:pt>
                <c:pt idx="50">
                  <c:v>0.45</c:v>
                </c:pt>
                <c:pt idx="51">
                  <c:v>0.45240000000000002</c:v>
                </c:pt>
                <c:pt idx="52">
                  <c:v>0.45</c:v>
                </c:pt>
                <c:pt idx="53">
                  <c:v>0.45</c:v>
                </c:pt>
                <c:pt idx="54">
                  <c:v>0.45</c:v>
                </c:pt>
                <c:pt idx="55">
                  <c:v>0.45</c:v>
                </c:pt>
                <c:pt idx="56">
                  <c:v>0.45</c:v>
                </c:pt>
                <c:pt idx="57">
                  <c:v>0.45</c:v>
                </c:pt>
                <c:pt idx="58">
                  <c:v>0.45</c:v>
                </c:pt>
                <c:pt idx="59">
                  <c:v>0.45</c:v>
                </c:pt>
                <c:pt idx="60">
                  <c:v>0.45</c:v>
                </c:pt>
                <c:pt idx="61">
                  <c:v>0.45</c:v>
                </c:pt>
                <c:pt idx="62">
                  <c:v>0.45</c:v>
                </c:pt>
                <c:pt idx="63">
                  <c:v>0.45</c:v>
                </c:pt>
                <c:pt idx="64">
                  <c:v>0.45</c:v>
                </c:pt>
                <c:pt idx="65">
                  <c:v>0.45</c:v>
                </c:pt>
                <c:pt idx="66">
                  <c:v>0.45</c:v>
                </c:pt>
                <c:pt idx="67">
                  <c:v>0.45</c:v>
                </c:pt>
                <c:pt idx="68">
                  <c:v>0.45</c:v>
                </c:pt>
                <c:pt idx="69">
                  <c:v>0.45</c:v>
                </c:pt>
                <c:pt idx="70">
                  <c:v>0.45</c:v>
                </c:pt>
                <c:pt idx="71">
                  <c:v>0.45</c:v>
                </c:pt>
                <c:pt idx="72">
                  <c:v>0.45</c:v>
                </c:pt>
                <c:pt idx="73">
                  <c:v>0.45</c:v>
                </c:pt>
                <c:pt idx="74">
                  <c:v>0.45</c:v>
                </c:pt>
                <c:pt idx="75">
                  <c:v>0.45</c:v>
                </c:pt>
                <c:pt idx="76">
                  <c:v>0.45100000000000001</c:v>
                </c:pt>
                <c:pt idx="77">
                  <c:v>0.45</c:v>
                </c:pt>
                <c:pt idx="78">
                  <c:v>0.45</c:v>
                </c:pt>
                <c:pt idx="79">
                  <c:v>0.45</c:v>
                </c:pt>
                <c:pt idx="80">
                  <c:v>0.45</c:v>
                </c:pt>
                <c:pt idx="81">
                  <c:v>0.45</c:v>
                </c:pt>
                <c:pt idx="82">
                  <c:v>0.45</c:v>
                </c:pt>
                <c:pt idx="83">
                  <c:v>0.45</c:v>
                </c:pt>
                <c:pt idx="84">
                  <c:v>0.45</c:v>
                </c:pt>
                <c:pt idx="85">
                  <c:v>0.45</c:v>
                </c:pt>
                <c:pt idx="86">
                  <c:v>0.45</c:v>
                </c:pt>
                <c:pt idx="87">
                  <c:v>0.45</c:v>
                </c:pt>
                <c:pt idx="88">
                  <c:v>0.45</c:v>
                </c:pt>
                <c:pt idx="89">
                  <c:v>0.45</c:v>
                </c:pt>
                <c:pt idx="90">
                  <c:v>0.45</c:v>
                </c:pt>
                <c:pt idx="91">
                  <c:v>0.45</c:v>
                </c:pt>
                <c:pt idx="92">
                  <c:v>0.45</c:v>
                </c:pt>
                <c:pt idx="93">
                  <c:v>0.45</c:v>
                </c:pt>
                <c:pt idx="94">
                  <c:v>0.45</c:v>
                </c:pt>
                <c:pt idx="95">
                  <c:v>0.45</c:v>
                </c:pt>
                <c:pt idx="96">
                  <c:v>0.45</c:v>
                </c:pt>
                <c:pt idx="97">
                  <c:v>0.45</c:v>
                </c:pt>
                <c:pt idx="98">
                  <c:v>0.45</c:v>
                </c:pt>
                <c:pt idx="99">
                  <c:v>0.45</c:v>
                </c:pt>
                <c:pt idx="100">
                  <c:v>0.45</c:v>
                </c:pt>
                <c:pt idx="101">
                  <c:v>0.44369999999999998</c:v>
                </c:pt>
                <c:pt idx="102">
                  <c:v>0.44990000000000002</c:v>
                </c:pt>
                <c:pt idx="103">
                  <c:v>0.45</c:v>
                </c:pt>
                <c:pt idx="104">
                  <c:v>0.45</c:v>
                </c:pt>
                <c:pt idx="105">
                  <c:v>0.44990000000000002</c:v>
                </c:pt>
                <c:pt idx="106">
                  <c:v>0.44990000000000002</c:v>
                </c:pt>
                <c:pt idx="107">
                  <c:v>0.44990000000000002</c:v>
                </c:pt>
                <c:pt idx="108">
                  <c:v>0.45</c:v>
                </c:pt>
                <c:pt idx="109">
                  <c:v>0.45</c:v>
                </c:pt>
                <c:pt idx="110">
                  <c:v>0.45</c:v>
                </c:pt>
                <c:pt idx="111">
                  <c:v>0.45</c:v>
                </c:pt>
                <c:pt idx="112">
                  <c:v>0.45</c:v>
                </c:pt>
                <c:pt idx="113">
                  <c:v>0.45</c:v>
                </c:pt>
                <c:pt idx="114">
                  <c:v>0.45</c:v>
                </c:pt>
                <c:pt idx="115">
                  <c:v>0.45</c:v>
                </c:pt>
                <c:pt idx="116">
                  <c:v>0.45</c:v>
                </c:pt>
                <c:pt idx="117">
                  <c:v>0.45</c:v>
                </c:pt>
                <c:pt idx="118">
                  <c:v>0.45</c:v>
                </c:pt>
                <c:pt idx="119">
                  <c:v>0.45</c:v>
                </c:pt>
                <c:pt idx="120">
                  <c:v>0.44990000000000002</c:v>
                </c:pt>
                <c:pt idx="121">
                  <c:v>0.44990000000000002</c:v>
                </c:pt>
                <c:pt idx="122">
                  <c:v>0.44990000000000002</c:v>
                </c:pt>
                <c:pt idx="123">
                  <c:v>0.44990000000000002</c:v>
                </c:pt>
                <c:pt idx="124">
                  <c:v>0.44990000000000002</c:v>
                </c:pt>
                <c:pt idx="125">
                  <c:v>0.44990000000000002</c:v>
                </c:pt>
                <c:pt idx="126">
                  <c:v>0.45</c:v>
                </c:pt>
                <c:pt idx="127">
                  <c:v>0.45</c:v>
                </c:pt>
                <c:pt idx="128">
                  <c:v>0.45</c:v>
                </c:pt>
                <c:pt idx="129">
                  <c:v>0.45</c:v>
                </c:pt>
                <c:pt idx="130">
                  <c:v>0.45</c:v>
                </c:pt>
                <c:pt idx="131">
                  <c:v>0.45</c:v>
                </c:pt>
                <c:pt idx="132">
                  <c:v>0.45</c:v>
                </c:pt>
                <c:pt idx="133">
                  <c:v>0.45</c:v>
                </c:pt>
                <c:pt idx="134">
                  <c:v>0.45</c:v>
                </c:pt>
                <c:pt idx="135">
                  <c:v>0.45</c:v>
                </c:pt>
                <c:pt idx="136">
                  <c:v>0.45</c:v>
                </c:pt>
                <c:pt idx="137">
                  <c:v>0.45</c:v>
                </c:pt>
                <c:pt idx="138">
                  <c:v>0.45</c:v>
                </c:pt>
                <c:pt idx="139">
                  <c:v>0.45</c:v>
                </c:pt>
                <c:pt idx="140">
                  <c:v>0.45</c:v>
                </c:pt>
                <c:pt idx="141">
                  <c:v>0.45</c:v>
                </c:pt>
                <c:pt idx="142">
                  <c:v>0.45</c:v>
                </c:pt>
                <c:pt idx="143">
                  <c:v>0.45</c:v>
                </c:pt>
                <c:pt idx="144">
                  <c:v>0.45</c:v>
                </c:pt>
                <c:pt idx="145">
                  <c:v>0.45</c:v>
                </c:pt>
                <c:pt idx="146">
                  <c:v>0.45</c:v>
                </c:pt>
                <c:pt idx="147">
                  <c:v>0.45</c:v>
                </c:pt>
                <c:pt idx="148">
                  <c:v>0.45</c:v>
                </c:pt>
                <c:pt idx="149">
                  <c:v>0.45</c:v>
                </c:pt>
                <c:pt idx="150">
                  <c:v>0.45</c:v>
                </c:pt>
                <c:pt idx="151">
                  <c:v>0.45519999999999999</c:v>
                </c:pt>
                <c:pt idx="152">
                  <c:v>0.45</c:v>
                </c:pt>
                <c:pt idx="153">
                  <c:v>0.45</c:v>
                </c:pt>
                <c:pt idx="154">
                  <c:v>0.45</c:v>
                </c:pt>
                <c:pt idx="155">
                  <c:v>0.45</c:v>
                </c:pt>
                <c:pt idx="156">
                  <c:v>0.45</c:v>
                </c:pt>
                <c:pt idx="157">
                  <c:v>0.45</c:v>
                </c:pt>
                <c:pt idx="158">
                  <c:v>0.45</c:v>
                </c:pt>
                <c:pt idx="159">
                  <c:v>0.45</c:v>
                </c:pt>
                <c:pt idx="160">
                  <c:v>0.45</c:v>
                </c:pt>
                <c:pt idx="161">
                  <c:v>0.45</c:v>
                </c:pt>
                <c:pt idx="162">
                  <c:v>0.45</c:v>
                </c:pt>
                <c:pt idx="163">
                  <c:v>0.45</c:v>
                </c:pt>
                <c:pt idx="164">
                  <c:v>0.45</c:v>
                </c:pt>
                <c:pt idx="165">
                  <c:v>0.45</c:v>
                </c:pt>
                <c:pt idx="166">
                  <c:v>0.45</c:v>
                </c:pt>
                <c:pt idx="167">
                  <c:v>0.45</c:v>
                </c:pt>
                <c:pt idx="168">
                  <c:v>0.45</c:v>
                </c:pt>
                <c:pt idx="169">
                  <c:v>0.45</c:v>
                </c:pt>
                <c:pt idx="170">
                  <c:v>0.45</c:v>
                </c:pt>
                <c:pt idx="171">
                  <c:v>0.45</c:v>
                </c:pt>
                <c:pt idx="172">
                  <c:v>0.45</c:v>
                </c:pt>
                <c:pt idx="173">
                  <c:v>0.45</c:v>
                </c:pt>
                <c:pt idx="174">
                  <c:v>0.45</c:v>
                </c:pt>
                <c:pt idx="175">
                  <c:v>0.45</c:v>
                </c:pt>
                <c:pt idx="176">
                  <c:v>0.9</c:v>
                </c:pt>
                <c:pt idx="177">
                  <c:v>0.9</c:v>
                </c:pt>
                <c:pt idx="178">
                  <c:v>0.9</c:v>
                </c:pt>
                <c:pt idx="179">
                  <c:v>0.9</c:v>
                </c:pt>
                <c:pt idx="180">
                  <c:v>0.9</c:v>
                </c:pt>
                <c:pt idx="181">
                  <c:v>0.9</c:v>
                </c:pt>
                <c:pt idx="182">
                  <c:v>0.9</c:v>
                </c:pt>
                <c:pt idx="183">
                  <c:v>0.9</c:v>
                </c:pt>
                <c:pt idx="184">
                  <c:v>0.9</c:v>
                </c:pt>
                <c:pt idx="185">
                  <c:v>0.9</c:v>
                </c:pt>
                <c:pt idx="186">
                  <c:v>0.9</c:v>
                </c:pt>
                <c:pt idx="187">
                  <c:v>0.9</c:v>
                </c:pt>
                <c:pt idx="188">
                  <c:v>0.9</c:v>
                </c:pt>
                <c:pt idx="189">
                  <c:v>0.9</c:v>
                </c:pt>
                <c:pt idx="190">
                  <c:v>0.9</c:v>
                </c:pt>
                <c:pt idx="191">
                  <c:v>0.9</c:v>
                </c:pt>
                <c:pt idx="192">
                  <c:v>0.9</c:v>
                </c:pt>
                <c:pt idx="193">
                  <c:v>0.9</c:v>
                </c:pt>
                <c:pt idx="194">
                  <c:v>0.9</c:v>
                </c:pt>
                <c:pt idx="195">
                  <c:v>0.9</c:v>
                </c:pt>
                <c:pt idx="196">
                  <c:v>0.9</c:v>
                </c:pt>
                <c:pt idx="197">
                  <c:v>0.9</c:v>
                </c:pt>
                <c:pt idx="198">
                  <c:v>0.9</c:v>
                </c:pt>
                <c:pt idx="199">
                  <c:v>0.9</c:v>
                </c:pt>
                <c:pt idx="200">
                  <c:v>0.9</c:v>
                </c:pt>
                <c:pt idx="201">
                  <c:v>0.90439999999999998</c:v>
                </c:pt>
                <c:pt idx="202">
                  <c:v>0.89970000000000006</c:v>
                </c:pt>
                <c:pt idx="203">
                  <c:v>0.89970000000000006</c:v>
                </c:pt>
                <c:pt idx="204">
                  <c:v>0.89970000000000006</c:v>
                </c:pt>
                <c:pt idx="205">
                  <c:v>0.89970000000000006</c:v>
                </c:pt>
                <c:pt idx="206">
                  <c:v>0.89970000000000006</c:v>
                </c:pt>
                <c:pt idx="207">
                  <c:v>0.89970000000000006</c:v>
                </c:pt>
                <c:pt idx="208">
                  <c:v>0.89970000000000006</c:v>
                </c:pt>
                <c:pt idx="209">
                  <c:v>0.89970000000000006</c:v>
                </c:pt>
                <c:pt idx="210">
                  <c:v>0.89970000000000006</c:v>
                </c:pt>
                <c:pt idx="211">
                  <c:v>0.89970000000000006</c:v>
                </c:pt>
                <c:pt idx="212">
                  <c:v>0.89970000000000006</c:v>
                </c:pt>
                <c:pt idx="213">
                  <c:v>0.89970000000000006</c:v>
                </c:pt>
                <c:pt idx="214">
                  <c:v>0.89970000000000006</c:v>
                </c:pt>
                <c:pt idx="215">
                  <c:v>0.89970000000000006</c:v>
                </c:pt>
                <c:pt idx="216">
                  <c:v>0.89970000000000006</c:v>
                </c:pt>
                <c:pt idx="217">
                  <c:v>0.89970000000000006</c:v>
                </c:pt>
                <c:pt idx="218">
                  <c:v>0.89970000000000006</c:v>
                </c:pt>
                <c:pt idx="219">
                  <c:v>0.89970000000000006</c:v>
                </c:pt>
                <c:pt idx="220">
                  <c:v>0.89970000000000006</c:v>
                </c:pt>
                <c:pt idx="221">
                  <c:v>0.89970000000000006</c:v>
                </c:pt>
                <c:pt idx="222">
                  <c:v>0.89970000000000006</c:v>
                </c:pt>
                <c:pt idx="223">
                  <c:v>0.89970000000000006</c:v>
                </c:pt>
                <c:pt idx="224">
                  <c:v>0.89970000000000006</c:v>
                </c:pt>
                <c:pt idx="225">
                  <c:v>0.89970000000000006</c:v>
                </c:pt>
                <c:pt idx="226">
                  <c:v>0.89970000000000006</c:v>
                </c:pt>
                <c:pt idx="227">
                  <c:v>0.89970000000000006</c:v>
                </c:pt>
                <c:pt idx="228">
                  <c:v>0.89970000000000006</c:v>
                </c:pt>
                <c:pt idx="229">
                  <c:v>0.89970000000000006</c:v>
                </c:pt>
                <c:pt idx="230">
                  <c:v>0.89970000000000006</c:v>
                </c:pt>
                <c:pt idx="231">
                  <c:v>0.89970000000000006</c:v>
                </c:pt>
                <c:pt idx="232">
                  <c:v>0.89970000000000006</c:v>
                </c:pt>
                <c:pt idx="233">
                  <c:v>0.89970000000000006</c:v>
                </c:pt>
                <c:pt idx="234">
                  <c:v>0.89970000000000006</c:v>
                </c:pt>
                <c:pt idx="235">
                  <c:v>0.89970000000000006</c:v>
                </c:pt>
                <c:pt idx="236">
                  <c:v>0.89970000000000006</c:v>
                </c:pt>
                <c:pt idx="237">
                  <c:v>0.89970000000000006</c:v>
                </c:pt>
                <c:pt idx="238">
                  <c:v>0.89970000000000006</c:v>
                </c:pt>
                <c:pt idx="239">
                  <c:v>0.89970000000000006</c:v>
                </c:pt>
                <c:pt idx="240">
                  <c:v>0.89970000000000006</c:v>
                </c:pt>
                <c:pt idx="241">
                  <c:v>0.89970000000000006</c:v>
                </c:pt>
                <c:pt idx="242">
                  <c:v>0.89970000000000006</c:v>
                </c:pt>
                <c:pt idx="243">
                  <c:v>0.89970000000000006</c:v>
                </c:pt>
                <c:pt idx="244">
                  <c:v>0.89970000000000006</c:v>
                </c:pt>
                <c:pt idx="245">
                  <c:v>0.89970000000000006</c:v>
                </c:pt>
                <c:pt idx="246">
                  <c:v>0.89970000000000006</c:v>
                </c:pt>
                <c:pt idx="247">
                  <c:v>0.89970000000000006</c:v>
                </c:pt>
                <c:pt idx="248">
                  <c:v>0.89970000000000006</c:v>
                </c:pt>
                <c:pt idx="249">
                  <c:v>0.89970000000000006</c:v>
                </c:pt>
                <c:pt idx="250">
                  <c:v>0.89970000000000006</c:v>
                </c:pt>
                <c:pt idx="251">
                  <c:v>0.89970000000000006</c:v>
                </c:pt>
                <c:pt idx="252">
                  <c:v>0.89970000000000006</c:v>
                </c:pt>
                <c:pt idx="253">
                  <c:v>0.89970000000000006</c:v>
                </c:pt>
                <c:pt idx="254">
                  <c:v>0.89970000000000006</c:v>
                </c:pt>
                <c:pt idx="255">
                  <c:v>0.89970000000000006</c:v>
                </c:pt>
                <c:pt idx="256">
                  <c:v>0.89970000000000006</c:v>
                </c:pt>
                <c:pt idx="257">
                  <c:v>0.89970000000000006</c:v>
                </c:pt>
                <c:pt idx="258">
                  <c:v>0.89970000000000006</c:v>
                </c:pt>
                <c:pt idx="259">
                  <c:v>0.89970000000000006</c:v>
                </c:pt>
                <c:pt idx="260">
                  <c:v>0.89970000000000006</c:v>
                </c:pt>
                <c:pt idx="261">
                  <c:v>0.89970000000000006</c:v>
                </c:pt>
                <c:pt idx="262">
                  <c:v>0.89970000000000006</c:v>
                </c:pt>
                <c:pt idx="263">
                  <c:v>0.89970000000000006</c:v>
                </c:pt>
                <c:pt idx="264">
                  <c:v>0.89970000000000006</c:v>
                </c:pt>
                <c:pt idx="265">
                  <c:v>0.89970000000000006</c:v>
                </c:pt>
                <c:pt idx="266">
                  <c:v>0.89970000000000006</c:v>
                </c:pt>
                <c:pt idx="267">
                  <c:v>0.89970000000000006</c:v>
                </c:pt>
                <c:pt idx="268">
                  <c:v>0.89970000000000006</c:v>
                </c:pt>
                <c:pt idx="269">
                  <c:v>0.89970000000000006</c:v>
                </c:pt>
                <c:pt idx="270">
                  <c:v>0.89970000000000006</c:v>
                </c:pt>
                <c:pt idx="271">
                  <c:v>0.89970000000000006</c:v>
                </c:pt>
                <c:pt idx="272">
                  <c:v>0.89970000000000006</c:v>
                </c:pt>
                <c:pt idx="273">
                  <c:v>0.89970000000000006</c:v>
                </c:pt>
                <c:pt idx="274">
                  <c:v>0.89970000000000006</c:v>
                </c:pt>
                <c:pt idx="275">
                  <c:v>0.89970000000000006</c:v>
                </c:pt>
                <c:pt idx="276">
                  <c:v>3.202E-3</c:v>
                </c:pt>
                <c:pt idx="277">
                  <c:v>1.508E-5</c:v>
                </c:pt>
                <c:pt idx="278">
                  <c:v>2.4479999999999999E-5</c:v>
                </c:pt>
                <c:pt idx="279">
                  <c:v>2.0169999999999998E-5</c:v>
                </c:pt>
                <c:pt idx="280">
                  <c:v>1.5860000000000001E-5</c:v>
                </c:pt>
                <c:pt idx="281">
                  <c:v>1.611E-5</c:v>
                </c:pt>
                <c:pt idx="282">
                  <c:v>1.8009999999999999E-5</c:v>
                </c:pt>
                <c:pt idx="283">
                  <c:v>1.9899999999999999E-5</c:v>
                </c:pt>
                <c:pt idx="284">
                  <c:v>2.1800000000000001E-5</c:v>
                </c:pt>
                <c:pt idx="285">
                  <c:v>2.37E-5</c:v>
                </c:pt>
                <c:pt idx="286">
                  <c:v>2.5380000000000001E-5</c:v>
                </c:pt>
                <c:pt idx="287">
                  <c:v>2.4620000000000001E-5</c:v>
                </c:pt>
                <c:pt idx="288">
                  <c:v>2.3859999999999999E-5</c:v>
                </c:pt>
                <c:pt idx="289">
                  <c:v>2.3099999999999999E-5</c:v>
                </c:pt>
                <c:pt idx="290">
                  <c:v>2.234E-5</c:v>
                </c:pt>
                <c:pt idx="291">
                  <c:v>2.1569999999999998E-5</c:v>
                </c:pt>
                <c:pt idx="292">
                  <c:v>2.0809999999999999E-5</c:v>
                </c:pt>
                <c:pt idx="293">
                  <c:v>2.0049999999999999E-5</c:v>
                </c:pt>
                <c:pt idx="294">
                  <c:v>1.929E-5</c:v>
                </c:pt>
                <c:pt idx="295">
                  <c:v>1.853E-5</c:v>
                </c:pt>
                <c:pt idx="296">
                  <c:v>1.7759999999999999E-5</c:v>
                </c:pt>
                <c:pt idx="297">
                  <c:v>1.7E-5</c:v>
                </c:pt>
                <c:pt idx="298">
                  <c:v>1.624E-5</c:v>
                </c:pt>
                <c:pt idx="299">
                  <c:v>1.5480000000000001E-5</c:v>
                </c:pt>
                <c:pt idx="300">
                  <c:v>1.472E-5</c:v>
                </c:pt>
                <c:pt idx="301">
                  <c:v>1.4E-5</c:v>
                </c:pt>
                <c:pt idx="302">
                  <c:v>7.9019999999999999E-5</c:v>
                </c:pt>
                <c:pt idx="303">
                  <c:v>1.058E-4</c:v>
                </c:pt>
                <c:pt idx="304">
                  <c:v>8.9419999999999994E-5</c:v>
                </c:pt>
                <c:pt idx="305">
                  <c:v>7.7600000000000002E-5</c:v>
                </c:pt>
                <c:pt idx="306">
                  <c:v>8.242E-5</c:v>
                </c:pt>
                <c:pt idx="307">
                  <c:v>8.7250000000000007E-5</c:v>
                </c:pt>
                <c:pt idx="308">
                  <c:v>9.2070000000000004E-5</c:v>
                </c:pt>
                <c:pt idx="309">
                  <c:v>9.6899999999999997E-5</c:v>
                </c:pt>
                <c:pt idx="310">
                  <c:v>1.0170000000000001E-4</c:v>
                </c:pt>
                <c:pt idx="311">
                  <c:v>1.065E-4</c:v>
                </c:pt>
                <c:pt idx="312">
                  <c:v>1.094E-4</c:v>
                </c:pt>
                <c:pt idx="313">
                  <c:v>1.07E-4</c:v>
                </c:pt>
                <c:pt idx="314">
                  <c:v>1.0450000000000001E-4</c:v>
                </c:pt>
                <c:pt idx="315">
                  <c:v>1.02E-4</c:v>
                </c:pt>
                <c:pt idx="316">
                  <c:v>9.9530000000000004E-5</c:v>
                </c:pt>
                <c:pt idx="317">
                  <c:v>9.7059999999999996E-5</c:v>
                </c:pt>
                <c:pt idx="318">
                  <c:v>9.4580000000000006E-5</c:v>
                </c:pt>
                <c:pt idx="319">
                  <c:v>9.2100000000000003E-5</c:v>
                </c:pt>
                <c:pt idx="320">
                  <c:v>8.9629999999999994E-5</c:v>
                </c:pt>
                <c:pt idx="321">
                  <c:v>8.7150000000000004E-5</c:v>
                </c:pt>
                <c:pt idx="322">
                  <c:v>8.4670000000000001E-5</c:v>
                </c:pt>
                <c:pt idx="323">
                  <c:v>8.2200000000000006E-5</c:v>
                </c:pt>
                <c:pt idx="324">
                  <c:v>7.9720000000000002E-5</c:v>
                </c:pt>
                <c:pt idx="325">
                  <c:v>7.7249999999999994E-5</c:v>
                </c:pt>
                <c:pt idx="326">
                  <c:v>1.205E-4</c:v>
                </c:pt>
                <c:pt idx="327">
                  <c:v>9.4149999999999998E-5</c:v>
                </c:pt>
                <c:pt idx="328">
                  <c:v>9.2499999999999999E-5</c:v>
                </c:pt>
                <c:pt idx="329">
                  <c:v>8.8239999999999995E-5</c:v>
                </c:pt>
                <c:pt idx="330">
                  <c:v>9.1169999999999996E-5</c:v>
                </c:pt>
                <c:pt idx="331">
                  <c:v>9.4099999999999997E-5</c:v>
                </c:pt>
                <c:pt idx="332">
                  <c:v>9.7029999999999998E-5</c:v>
                </c:pt>
                <c:pt idx="333">
                  <c:v>9.9909999999999997E-5</c:v>
                </c:pt>
                <c:pt idx="334">
                  <c:v>9.8900000000000005E-5</c:v>
                </c:pt>
                <c:pt idx="335">
                  <c:v>9.789E-5</c:v>
                </c:pt>
                <c:pt idx="336">
                  <c:v>9.6869999999999999E-5</c:v>
                </c:pt>
                <c:pt idx="337">
                  <c:v>9.5859999999999994E-5</c:v>
                </c:pt>
                <c:pt idx="338">
                  <c:v>9.4850000000000002E-5</c:v>
                </c:pt>
                <c:pt idx="339">
                  <c:v>9.3830000000000001E-5</c:v>
                </c:pt>
                <c:pt idx="340">
                  <c:v>9.2819999999999996E-5</c:v>
                </c:pt>
                <c:pt idx="341">
                  <c:v>9.1810000000000004E-5</c:v>
                </c:pt>
                <c:pt idx="342">
                  <c:v>9.0799999999999998E-5</c:v>
                </c:pt>
                <c:pt idx="343">
                  <c:v>8.9779999999999998E-5</c:v>
                </c:pt>
                <c:pt idx="344">
                  <c:v>8.8770000000000006E-5</c:v>
                </c:pt>
                <c:pt idx="345">
                  <c:v>8.776E-5</c:v>
                </c:pt>
                <c:pt idx="346">
                  <c:v>8.8709999999999996E-5</c:v>
                </c:pt>
                <c:pt idx="347">
                  <c:v>9.1429999999999997E-5</c:v>
                </c:pt>
                <c:pt idx="348">
                  <c:v>9.4140000000000003E-5</c:v>
                </c:pt>
                <c:pt idx="349">
                  <c:v>9.6849999999999996E-5</c:v>
                </c:pt>
                <c:pt idx="350">
                  <c:v>9.9560000000000002E-5</c:v>
                </c:pt>
                <c:pt idx="351">
                  <c:v>9.8740000000000007E-5</c:v>
                </c:pt>
                <c:pt idx="352">
                  <c:v>9.7910000000000003E-5</c:v>
                </c:pt>
                <c:pt idx="353">
                  <c:v>9.7089999999999994E-5</c:v>
                </c:pt>
                <c:pt idx="354">
                  <c:v>9.6269999999999998E-5</c:v>
                </c:pt>
                <c:pt idx="355">
                  <c:v>9.5439999999999994E-5</c:v>
                </c:pt>
                <c:pt idx="356">
                  <c:v>9.4619999999999999E-5</c:v>
                </c:pt>
                <c:pt idx="357">
                  <c:v>9.3800000000000003E-5</c:v>
                </c:pt>
                <c:pt idx="358">
                  <c:v>9.3590000000000003E-5</c:v>
                </c:pt>
                <c:pt idx="359">
                  <c:v>9.3590000000000003E-5</c:v>
                </c:pt>
                <c:pt idx="360">
                  <c:v>9.3579999999999995E-5</c:v>
                </c:pt>
                <c:pt idx="361">
                  <c:v>9.3579999999999995E-5</c:v>
                </c:pt>
                <c:pt idx="362">
                  <c:v>9.3579999999999995E-5</c:v>
                </c:pt>
                <c:pt idx="363">
                  <c:v>9.357E-5</c:v>
                </c:pt>
                <c:pt idx="364">
                  <c:v>9.357E-5</c:v>
                </c:pt>
                <c:pt idx="365">
                  <c:v>9.3560000000000005E-5</c:v>
                </c:pt>
                <c:pt idx="366">
                  <c:v>9.3560000000000005E-5</c:v>
                </c:pt>
                <c:pt idx="367">
                  <c:v>9.3560000000000005E-5</c:v>
                </c:pt>
                <c:pt idx="368">
                  <c:v>9.3549999999999997E-5</c:v>
                </c:pt>
                <c:pt idx="369">
                  <c:v>9.3549999999999997E-5</c:v>
                </c:pt>
                <c:pt idx="370">
                  <c:v>9.3540000000000002E-5</c:v>
                </c:pt>
                <c:pt idx="371">
                  <c:v>9.3540000000000002E-5</c:v>
                </c:pt>
                <c:pt idx="372">
                  <c:v>9.3540000000000002E-5</c:v>
                </c:pt>
                <c:pt idx="373">
                  <c:v>9.3529999999999994E-5</c:v>
                </c:pt>
                <c:pt idx="374">
                  <c:v>9.3529999999999994E-5</c:v>
                </c:pt>
                <c:pt idx="375">
                  <c:v>9.3529999999999994E-5</c:v>
                </c:pt>
                <c:pt idx="376">
                  <c:v>9.3519999999999999E-5</c:v>
                </c:pt>
                <c:pt idx="377">
                  <c:v>9.3519999999999999E-5</c:v>
                </c:pt>
                <c:pt idx="378">
                  <c:v>9.3519999999999999E-5</c:v>
                </c:pt>
                <c:pt idx="379">
                  <c:v>9.3519999999999999E-5</c:v>
                </c:pt>
                <c:pt idx="380">
                  <c:v>9.3529999999999994E-5</c:v>
                </c:pt>
                <c:pt idx="381">
                  <c:v>9.3529999999999994E-5</c:v>
                </c:pt>
                <c:pt idx="382">
                  <c:v>9.3540000000000002E-5</c:v>
                </c:pt>
                <c:pt idx="383">
                  <c:v>9.3540000000000002E-5</c:v>
                </c:pt>
                <c:pt idx="384">
                  <c:v>9.3540000000000002E-5</c:v>
                </c:pt>
                <c:pt idx="385">
                  <c:v>9.3549999999999997E-5</c:v>
                </c:pt>
                <c:pt idx="386">
                  <c:v>9.3549999999999997E-5</c:v>
                </c:pt>
                <c:pt idx="387">
                  <c:v>9.3560000000000005E-5</c:v>
                </c:pt>
                <c:pt idx="388">
                  <c:v>9.3560000000000005E-5</c:v>
                </c:pt>
                <c:pt idx="389">
                  <c:v>9.3560000000000005E-5</c:v>
                </c:pt>
                <c:pt idx="390">
                  <c:v>9.357E-5</c:v>
                </c:pt>
                <c:pt idx="391">
                  <c:v>9.357E-5</c:v>
                </c:pt>
                <c:pt idx="392">
                  <c:v>9.357E-5</c:v>
                </c:pt>
                <c:pt idx="393">
                  <c:v>9.3579999999999995E-5</c:v>
                </c:pt>
                <c:pt idx="394">
                  <c:v>9.3579999999999995E-5</c:v>
                </c:pt>
                <c:pt idx="395">
                  <c:v>9.3590000000000003E-5</c:v>
                </c:pt>
                <c:pt idx="396">
                  <c:v>9.3590000000000003E-5</c:v>
                </c:pt>
                <c:pt idx="397">
                  <c:v>9.3590000000000003E-5</c:v>
                </c:pt>
                <c:pt idx="398">
                  <c:v>9.357E-5</c:v>
                </c:pt>
                <c:pt idx="399">
                  <c:v>9.3549999999999997E-5</c:v>
                </c:pt>
                <c:pt idx="400">
                  <c:v>9.3519999999999999E-5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6B2-4343-A1CF-47D16ED1CF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9893480"/>
        <c:axId val="409888384"/>
      </c:scatterChart>
      <c:valAx>
        <c:axId val="409893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888384"/>
        <c:crosses val="autoZero"/>
        <c:crossBetween val="midCat"/>
      </c:valAx>
      <c:valAx>
        <c:axId val="40988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</a:t>
                </a:r>
                <a:r>
                  <a:rPr lang="en-US" baseline="0"/>
                  <a:t> (Volts)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893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'[SRAMusingNTI&amp;PTI45.xlsx]Sheet1'!$E$1</c:f>
              <c:strCache>
                <c:ptCount val="1"/>
                <c:pt idx="0">
                  <c:v>qb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'[SRAMusingNTI&amp;PTI45.xlsx]Sheet1'!$D$2:$D$403</c:f>
              <c:numCache>
                <c:formatCode>0.00E+00</c:formatCode>
                <c:ptCount val="402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'[SRAMusingNTI&amp;PTI45.xlsx]Sheet1'!$E$2:$E$403</c:f>
              <c:numCache>
                <c:formatCode>0.00E+00</c:formatCode>
                <c:ptCount val="402"/>
                <c:pt idx="0">
                  <c:v>0.45</c:v>
                </c:pt>
                <c:pt idx="1">
                  <c:v>0.45</c:v>
                </c:pt>
                <c:pt idx="2">
                  <c:v>0.45</c:v>
                </c:pt>
                <c:pt idx="3">
                  <c:v>0.45</c:v>
                </c:pt>
                <c:pt idx="4">
                  <c:v>0.45</c:v>
                </c:pt>
                <c:pt idx="5">
                  <c:v>0.45</c:v>
                </c:pt>
                <c:pt idx="6">
                  <c:v>0.45</c:v>
                </c:pt>
                <c:pt idx="7">
                  <c:v>0.45</c:v>
                </c:pt>
                <c:pt idx="8">
                  <c:v>0.45</c:v>
                </c:pt>
                <c:pt idx="9">
                  <c:v>0.45</c:v>
                </c:pt>
                <c:pt idx="10">
                  <c:v>0.45</c:v>
                </c:pt>
                <c:pt idx="11">
                  <c:v>0.45</c:v>
                </c:pt>
                <c:pt idx="12">
                  <c:v>0.45</c:v>
                </c:pt>
                <c:pt idx="13">
                  <c:v>0.45</c:v>
                </c:pt>
                <c:pt idx="14">
                  <c:v>0.45</c:v>
                </c:pt>
                <c:pt idx="15">
                  <c:v>0.45</c:v>
                </c:pt>
                <c:pt idx="16">
                  <c:v>0.45</c:v>
                </c:pt>
                <c:pt idx="17">
                  <c:v>0.45</c:v>
                </c:pt>
                <c:pt idx="18">
                  <c:v>0.45</c:v>
                </c:pt>
                <c:pt idx="19">
                  <c:v>0.45</c:v>
                </c:pt>
                <c:pt idx="20">
                  <c:v>0.45</c:v>
                </c:pt>
                <c:pt idx="21">
                  <c:v>0.45</c:v>
                </c:pt>
                <c:pt idx="22">
                  <c:v>0.45</c:v>
                </c:pt>
                <c:pt idx="23">
                  <c:v>0.45</c:v>
                </c:pt>
                <c:pt idx="24">
                  <c:v>0.45</c:v>
                </c:pt>
                <c:pt idx="25">
                  <c:v>0.45</c:v>
                </c:pt>
                <c:pt idx="26">
                  <c:v>0.45</c:v>
                </c:pt>
                <c:pt idx="27">
                  <c:v>0.45</c:v>
                </c:pt>
                <c:pt idx="28">
                  <c:v>0.45</c:v>
                </c:pt>
                <c:pt idx="29">
                  <c:v>0.45</c:v>
                </c:pt>
                <c:pt idx="30">
                  <c:v>0.45</c:v>
                </c:pt>
                <c:pt idx="31">
                  <c:v>0.45</c:v>
                </c:pt>
                <c:pt idx="32">
                  <c:v>0.45</c:v>
                </c:pt>
                <c:pt idx="33">
                  <c:v>0.45</c:v>
                </c:pt>
                <c:pt idx="34">
                  <c:v>0.45</c:v>
                </c:pt>
                <c:pt idx="35">
                  <c:v>0.45</c:v>
                </c:pt>
                <c:pt idx="36">
                  <c:v>0.45</c:v>
                </c:pt>
                <c:pt idx="37">
                  <c:v>0.45</c:v>
                </c:pt>
                <c:pt idx="38">
                  <c:v>0.45</c:v>
                </c:pt>
                <c:pt idx="39">
                  <c:v>0.45</c:v>
                </c:pt>
                <c:pt idx="40">
                  <c:v>0.45</c:v>
                </c:pt>
                <c:pt idx="41">
                  <c:v>0.45</c:v>
                </c:pt>
                <c:pt idx="42">
                  <c:v>0.45</c:v>
                </c:pt>
                <c:pt idx="43">
                  <c:v>0.45</c:v>
                </c:pt>
                <c:pt idx="44">
                  <c:v>0.45</c:v>
                </c:pt>
                <c:pt idx="45">
                  <c:v>0.45</c:v>
                </c:pt>
                <c:pt idx="46">
                  <c:v>0.45</c:v>
                </c:pt>
                <c:pt idx="47">
                  <c:v>0.45</c:v>
                </c:pt>
                <c:pt idx="48">
                  <c:v>0.45</c:v>
                </c:pt>
                <c:pt idx="49">
                  <c:v>0.45</c:v>
                </c:pt>
                <c:pt idx="50">
                  <c:v>0.45</c:v>
                </c:pt>
                <c:pt idx="51">
                  <c:v>0.45</c:v>
                </c:pt>
                <c:pt idx="52">
                  <c:v>0.45</c:v>
                </c:pt>
                <c:pt idx="53">
                  <c:v>0.45</c:v>
                </c:pt>
                <c:pt idx="54">
                  <c:v>0.45</c:v>
                </c:pt>
                <c:pt idx="55">
                  <c:v>0.45</c:v>
                </c:pt>
                <c:pt idx="56">
                  <c:v>0.45</c:v>
                </c:pt>
                <c:pt idx="57">
                  <c:v>0.45</c:v>
                </c:pt>
                <c:pt idx="58">
                  <c:v>0.45</c:v>
                </c:pt>
                <c:pt idx="59">
                  <c:v>0.45</c:v>
                </c:pt>
                <c:pt idx="60">
                  <c:v>0.45</c:v>
                </c:pt>
                <c:pt idx="61">
                  <c:v>0.45</c:v>
                </c:pt>
                <c:pt idx="62">
                  <c:v>0.45</c:v>
                </c:pt>
                <c:pt idx="63">
                  <c:v>0.45</c:v>
                </c:pt>
                <c:pt idx="64">
                  <c:v>0.45</c:v>
                </c:pt>
                <c:pt idx="65">
                  <c:v>0.45</c:v>
                </c:pt>
                <c:pt idx="66">
                  <c:v>0.45</c:v>
                </c:pt>
                <c:pt idx="67">
                  <c:v>0.45</c:v>
                </c:pt>
                <c:pt idx="68">
                  <c:v>0.45</c:v>
                </c:pt>
                <c:pt idx="69">
                  <c:v>0.45</c:v>
                </c:pt>
                <c:pt idx="70">
                  <c:v>0.45</c:v>
                </c:pt>
                <c:pt idx="71">
                  <c:v>0.45</c:v>
                </c:pt>
                <c:pt idx="72">
                  <c:v>0.45</c:v>
                </c:pt>
                <c:pt idx="73">
                  <c:v>0.45</c:v>
                </c:pt>
                <c:pt idx="74">
                  <c:v>0.45</c:v>
                </c:pt>
                <c:pt idx="75">
                  <c:v>0.45</c:v>
                </c:pt>
                <c:pt idx="76">
                  <c:v>0.45</c:v>
                </c:pt>
                <c:pt idx="77">
                  <c:v>0.45</c:v>
                </c:pt>
                <c:pt idx="78">
                  <c:v>0.45</c:v>
                </c:pt>
                <c:pt idx="79">
                  <c:v>0.45</c:v>
                </c:pt>
                <c:pt idx="80">
                  <c:v>0.45</c:v>
                </c:pt>
                <c:pt idx="81">
                  <c:v>0.45</c:v>
                </c:pt>
                <c:pt idx="82">
                  <c:v>0.45</c:v>
                </c:pt>
                <c:pt idx="83">
                  <c:v>0.45</c:v>
                </c:pt>
                <c:pt idx="84">
                  <c:v>0.45</c:v>
                </c:pt>
                <c:pt idx="85">
                  <c:v>0.45</c:v>
                </c:pt>
                <c:pt idx="86">
                  <c:v>0.45</c:v>
                </c:pt>
                <c:pt idx="87">
                  <c:v>0.45</c:v>
                </c:pt>
                <c:pt idx="88">
                  <c:v>0.45</c:v>
                </c:pt>
                <c:pt idx="89">
                  <c:v>0.45</c:v>
                </c:pt>
                <c:pt idx="90">
                  <c:v>0.45</c:v>
                </c:pt>
                <c:pt idx="91">
                  <c:v>0.45</c:v>
                </c:pt>
                <c:pt idx="92">
                  <c:v>0.45</c:v>
                </c:pt>
                <c:pt idx="93">
                  <c:v>0.45</c:v>
                </c:pt>
                <c:pt idx="94">
                  <c:v>0.45</c:v>
                </c:pt>
                <c:pt idx="95">
                  <c:v>0.45</c:v>
                </c:pt>
                <c:pt idx="96">
                  <c:v>0.45</c:v>
                </c:pt>
                <c:pt idx="97">
                  <c:v>0.45</c:v>
                </c:pt>
                <c:pt idx="98">
                  <c:v>0.45</c:v>
                </c:pt>
                <c:pt idx="99">
                  <c:v>0.45</c:v>
                </c:pt>
                <c:pt idx="100">
                  <c:v>0.45</c:v>
                </c:pt>
                <c:pt idx="101">
                  <c:v>0.45</c:v>
                </c:pt>
                <c:pt idx="102">
                  <c:v>0.45</c:v>
                </c:pt>
                <c:pt idx="103">
                  <c:v>0.45</c:v>
                </c:pt>
                <c:pt idx="104">
                  <c:v>0.45</c:v>
                </c:pt>
                <c:pt idx="105">
                  <c:v>0.45</c:v>
                </c:pt>
                <c:pt idx="106">
                  <c:v>0.45</c:v>
                </c:pt>
                <c:pt idx="107">
                  <c:v>0.45</c:v>
                </c:pt>
                <c:pt idx="108">
                  <c:v>0.45</c:v>
                </c:pt>
                <c:pt idx="109">
                  <c:v>0.45</c:v>
                </c:pt>
                <c:pt idx="110">
                  <c:v>0.45</c:v>
                </c:pt>
                <c:pt idx="111">
                  <c:v>0.45</c:v>
                </c:pt>
                <c:pt idx="112">
                  <c:v>0.45</c:v>
                </c:pt>
                <c:pt idx="113">
                  <c:v>0.45</c:v>
                </c:pt>
                <c:pt idx="114">
                  <c:v>0.45</c:v>
                </c:pt>
                <c:pt idx="115">
                  <c:v>0.45</c:v>
                </c:pt>
                <c:pt idx="116">
                  <c:v>0.45</c:v>
                </c:pt>
                <c:pt idx="117">
                  <c:v>0.45</c:v>
                </c:pt>
                <c:pt idx="118">
                  <c:v>0.45</c:v>
                </c:pt>
                <c:pt idx="119">
                  <c:v>0.45</c:v>
                </c:pt>
                <c:pt idx="120">
                  <c:v>0.45</c:v>
                </c:pt>
                <c:pt idx="121">
                  <c:v>0.45</c:v>
                </c:pt>
                <c:pt idx="122">
                  <c:v>0.45</c:v>
                </c:pt>
                <c:pt idx="123">
                  <c:v>0.45</c:v>
                </c:pt>
                <c:pt idx="124">
                  <c:v>0.45</c:v>
                </c:pt>
                <c:pt idx="125">
                  <c:v>0.45</c:v>
                </c:pt>
                <c:pt idx="126">
                  <c:v>0.45169999999999999</c:v>
                </c:pt>
                <c:pt idx="127">
                  <c:v>0.44990000000000002</c:v>
                </c:pt>
                <c:pt idx="128">
                  <c:v>0.44990000000000002</c:v>
                </c:pt>
                <c:pt idx="129">
                  <c:v>0.44990000000000002</c:v>
                </c:pt>
                <c:pt idx="130">
                  <c:v>0.44990000000000002</c:v>
                </c:pt>
                <c:pt idx="131">
                  <c:v>0.44990000000000002</c:v>
                </c:pt>
                <c:pt idx="132">
                  <c:v>0.44990000000000002</c:v>
                </c:pt>
                <c:pt idx="133">
                  <c:v>0.44990000000000002</c:v>
                </c:pt>
                <c:pt idx="134">
                  <c:v>0.44990000000000002</c:v>
                </c:pt>
                <c:pt idx="135">
                  <c:v>0.44990000000000002</c:v>
                </c:pt>
                <c:pt idx="136">
                  <c:v>0.44990000000000002</c:v>
                </c:pt>
                <c:pt idx="137">
                  <c:v>0.44990000000000002</c:v>
                </c:pt>
                <c:pt idx="138">
                  <c:v>0.44990000000000002</c:v>
                </c:pt>
                <c:pt idx="139">
                  <c:v>0.45</c:v>
                </c:pt>
                <c:pt idx="140">
                  <c:v>0.45</c:v>
                </c:pt>
                <c:pt idx="141">
                  <c:v>0.45</c:v>
                </c:pt>
                <c:pt idx="142">
                  <c:v>0.45</c:v>
                </c:pt>
                <c:pt idx="143">
                  <c:v>0.45</c:v>
                </c:pt>
                <c:pt idx="144">
                  <c:v>0.45</c:v>
                </c:pt>
                <c:pt idx="145">
                  <c:v>0.45</c:v>
                </c:pt>
                <c:pt idx="146">
                  <c:v>0.45</c:v>
                </c:pt>
                <c:pt idx="147">
                  <c:v>0.45</c:v>
                </c:pt>
                <c:pt idx="148">
                  <c:v>0.45</c:v>
                </c:pt>
                <c:pt idx="149">
                  <c:v>0.45</c:v>
                </c:pt>
                <c:pt idx="150">
                  <c:v>0.45</c:v>
                </c:pt>
                <c:pt idx="151">
                  <c:v>0.45150000000000001</c:v>
                </c:pt>
                <c:pt idx="152">
                  <c:v>0.4501</c:v>
                </c:pt>
                <c:pt idx="153">
                  <c:v>0.45</c:v>
                </c:pt>
                <c:pt idx="154">
                  <c:v>0.45</c:v>
                </c:pt>
                <c:pt idx="155">
                  <c:v>0.45</c:v>
                </c:pt>
                <c:pt idx="156">
                  <c:v>0.45</c:v>
                </c:pt>
                <c:pt idx="157">
                  <c:v>0.45</c:v>
                </c:pt>
                <c:pt idx="158">
                  <c:v>0.45</c:v>
                </c:pt>
                <c:pt idx="159">
                  <c:v>0.45</c:v>
                </c:pt>
                <c:pt idx="160">
                  <c:v>0.45</c:v>
                </c:pt>
                <c:pt idx="161">
                  <c:v>0.45</c:v>
                </c:pt>
                <c:pt idx="162">
                  <c:v>0.45</c:v>
                </c:pt>
                <c:pt idx="163">
                  <c:v>0.45</c:v>
                </c:pt>
                <c:pt idx="164">
                  <c:v>0.45</c:v>
                </c:pt>
                <c:pt idx="165">
                  <c:v>0.45</c:v>
                </c:pt>
                <c:pt idx="166">
                  <c:v>0.45</c:v>
                </c:pt>
                <c:pt idx="167">
                  <c:v>0.45</c:v>
                </c:pt>
                <c:pt idx="168">
                  <c:v>0.45</c:v>
                </c:pt>
                <c:pt idx="169">
                  <c:v>0.45</c:v>
                </c:pt>
                <c:pt idx="170">
                  <c:v>0.45</c:v>
                </c:pt>
                <c:pt idx="171">
                  <c:v>0.45</c:v>
                </c:pt>
                <c:pt idx="172">
                  <c:v>0.45</c:v>
                </c:pt>
                <c:pt idx="173">
                  <c:v>0.45</c:v>
                </c:pt>
                <c:pt idx="174">
                  <c:v>0.45</c:v>
                </c:pt>
                <c:pt idx="175">
                  <c:v>0.45</c:v>
                </c:pt>
                <c:pt idx="176">
                  <c:v>1.062E-3</c:v>
                </c:pt>
                <c:pt idx="177">
                  <c:v>1.044E-4</c:v>
                </c:pt>
                <c:pt idx="178">
                  <c:v>8.2360000000000004E-5</c:v>
                </c:pt>
                <c:pt idx="179">
                  <c:v>8.8230000000000001E-5</c:v>
                </c:pt>
                <c:pt idx="180">
                  <c:v>9.4199999999999999E-5</c:v>
                </c:pt>
                <c:pt idx="181">
                  <c:v>1.002E-4</c:v>
                </c:pt>
                <c:pt idx="182">
                  <c:v>1.0340000000000001E-4</c:v>
                </c:pt>
                <c:pt idx="183">
                  <c:v>1.013E-4</c:v>
                </c:pt>
                <c:pt idx="184">
                  <c:v>9.9179999999999996E-5</c:v>
                </c:pt>
                <c:pt idx="185">
                  <c:v>9.7089999999999994E-5</c:v>
                </c:pt>
                <c:pt idx="186">
                  <c:v>9.4989999999999997E-5</c:v>
                </c:pt>
                <c:pt idx="187">
                  <c:v>9.2899999999999995E-5</c:v>
                </c:pt>
                <c:pt idx="188">
                  <c:v>9.0799999999999998E-5</c:v>
                </c:pt>
                <c:pt idx="189">
                  <c:v>8.8709999999999996E-5</c:v>
                </c:pt>
                <c:pt idx="190">
                  <c:v>8.6609999999999999E-5</c:v>
                </c:pt>
                <c:pt idx="191">
                  <c:v>8.4519999999999997E-5</c:v>
                </c:pt>
                <c:pt idx="192">
                  <c:v>8.4330000000000001E-5</c:v>
                </c:pt>
                <c:pt idx="193">
                  <c:v>8.6730000000000005E-5</c:v>
                </c:pt>
                <c:pt idx="194">
                  <c:v>8.9129999999999995E-5</c:v>
                </c:pt>
                <c:pt idx="195">
                  <c:v>9.1529999999999999E-5</c:v>
                </c:pt>
                <c:pt idx="196">
                  <c:v>9.3919999999999995E-5</c:v>
                </c:pt>
                <c:pt idx="197">
                  <c:v>9.6319999999999999E-5</c:v>
                </c:pt>
                <c:pt idx="198">
                  <c:v>9.8720000000000003E-5</c:v>
                </c:pt>
                <c:pt idx="199">
                  <c:v>1.011E-4</c:v>
                </c:pt>
                <c:pt idx="200">
                  <c:v>1.0349999999999999E-4</c:v>
                </c:pt>
                <c:pt idx="201">
                  <c:v>9.0169999999999996E-4</c:v>
                </c:pt>
                <c:pt idx="202">
                  <c:v>9.2979999999999994E-5</c:v>
                </c:pt>
                <c:pt idx="203">
                  <c:v>9.7570000000000003E-5</c:v>
                </c:pt>
                <c:pt idx="204">
                  <c:v>1.069E-4</c:v>
                </c:pt>
                <c:pt idx="205">
                  <c:v>9.7700000000000003E-5</c:v>
                </c:pt>
                <c:pt idx="206">
                  <c:v>8.8460000000000003E-5</c:v>
                </c:pt>
                <c:pt idx="207">
                  <c:v>7.9229999999999999E-5</c:v>
                </c:pt>
                <c:pt idx="208">
                  <c:v>7.8020000000000002E-5</c:v>
                </c:pt>
                <c:pt idx="209">
                  <c:v>8.1050000000000005E-5</c:v>
                </c:pt>
                <c:pt idx="210">
                  <c:v>8.407E-5</c:v>
                </c:pt>
                <c:pt idx="211">
                  <c:v>8.7100000000000003E-5</c:v>
                </c:pt>
                <c:pt idx="212">
                  <c:v>9.0130000000000006E-5</c:v>
                </c:pt>
                <c:pt idx="213">
                  <c:v>9.3159999999999996E-5</c:v>
                </c:pt>
                <c:pt idx="214">
                  <c:v>9.6189999999999999E-5</c:v>
                </c:pt>
                <c:pt idx="215">
                  <c:v>9.9220000000000002E-5</c:v>
                </c:pt>
                <c:pt idx="216">
                  <c:v>1.022E-4</c:v>
                </c:pt>
                <c:pt idx="217">
                  <c:v>1.053E-4</c:v>
                </c:pt>
                <c:pt idx="218">
                  <c:v>1.083E-4</c:v>
                </c:pt>
                <c:pt idx="219">
                  <c:v>1.099E-4</c:v>
                </c:pt>
                <c:pt idx="220">
                  <c:v>1.044E-4</c:v>
                </c:pt>
                <c:pt idx="221">
                  <c:v>9.8919999999999995E-5</c:v>
                </c:pt>
                <c:pt idx="222">
                  <c:v>9.3430000000000005E-5</c:v>
                </c:pt>
                <c:pt idx="223">
                  <c:v>8.7929999999999993E-5</c:v>
                </c:pt>
                <c:pt idx="224">
                  <c:v>8.2429999999999995E-5</c:v>
                </c:pt>
                <c:pt idx="225">
                  <c:v>7.6929999999999997E-5</c:v>
                </c:pt>
                <c:pt idx="226">
                  <c:v>-1.013E-4</c:v>
                </c:pt>
                <c:pt idx="227">
                  <c:v>9.9970000000000007E-5</c:v>
                </c:pt>
                <c:pt idx="228">
                  <c:v>8.899E-5</c:v>
                </c:pt>
                <c:pt idx="229">
                  <c:v>1.07E-4</c:v>
                </c:pt>
                <c:pt idx="230">
                  <c:v>1.0170000000000001E-4</c:v>
                </c:pt>
                <c:pt idx="231">
                  <c:v>9.3659999999999994E-5</c:v>
                </c:pt>
                <c:pt idx="232">
                  <c:v>8.5630000000000005E-5</c:v>
                </c:pt>
                <c:pt idx="233">
                  <c:v>7.9079999999999995E-5</c:v>
                </c:pt>
                <c:pt idx="234">
                  <c:v>8.2780000000000004E-5</c:v>
                </c:pt>
                <c:pt idx="235">
                  <c:v>8.6479999999999999E-5</c:v>
                </c:pt>
                <c:pt idx="236">
                  <c:v>9.0169999999999999E-5</c:v>
                </c:pt>
                <c:pt idx="237">
                  <c:v>9.3869999999999994E-5</c:v>
                </c:pt>
                <c:pt idx="238">
                  <c:v>9.7570000000000003E-5</c:v>
                </c:pt>
                <c:pt idx="239">
                  <c:v>1.013E-4</c:v>
                </c:pt>
                <c:pt idx="240">
                  <c:v>1.05E-4</c:v>
                </c:pt>
                <c:pt idx="241">
                  <c:v>1.082E-4</c:v>
                </c:pt>
                <c:pt idx="242">
                  <c:v>1.049E-4</c:v>
                </c:pt>
                <c:pt idx="243">
                  <c:v>1.0170000000000001E-4</c:v>
                </c:pt>
                <c:pt idx="244">
                  <c:v>9.8430000000000005E-5</c:v>
                </c:pt>
                <c:pt idx="245">
                  <c:v>9.5169999999999999E-5</c:v>
                </c:pt>
                <c:pt idx="246">
                  <c:v>9.1920000000000001E-5</c:v>
                </c:pt>
                <c:pt idx="247">
                  <c:v>8.8659999999999995E-5</c:v>
                </c:pt>
                <c:pt idx="248">
                  <c:v>8.5400000000000002E-5</c:v>
                </c:pt>
                <c:pt idx="249">
                  <c:v>8.2139999999999996E-5</c:v>
                </c:pt>
                <c:pt idx="250">
                  <c:v>7.8880000000000004E-5</c:v>
                </c:pt>
                <c:pt idx="251">
                  <c:v>1.0569999999999999E-4</c:v>
                </c:pt>
                <c:pt idx="252">
                  <c:v>9.2529999999999997E-5</c:v>
                </c:pt>
                <c:pt idx="253">
                  <c:v>9.488E-5</c:v>
                </c:pt>
                <c:pt idx="254">
                  <c:v>9.4140000000000003E-5</c:v>
                </c:pt>
                <c:pt idx="255">
                  <c:v>9.3399999999999993E-5</c:v>
                </c:pt>
                <c:pt idx="256">
                  <c:v>9.2659999999999997E-5</c:v>
                </c:pt>
                <c:pt idx="257">
                  <c:v>9.2410000000000005E-5</c:v>
                </c:pt>
                <c:pt idx="258">
                  <c:v>9.2639999999999994E-5</c:v>
                </c:pt>
                <c:pt idx="259">
                  <c:v>9.2869999999999997E-5</c:v>
                </c:pt>
                <c:pt idx="260">
                  <c:v>9.3090000000000005E-5</c:v>
                </c:pt>
                <c:pt idx="261">
                  <c:v>9.3319999999999994E-5</c:v>
                </c:pt>
                <c:pt idx="262">
                  <c:v>9.3549999999999997E-5</c:v>
                </c:pt>
                <c:pt idx="263">
                  <c:v>9.378E-5</c:v>
                </c:pt>
                <c:pt idx="264">
                  <c:v>9.3999999999999994E-5</c:v>
                </c:pt>
                <c:pt idx="265">
                  <c:v>9.4229999999999997E-5</c:v>
                </c:pt>
                <c:pt idx="266">
                  <c:v>9.446E-5</c:v>
                </c:pt>
                <c:pt idx="267">
                  <c:v>9.4690000000000003E-5</c:v>
                </c:pt>
                <c:pt idx="268">
                  <c:v>9.4809999999999995E-5</c:v>
                </c:pt>
                <c:pt idx="269">
                  <c:v>9.446E-5</c:v>
                </c:pt>
                <c:pt idx="270">
                  <c:v>9.4099999999999997E-5</c:v>
                </c:pt>
                <c:pt idx="271">
                  <c:v>9.3739999999999994E-5</c:v>
                </c:pt>
                <c:pt idx="272">
                  <c:v>9.3389999999999999E-5</c:v>
                </c:pt>
                <c:pt idx="273">
                  <c:v>9.3029999999999995E-5</c:v>
                </c:pt>
                <c:pt idx="274">
                  <c:v>9.268E-5</c:v>
                </c:pt>
                <c:pt idx="275">
                  <c:v>9.2319999999999997E-5</c:v>
                </c:pt>
                <c:pt idx="276">
                  <c:v>0.77449999999999997</c:v>
                </c:pt>
                <c:pt idx="277">
                  <c:v>0.9</c:v>
                </c:pt>
                <c:pt idx="278">
                  <c:v>0.9</c:v>
                </c:pt>
                <c:pt idx="279">
                  <c:v>0.9</c:v>
                </c:pt>
                <c:pt idx="280">
                  <c:v>0.9</c:v>
                </c:pt>
                <c:pt idx="281">
                  <c:v>0.9</c:v>
                </c:pt>
                <c:pt idx="282">
                  <c:v>0.9</c:v>
                </c:pt>
                <c:pt idx="283">
                  <c:v>0.9</c:v>
                </c:pt>
                <c:pt idx="284">
                  <c:v>0.9</c:v>
                </c:pt>
                <c:pt idx="285">
                  <c:v>0.9</c:v>
                </c:pt>
                <c:pt idx="286">
                  <c:v>0.9</c:v>
                </c:pt>
                <c:pt idx="287">
                  <c:v>0.9</c:v>
                </c:pt>
                <c:pt idx="288">
                  <c:v>0.9</c:v>
                </c:pt>
                <c:pt idx="289">
                  <c:v>0.9</c:v>
                </c:pt>
                <c:pt idx="290">
                  <c:v>0.9</c:v>
                </c:pt>
                <c:pt idx="291">
                  <c:v>0.9</c:v>
                </c:pt>
                <c:pt idx="292">
                  <c:v>0.9</c:v>
                </c:pt>
                <c:pt idx="293">
                  <c:v>0.9</c:v>
                </c:pt>
                <c:pt idx="294">
                  <c:v>0.9</c:v>
                </c:pt>
                <c:pt idx="295">
                  <c:v>0.9</c:v>
                </c:pt>
                <c:pt idx="296">
                  <c:v>0.9</c:v>
                </c:pt>
                <c:pt idx="297">
                  <c:v>0.9</c:v>
                </c:pt>
                <c:pt idx="298">
                  <c:v>0.9</c:v>
                </c:pt>
                <c:pt idx="299">
                  <c:v>0.9</c:v>
                </c:pt>
                <c:pt idx="300">
                  <c:v>0.9</c:v>
                </c:pt>
                <c:pt idx="301">
                  <c:v>0.9</c:v>
                </c:pt>
                <c:pt idx="302">
                  <c:v>0.9</c:v>
                </c:pt>
                <c:pt idx="303">
                  <c:v>0.9</c:v>
                </c:pt>
                <c:pt idx="304">
                  <c:v>0.9</c:v>
                </c:pt>
                <c:pt idx="305">
                  <c:v>0.9</c:v>
                </c:pt>
                <c:pt idx="306">
                  <c:v>0.9</c:v>
                </c:pt>
                <c:pt idx="307">
                  <c:v>0.9</c:v>
                </c:pt>
                <c:pt idx="308">
                  <c:v>0.9</c:v>
                </c:pt>
                <c:pt idx="309">
                  <c:v>0.9</c:v>
                </c:pt>
                <c:pt idx="310">
                  <c:v>0.9</c:v>
                </c:pt>
                <c:pt idx="311">
                  <c:v>0.9</c:v>
                </c:pt>
                <c:pt idx="312">
                  <c:v>0.9</c:v>
                </c:pt>
                <c:pt idx="313">
                  <c:v>0.9</c:v>
                </c:pt>
                <c:pt idx="314">
                  <c:v>0.9</c:v>
                </c:pt>
                <c:pt idx="315">
                  <c:v>0.9</c:v>
                </c:pt>
                <c:pt idx="316">
                  <c:v>0.9</c:v>
                </c:pt>
                <c:pt idx="317">
                  <c:v>0.9</c:v>
                </c:pt>
                <c:pt idx="318">
                  <c:v>0.9</c:v>
                </c:pt>
                <c:pt idx="319">
                  <c:v>0.9</c:v>
                </c:pt>
                <c:pt idx="320">
                  <c:v>0.9</c:v>
                </c:pt>
                <c:pt idx="321">
                  <c:v>0.9</c:v>
                </c:pt>
                <c:pt idx="322">
                  <c:v>0.9</c:v>
                </c:pt>
                <c:pt idx="323">
                  <c:v>0.9</c:v>
                </c:pt>
                <c:pt idx="324">
                  <c:v>0.9</c:v>
                </c:pt>
                <c:pt idx="325">
                  <c:v>0.9</c:v>
                </c:pt>
                <c:pt idx="326">
                  <c:v>0.90010000000000001</c:v>
                </c:pt>
                <c:pt idx="327">
                  <c:v>0.9</c:v>
                </c:pt>
                <c:pt idx="328">
                  <c:v>0.9</c:v>
                </c:pt>
                <c:pt idx="329">
                  <c:v>0.9</c:v>
                </c:pt>
                <c:pt idx="330">
                  <c:v>0.9</c:v>
                </c:pt>
                <c:pt idx="331">
                  <c:v>0.9</c:v>
                </c:pt>
                <c:pt idx="332">
                  <c:v>0.9</c:v>
                </c:pt>
                <c:pt idx="333">
                  <c:v>0.9</c:v>
                </c:pt>
                <c:pt idx="334">
                  <c:v>0.9</c:v>
                </c:pt>
                <c:pt idx="335">
                  <c:v>0.9</c:v>
                </c:pt>
                <c:pt idx="336">
                  <c:v>0.9</c:v>
                </c:pt>
                <c:pt idx="337">
                  <c:v>0.9</c:v>
                </c:pt>
                <c:pt idx="338">
                  <c:v>0.9</c:v>
                </c:pt>
                <c:pt idx="339">
                  <c:v>0.9</c:v>
                </c:pt>
                <c:pt idx="340">
                  <c:v>0.9</c:v>
                </c:pt>
                <c:pt idx="341">
                  <c:v>0.9</c:v>
                </c:pt>
                <c:pt idx="342">
                  <c:v>0.9</c:v>
                </c:pt>
                <c:pt idx="343">
                  <c:v>0.9</c:v>
                </c:pt>
                <c:pt idx="344">
                  <c:v>0.9</c:v>
                </c:pt>
                <c:pt idx="345">
                  <c:v>0.9</c:v>
                </c:pt>
                <c:pt idx="346">
                  <c:v>0.9</c:v>
                </c:pt>
                <c:pt idx="347">
                  <c:v>0.9</c:v>
                </c:pt>
                <c:pt idx="348">
                  <c:v>0.9</c:v>
                </c:pt>
                <c:pt idx="349">
                  <c:v>0.9</c:v>
                </c:pt>
                <c:pt idx="350">
                  <c:v>0.9</c:v>
                </c:pt>
                <c:pt idx="351">
                  <c:v>0.9</c:v>
                </c:pt>
                <c:pt idx="352">
                  <c:v>0.9</c:v>
                </c:pt>
                <c:pt idx="353">
                  <c:v>0.9</c:v>
                </c:pt>
                <c:pt idx="354">
                  <c:v>0.9</c:v>
                </c:pt>
                <c:pt idx="355">
                  <c:v>0.9</c:v>
                </c:pt>
                <c:pt idx="356">
                  <c:v>0.9</c:v>
                </c:pt>
                <c:pt idx="357">
                  <c:v>0.9</c:v>
                </c:pt>
                <c:pt idx="358">
                  <c:v>0.9</c:v>
                </c:pt>
                <c:pt idx="359">
                  <c:v>0.9</c:v>
                </c:pt>
                <c:pt idx="360">
                  <c:v>0.9</c:v>
                </c:pt>
                <c:pt idx="361">
                  <c:v>0.9</c:v>
                </c:pt>
                <c:pt idx="362">
                  <c:v>0.9</c:v>
                </c:pt>
                <c:pt idx="363">
                  <c:v>0.9</c:v>
                </c:pt>
                <c:pt idx="364">
                  <c:v>0.9</c:v>
                </c:pt>
                <c:pt idx="365">
                  <c:v>0.9</c:v>
                </c:pt>
                <c:pt idx="366">
                  <c:v>0.9</c:v>
                </c:pt>
                <c:pt idx="367">
                  <c:v>0.9</c:v>
                </c:pt>
                <c:pt idx="368">
                  <c:v>0.9</c:v>
                </c:pt>
                <c:pt idx="369">
                  <c:v>0.9</c:v>
                </c:pt>
                <c:pt idx="370">
                  <c:v>0.9</c:v>
                </c:pt>
                <c:pt idx="371">
                  <c:v>0.9</c:v>
                </c:pt>
                <c:pt idx="372">
                  <c:v>0.9</c:v>
                </c:pt>
                <c:pt idx="373">
                  <c:v>0.9</c:v>
                </c:pt>
                <c:pt idx="374">
                  <c:v>0.9</c:v>
                </c:pt>
                <c:pt idx="375">
                  <c:v>0.9</c:v>
                </c:pt>
                <c:pt idx="376">
                  <c:v>0.9</c:v>
                </c:pt>
                <c:pt idx="377">
                  <c:v>0.9</c:v>
                </c:pt>
                <c:pt idx="378">
                  <c:v>0.9</c:v>
                </c:pt>
                <c:pt idx="379">
                  <c:v>0.9</c:v>
                </c:pt>
                <c:pt idx="380">
                  <c:v>0.9</c:v>
                </c:pt>
                <c:pt idx="381">
                  <c:v>0.9</c:v>
                </c:pt>
                <c:pt idx="382">
                  <c:v>0.9</c:v>
                </c:pt>
                <c:pt idx="383">
                  <c:v>0.9</c:v>
                </c:pt>
                <c:pt idx="384">
                  <c:v>0.9</c:v>
                </c:pt>
                <c:pt idx="385">
                  <c:v>0.9</c:v>
                </c:pt>
                <c:pt idx="386">
                  <c:v>0.9</c:v>
                </c:pt>
                <c:pt idx="387">
                  <c:v>0.9</c:v>
                </c:pt>
                <c:pt idx="388">
                  <c:v>0.9</c:v>
                </c:pt>
                <c:pt idx="389">
                  <c:v>0.9</c:v>
                </c:pt>
                <c:pt idx="390">
                  <c:v>0.9</c:v>
                </c:pt>
                <c:pt idx="391">
                  <c:v>0.9</c:v>
                </c:pt>
                <c:pt idx="392">
                  <c:v>0.9</c:v>
                </c:pt>
                <c:pt idx="393">
                  <c:v>0.9</c:v>
                </c:pt>
                <c:pt idx="394">
                  <c:v>0.9</c:v>
                </c:pt>
                <c:pt idx="395">
                  <c:v>0.9</c:v>
                </c:pt>
                <c:pt idx="396">
                  <c:v>0.9</c:v>
                </c:pt>
                <c:pt idx="397">
                  <c:v>0.9</c:v>
                </c:pt>
                <c:pt idx="398">
                  <c:v>0.9</c:v>
                </c:pt>
                <c:pt idx="399">
                  <c:v>0.9</c:v>
                </c:pt>
                <c:pt idx="400">
                  <c:v>0.9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75-4126-A64E-CDE4550910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9888776"/>
        <c:axId val="409891520"/>
      </c:scatterChart>
      <c:valAx>
        <c:axId val="409888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891520"/>
        <c:crosses val="autoZero"/>
        <c:crossBetween val="midCat"/>
      </c:valAx>
      <c:valAx>
        <c:axId val="409891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Qb</a:t>
                </a:r>
                <a:r>
                  <a:rPr lang="en-US" baseline="0"/>
                  <a:t> (Volts)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888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rwl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Sheet1!$A$2:$A$403</c:f>
              <c:numCache>
                <c:formatCode>0.00E+00</c:formatCode>
                <c:ptCount val="402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Sheet1!$B$2:$B$403</c:f>
              <c:numCache>
                <c:formatCode>0.00E+00</c:formatCode>
                <c:ptCount val="40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0.9</c:v>
                </c:pt>
                <c:pt idx="127">
                  <c:v>0.9</c:v>
                </c:pt>
                <c:pt idx="128">
                  <c:v>0.9</c:v>
                </c:pt>
                <c:pt idx="129">
                  <c:v>0.9</c:v>
                </c:pt>
                <c:pt idx="130">
                  <c:v>0.9</c:v>
                </c:pt>
                <c:pt idx="131">
                  <c:v>0.9</c:v>
                </c:pt>
                <c:pt idx="132">
                  <c:v>0.9</c:v>
                </c:pt>
                <c:pt idx="133">
                  <c:v>0.9</c:v>
                </c:pt>
                <c:pt idx="134">
                  <c:v>0.9</c:v>
                </c:pt>
                <c:pt idx="135">
                  <c:v>0.9</c:v>
                </c:pt>
                <c:pt idx="136">
                  <c:v>0.9</c:v>
                </c:pt>
                <c:pt idx="137">
                  <c:v>0.9</c:v>
                </c:pt>
                <c:pt idx="138">
                  <c:v>0.9</c:v>
                </c:pt>
                <c:pt idx="139">
                  <c:v>0.9</c:v>
                </c:pt>
                <c:pt idx="140">
                  <c:v>0.9</c:v>
                </c:pt>
                <c:pt idx="141">
                  <c:v>0.9</c:v>
                </c:pt>
                <c:pt idx="142">
                  <c:v>0.9</c:v>
                </c:pt>
                <c:pt idx="143">
                  <c:v>0.9</c:v>
                </c:pt>
                <c:pt idx="144">
                  <c:v>0.9</c:v>
                </c:pt>
                <c:pt idx="145">
                  <c:v>0.9</c:v>
                </c:pt>
                <c:pt idx="146">
                  <c:v>0.9</c:v>
                </c:pt>
                <c:pt idx="147">
                  <c:v>0.9</c:v>
                </c:pt>
                <c:pt idx="148">
                  <c:v>0.9</c:v>
                </c:pt>
                <c:pt idx="149">
                  <c:v>0.9</c:v>
                </c:pt>
                <c:pt idx="150">
                  <c:v>0.9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0.9</c:v>
                </c:pt>
                <c:pt idx="227">
                  <c:v>0.9</c:v>
                </c:pt>
                <c:pt idx="228">
                  <c:v>0.9</c:v>
                </c:pt>
                <c:pt idx="229">
                  <c:v>0.9</c:v>
                </c:pt>
                <c:pt idx="230">
                  <c:v>0.9</c:v>
                </c:pt>
                <c:pt idx="231">
                  <c:v>0.9</c:v>
                </c:pt>
                <c:pt idx="232">
                  <c:v>0.9</c:v>
                </c:pt>
                <c:pt idx="233">
                  <c:v>0.9</c:v>
                </c:pt>
                <c:pt idx="234">
                  <c:v>0.9</c:v>
                </c:pt>
                <c:pt idx="235">
                  <c:v>0.9</c:v>
                </c:pt>
                <c:pt idx="236">
                  <c:v>0.9</c:v>
                </c:pt>
                <c:pt idx="237">
                  <c:v>0.9</c:v>
                </c:pt>
                <c:pt idx="238">
                  <c:v>0.9</c:v>
                </c:pt>
                <c:pt idx="239">
                  <c:v>0.9</c:v>
                </c:pt>
                <c:pt idx="240">
                  <c:v>0.9</c:v>
                </c:pt>
                <c:pt idx="241">
                  <c:v>0.9</c:v>
                </c:pt>
                <c:pt idx="242">
                  <c:v>0.9</c:v>
                </c:pt>
                <c:pt idx="243">
                  <c:v>0.9</c:v>
                </c:pt>
                <c:pt idx="244">
                  <c:v>0.9</c:v>
                </c:pt>
                <c:pt idx="245">
                  <c:v>0.9</c:v>
                </c:pt>
                <c:pt idx="246">
                  <c:v>0.9</c:v>
                </c:pt>
                <c:pt idx="247">
                  <c:v>0.9</c:v>
                </c:pt>
                <c:pt idx="248">
                  <c:v>0.9</c:v>
                </c:pt>
                <c:pt idx="249">
                  <c:v>0.9</c:v>
                </c:pt>
                <c:pt idx="250">
                  <c:v>0.9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0.9</c:v>
                </c:pt>
                <c:pt idx="327">
                  <c:v>0.9</c:v>
                </c:pt>
                <c:pt idx="328">
                  <c:v>0.9</c:v>
                </c:pt>
                <c:pt idx="329">
                  <c:v>0.9</c:v>
                </c:pt>
                <c:pt idx="330">
                  <c:v>0.9</c:v>
                </c:pt>
                <c:pt idx="331">
                  <c:v>0.9</c:v>
                </c:pt>
                <c:pt idx="332">
                  <c:v>0.9</c:v>
                </c:pt>
                <c:pt idx="333">
                  <c:v>0.9</c:v>
                </c:pt>
                <c:pt idx="334">
                  <c:v>0.9</c:v>
                </c:pt>
                <c:pt idx="335">
                  <c:v>0.9</c:v>
                </c:pt>
                <c:pt idx="336">
                  <c:v>0.9</c:v>
                </c:pt>
                <c:pt idx="337">
                  <c:v>0.9</c:v>
                </c:pt>
                <c:pt idx="338">
                  <c:v>0.9</c:v>
                </c:pt>
                <c:pt idx="339">
                  <c:v>0.9</c:v>
                </c:pt>
                <c:pt idx="340">
                  <c:v>0.9</c:v>
                </c:pt>
                <c:pt idx="341">
                  <c:v>0.9</c:v>
                </c:pt>
                <c:pt idx="342">
                  <c:v>0.9</c:v>
                </c:pt>
                <c:pt idx="343">
                  <c:v>0.9</c:v>
                </c:pt>
                <c:pt idx="344">
                  <c:v>0.9</c:v>
                </c:pt>
                <c:pt idx="345">
                  <c:v>0.9</c:v>
                </c:pt>
                <c:pt idx="346">
                  <c:v>0.9</c:v>
                </c:pt>
                <c:pt idx="347">
                  <c:v>0.9</c:v>
                </c:pt>
                <c:pt idx="348">
                  <c:v>0.9</c:v>
                </c:pt>
                <c:pt idx="349">
                  <c:v>0.9</c:v>
                </c:pt>
                <c:pt idx="350">
                  <c:v>0.9</c:v>
                </c:pt>
                <c:pt idx="351">
                  <c:v>0.9</c:v>
                </c:pt>
                <c:pt idx="352">
                  <c:v>0.9</c:v>
                </c:pt>
                <c:pt idx="353">
                  <c:v>0.9</c:v>
                </c:pt>
                <c:pt idx="354">
                  <c:v>0.9</c:v>
                </c:pt>
                <c:pt idx="355">
                  <c:v>0.9</c:v>
                </c:pt>
                <c:pt idx="356">
                  <c:v>0.9</c:v>
                </c:pt>
                <c:pt idx="357">
                  <c:v>0.9</c:v>
                </c:pt>
                <c:pt idx="358">
                  <c:v>0.9</c:v>
                </c:pt>
                <c:pt idx="359">
                  <c:v>0.9</c:v>
                </c:pt>
                <c:pt idx="360">
                  <c:v>0.9</c:v>
                </c:pt>
                <c:pt idx="361">
                  <c:v>0.9</c:v>
                </c:pt>
                <c:pt idx="362">
                  <c:v>0.9</c:v>
                </c:pt>
                <c:pt idx="363">
                  <c:v>0.9</c:v>
                </c:pt>
                <c:pt idx="364">
                  <c:v>0.9</c:v>
                </c:pt>
                <c:pt idx="365">
                  <c:v>0.9</c:v>
                </c:pt>
                <c:pt idx="366">
                  <c:v>0.9</c:v>
                </c:pt>
                <c:pt idx="367">
                  <c:v>0.9</c:v>
                </c:pt>
                <c:pt idx="368">
                  <c:v>0.9</c:v>
                </c:pt>
                <c:pt idx="369">
                  <c:v>0.9</c:v>
                </c:pt>
                <c:pt idx="370">
                  <c:v>0.9</c:v>
                </c:pt>
                <c:pt idx="371">
                  <c:v>0.9</c:v>
                </c:pt>
                <c:pt idx="372">
                  <c:v>0.9</c:v>
                </c:pt>
                <c:pt idx="373">
                  <c:v>0.9</c:v>
                </c:pt>
                <c:pt idx="374">
                  <c:v>0.9</c:v>
                </c:pt>
                <c:pt idx="375">
                  <c:v>0.9</c:v>
                </c:pt>
                <c:pt idx="376">
                  <c:v>0.9</c:v>
                </c:pt>
                <c:pt idx="377">
                  <c:v>0.9</c:v>
                </c:pt>
                <c:pt idx="378">
                  <c:v>0.9</c:v>
                </c:pt>
                <c:pt idx="379">
                  <c:v>0.9</c:v>
                </c:pt>
                <c:pt idx="380">
                  <c:v>0.9</c:v>
                </c:pt>
                <c:pt idx="381">
                  <c:v>0.9</c:v>
                </c:pt>
                <c:pt idx="382">
                  <c:v>0.9</c:v>
                </c:pt>
                <c:pt idx="383">
                  <c:v>0.9</c:v>
                </c:pt>
                <c:pt idx="384">
                  <c:v>0.9</c:v>
                </c:pt>
                <c:pt idx="385">
                  <c:v>0.9</c:v>
                </c:pt>
                <c:pt idx="386">
                  <c:v>0.9</c:v>
                </c:pt>
                <c:pt idx="387">
                  <c:v>0.9</c:v>
                </c:pt>
                <c:pt idx="388">
                  <c:v>0.9</c:v>
                </c:pt>
                <c:pt idx="389">
                  <c:v>0.9</c:v>
                </c:pt>
                <c:pt idx="390">
                  <c:v>0.9</c:v>
                </c:pt>
                <c:pt idx="391">
                  <c:v>0.9</c:v>
                </c:pt>
                <c:pt idx="392">
                  <c:v>0.9</c:v>
                </c:pt>
                <c:pt idx="393">
                  <c:v>0.9</c:v>
                </c:pt>
                <c:pt idx="394">
                  <c:v>0.9</c:v>
                </c:pt>
                <c:pt idx="395">
                  <c:v>0.9</c:v>
                </c:pt>
                <c:pt idx="396">
                  <c:v>0.9</c:v>
                </c:pt>
                <c:pt idx="397">
                  <c:v>0.9</c:v>
                </c:pt>
                <c:pt idx="398">
                  <c:v>0.9</c:v>
                </c:pt>
                <c:pt idx="399">
                  <c:v>0.9</c:v>
                </c:pt>
                <c:pt idx="400">
                  <c:v>0.9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0FC-4146-9467-AB0B603D43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9884464"/>
        <c:axId val="409882112"/>
      </c:scatterChart>
      <c:valAx>
        <c:axId val="409884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882112"/>
        <c:crosses val="autoZero"/>
        <c:crossBetween val="midCat"/>
      </c:valAx>
      <c:valAx>
        <c:axId val="40988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Rwl</a:t>
                </a:r>
                <a:r>
                  <a:rPr lang="en-US" dirty="0"/>
                  <a:t>(volts)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884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rwlb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Sheet1!$D$2:$D$403</c:f>
              <c:numCache>
                <c:formatCode>0.00E+00</c:formatCode>
                <c:ptCount val="402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Sheet1!$E$2:$E$403</c:f>
              <c:numCache>
                <c:formatCode>0.00E+00</c:formatCode>
                <c:ptCount val="402"/>
                <c:pt idx="0">
                  <c:v>0.9</c:v>
                </c:pt>
                <c:pt idx="1">
                  <c:v>0.9</c:v>
                </c:pt>
                <c:pt idx="2">
                  <c:v>0.9</c:v>
                </c:pt>
                <c:pt idx="3">
                  <c:v>0.9</c:v>
                </c:pt>
                <c:pt idx="4">
                  <c:v>0.9</c:v>
                </c:pt>
                <c:pt idx="5">
                  <c:v>0.9</c:v>
                </c:pt>
                <c:pt idx="6">
                  <c:v>0.9</c:v>
                </c:pt>
                <c:pt idx="7">
                  <c:v>0.9</c:v>
                </c:pt>
                <c:pt idx="8">
                  <c:v>0.9</c:v>
                </c:pt>
                <c:pt idx="9">
                  <c:v>0.9</c:v>
                </c:pt>
                <c:pt idx="10">
                  <c:v>0.9</c:v>
                </c:pt>
                <c:pt idx="11">
                  <c:v>0.9</c:v>
                </c:pt>
                <c:pt idx="12">
                  <c:v>0.9</c:v>
                </c:pt>
                <c:pt idx="13">
                  <c:v>0.9</c:v>
                </c:pt>
                <c:pt idx="14">
                  <c:v>0.9</c:v>
                </c:pt>
                <c:pt idx="15">
                  <c:v>0.9</c:v>
                </c:pt>
                <c:pt idx="16">
                  <c:v>0.9</c:v>
                </c:pt>
                <c:pt idx="17">
                  <c:v>0.9</c:v>
                </c:pt>
                <c:pt idx="18">
                  <c:v>0.9</c:v>
                </c:pt>
                <c:pt idx="19">
                  <c:v>0.9</c:v>
                </c:pt>
                <c:pt idx="20">
                  <c:v>0.9</c:v>
                </c:pt>
                <c:pt idx="21">
                  <c:v>0.9</c:v>
                </c:pt>
                <c:pt idx="22">
                  <c:v>0.9</c:v>
                </c:pt>
                <c:pt idx="23">
                  <c:v>0.9</c:v>
                </c:pt>
                <c:pt idx="24">
                  <c:v>0.9</c:v>
                </c:pt>
                <c:pt idx="25">
                  <c:v>0.9</c:v>
                </c:pt>
                <c:pt idx="26">
                  <c:v>0.9</c:v>
                </c:pt>
                <c:pt idx="27">
                  <c:v>0.9</c:v>
                </c:pt>
                <c:pt idx="28">
                  <c:v>0.9</c:v>
                </c:pt>
                <c:pt idx="29">
                  <c:v>0.9</c:v>
                </c:pt>
                <c:pt idx="30">
                  <c:v>0.9</c:v>
                </c:pt>
                <c:pt idx="31">
                  <c:v>0.9</c:v>
                </c:pt>
                <c:pt idx="32">
                  <c:v>0.9</c:v>
                </c:pt>
                <c:pt idx="33">
                  <c:v>0.9</c:v>
                </c:pt>
                <c:pt idx="34">
                  <c:v>0.9</c:v>
                </c:pt>
                <c:pt idx="35">
                  <c:v>0.9</c:v>
                </c:pt>
                <c:pt idx="36">
                  <c:v>0.9</c:v>
                </c:pt>
                <c:pt idx="37">
                  <c:v>0.9</c:v>
                </c:pt>
                <c:pt idx="38">
                  <c:v>0.9</c:v>
                </c:pt>
                <c:pt idx="39">
                  <c:v>0.9</c:v>
                </c:pt>
                <c:pt idx="40">
                  <c:v>0.9</c:v>
                </c:pt>
                <c:pt idx="41">
                  <c:v>0.9</c:v>
                </c:pt>
                <c:pt idx="42">
                  <c:v>0.9</c:v>
                </c:pt>
                <c:pt idx="43">
                  <c:v>0.9</c:v>
                </c:pt>
                <c:pt idx="44">
                  <c:v>0.9</c:v>
                </c:pt>
                <c:pt idx="45">
                  <c:v>0.9</c:v>
                </c:pt>
                <c:pt idx="46">
                  <c:v>0.9</c:v>
                </c:pt>
                <c:pt idx="47">
                  <c:v>0.9</c:v>
                </c:pt>
                <c:pt idx="48">
                  <c:v>0.9</c:v>
                </c:pt>
                <c:pt idx="49">
                  <c:v>0.9</c:v>
                </c:pt>
                <c:pt idx="50">
                  <c:v>0.9</c:v>
                </c:pt>
                <c:pt idx="51">
                  <c:v>0.9</c:v>
                </c:pt>
                <c:pt idx="52">
                  <c:v>0.9</c:v>
                </c:pt>
                <c:pt idx="53">
                  <c:v>0.9</c:v>
                </c:pt>
                <c:pt idx="54">
                  <c:v>0.9</c:v>
                </c:pt>
                <c:pt idx="55">
                  <c:v>0.9</c:v>
                </c:pt>
                <c:pt idx="56">
                  <c:v>0.9</c:v>
                </c:pt>
                <c:pt idx="57">
                  <c:v>0.9</c:v>
                </c:pt>
                <c:pt idx="58">
                  <c:v>0.9</c:v>
                </c:pt>
                <c:pt idx="59">
                  <c:v>0.9</c:v>
                </c:pt>
                <c:pt idx="60">
                  <c:v>0.9</c:v>
                </c:pt>
                <c:pt idx="61">
                  <c:v>0.9</c:v>
                </c:pt>
                <c:pt idx="62">
                  <c:v>0.9</c:v>
                </c:pt>
                <c:pt idx="63">
                  <c:v>0.9</c:v>
                </c:pt>
                <c:pt idx="64">
                  <c:v>0.9</c:v>
                </c:pt>
                <c:pt idx="65">
                  <c:v>0.9</c:v>
                </c:pt>
                <c:pt idx="66">
                  <c:v>0.9</c:v>
                </c:pt>
                <c:pt idx="67">
                  <c:v>0.9</c:v>
                </c:pt>
                <c:pt idx="68">
                  <c:v>0.9</c:v>
                </c:pt>
                <c:pt idx="69">
                  <c:v>0.9</c:v>
                </c:pt>
                <c:pt idx="70">
                  <c:v>0.9</c:v>
                </c:pt>
                <c:pt idx="71">
                  <c:v>0.9</c:v>
                </c:pt>
                <c:pt idx="72">
                  <c:v>0.9</c:v>
                </c:pt>
                <c:pt idx="73">
                  <c:v>0.9</c:v>
                </c:pt>
                <c:pt idx="74">
                  <c:v>0.9</c:v>
                </c:pt>
                <c:pt idx="75">
                  <c:v>0.9</c:v>
                </c:pt>
                <c:pt idx="76">
                  <c:v>0.9</c:v>
                </c:pt>
                <c:pt idx="77">
                  <c:v>0.9</c:v>
                </c:pt>
                <c:pt idx="78">
                  <c:v>0.9</c:v>
                </c:pt>
                <c:pt idx="79">
                  <c:v>0.9</c:v>
                </c:pt>
                <c:pt idx="80">
                  <c:v>0.9</c:v>
                </c:pt>
                <c:pt idx="81">
                  <c:v>0.9</c:v>
                </c:pt>
                <c:pt idx="82">
                  <c:v>0.9</c:v>
                </c:pt>
                <c:pt idx="83">
                  <c:v>0.9</c:v>
                </c:pt>
                <c:pt idx="84">
                  <c:v>0.9</c:v>
                </c:pt>
                <c:pt idx="85">
                  <c:v>0.9</c:v>
                </c:pt>
                <c:pt idx="86">
                  <c:v>0.9</c:v>
                </c:pt>
                <c:pt idx="87">
                  <c:v>0.9</c:v>
                </c:pt>
                <c:pt idx="88">
                  <c:v>0.9</c:v>
                </c:pt>
                <c:pt idx="89">
                  <c:v>0.9</c:v>
                </c:pt>
                <c:pt idx="90">
                  <c:v>0.9</c:v>
                </c:pt>
                <c:pt idx="91">
                  <c:v>0.9</c:v>
                </c:pt>
                <c:pt idx="92">
                  <c:v>0.9</c:v>
                </c:pt>
                <c:pt idx="93">
                  <c:v>0.9</c:v>
                </c:pt>
                <c:pt idx="94">
                  <c:v>0.9</c:v>
                </c:pt>
                <c:pt idx="95">
                  <c:v>0.9</c:v>
                </c:pt>
                <c:pt idx="96">
                  <c:v>0.9</c:v>
                </c:pt>
                <c:pt idx="97">
                  <c:v>0.9</c:v>
                </c:pt>
                <c:pt idx="98">
                  <c:v>0.9</c:v>
                </c:pt>
                <c:pt idx="99">
                  <c:v>0.9</c:v>
                </c:pt>
                <c:pt idx="100">
                  <c:v>0.9</c:v>
                </c:pt>
                <c:pt idx="101">
                  <c:v>0.9</c:v>
                </c:pt>
                <c:pt idx="102">
                  <c:v>0.9</c:v>
                </c:pt>
                <c:pt idx="103">
                  <c:v>0.9</c:v>
                </c:pt>
                <c:pt idx="104">
                  <c:v>0.9</c:v>
                </c:pt>
                <c:pt idx="105">
                  <c:v>0.9</c:v>
                </c:pt>
                <c:pt idx="106">
                  <c:v>0.9</c:v>
                </c:pt>
                <c:pt idx="107">
                  <c:v>0.9</c:v>
                </c:pt>
                <c:pt idx="108">
                  <c:v>0.9</c:v>
                </c:pt>
                <c:pt idx="109">
                  <c:v>0.9</c:v>
                </c:pt>
                <c:pt idx="110">
                  <c:v>0.9</c:v>
                </c:pt>
                <c:pt idx="111">
                  <c:v>0.9</c:v>
                </c:pt>
                <c:pt idx="112">
                  <c:v>0.9</c:v>
                </c:pt>
                <c:pt idx="113">
                  <c:v>0.9</c:v>
                </c:pt>
                <c:pt idx="114">
                  <c:v>0.9</c:v>
                </c:pt>
                <c:pt idx="115">
                  <c:v>0.9</c:v>
                </c:pt>
                <c:pt idx="116">
                  <c:v>0.9</c:v>
                </c:pt>
                <c:pt idx="117">
                  <c:v>0.9</c:v>
                </c:pt>
                <c:pt idx="118">
                  <c:v>0.9</c:v>
                </c:pt>
                <c:pt idx="119">
                  <c:v>0.9</c:v>
                </c:pt>
                <c:pt idx="120">
                  <c:v>0.9</c:v>
                </c:pt>
                <c:pt idx="121">
                  <c:v>0.9</c:v>
                </c:pt>
                <c:pt idx="122">
                  <c:v>0.9</c:v>
                </c:pt>
                <c:pt idx="123">
                  <c:v>0.9</c:v>
                </c:pt>
                <c:pt idx="124">
                  <c:v>0.9</c:v>
                </c:pt>
                <c:pt idx="125">
                  <c:v>0.9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0.9</c:v>
                </c:pt>
                <c:pt idx="152">
                  <c:v>0.9</c:v>
                </c:pt>
                <c:pt idx="153">
                  <c:v>0.9</c:v>
                </c:pt>
                <c:pt idx="154">
                  <c:v>0.9</c:v>
                </c:pt>
                <c:pt idx="155">
                  <c:v>0.9</c:v>
                </c:pt>
                <c:pt idx="156">
                  <c:v>0.9</c:v>
                </c:pt>
                <c:pt idx="157">
                  <c:v>0.9</c:v>
                </c:pt>
                <c:pt idx="158">
                  <c:v>0.9</c:v>
                </c:pt>
                <c:pt idx="159">
                  <c:v>0.9</c:v>
                </c:pt>
                <c:pt idx="160">
                  <c:v>0.9</c:v>
                </c:pt>
                <c:pt idx="161">
                  <c:v>0.9</c:v>
                </c:pt>
                <c:pt idx="162">
                  <c:v>0.9</c:v>
                </c:pt>
                <c:pt idx="163">
                  <c:v>0.9</c:v>
                </c:pt>
                <c:pt idx="164">
                  <c:v>0.9</c:v>
                </c:pt>
                <c:pt idx="165">
                  <c:v>0.9</c:v>
                </c:pt>
                <c:pt idx="166">
                  <c:v>0.9</c:v>
                </c:pt>
                <c:pt idx="167">
                  <c:v>0.9</c:v>
                </c:pt>
                <c:pt idx="168">
                  <c:v>0.9</c:v>
                </c:pt>
                <c:pt idx="169">
                  <c:v>0.9</c:v>
                </c:pt>
                <c:pt idx="170">
                  <c:v>0.9</c:v>
                </c:pt>
                <c:pt idx="171">
                  <c:v>0.9</c:v>
                </c:pt>
                <c:pt idx="172">
                  <c:v>0.9</c:v>
                </c:pt>
                <c:pt idx="173">
                  <c:v>0.9</c:v>
                </c:pt>
                <c:pt idx="174">
                  <c:v>0.9</c:v>
                </c:pt>
                <c:pt idx="175">
                  <c:v>0.9</c:v>
                </c:pt>
                <c:pt idx="176">
                  <c:v>0.9</c:v>
                </c:pt>
                <c:pt idx="177">
                  <c:v>0.9</c:v>
                </c:pt>
                <c:pt idx="178">
                  <c:v>0.9</c:v>
                </c:pt>
                <c:pt idx="179">
                  <c:v>0.9</c:v>
                </c:pt>
                <c:pt idx="180">
                  <c:v>0.9</c:v>
                </c:pt>
                <c:pt idx="181">
                  <c:v>0.9</c:v>
                </c:pt>
                <c:pt idx="182">
                  <c:v>0.9</c:v>
                </c:pt>
                <c:pt idx="183">
                  <c:v>0.9</c:v>
                </c:pt>
                <c:pt idx="184">
                  <c:v>0.9</c:v>
                </c:pt>
                <c:pt idx="185">
                  <c:v>0.9</c:v>
                </c:pt>
                <c:pt idx="186">
                  <c:v>0.9</c:v>
                </c:pt>
                <c:pt idx="187">
                  <c:v>0.9</c:v>
                </c:pt>
                <c:pt idx="188">
                  <c:v>0.9</c:v>
                </c:pt>
                <c:pt idx="189">
                  <c:v>0.9</c:v>
                </c:pt>
                <c:pt idx="190">
                  <c:v>0.9</c:v>
                </c:pt>
                <c:pt idx="191">
                  <c:v>0.9</c:v>
                </c:pt>
                <c:pt idx="192">
                  <c:v>0.9</c:v>
                </c:pt>
                <c:pt idx="193">
                  <c:v>0.9</c:v>
                </c:pt>
                <c:pt idx="194">
                  <c:v>0.9</c:v>
                </c:pt>
                <c:pt idx="195">
                  <c:v>0.9</c:v>
                </c:pt>
                <c:pt idx="196">
                  <c:v>0.9</c:v>
                </c:pt>
                <c:pt idx="197">
                  <c:v>0.9</c:v>
                </c:pt>
                <c:pt idx="198">
                  <c:v>0.9</c:v>
                </c:pt>
                <c:pt idx="199">
                  <c:v>0.9</c:v>
                </c:pt>
                <c:pt idx="200">
                  <c:v>0.9</c:v>
                </c:pt>
                <c:pt idx="201">
                  <c:v>0.9</c:v>
                </c:pt>
                <c:pt idx="202">
                  <c:v>0.9</c:v>
                </c:pt>
                <c:pt idx="203">
                  <c:v>0.9</c:v>
                </c:pt>
                <c:pt idx="204">
                  <c:v>0.9</c:v>
                </c:pt>
                <c:pt idx="205">
                  <c:v>0.9</c:v>
                </c:pt>
                <c:pt idx="206">
                  <c:v>0.9</c:v>
                </c:pt>
                <c:pt idx="207">
                  <c:v>0.9</c:v>
                </c:pt>
                <c:pt idx="208">
                  <c:v>0.9</c:v>
                </c:pt>
                <c:pt idx="209">
                  <c:v>0.9</c:v>
                </c:pt>
                <c:pt idx="210">
                  <c:v>0.9</c:v>
                </c:pt>
                <c:pt idx="211">
                  <c:v>0.9</c:v>
                </c:pt>
                <c:pt idx="212">
                  <c:v>0.9</c:v>
                </c:pt>
                <c:pt idx="213">
                  <c:v>0.9</c:v>
                </c:pt>
                <c:pt idx="214">
                  <c:v>0.9</c:v>
                </c:pt>
                <c:pt idx="215">
                  <c:v>0.9</c:v>
                </c:pt>
                <c:pt idx="216">
                  <c:v>0.9</c:v>
                </c:pt>
                <c:pt idx="217">
                  <c:v>0.9</c:v>
                </c:pt>
                <c:pt idx="218">
                  <c:v>0.9</c:v>
                </c:pt>
                <c:pt idx="219">
                  <c:v>0.9</c:v>
                </c:pt>
                <c:pt idx="220">
                  <c:v>0.9</c:v>
                </c:pt>
                <c:pt idx="221">
                  <c:v>0.9</c:v>
                </c:pt>
                <c:pt idx="222">
                  <c:v>0.9</c:v>
                </c:pt>
                <c:pt idx="223">
                  <c:v>0.9</c:v>
                </c:pt>
                <c:pt idx="224">
                  <c:v>0.9</c:v>
                </c:pt>
                <c:pt idx="225">
                  <c:v>0.9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0.9</c:v>
                </c:pt>
                <c:pt idx="252">
                  <c:v>0.9</c:v>
                </c:pt>
                <c:pt idx="253">
                  <c:v>0.9</c:v>
                </c:pt>
                <c:pt idx="254">
                  <c:v>0.9</c:v>
                </c:pt>
                <c:pt idx="255">
                  <c:v>0.9</c:v>
                </c:pt>
                <c:pt idx="256">
                  <c:v>0.9</c:v>
                </c:pt>
                <c:pt idx="257">
                  <c:v>0.9</c:v>
                </c:pt>
                <c:pt idx="258">
                  <c:v>0.9</c:v>
                </c:pt>
                <c:pt idx="259">
                  <c:v>0.9</c:v>
                </c:pt>
                <c:pt idx="260">
                  <c:v>0.9</c:v>
                </c:pt>
                <c:pt idx="261">
                  <c:v>0.9</c:v>
                </c:pt>
                <c:pt idx="262">
                  <c:v>0.9</c:v>
                </c:pt>
                <c:pt idx="263">
                  <c:v>0.9</c:v>
                </c:pt>
                <c:pt idx="264">
                  <c:v>0.9</c:v>
                </c:pt>
                <c:pt idx="265">
                  <c:v>0.9</c:v>
                </c:pt>
                <c:pt idx="266">
                  <c:v>0.9</c:v>
                </c:pt>
                <c:pt idx="267">
                  <c:v>0.9</c:v>
                </c:pt>
                <c:pt idx="268">
                  <c:v>0.9</c:v>
                </c:pt>
                <c:pt idx="269">
                  <c:v>0.9</c:v>
                </c:pt>
                <c:pt idx="270">
                  <c:v>0.9</c:v>
                </c:pt>
                <c:pt idx="271">
                  <c:v>0.9</c:v>
                </c:pt>
                <c:pt idx="272">
                  <c:v>0.9</c:v>
                </c:pt>
                <c:pt idx="273">
                  <c:v>0.9</c:v>
                </c:pt>
                <c:pt idx="274">
                  <c:v>0.9</c:v>
                </c:pt>
                <c:pt idx="275">
                  <c:v>0.9</c:v>
                </c:pt>
                <c:pt idx="276">
                  <c:v>0.9</c:v>
                </c:pt>
                <c:pt idx="277">
                  <c:v>0.9</c:v>
                </c:pt>
                <c:pt idx="278">
                  <c:v>0.9</c:v>
                </c:pt>
                <c:pt idx="279">
                  <c:v>0.9</c:v>
                </c:pt>
                <c:pt idx="280">
                  <c:v>0.9</c:v>
                </c:pt>
                <c:pt idx="281">
                  <c:v>0.9</c:v>
                </c:pt>
                <c:pt idx="282">
                  <c:v>0.9</c:v>
                </c:pt>
                <c:pt idx="283">
                  <c:v>0.9</c:v>
                </c:pt>
                <c:pt idx="284">
                  <c:v>0.9</c:v>
                </c:pt>
                <c:pt idx="285">
                  <c:v>0.9</c:v>
                </c:pt>
                <c:pt idx="286">
                  <c:v>0.9</c:v>
                </c:pt>
                <c:pt idx="287">
                  <c:v>0.9</c:v>
                </c:pt>
                <c:pt idx="288">
                  <c:v>0.9</c:v>
                </c:pt>
                <c:pt idx="289">
                  <c:v>0.9</c:v>
                </c:pt>
                <c:pt idx="290">
                  <c:v>0.9</c:v>
                </c:pt>
                <c:pt idx="291">
                  <c:v>0.9</c:v>
                </c:pt>
                <c:pt idx="292">
                  <c:v>0.9</c:v>
                </c:pt>
                <c:pt idx="293">
                  <c:v>0.9</c:v>
                </c:pt>
                <c:pt idx="294">
                  <c:v>0.9</c:v>
                </c:pt>
                <c:pt idx="295">
                  <c:v>0.9</c:v>
                </c:pt>
                <c:pt idx="296">
                  <c:v>0.9</c:v>
                </c:pt>
                <c:pt idx="297">
                  <c:v>0.9</c:v>
                </c:pt>
                <c:pt idx="298">
                  <c:v>0.9</c:v>
                </c:pt>
                <c:pt idx="299">
                  <c:v>0.9</c:v>
                </c:pt>
                <c:pt idx="300">
                  <c:v>0.9</c:v>
                </c:pt>
                <c:pt idx="301">
                  <c:v>0.9</c:v>
                </c:pt>
                <c:pt idx="302">
                  <c:v>0.9</c:v>
                </c:pt>
                <c:pt idx="303">
                  <c:v>0.9</c:v>
                </c:pt>
                <c:pt idx="304">
                  <c:v>0.9</c:v>
                </c:pt>
                <c:pt idx="305">
                  <c:v>0.9</c:v>
                </c:pt>
                <c:pt idx="306">
                  <c:v>0.9</c:v>
                </c:pt>
                <c:pt idx="307">
                  <c:v>0.9</c:v>
                </c:pt>
                <c:pt idx="308">
                  <c:v>0.9</c:v>
                </c:pt>
                <c:pt idx="309">
                  <c:v>0.9</c:v>
                </c:pt>
                <c:pt idx="310">
                  <c:v>0.9</c:v>
                </c:pt>
                <c:pt idx="311">
                  <c:v>0.9</c:v>
                </c:pt>
                <c:pt idx="312">
                  <c:v>0.9</c:v>
                </c:pt>
                <c:pt idx="313">
                  <c:v>0.9</c:v>
                </c:pt>
                <c:pt idx="314">
                  <c:v>0.9</c:v>
                </c:pt>
                <c:pt idx="315">
                  <c:v>0.9</c:v>
                </c:pt>
                <c:pt idx="316">
                  <c:v>0.9</c:v>
                </c:pt>
                <c:pt idx="317">
                  <c:v>0.9</c:v>
                </c:pt>
                <c:pt idx="318">
                  <c:v>0.9</c:v>
                </c:pt>
                <c:pt idx="319">
                  <c:v>0.9</c:v>
                </c:pt>
                <c:pt idx="320">
                  <c:v>0.9</c:v>
                </c:pt>
                <c:pt idx="321">
                  <c:v>0.9</c:v>
                </c:pt>
                <c:pt idx="322">
                  <c:v>0.9</c:v>
                </c:pt>
                <c:pt idx="323">
                  <c:v>0.9</c:v>
                </c:pt>
                <c:pt idx="324">
                  <c:v>0.9</c:v>
                </c:pt>
                <c:pt idx="325">
                  <c:v>0.9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D6A-42B1-8F7B-9C6FB72A9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9881720"/>
        <c:axId val="409884072"/>
      </c:scatterChart>
      <c:valAx>
        <c:axId val="409881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884072"/>
        <c:crosses val="autoZero"/>
        <c:crossBetween val="midCat"/>
      </c:valAx>
      <c:valAx>
        <c:axId val="40988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rwlb</a:t>
                </a:r>
                <a:r>
                  <a:rPr lang="en-US" dirty="0"/>
                  <a:t>((volts)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8817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'[SRAMusingNTI&amp;PTI45.xlsx]Sheet1'!$H$1</c:f>
              <c:strCache>
                <c:ptCount val="1"/>
                <c:pt idx="0">
                  <c:v>rbl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'[SRAMusingNTI&amp;PTI45.xlsx]Sheet1'!$G$2:$G$403</c:f>
              <c:numCache>
                <c:formatCode>0.00E+00</c:formatCode>
                <c:ptCount val="402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'[SRAMusingNTI&amp;PTI45.xlsx]Sheet1'!$H$2:$H$403</c:f>
              <c:numCache>
                <c:formatCode>0.00E+00</c:formatCode>
                <c:ptCount val="402"/>
                <c:pt idx="0">
                  <c:v>1.885E-3</c:v>
                </c:pt>
                <c:pt idx="1">
                  <c:v>1.885E-3</c:v>
                </c:pt>
                <c:pt idx="2">
                  <c:v>1.885E-3</c:v>
                </c:pt>
                <c:pt idx="3">
                  <c:v>1.885E-3</c:v>
                </c:pt>
                <c:pt idx="4">
                  <c:v>1.885E-3</c:v>
                </c:pt>
                <c:pt idx="5">
                  <c:v>1.885E-3</c:v>
                </c:pt>
                <c:pt idx="6">
                  <c:v>1.885E-3</c:v>
                </c:pt>
                <c:pt idx="7">
                  <c:v>1.885E-3</c:v>
                </c:pt>
                <c:pt idx="8">
                  <c:v>1.885E-3</c:v>
                </c:pt>
                <c:pt idx="9">
                  <c:v>1.885E-3</c:v>
                </c:pt>
                <c:pt idx="10">
                  <c:v>1.885E-3</c:v>
                </c:pt>
                <c:pt idx="11">
                  <c:v>1.885E-3</c:v>
                </c:pt>
                <c:pt idx="12">
                  <c:v>1.885E-3</c:v>
                </c:pt>
                <c:pt idx="13">
                  <c:v>1.885E-3</c:v>
                </c:pt>
                <c:pt idx="14">
                  <c:v>1.885E-3</c:v>
                </c:pt>
                <c:pt idx="15">
                  <c:v>1.885E-3</c:v>
                </c:pt>
                <c:pt idx="16">
                  <c:v>1.885E-3</c:v>
                </c:pt>
                <c:pt idx="17">
                  <c:v>1.885E-3</c:v>
                </c:pt>
                <c:pt idx="18">
                  <c:v>1.885E-3</c:v>
                </c:pt>
                <c:pt idx="19">
                  <c:v>1.885E-3</c:v>
                </c:pt>
                <c:pt idx="20">
                  <c:v>1.885E-3</c:v>
                </c:pt>
                <c:pt idx="21">
                  <c:v>1.885E-3</c:v>
                </c:pt>
                <c:pt idx="22">
                  <c:v>1.885E-3</c:v>
                </c:pt>
                <c:pt idx="23">
                  <c:v>1.885E-3</c:v>
                </c:pt>
                <c:pt idx="24">
                  <c:v>1.885E-3</c:v>
                </c:pt>
                <c:pt idx="25">
                  <c:v>1.885E-3</c:v>
                </c:pt>
                <c:pt idx="26">
                  <c:v>1.885E-3</c:v>
                </c:pt>
                <c:pt idx="27">
                  <c:v>1.885E-3</c:v>
                </c:pt>
                <c:pt idx="28">
                  <c:v>1.885E-3</c:v>
                </c:pt>
                <c:pt idx="29">
                  <c:v>1.885E-3</c:v>
                </c:pt>
                <c:pt idx="30">
                  <c:v>1.885E-3</c:v>
                </c:pt>
                <c:pt idx="31">
                  <c:v>1.885E-3</c:v>
                </c:pt>
                <c:pt idx="32">
                  <c:v>1.885E-3</c:v>
                </c:pt>
                <c:pt idx="33">
                  <c:v>1.885E-3</c:v>
                </c:pt>
                <c:pt idx="34">
                  <c:v>1.885E-3</c:v>
                </c:pt>
                <c:pt idx="35">
                  <c:v>1.885E-3</c:v>
                </c:pt>
                <c:pt idx="36">
                  <c:v>1.885E-3</c:v>
                </c:pt>
                <c:pt idx="37">
                  <c:v>1.885E-3</c:v>
                </c:pt>
                <c:pt idx="38">
                  <c:v>1.885E-3</c:v>
                </c:pt>
                <c:pt idx="39">
                  <c:v>1.885E-3</c:v>
                </c:pt>
                <c:pt idx="40">
                  <c:v>1.885E-3</c:v>
                </c:pt>
                <c:pt idx="41">
                  <c:v>1.885E-3</c:v>
                </c:pt>
                <c:pt idx="42">
                  <c:v>1.885E-3</c:v>
                </c:pt>
                <c:pt idx="43">
                  <c:v>1.885E-3</c:v>
                </c:pt>
                <c:pt idx="44">
                  <c:v>1.885E-3</c:v>
                </c:pt>
                <c:pt idx="45">
                  <c:v>1.885E-3</c:v>
                </c:pt>
                <c:pt idx="46">
                  <c:v>1.885E-3</c:v>
                </c:pt>
                <c:pt idx="47">
                  <c:v>1.885E-3</c:v>
                </c:pt>
                <c:pt idx="48">
                  <c:v>1.885E-3</c:v>
                </c:pt>
                <c:pt idx="49">
                  <c:v>1.885E-3</c:v>
                </c:pt>
                <c:pt idx="50">
                  <c:v>1.885E-3</c:v>
                </c:pt>
                <c:pt idx="51">
                  <c:v>1.884E-3</c:v>
                </c:pt>
                <c:pt idx="52">
                  <c:v>1.885E-3</c:v>
                </c:pt>
                <c:pt idx="53">
                  <c:v>1.885E-3</c:v>
                </c:pt>
                <c:pt idx="54">
                  <c:v>1.885E-3</c:v>
                </c:pt>
                <c:pt idx="55">
                  <c:v>1.885E-3</c:v>
                </c:pt>
                <c:pt idx="56">
                  <c:v>1.885E-3</c:v>
                </c:pt>
                <c:pt idx="57">
                  <c:v>1.885E-3</c:v>
                </c:pt>
                <c:pt idx="58">
                  <c:v>1.885E-3</c:v>
                </c:pt>
                <c:pt idx="59">
                  <c:v>1.885E-3</c:v>
                </c:pt>
                <c:pt idx="60">
                  <c:v>1.885E-3</c:v>
                </c:pt>
                <c:pt idx="61">
                  <c:v>1.885E-3</c:v>
                </c:pt>
                <c:pt idx="62">
                  <c:v>1.885E-3</c:v>
                </c:pt>
                <c:pt idx="63">
                  <c:v>1.885E-3</c:v>
                </c:pt>
                <c:pt idx="64">
                  <c:v>1.885E-3</c:v>
                </c:pt>
                <c:pt idx="65">
                  <c:v>1.885E-3</c:v>
                </c:pt>
                <c:pt idx="66">
                  <c:v>1.885E-3</c:v>
                </c:pt>
                <c:pt idx="67">
                  <c:v>1.885E-3</c:v>
                </c:pt>
                <c:pt idx="68">
                  <c:v>1.885E-3</c:v>
                </c:pt>
                <c:pt idx="69">
                  <c:v>1.885E-3</c:v>
                </c:pt>
                <c:pt idx="70">
                  <c:v>1.885E-3</c:v>
                </c:pt>
                <c:pt idx="71">
                  <c:v>1.885E-3</c:v>
                </c:pt>
                <c:pt idx="72">
                  <c:v>1.885E-3</c:v>
                </c:pt>
                <c:pt idx="73">
                  <c:v>1.885E-3</c:v>
                </c:pt>
                <c:pt idx="74">
                  <c:v>1.885E-3</c:v>
                </c:pt>
                <c:pt idx="75">
                  <c:v>1.885E-3</c:v>
                </c:pt>
                <c:pt idx="76">
                  <c:v>1.8799999999999999E-3</c:v>
                </c:pt>
                <c:pt idx="77">
                  <c:v>1.885E-3</c:v>
                </c:pt>
                <c:pt idx="78">
                  <c:v>1.885E-3</c:v>
                </c:pt>
                <c:pt idx="79">
                  <c:v>1.885E-3</c:v>
                </c:pt>
                <c:pt idx="80">
                  <c:v>1.885E-3</c:v>
                </c:pt>
                <c:pt idx="81">
                  <c:v>1.885E-3</c:v>
                </c:pt>
                <c:pt idx="82">
                  <c:v>1.885E-3</c:v>
                </c:pt>
                <c:pt idx="83">
                  <c:v>1.885E-3</c:v>
                </c:pt>
                <c:pt idx="84">
                  <c:v>1.885E-3</c:v>
                </c:pt>
                <c:pt idx="85">
                  <c:v>1.885E-3</c:v>
                </c:pt>
                <c:pt idx="86">
                  <c:v>1.885E-3</c:v>
                </c:pt>
                <c:pt idx="87">
                  <c:v>1.885E-3</c:v>
                </c:pt>
                <c:pt idx="88">
                  <c:v>1.885E-3</c:v>
                </c:pt>
                <c:pt idx="89">
                  <c:v>1.885E-3</c:v>
                </c:pt>
                <c:pt idx="90">
                  <c:v>1.885E-3</c:v>
                </c:pt>
                <c:pt idx="91">
                  <c:v>1.885E-3</c:v>
                </c:pt>
                <c:pt idx="92">
                  <c:v>1.885E-3</c:v>
                </c:pt>
                <c:pt idx="93">
                  <c:v>1.885E-3</c:v>
                </c:pt>
                <c:pt idx="94">
                  <c:v>1.885E-3</c:v>
                </c:pt>
                <c:pt idx="95">
                  <c:v>1.885E-3</c:v>
                </c:pt>
                <c:pt idx="96">
                  <c:v>1.885E-3</c:v>
                </c:pt>
                <c:pt idx="97">
                  <c:v>1.885E-3</c:v>
                </c:pt>
                <c:pt idx="98">
                  <c:v>1.885E-3</c:v>
                </c:pt>
                <c:pt idx="99">
                  <c:v>1.885E-3</c:v>
                </c:pt>
                <c:pt idx="100">
                  <c:v>1.885E-3</c:v>
                </c:pt>
                <c:pt idx="101">
                  <c:v>1.887E-3</c:v>
                </c:pt>
                <c:pt idx="102">
                  <c:v>1.885E-3</c:v>
                </c:pt>
                <c:pt idx="103">
                  <c:v>1.885E-3</c:v>
                </c:pt>
                <c:pt idx="104">
                  <c:v>1.885E-3</c:v>
                </c:pt>
                <c:pt idx="105">
                  <c:v>1.885E-3</c:v>
                </c:pt>
                <c:pt idx="106">
                  <c:v>1.885E-3</c:v>
                </c:pt>
                <c:pt idx="107">
                  <c:v>1.885E-3</c:v>
                </c:pt>
                <c:pt idx="108">
                  <c:v>1.885E-3</c:v>
                </c:pt>
                <c:pt idx="109">
                  <c:v>1.885E-3</c:v>
                </c:pt>
                <c:pt idx="110">
                  <c:v>1.885E-3</c:v>
                </c:pt>
                <c:pt idx="111">
                  <c:v>1.885E-3</c:v>
                </c:pt>
                <c:pt idx="112">
                  <c:v>1.885E-3</c:v>
                </c:pt>
                <c:pt idx="113">
                  <c:v>1.885E-3</c:v>
                </c:pt>
                <c:pt idx="114">
                  <c:v>1.885E-3</c:v>
                </c:pt>
                <c:pt idx="115">
                  <c:v>1.885E-3</c:v>
                </c:pt>
                <c:pt idx="116">
                  <c:v>1.885E-3</c:v>
                </c:pt>
                <c:pt idx="117">
                  <c:v>1.885E-3</c:v>
                </c:pt>
                <c:pt idx="118">
                  <c:v>1.885E-3</c:v>
                </c:pt>
                <c:pt idx="119">
                  <c:v>1.885E-3</c:v>
                </c:pt>
                <c:pt idx="120">
                  <c:v>1.885E-3</c:v>
                </c:pt>
                <c:pt idx="121">
                  <c:v>1.885E-3</c:v>
                </c:pt>
                <c:pt idx="122">
                  <c:v>1.885E-3</c:v>
                </c:pt>
                <c:pt idx="123">
                  <c:v>1.885E-3</c:v>
                </c:pt>
                <c:pt idx="124">
                  <c:v>1.885E-3</c:v>
                </c:pt>
                <c:pt idx="125">
                  <c:v>1.885E-3</c:v>
                </c:pt>
                <c:pt idx="126">
                  <c:v>0.31409999999999999</c:v>
                </c:pt>
                <c:pt idx="127">
                  <c:v>0.29880000000000001</c:v>
                </c:pt>
                <c:pt idx="128">
                  <c:v>0.28370000000000001</c:v>
                </c:pt>
                <c:pt idx="129">
                  <c:v>0.26819999999999999</c:v>
                </c:pt>
                <c:pt idx="130">
                  <c:v>0.25219999999999998</c:v>
                </c:pt>
                <c:pt idx="131">
                  <c:v>0.2354</c:v>
                </c:pt>
                <c:pt idx="132">
                  <c:v>0.21859999999999999</c:v>
                </c:pt>
                <c:pt idx="133">
                  <c:v>0.20180000000000001</c:v>
                </c:pt>
                <c:pt idx="134">
                  <c:v>0.18509999999999999</c:v>
                </c:pt>
                <c:pt idx="135">
                  <c:v>0.16830000000000001</c:v>
                </c:pt>
                <c:pt idx="136">
                  <c:v>0.15190000000000001</c:v>
                </c:pt>
                <c:pt idx="137">
                  <c:v>0.1396</c:v>
                </c:pt>
                <c:pt idx="138">
                  <c:v>0.12740000000000001</c:v>
                </c:pt>
                <c:pt idx="139">
                  <c:v>0.11509999999999999</c:v>
                </c:pt>
                <c:pt idx="140">
                  <c:v>0.10290000000000001</c:v>
                </c:pt>
                <c:pt idx="141">
                  <c:v>9.0630000000000002E-2</c:v>
                </c:pt>
                <c:pt idx="142">
                  <c:v>7.8380000000000005E-2</c:v>
                </c:pt>
                <c:pt idx="143">
                  <c:v>6.6129999999999994E-2</c:v>
                </c:pt>
                <c:pt idx="144">
                  <c:v>5.3879999999999997E-2</c:v>
                </c:pt>
                <c:pt idx="145">
                  <c:v>4.163E-2</c:v>
                </c:pt>
                <c:pt idx="146">
                  <c:v>2.938E-2</c:v>
                </c:pt>
                <c:pt idx="147">
                  <c:v>1.787E-2</c:v>
                </c:pt>
                <c:pt idx="148">
                  <c:v>1.376E-2</c:v>
                </c:pt>
                <c:pt idx="149">
                  <c:v>9.6480000000000003E-3</c:v>
                </c:pt>
                <c:pt idx="150">
                  <c:v>5.5370000000000003E-3</c:v>
                </c:pt>
                <c:pt idx="151">
                  <c:v>-0.16270000000000001</c:v>
                </c:pt>
                <c:pt idx="152">
                  <c:v>-9.0410000000000004E-2</c:v>
                </c:pt>
                <c:pt idx="153">
                  <c:v>-7.4190000000000006E-2</c:v>
                </c:pt>
                <c:pt idx="154">
                  <c:v>-6.6009999999999999E-2</c:v>
                </c:pt>
                <c:pt idx="155">
                  <c:v>-6.0389999999999999E-2</c:v>
                </c:pt>
                <c:pt idx="156">
                  <c:v>-5.5739999999999998E-2</c:v>
                </c:pt>
                <c:pt idx="157">
                  <c:v>-5.1999999999999998E-2</c:v>
                </c:pt>
                <c:pt idx="158">
                  <c:v>-4.9110000000000001E-2</c:v>
                </c:pt>
                <c:pt idx="159">
                  <c:v>-4.6219999999999997E-2</c:v>
                </c:pt>
                <c:pt idx="160">
                  <c:v>-4.3339999999999997E-2</c:v>
                </c:pt>
                <c:pt idx="161">
                  <c:v>-4.1439999999999998E-2</c:v>
                </c:pt>
                <c:pt idx="162">
                  <c:v>-3.968E-2</c:v>
                </c:pt>
                <c:pt idx="163">
                  <c:v>-3.7909999999999999E-2</c:v>
                </c:pt>
                <c:pt idx="164">
                  <c:v>-3.6139999999999999E-2</c:v>
                </c:pt>
                <c:pt idx="165">
                  <c:v>-3.4369999999999998E-2</c:v>
                </c:pt>
                <c:pt idx="166">
                  <c:v>-3.2599999999999997E-2</c:v>
                </c:pt>
                <c:pt idx="167">
                  <c:v>-3.1130000000000001E-2</c:v>
                </c:pt>
                <c:pt idx="168">
                  <c:v>-3.0079999999999999E-2</c:v>
                </c:pt>
                <c:pt idx="169">
                  <c:v>-2.903E-2</c:v>
                </c:pt>
                <c:pt idx="170">
                  <c:v>-2.7990000000000001E-2</c:v>
                </c:pt>
                <c:pt idx="171">
                  <c:v>-2.6939999999999999E-2</c:v>
                </c:pt>
                <c:pt idx="172">
                  <c:v>-2.5899999999999999E-2</c:v>
                </c:pt>
                <c:pt idx="173">
                  <c:v>-2.4850000000000001E-2</c:v>
                </c:pt>
                <c:pt idx="174">
                  <c:v>-2.3810000000000001E-2</c:v>
                </c:pt>
                <c:pt idx="175">
                  <c:v>-2.2759999999999999E-2</c:v>
                </c:pt>
                <c:pt idx="176">
                  <c:v>0.46760000000000002</c:v>
                </c:pt>
                <c:pt idx="177">
                  <c:v>0.46839999999999998</c:v>
                </c:pt>
                <c:pt idx="178">
                  <c:v>0.46899999999999997</c:v>
                </c:pt>
                <c:pt idx="179">
                  <c:v>0.46970000000000001</c:v>
                </c:pt>
                <c:pt idx="180">
                  <c:v>0.47039999999999998</c:v>
                </c:pt>
                <c:pt idx="181">
                  <c:v>0.47099999999999997</c:v>
                </c:pt>
                <c:pt idx="182">
                  <c:v>0.47170000000000001</c:v>
                </c:pt>
                <c:pt idx="183">
                  <c:v>0.4723</c:v>
                </c:pt>
                <c:pt idx="184">
                  <c:v>0.47299999999999998</c:v>
                </c:pt>
                <c:pt idx="185">
                  <c:v>0.47370000000000001</c:v>
                </c:pt>
                <c:pt idx="186">
                  <c:v>0.4743</c:v>
                </c:pt>
                <c:pt idx="187">
                  <c:v>0.47499999999999998</c:v>
                </c:pt>
                <c:pt idx="188">
                  <c:v>0.47560000000000002</c:v>
                </c:pt>
                <c:pt idx="189">
                  <c:v>0.4763</c:v>
                </c:pt>
                <c:pt idx="190">
                  <c:v>0.47699999999999998</c:v>
                </c:pt>
                <c:pt idx="191">
                  <c:v>0.47760000000000002</c:v>
                </c:pt>
                <c:pt idx="192">
                  <c:v>0.4783</c:v>
                </c:pt>
                <c:pt idx="193">
                  <c:v>0.47889999999999999</c:v>
                </c:pt>
                <c:pt idx="194">
                  <c:v>0.47960000000000003</c:v>
                </c:pt>
                <c:pt idx="195">
                  <c:v>0.4803</c:v>
                </c:pt>
                <c:pt idx="196">
                  <c:v>0.48089999999999999</c:v>
                </c:pt>
                <c:pt idx="197">
                  <c:v>0.48159999999999997</c:v>
                </c:pt>
                <c:pt idx="198">
                  <c:v>0.48220000000000002</c:v>
                </c:pt>
                <c:pt idx="199">
                  <c:v>0.4829</c:v>
                </c:pt>
                <c:pt idx="200">
                  <c:v>0.48359999999999997</c:v>
                </c:pt>
                <c:pt idx="201">
                  <c:v>0.48409999999999997</c:v>
                </c:pt>
                <c:pt idx="202">
                  <c:v>0.4849</c:v>
                </c:pt>
                <c:pt idx="203">
                  <c:v>0.48549999999999999</c:v>
                </c:pt>
                <c:pt idx="204">
                  <c:v>0.48620000000000002</c:v>
                </c:pt>
                <c:pt idx="205">
                  <c:v>0.48680000000000001</c:v>
                </c:pt>
                <c:pt idx="206">
                  <c:v>0.48749999999999999</c:v>
                </c:pt>
                <c:pt idx="207">
                  <c:v>0.48820000000000002</c:v>
                </c:pt>
                <c:pt idx="208">
                  <c:v>0.48880000000000001</c:v>
                </c:pt>
                <c:pt idx="209">
                  <c:v>0.48949999999999999</c:v>
                </c:pt>
                <c:pt idx="210">
                  <c:v>0.49009999999999998</c:v>
                </c:pt>
                <c:pt idx="211">
                  <c:v>0.49080000000000001</c:v>
                </c:pt>
                <c:pt idx="212">
                  <c:v>0.49149999999999999</c:v>
                </c:pt>
                <c:pt idx="213">
                  <c:v>0.49209999999999998</c:v>
                </c:pt>
                <c:pt idx="214">
                  <c:v>0.49280000000000002</c:v>
                </c:pt>
                <c:pt idx="215">
                  <c:v>0.49340000000000001</c:v>
                </c:pt>
                <c:pt idx="216">
                  <c:v>0.49409999999999998</c:v>
                </c:pt>
                <c:pt idx="217">
                  <c:v>0.49469999999999997</c:v>
                </c:pt>
                <c:pt idx="218">
                  <c:v>0.49540000000000001</c:v>
                </c:pt>
                <c:pt idx="219">
                  <c:v>0.49609999999999999</c:v>
                </c:pt>
                <c:pt idx="220">
                  <c:v>0.49669999999999997</c:v>
                </c:pt>
                <c:pt idx="221">
                  <c:v>0.49740000000000001</c:v>
                </c:pt>
                <c:pt idx="222">
                  <c:v>0.498</c:v>
                </c:pt>
                <c:pt idx="223">
                  <c:v>0.49869999999999998</c:v>
                </c:pt>
                <c:pt idx="224">
                  <c:v>0.49930000000000002</c:v>
                </c:pt>
                <c:pt idx="225">
                  <c:v>0.5</c:v>
                </c:pt>
                <c:pt idx="226">
                  <c:v>0.501</c:v>
                </c:pt>
                <c:pt idx="227">
                  <c:v>0.9</c:v>
                </c:pt>
                <c:pt idx="228">
                  <c:v>0.9</c:v>
                </c:pt>
                <c:pt idx="229">
                  <c:v>0.90010000000000001</c:v>
                </c:pt>
                <c:pt idx="230">
                  <c:v>0.90010000000000001</c:v>
                </c:pt>
                <c:pt idx="231">
                  <c:v>0.9</c:v>
                </c:pt>
                <c:pt idx="232">
                  <c:v>0.89990000000000003</c:v>
                </c:pt>
                <c:pt idx="233">
                  <c:v>0.89990000000000003</c:v>
                </c:pt>
                <c:pt idx="234">
                  <c:v>0.89990000000000003</c:v>
                </c:pt>
                <c:pt idx="235">
                  <c:v>0.89990000000000003</c:v>
                </c:pt>
                <c:pt idx="236">
                  <c:v>0.9</c:v>
                </c:pt>
                <c:pt idx="237">
                  <c:v>0.9</c:v>
                </c:pt>
                <c:pt idx="238">
                  <c:v>0.9</c:v>
                </c:pt>
                <c:pt idx="239">
                  <c:v>0.90010000000000001</c:v>
                </c:pt>
                <c:pt idx="240">
                  <c:v>0.90010000000000001</c:v>
                </c:pt>
                <c:pt idx="241">
                  <c:v>0.90010000000000001</c:v>
                </c:pt>
                <c:pt idx="242">
                  <c:v>0.90010000000000001</c:v>
                </c:pt>
                <c:pt idx="243">
                  <c:v>0.90010000000000001</c:v>
                </c:pt>
                <c:pt idx="244">
                  <c:v>0.9</c:v>
                </c:pt>
                <c:pt idx="245">
                  <c:v>0.9</c:v>
                </c:pt>
                <c:pt idx="246">
                  <c:v>0.9</c:v>
                </c:pt>
                <c:pt idx="247">
                  <c:v>0.9</c:v>
                </c:pt>
                <c:pt idx="248">
                  <c:v>0.89990000000000003</c:v>
                </c:pt>
                <c:pt idx="249">
                  <c:v>0.89990000000000003</c:v>
                </c:pt>
                <c:pt idx="250">
                  <c:v>0.89990000000000003</c:v>
                </c:pt>
                <c:pt idx="251">
                  <c:v>0.83789999999999998</c:v>
                </c:pt>
                <c:pt idx="252">
                  <c:v>0.83789999999999998</c:v>
                </c:pt>
                <c:pt idx="253">
                  <c:v>0.83840000000000003</c:v>
                </c:pt>
                <c:pt idx="254">
                  <c:v>0.83879999999999999</c:v>
                </c:pt>
                <c:pt idx="255">
                  <c:v>0.83930000000000005</c:v>
                </c:pt>
                <c:pt idx="256">
                  <c:v>0.8397</c:v>
                </c:pt>
                <c:pt idx="257">
                  <c:v>0.84009999999999996</c:v>
                </c:pt>
                <c:pt idx="258">
                  <c:v>0.84060000000000001</c:v>
                </c:pt>
                <c:pt idx="259">
                  <c:v>0.84099999999999997</c:v>
                </c:pt>
                <c:pt idx="260">
                  <c:v>0.84140000000000004</c:v>
                </c:pt>
                <c:pt idx="261">
                  <c:v>0.84179999999999999</c:v>
                </c:pt>
                <c:pt idx="262">
                  <c:v>0.84230000000000005</c:v>
                </c:pt>
                <c:pt idx="263">
                  <c:v>0.8427</c:v>
                </c:pt>
                <c:pt idx="264">
                  <c:v>0.84309999999999996</c:v>
                </c:pt>
                <c:pt idx="265">
                  <c:v>0.84360000000000002</c:v>
                </c:pt>
                <c:pt idx="266">
                  <c:v>0.84399999999999997</c:v>
                </c:pt>
                <c:pt idx="267">
                  <c:v>0.84440000000000004</c:v>
                </c:pt>
                <c:pt idx="268">
                  <c:v>0.8448</c:v>
                </c:pt>
                <c:pt idx="269">
                  <c:v>0.84519999999999995</c:v>
                </c:pt>
                <c:pt idx="270">
                  <c:v>0.84560000000000002</c:v>
                </c:pt>
                <c:pt idx="271">
                  <c:v>0.84609999999999996</c:v>
                </c:pt>
                <c:pt idx="272">
                  <c:v>0.84650000000000003</c:v>
                </c:pt>
                <c:pt idx="273">
                  <c:v>0.84689999999999999</c:v>
                </c:pt>
                <c:pt idx="274">
                  <c:v>0.84730000000000005</c:v>
                </c:pt>
                <c:pt idx="275">
                  <c:v>0.84770000000000001</c:v>
                </c:pt>
                <c:pt idx="276">
                  <c:v>0.42699999999999999</c:v>
                </c:pt>
                <c:pt idx="277">
                  <c:v>0.35639999999999999</c:v>
                </c:pt>
                <c:pt idx="278">
                  <c:v>0.3553</c:v>
                </c:pt>
                <c:pt idx="279">
                  <c:v>0.3543</c:v>
                </c:pt>
                <c:pt idx="280">
                  <c:v>0.3533</c:v>
                </c:pt>
                <c:pt idx="281">
                  <c:v>0.3523</c:v>
                </c:pt>
                <c:pt idx="282">
                  <c:v>0.35139999999999999</c:v>
                </c:pt>
                <c:pt idx="283">
                  <c:v>0.35039999999999999</c:v>
                </c:pt>
                <c:pt idx="284">
                  <c:v>0.34949999999999998</c:v>
                </c:pt>
                <c:pt idx="285">
                  <c:v>0.34849999999999998</c:v>
                </c:pt>
                <c:pt idx="286">
                  <c:v>0.34760000000000002</c:v>
                </c:pt>
                <c:pt idx="287">
                  <c:v>0.3468</c:v>
                </c:pt>
                <c:pt idx="288">
                  <c:v>0.34599999999999997</c:v>
                </c:pt>
                <c:pt idx="289">
                  <c:v>0.34510000000000002</c:v>
                </c:pt>
                <c:pt idx="290">
                  <c:v>0.34429999999999999</c:v>
                </c:pt>
                <c:pt idx="291">
                  <c:v>0.34350000000000003</c:v>
                </c:pt>
                <c:pt idx="292">
                  <c:v>0.3427</c:v>
                </c:pt>
                <c:pt idx="293">
                  <c:v>0.34189999999999998</c:v>
                </c:pt>
                <c:pt idx="294">
                  <c:v>0.34110000000000001</c:v>
                </c:pt>
                <c:pt idx="295">
                  <c:v>0.3402</c:v>
                </c:pt>
                <c:pt idx="296">
                  <c:v>0.33939999999999998</c:v>
                </c:pt>
                <c:pt idx="297">
                  <c:v>0.33860000000000001</c:v>
                </c:pt>
                <c:pt idx="298">
                  <c:v>0.33779999999999999</c:v>
                </c:pt>
                <c:pt idx="299">
                  <c:v>0.33700000000000002</c:v>
                </c:pt>
                <c:pt idx="300">
                  <c:v>0.3362</c:v>
                </c:pt>
                <c:pt idx="301">
                  <c:v>0.33550000000000002</c:v>
                </c:pt>
                <c:pt idx="302">
                  <c:v>0.3347</c:v>
                </c:pt>
                <c:pt idx="303">
                  <c:v>0.33400000000000002</c:v>
                </c:pt>
                <c:pt idx="304">
                  <c:v>0.33329999999999999</c:v>
                </c:pt>
                <c:pt idx="305">
                  <c:v>0.3327</c:v>
                </c:pt>
                <c:pt idx="306">
                  <c:v>0.33200000000000002</c:v>
                </c:pt>
                <c:pt idx="307">
                  <c:v>0.33139999999999997</c:v>
                </c:pt>
                <c:pt idx="308">
                  <c:v>0.33069999999999999</c:v>
                </c:pt>
                <c:pt idx="309">
                  <c:v>0.33</c:v>
                </c:pt>
                <c:pt idx="310">
                  <c:v>0.32940000000000003</c:v>
                </c:pt>
                <c:pt idx="311">
                  <c:v>0.32869999999999999</c:v>
                </c:pt>
                <c:pt idx="312">
                  <c:v>0.3281</c:v>
                </c:pt>
                <c:pt idx="313">
                  <c:v>0.32750000000000001</c:v>
                </c:pt>
                <c:pt idx="314">
                  <c:v>0.32690000000000002</c:v>
                </c:pt>
                <c:pt idx="315">
                  <c:v>0.32629999999999998</c:v>
                </c:pt>
                <c:pt idx="316">
                  <c:v>0.32569999999999999</c:v>
                </c:pt>
                <c:pt idx="317">
                  <c:v>0.3251</c:v>
                </c:pt>
                <c:pt idx="318">
                  <c:v>0.3246</c:v>
                </c:pt>
                <c:pt idx="319">
                  <c:v>0.32400000000000001</c:v>
                </c:pt>
                <c:pt idx="320">
                  <c:v>0.32340000000000002</c:v>
                </c:pt>
                <c:pt idx="321">
                  <c:v>0.32279999999999998</c:v>
                </c:pt>
                <c:pt idx="322">
                  <c:v>0.32219999999999999</c:v>
                </c:pt>
                <c:pt idx="323">
                  <c:v>0.3216</c:v>
                </c:pt>
                <c:pt idx="324">
                  <c:v>0.32100000000000001</c:v>
                </c:pt>
                <c:pt idx="325">
                  <c:v>0.32040000000000002</c:v>
                </c:pt>
                <c:pt idx="326">
                  <c:v>8.6429999999999996E-3</c:v>
                </c:pt>
                <c:pt idx="327">
                  <c:v>1.664E-5</c:v>
                </c:pt>
                <c:pt idx="328">
                  <c:v>1.025E-5</c:v>
                </c:pt>
                <c:pt idx="329">
                  <c:v>1.311E-6</c:v>
                </c:pt>
                <c:pt idx="330">
                  <c:v>7.9570000000000002E-6</c:v>
                </c:pt>
                <c:pt idx="331">
                  <c:v>1.4600000000000001E-5</c:v>
                </c:pt>
                <c:pt idx="332">
                  <c:v>2.1250000000000002E-5</c:v>
                </c:pt>
                <c:pt idx="333">
                  <c:v>2.7780000000000002E-5</c:v>
                </c:pt>
                <c:pt idx="334">
                  <c:v>2.544E-5</c:v>
                </c:pt>
                <c:pt idx="335">
                  <c:v>2.3099999999999999E-5</c:v>
                </c:pt>
                <c:pt idx="336">
                  <c:v>2.0760000000000001E-5</c:v>
                </c:pt>
                <c:pt idx="337">
                  <c:v>1.8430000000000001E-5</c:v>
                </c:pt>
                <c:pt idx="338">
                  <c:v>1.609E-5</c:v>
                </c:pt>
                <c:pt idx="339">
                  <c:v>1.375E-5</c:v>
                </c:pt>
                <c:pt idx="340">
                  <c:v>1.1409999999999999E-5</c:v>
                </c:pt>
                <c:pt idx="341">
                  <c:v>9.0759999999999992E-6</c:v>
                </c:pt>
                <c:pt idx="342">
                  <c:v>6.7379999999999997E-6</c:v>
                </c:pt>
                <c:pt idx="343">
                  <c:v>4.4000000000000002E-6</c:v>
                </c:pt>
                <c:pt idx="344">
                  <c:v>2.0619999999999999E-6</c:v>
                </c:pt>
                <c:pt idx="345">
                  <c:v>0</c:v>
                </c:pt>
                <c:pt idx="346">
                  <c:v>1.99E-6</c:v>
                </c:pt>
                <c:pt idx="347">
                  <c:v>8.354E-6</c:v>
                </c:pt>
                <c:pt idx="348">
                  <c:v>1.472E-5</c:v>
                </c:pt>
                <c:pt idx="349">
                  <c:v>2.1080000000000001E-5</c:v>
                </c:pt>
                <c:pt idx="350">
                  <c:v>2.745E-5</c:v>
                </c:pt>
                <c:pt idx="351">
                  <c:v>2.548E-5</c:v>
                </c:pt>
                <c:pt idx="352">
                  <c:v>2.3519999999999998E-5</c:v>
                </c:pt>
                <c:pt idx="353">
                  <c:v>2.1549999999999999E-5</c:v>
                </c:pt>
                <c:pt idx="354">
                  <c:v>1.959E-5</c:v>
                </c:pt>
                <c:pt idx="355">
                  <c:v>1.7620000000000001E-5</c:v>
                </c:pt>
                <c:pt idx="356">
                  <c:v>1.5659999999999999E-5</c:v>
                </c:pt>
                <c:pt idx="357">
                  <c:v>1.3689999999999999E-5</c:v>
                </c:pt>
                <c:pt idx="358">
                  <c:v>1.3210000000000001E-5</c:v>
                </c:pt>
                <c:pt idx="359">
                  <c:v>1.3200000000000001E-5</c:v>
                </c:pt>
                <c:pt idx="360">
                  <c:v>1.3200000000000001E-5</c:v>
                </c:pt>
                <c:pt idx="361">
                  <c:v>1.3190000000000001E-5</c:v>
                </c:pt>
                <c:pt idx="362">
                  <c:v>1.3190000000000001E-5</c:v>
                </c:pt>
                <c:pt idx="363">
                  <c:v>1.3190000000000001E-5</c:v>
                </c:pt>
                <c:pt idx="364">
                  <c:v>1.3179999999999999E-5</c:v>
                </c:pt>
                <c:pt idx="365">
                  <c:v>1.3179999999999999E-5</c:v>
                </c:pt>
                <c:pt idx="366">
                  <c:v>1.3169999999999999E-5</c:v>
                </c:pt>
                <c:pt idx="367">
                  <c:v>1.3169999999999999E-5</c:v>
                </c:pt>
                <c:pt idx="368">
                  <c:v>1.3169999999999999E-5</c:v>
                </c:pt>
                <c:pt idx="369">
                  <c:v>1.3159999999999999E-5</c:v>
                </c:pt>
                <c:pt idx="370">
                  <c:v>1.3159999999999999E-5</c:v>
                </c:pt>
                <c:pt idx="371">
                  <c:v>1.3149999999999999E-5</c:v>
                </c:pt>
                <c:pt idx="372">
                  <c:v>1.3149999999999999E-5</c:v>
                </c:pt>
                <c:pt idx="373">
                  <c:v>1.3149999999999999E-5</c:v>
                </c:pt>
                <c:pt idx="374">
                  <c:v>1.314E-5</c:v>
                </c:pt>
                <c:pt idx="375">
                  <c:v>1.314E-5</c:v>
                </c:pt>
                <c:pt idx="376">
                  <c:v>1.313E-5</c:v>
                </c:pt>
                <c:pt idx="377">
                  <c:v>1.313E-5</c:v>
                </c:pt>
                <c:pt idx="378">
                  <c:v>1.313E-5</c:v>
                </c:pt>
                <c:pt idx="379">
                  <c:v>1.314E-5</c:v>
                </c:pt>
                <c:pt idx="380">
                  <c:v>1.314E-5</c:v>
                </c:pt>
                <c:pt idx="381">
                  <c:v>1.3149999999999999E-5</c:v>
                </c:pt>
                <c:pt idx="382">
                  <c:v>1.3149999999999999E-5</c:v>
                </c:pt>
                <c:pt idx="383">
                  <c:v>1.3149999999999999E-5</c:v>
                </c:pt>
                <c:pt idx="384">
                  <c:v>1.3159999999999999E-5</c:v>
                </c:pt>
                <c:pt idx="385">
                  <c:v>1.3159999999999999E-5</c:v>
                </c:pt>
                <c:pt idx="386">
                  <c:v>1.3169999999999999E-5</c:v>
                </c:pt>
                <c:pt idx="387">
                  <c:v>1.3169999999999999E-5</c:v>
                </c:pt>
                <c:pt idx="388">
                  <c:v>1.3179999999999999E-5</c:v>
                </c:pt>
                <c:pt idx="389">
                  <c:v>1.3179999999999999E-5</c:v>
                </c:pt>
                <c:pt idx="390">
                  <c:v>1.3179999999999999E-5</c:v>
                </c:pt>
                <c:pt idx="391">
                  <c:v>1.3190000000000001E-5</c:v>
                </c:pt>
                <c:pt idx="392">
                  <c:v>1.3190000000000001E-5</c:v>
                </c:pt>
                <c:pt idx="393">
                  <c:v>1.3200000000000001E-5</c:v>
                </c:pt>
                <c:pt idx="394">
                  <c:v>1.3200000000000001E-5</c:v>
                </c:pt>
                <c:pt idx="395">
                  <c:v>1.3210000000000001E-5</c:v>
                </c:pt>
                <c:pt idx="396">
                  <c:v>1.3210000000000001E-5</c:v>
                </c:pt>
                <c:pt idx="397">
                  <c:v>1.3210000000000001E-5</c:v>
                </c:pt>
                <c:pt idx="398">
                  <c:v>1.3190000000000001E-5</c:v>
                </c:pt>
                <c:pt idx="399">
                  <c:v>1.3159999999999999E-5</c:v>
                </c:pt>
                <c:pt idx="400">
                  <c:v>1.314E-5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BC-41EE-B8DC-EA699C72EE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9885640"/>
        <c:axId val="409889952"/>
      </c:scatterChart>
      <c:valAx>
        <c:axId val="409885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889952"/>
        <c:crosses val="autoZero"/>
        <c:crossBetween val="midCat"/>
      </c:valAx>
      <c:valAx>
        <c:axId val="409889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Rbl</a:t>
                </a:r>
                <a:r>
                  <a:rPr lang="en-US" baseline="0"/>
                  <a:t> (Volts)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885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[NTI.xlsx]Sheet1!$A$1:$A$91</c:f>
              <c:numCache>
                <c:formatCode>0.00E+00</c:formatCode>
                <c:ptCount val="9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</c:numCache>
            </c:numRef>
          </c:xVal>
          <c:yVal>
            <c:numRef>
              <c:f>[NTI.xlsx]Sheet1!$B$1:$B$91</c:f>
              <c:numCache>
                <c:formatCode>0.00E+00</c:formatCode>
                <c:ptCount val="91"/>
                <c:pt idx="0">
                  <c:v>0.9</c:v>
                </c:pt>
                <c:pt idx="1">
                  <c:v>0.9</c:v>
                </c:pt>
                <c:pt idx="2">
                  <c:v>0.9</c:v>
                </c:pt>
                <c:pt idx="3">
                  <c:v>0.9</c:v>
                </c:pt>
                <c:pt idx="4">
                  <c:v>0.9</c:v>
                </c:pt>
                <c:pt idx="5">
                  <c:v>0.9</c:v>
                </c:pt>
                <c:pt idx="6">
                  <c:v>0.9</c:v>
                </c:pt>
                <c:pt idx="7">
                  <c:v>0.9</c:v>
                </c:pt>
                <c:pt idx="8">
                  <c:v>0.9</c:v>
                </c:pt>
                <c:pt idx="9">
                  <c:v>0.9</c:v>
                </c:pt>
                <c:pt idx="10">
                  <c:v>0.9</c:v>
                </c:pt>
                <c:pt idx="11">
                  <c:v>0.9</c:v>
                </c:pt>
                <c:pt idx="12">
                  <c:v>0.9</c:v>
                </c:pt>
                <c:pt idx="13">
                  <c:v>0.9</c:v>
                </c:pt>
                <c:pt idx="14">
                  <c:v>0.9</c:v>
                </c:pt>
                <c:pt idx="15">
                  <c:v>0.9</c:v>
                </c:pt>
                <c:pt idx="16">
                  <c:v>0.9</c:v>
                </c:pt>
                <c:pt idx="17">
                  <c:v>0.9</c:v>
                </c:pt>
                <c:pt idx="18">
                  <c:v>0.89990000000000003</c:v>
                </c:pt>
                <c:pt idx="19">
                  <c:v>0.89990000000000003</c:v>
                </c:pt>
                <c:pt idx="20">
                  <c:v>0.89990000000000003</c:v>
                </c:pt>
                <c:pt idx="21">
                  <c:v>0.89980000000000004</c:v>
                </c:pt>
                <c:pt idx="22">
                  <c:v>0.89980000000000004</c:v>
                </c:pt>
                <c:pt idx="23">
                  <c:v>0.89959999999999996</c:v>
                </c:pt>
                <c:pt idx="24">
                  <c:v>0.89949999999999997</c:v>
                </c:pt>
                <c:pt idx="25">
                  <c:v>0.89929999999999999</c:v>
                </c:pt>
                <c:pt idx="26">
                  <c:v>0.89890000000000003</c:v>
                </c:pt>
                <c:pt idx="27">
                  <c:v>0.89849999999999997</c:v>
                </c:pt>
                <c:pt idx="28">
                  <c:v>0.89780000000000004</c:v>
                </c:pt>
                <c:pt idx="29">
                  <c:v>0.89690000000000003</c:v>
                </c:pt>
                <c:pt idx="30">
                  <c:v>0.89559999999999995</c:v>
                </c:pt>
                <c:pt idx="31">
                  <c:v>0.89370000000000005</c:v>
                </c:pt>
                <c:pt idx="32">
                  <c:v>0.89080000000000004</c:v>
                </c:pt>
                <c:pt idx="33">
                  <c:v>0.88639999999999997</c:v>
                </c:pt>
                <c:pt idx="34">
                  <c:v>0.87880000000000003</c:v>
                </c:pt>
                <c:pt idx="35">
                  <c:v>0.86409999999999998</c:v>
                </c:pt>
                <c:pt idx="36">
                  <c:v>0.82150000000000001</c:v>
                </c:pt>
                <c:pt idx="37">
                  <c:v>0.67130000000000001</c:v>
                </c:pt>
                <c:pt idx="38">
                  <c:v>0.48449999999999999</c:v>
                </c:pt>
                <c:pt idx="39">
                  <c:v>0.30130000000000001</c:v>
                </c:pt>
                <c:pt idx="40">
                  <c:v>0.20349999999999999</c:v>
                </c:pt>
                <c:pt idx="41">
                  <c:v>0.1741</c:v>
                </c:pt>
                <c:pt idx="42">
                  <c:v>0.1598</c:v>
                </c:pt>
                <c:pt idx="43">
                  <c:v>0.15049999999999999</c:v>
                </c:pt>
                <c:pt idx="44">
                  <c:v>0.14369999999999999</c:v>
                </c:pt>
                <c:pt idx="45">
                  <c:v>0.13830000000000001</c:v>
                </c:pt>
                <c:pt idx="46">
                  <c:v>0.13370000000000001</c:v>
                </c:pt>
                <c:pt idx="47">
                  <c:v>0.12970000000000001</c:v>
                </c:pt>
                <c:pt idx="48">
                  <c:v>0.126</c:v>
                </c:pt>
                <c:pt idx="49">
                  <c:v>0.1226</c:v>
                </c:pt>
                <c:pt idx="50">
                  <c:v>0.1193</c:v>
                </c:pt>
                <c:pt idx="51">
                  <c:v>0.1166</c:v>
                </c:pt>
                <c:pt idx="52">
                  <c:v>0.1159</c:v>
                </c:pt>
                <c:pt idx="53">
                  <c:v>0.1129</c:v>
                </c:pt>
                <c:pt idx="54">
                  <c:v>0.1099</c:v>
                </c:pt>
                <c:pt idx="55">
                  <c:v>0.107</c:v>
                </c:pt>
                <c:pt idx="56">
                  <c:v>0.1042</c:v>
                </c:pt>
                <c:pt idx="57">
                  <c:v>0.1014</c:v>
                </c:pt>
                <c:pt idx="58">
                  <c:v>9.8809999999999995E-2</c:v>
                </c:pt>
                <c:pt idx="59">
                  <c:v>9.6930000000000002E-2</c:v>
                </c:pt>
                <c:pt idx="60">
                  <c:v>9.5939999999999998E-2</c:v>
                </c:pt>
                <c:pt idx="61">
                  <c:v>9.357E-2</c:v>
                </c:pt>
                <c:pt idx="62">
                  <c:v>9.1289999999999996E-2</c:v>
                </c:pt>
                <c:pt idx="63">
                  <c:v>8.9099999999999999E-2</c:v>
                </c:pt>
                <c:pt idx="64">
                  <c:v>8.6999999999999994E-2</c:v>
                </c:pt>
                <c:pt idx="65">
                  <c:v>8.4970000000000004E-2</c:v>
                </c:pt>
                <c:pt idx="66">
                  <c:v>8.3019999999999997E-2</c:v>
                </c:pt>
                <c:pt idx="67">
                  <c:v>8.1110000000000002E-2</c:v>
                </c:pt>
                <c:pt idx="68">
                  <c:v>7.9259999999999997E-2</c:v>
                </c:pt>
                <c:pt idx="69">
                  <c:v>7.7450000000000005E-2</c:v>
                </c:pt>
                <c:pt idx="70">
                  <c:v>7.5670000000000001E-2</c:v>
                </c:pt>
                <c:pt idx="71">
                  <c:v>7.3910000000000003E-2</c:v>
                </c:pt>
                <c:pt idx="72">
                  <c:v>7.2169999999999998E-2</c:v>
                </c:pt>
                <c:pt idx="73">
                  <c:v>7.0430000000000006E-2</c:v>
                </c:pt>
                <c:pt idx="74">
                  <c:v>6.8690000000000001E-2</c:v>
                </c:pt>
                <c:pt idx="75">
                  <c:v>6.694E-2</c:v>
                </c:pt>
                <c:pt idx="76">
                  <c:v>6.5170000000000006E-2</c:v>
                </c:pt>
                <c:pt idx="77">
                  <c:v>6.3369999999999996E-2</c:v>
                </c:pt>
                <c:pt idx="78">
                  <c:v>6.1530000000000001E-2</c:v>
                </c:pt>
                <c:pt idx="79">
                  <c:v>5.9650000000000002E-2</c:v>
                </c:pt>
                <c:pt idx="80">
                  <c:v>5.7700000000000001E-2</c:v>
                </c:pt>
                <c:pt idx="81">
                  <c:v>5.5669999999999997E-2</c:v>
                </c:pt>
                <c:pt idx="82">
                  <c:v>5.355E-2</c:v>
                </c:pt>
                <c:pt idx="83">
                  <c:v>5.1319999999999998E-2</c:v>
                </c:pt>
                <c:pt idx="84">
                  <c:v>4.8959999999999997E-2</c:v>
                </c:pt>
                <c:pt idx="85">
                  <c:v>4.6460000000000001E-2</c:v>
                </c:pt>
                <c:pt idx="86">
                  <c:v>4.3790000000000003E-2</c:v>
                </c:pt>
                <c:pt idx="87">
                  <c:v>4.2220000000000001E-2</c:v>
                </c:pt>
                <c:pt idx="88">
                  <c:v>3.925E-2</c:v>
                </c:pt>
                <c:pt idx="89">
                  <c:v>3.6020000000000003E-2</c:v>
                </c:pt>
                <c:pt idx="90">
                  <c:v>3.4070000000000003E-2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5C7-4FFD-865E-8562454113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3264680"/>
        <c:axId val="373261544"/>
      </c:scatterChart>
      <c:valAx>
        <c:axId val="373264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261544"/>
        <c:crosses val="autoZero"/>
        <c:crossBetween val="midCat"/>
      </c:valAx>
      <c:valAx>
        <c:axId val="373261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264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Sheet1!$K$1</c:f>
              <c:strCache>
                <c:ptCount val="1"/>
                <c:pt idx="0">
                  <c:v>wwl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Sheet1!$J$2:$J$402</c:f>
              <c:numCache>
                <c:formatCode>0.00E+00</c:formatCode>
                <c:ptCount val="401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Sheet1!$K$2:$K$402</c:f>
              <c:numCache>
                <c:formatCode>0.00E+00</c:formatCode>
                <c:ptCount val="4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0.9</c:v>
                </c:pt>
                <c:pt idx="77">
                  <c:v>0.9</c:v>
                </c:pt>
                <c:pt idx="78">
                  <c:v>0.9</c:v>
                </c:pt>
                <c:pt idx="79">
                  <c:v>0.9</c:v>
                </c:pt>
                <c:pt idx="80">
                  <c:v>0.9</c:v>
                </c:pt>
                <c:pt idx="81">
                  <c:v>0.9</c:v>
                </c:pt>
                <c:pt idx="82">
                  <c:v>0.9</c:v>
                </c:pt>
                <c:pt idx="83">
                  <c:v>0.9</c:v>
                </c:pt>
                <c:pt idx="84">
                  <c:v>0.9</c:v>
                </c:pt>
                <c:pt idx="85">
                  <c:v>0.9</c:v>
                </c:pt>
                <c:pt idx="86">
                  <c:v>0.9</c:v>
                </c:pt>
                <c:pt idx="87">
                  <c:v>0.9</c:v>
                </c:pt>
                <c:pt idx="88">
                  <c:v>0.9</c:v>
                </c:pt>
                <c:pt idx="89">
                  <c:v>0.9</c:v>
                </c:pt>
                <c:pt idx="90">
                  <c:v>0.9</c:v>
                </c:pt>
                <c:pt idx="91">
                  <c:v>0.9</c:v>
                </c:pt>
                <c:pt idx="92">
                  <c:v>0.9</c:v>
                </c:pt>
                <c:pt idx="93">
                  <c:v>0.9</c:v>
                </c:pt>
                <c:pt idx="94">
                  <c:v>0.9</c:v>
                </c:pt>
                <c:pt idx="95">
                  <c:v>0.9</c:v>
                </c:pt>
                <c:pt idx="96">
                  <c:v>0.9</c:v>
                </c:pt>
                <c:pt idx="97">
                  <c:v>0.9</c:v>
                </c:pt>
                <c:pt idx="98">
                  <c:v>0.9</c:v>
                </c:pt>
                <c:pt idx="99">
                  <c:v>0.9</c:v>
                </c:pt>
                <c:pt idx="100">
                  <c:v>0.9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0.9</c:v>
                </c:pt>
                <c:pt idx="177">
                  <c:v>0.9</c:v>
                </c:pt>
                <c:pt idx="178">
                  <c:v>0.9</c:v>
                </c:pt>
                <c:pt idx="179">
                  <c:v>0.9</c:v>
                </c:pt>
                <c:pt idx="180">
                  <c:v>0.9</c:v>
                </c:pt>
                <c:pt idx="181">
                  <c:v>0.9</c:v>
                </c:pt>
                <c:pt idx="182">
                  <c:v>0.9</c:v>
                </c:pt>
                <c:pt idx="183">
                  <c:v>0.9</c:v>
                </c:pt>
                <c:pt idx="184">
                  <c:v>0.9</c:v>
                </c:pt>
                <c:pt idx="185">
                  <c:v>0.9</c:v>
                </c:pt>
                <c:pt idx="186">
                  <c:v>0.9</c:v>
                </c:pt>
                <c:pt idx="187">
                  <c:v>0.9</c:v>
                </c:pt>
                <c:pt idx="188">
                  <c:v>0.9</c:v>
                </c:pt>
                <c:pt idx="189">
                  <c:v>0.9</c:v>
                </c:pt>
                <c:pt idx="190">
                  <c:v>0.9</c:v>
                </c:pt>
                <c:pt idx="191">
                  <c:v>0.9</c:v>
                </c:pt>
                <c:pt idx="192">
                  <c:v>0.9</c:v>
                </c:pt>
                <c:pt idx="193">
                  <c:v>0.9</c:v>
                </c:pt>
                <c:pt idx="194">
                  <c:v>0.9</c:v>
                </c:pt>
                <c:pt idx="195">
                  <c:v>0.9</c:v>
                </c:pt>
                <c:pt idx="196">
                  <c:v>0.9</c:v>
                </c:pt>
                <c:pt idx="197">
                  <c:v>0.9</c:v>
                </c:pt>
                <c:pt idx="198">
                  <c:v>0.9</c:v>
                </c:pt>
                <c:pt idx="199">
                  <c:v>0.9</c:v>
                </c:pt>
                <c:pt idx="200">
                  <c:v>0.9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0.9</c:v>
                </c:pt>
                <c:pt idx="277">
                  <c:v>0.9</c:v>
                </c:pt>
                <c:pt idx="278">
                  <c:v>0.9</c:v>
                </c:pt>
                <c:pt idx="279">
                  <c:v>0.9</c:v>
                </c:pt>
                <c:pt idx="280">
                  <c:v>0.9</c:v>
                </c:pt>
                <c:pt idx="281">
                  <c:v>0.9</c:v>
                </c:pt>
                <c:pt idx="282">
                  <c:v>0.9</c:v>
                </c:pt>
                <c:pt idx="283">
                  <c:v>0.9</c:v>
                </c:pt>
                <c:pt idx="284">
                  <c:v>0.9</c:v>
                </c:pt>
                <c:pt idx="285">
                  <c:v>0.9</c:v>
                </c:pt>
                <c:pt idx="286">
                  <c:v>0.9</c:v>
                </c:pt>
                <c:pt idx="287">
                  <c:v>0.9</c:v>
                </c:pt>
                <c:pt idx="288">
                  <c:v>0.9</c:v>
                </c:pt>
                <c:pt idx="289">
                  <c:v>0.9</c:v>
                </c:pt>
                <c:pt idx="290">
                  <c:v>0.9</c:v>
                </c:pt>
                <c:pt idx="291">
                  <c:v>0.9</c:v>
                </c:pt>
                <c:pt idx="292">
                  <c:v>0.9</c:v>
                </c:pt>
                <c:pt idx="293">
                  <c:v>0.9</c:v>
                </c:pt>
                <c:pt idx="294">
                  <c:v>0.9</c:v>
                </c:pt>
                <c:pt idx="295">
                  <c:v>0.9</c:v>
                </c:pt>
                <c:pt idx="296">
                  <c:v>0.9</c:v>
                </c:pt>
                <c:pt idx="297">
                  <c:v>0.9</c:v>
                </c:pt>
                <c:pt idx="298">
                  <c:v>0.9</c:v>
                </c:pt>
                <c:pt idx="299">
                  <c:v>0.9</c:v>
                </c:pt>
                <c:pt idx="300">
                  <c:v>0.9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48-47AD-A5B2-8EA1BFFF2A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2056552"/>
        <c:axId val="412060864"/>
      </c:scatterChart>
      <c:valAx>
        <c:axId val="412056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060864"/>
        <c:crosses val="autoZero"/>
        <c:crossBetween val="midCat"/>
      </c:valAx>
      <c:valAx>
        <c:axId val="41206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Wwl</a:t>
                </a:r>
                <a:r>
                  <a:rPr lang="en-US" dirty="0"/>
                  <a:t>(Volts)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0565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wbl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Sheet1!$G$2:$G$402</c:f>
              <c:numCache>
                <c:formatCode>0.00E+00</c:formatCode>
                <c:ptCount val="401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Sheet1!$H$2:$H$402</c:f>
              <c:numCache>
                <c:formatCode>0.00E+00</c:formatCode>
                <c:ptCount val="4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0.45</c:v>
                </c:pt>
                <c:pt idx="52">
                  <c:v>0.45</c:v>
                </c:pt>
                <c:pt idx="53">
                  <c:v>0.45</c:v>
                </c:pt>
                <c:pt idx="54">
                  <c:v>0.45</c:v>
                </c:pt>
                <c:pt idx="55">
                  <c:v>0.45</c:v>
                </c:pt>
                <c:pt idx="56">
                  <c:v>0.45</c:v>
                </c:pt>
                <c:pt idx="57">
                  <c:v>0.45</c:v>
                </c:pt>
                <c:pt idx="58">
                  <c:v>0.45</c:v>
                </c:pt>
                <c:pt idx="59">
                  <c:v>0.45</c:v>
                </c:pt>
                <c:pt idx="60">
                  <c:v>0.45</c:v>
                </c:pt>
                <c:pt idx="61">
                  <c:v>0.45</c:v>
                </c:pt>
                <c:pt idx="62">
                  <c:v>0.45</c:v>
                </c:pt>
                <c:pt idx="63">
                  <c:v>0.45</c:v>
                </c:pt>
                <c:pt idx="64">
                  <c:v>0.45</c:v>
                </c:pt>
                <c:pt idx="65">
                  <c:v>0.45</c:v>
                </c:pt>
                <c:pt idx="66">
                  <c:v>0.45</c:v>
                </c:pt>
                <c:pt idx="67">
                  <c:v>0.45</c:v>
                </c:pt>
                <c:pt idx="68">
                  <c:v>0.45</c:v>
                </c:pt>
                <c:pt idx="69">
                  <c:v>0.45</c:v>
                </c:pt>
                <c:pt idx="70">
                  <c:v>0.45</c:v>
                </c:pt>
                <c:pt idx="71">
                  <c:v>0.45</c:v>
                </c:pt>
                <c:pt idx="72">
                  <c:v>0.45</c:v>
                </c:pt>
                <c:pt idx="73">
                  <c:v>0.45</c:v>
                </c:pt>
                <c:pt idx="74">
                  <c:v>0.45</c:v>
                </c:pt>
                <c:pt idx="75">
                  <c:v>0.45</c:v>
                </c:pt>
                <c:pt idx="76">
                  <c:v>0.45</c:v>
                </c:pt>
                <c:pt idx="77">
                  <c:v>0.45</c:v>
                </c:pt>
                <c:pt idx="78">
                  <c:v>0.45</c:v>
                </c:pt>
                <c:pt idx="79">
                  <c:v>0.45</c:v>
                </c:pt>
                <c:pt idx="80">
                  <c:v>0.45</c:v>
                </c:pt>
                <c:pt idx="81">
                  <c:v>0.45</c:v>
                </c:pt>
                <c:pt idx="82">
                  <c:v>0.45</c:v>
                </c:pt>
                <c:pt idx="83">
                  <c:v>0.45</c:v>
                </c:pt>
                <c:pt idx="84">
                  <c:v>0.45</c:v>
                </c:pt>
                <c:pt idx="85">
                  <c:v>0.45</c:v>
                </c:pt>
                <c:pt idx="86">
                  <c:v>0.45</c:v>
                </c:pt>
                <c:pt idx="87">
                  <c:v>0.45</c:v>
                </c:pt>
                <c:pt idx="88">
                  <c:v>0.45</c:v>
                </c:pt>
                <c:pt idx="89">
                  <c:v>0.45</c:v>
                </c:pt>
                <c:pt idx="90">
                  <c:v>0.45</c:v>
                </c:pt>
                <c:pt idx="91">
                  <c:v>0.45</c:v>
                </c:pt>
                <c:pt idx="92">
                  <c:v>0.45</c:v>
                </c:pt>
                <c:pt idx="93">
                  <c:v>0.45</c:v>
                </c:pt>
                <c:pt idx="94">
                  <c:v>0.45</c:v>
                </c:pt>
                <c:pt idx="95">
                  <c:v>0.45</c:v>
                </c:pt>
                <c:pt idx="96">
                  <c:v>0.45</c:v>
                </c:pt>
                <c:pt idx="97">
                  <c:v>0.45</c:v>
                </c:pt>
                <c:pt idx="98">
                  <c:v>0.45</c:v>
                </c:pt>
                <c:pt idx="99">
                  <c:v>0.45</c:v>
                </c:pt>
                <c:pt idx="100">
                  <c:v>0.45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0.9</c:v>
                </c:pt>
                <c:pt idx="152">
                  <c:v>0.9</c:v>
                </c:pt>
                <c:pt idx="153">
                  <c:v>0.9</c:v>
                </c:pt>
                <c:pt idx="154">
                  <c:v>0.9</c:v>
                </c:pt>
                <c:pt idx="155">
                  <c:v>0.9</c:v>
                </c:pt>
                <c:pt idx="156">
                  <c:v>0.9</c:v>
                </c:pt>
                <c:pt idx="157">
                  <c:v>0.9</c:v>
                </c:pt>
                <c:pt idx="158">
                  <c:v>0.9</c:v>
                </c:pt>
                <c:pt idx="159">
                  <c:v>0.9</c:v>
                </c:pt>
                <c:pt idx="160">
                  <c:v>0.9</c:v>
                </c:pt>
                <c:pt idx="161">
                  <c:v>0.9</c:v>
                </c:pt>
                <c:pt idx="162">
                  <c:v>0.9</c:v>
                </c:pt>
                <c:pt idx="163">
                  <c:v>0.9</c:v>
                </c:pt>
                <c:pt idx="164">
                  <c:v>0.9</c:v>
                </c:pt>
                <c:pt idx="165">
                  <c:v>0.9</c:v>
                </c:pt>
                <c:pt idx="166">
                  <c:v>0.9</c:v>
                </c:pt>
                <c:pt idx="167">
                  <c:v>0.9</c:v>
                </c:pt>
                <c:pt idx="168">
                  <c:v>0.9</c:v>
                </c:pt>
                <c:pt idx="169">
                  <c:v>0.9</c:v>
                </c:pt>
                <c:pt idx="170">
                  <c:v>0.9</c:v>
                </c:pt>
                <c:pt idx="171">
                  <c:v>0.9</c:v>
                </c:pt>
                <c:pt idx="172">
                  <c:v>0.9</c:v>
                </c:pt>
                <c:pt idx="173">
                  <c:v>0.9</c:v>
                </c:pt>
                <c:pt idx="174">
                  <c:v>0.9</c:v>
                </c:pt>
                <c:pt idx="175">
                  <c:v>0.9</c:v>
                </c:pt>
                <c:pt idx="176">
                  <c:v>0.9</c:v>
                </c:pt>
                <c:pt idx="177">
                  <c:v>0.9</c:v>
                </c:pt>
                <c:pt idx="178">
                  <c:v>0.9</c:v>
                </c:pt>
                <c:pt idx="179">
                  <c:v>0.9</c:v>
                </c:pt>
                <c:pt idx="180">
                  <c:v>0.9</c:v>
                </c:pt>
                <c:pt idx="181">
                  <c:v>0.9</c:v>
                </c:pt>
                <c:pt idx="182">
                  <c:v>0.9</c:v>
                </c:pt>
                <c:pt idx="183">
                  <c:v>0.9</c:v>
                </c:pt>
                <c:pt idx="184">
                  <c:v>0.9</c:v>
                </c:pt>
                <c:pt idx="185">
                  <c:v>0.9</c:v>
                </c:pt>
                <c:pt idx="186">
                  <c:v>0.9</c:v>
                </c:pt>
                <c:pt idx="187">
                  <c:v>0.9</c:v>
                </c:pt>
                <c:pt idx="188">
                  <c:v>0.9</c:v>
                </c:pt>
                <c:pt idx="189">
                  <c:v>0.9</c:v>
                </c:pt>
                <c:pt idx="190">
                  <c:v>0.9</c:v>
                </c:pt>
                <c:pt idx="191">
                  <c:v>0.9</c:v>
                </c:pt>
                <c:pt idx="192">
                  <c:v>0.9</c:v>
                </c:pt>
                <c:pt idx="193">
                  <c:v>0.9</c:v>
                </c:pt>
                <c:pt idx="194">
                  <c:v>0.9</c:v>
                </c:pt>
                <c:pt idx="195">
                  <c:v>0.9</c:v>
                </c:pt>
                <c:pt idx="196">
                  <c:v>0.9</c:v>
                </c:pt>
                <c:pt idx="197">
                  <c:v>0.9</c:v>
                </c:pt>
                <c:pt idx="198">
                  <c:v>0.9</c:v>
                </c:pt>
                <c:pt idx="199">
                  <c:v>0.9</c:v>
                </c:pt>
                <c:pt idx="200">
                  <c:v>0.9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C8C-4A23-9BE0-C28BCF454E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2054592"/>
        <c:axId val="412059688"/>
      </c:scatterChart>
      <c:valAx>
        <c:axId val="41205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059688"/>
        <c:crosses val="autoZero"/>
        <c:crossBetween val="midCat"/>
      </c:valAx>
      <c:valAx>
        <c:axId val="412059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Wbl</a:t>
                </a:r>
                <a:r>
                  <a:rPr lang="en-US" dirty="0"/>
                  <a:t>(Volts)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054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Sheet1!$A$2:$A$403</c:f>
              <c:numCache>
                <c:formatCode>0.00E+00</c:formatCode>
                <c:ptCount val="402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Sheet1!$B$2:$B$403</c:f>
              <c:numCache>
                <c:formatCode>0.00E+00</c:formatCode>
                <c:ptCount val="402"/>
                <c:pt idx="0">
                  <c:v>0.44600000000000001</c:v>
                </c:pt>
                <c:pt idx="1">
                  <c:v>0.44600000000000001</c:v>
                </c:pt>
                <c:pt idx="2">
                  <c:v>0.44600000000000001</c:v>
                </c:pt>
                <c:pt idx="3">
                  <c:v>0.44600000000000001</c:v>
                </c:pt>
                <c:pt idx="4">
                  <c:v>0.44600000000000001</c:v>
                </c:pt>
                <c:pt idx="5">
                  <c:v>0.44600000000000001</c:v>
                </c:pt>
                <c:pt idx="6">
                  <c:v>0.44600000000000001</c:v>
                </c:pt>
                <c:pt idx="7">
                  <c:v>0.44600000000000001</c:v>
                </c:pt>
                <c:pt idx="8">
                  <c:v>0.44600000000000001</c:v>
                </c:pt>
                <c:pt idx="9">
                  <c:v>0.44600000000000001</c:v>
                </c:pt>
                <c:pt idx="10">
                  <c:v>0.44600000000000001</c:v>
                </c:pt>
                <c:pt idx="11">
                  <c:v>0.44600000000000001</c:v>
                </c:pt>
                <c:pt idx="12">
                  <c:v>0.44600000000000001</c:v>
                </c:pt>
                <c:pt idx="13">
                  <c:v>0.44600000000000001</c:v>
                </c:pt>
                <c:pt idx="14">
                  <c:v>0.44600000000000001</c:v>
                </c:pt>
                <c:pt idx="15">
                  <c:v>0.44600000000000001</c:v>
                </c:pt>
                <c:pt idx="16">
                  <c:v>0.44600000000000001</c:v>
                </c:pt>
                <c:pt idx="17">
                  <c:v>0.44600000000000001</c:v>
                </c:pt>
                <c:pt idx="18">
                  <c:v>0.44600000000000001</c:v>
                </c:pt>
                <c:pt idx="19">
                  <c:v>0.44600000000000001</c:v>
                </c:pt>
                <c:pt idx="20">
                  <c:v>0.44600000000000001</c:v>
                </c:pt>
                <c:pt idx="21">
                  <c:v>0.44600000000000001</c:v>
                </c:pt>
                <c:pt idx="22">
                  <c:v>0.44600000000000001</c:v>
                </c:pt>
                <c:pt idx="23">
                  <c:v>0.44600000000000001</c:v>
                </c:pt>
                <c:pt idx="24">
                  <c:v>0.44600000000000001</c:v>
                </c:pt>
                <c:pt idx="25">
                  <c:v>0.44600000000000001</c:v>
                </c:pt>
                <c:pt idx="26">
                  <c:v>0.44600000000000001</c:v>
                </c:pt>
                <c:pt idx="27">
                  <c:v>0.44600000000000001</c:v>
                </c:pt>
                <c:pt idx="28">
                  <c:v>0.44600000000000001</c:v>
                </c:pt>
                <c:pt idx="29">
                  <c:v>0.44600000000000001</c:v>
                </c:pt>
                <c:pt idx="30">
                  <c:v>0.44600000000000001</c:v>
                </c:pt>
                <c:pt idx="31">
                  <c:v>0.44600000000000001</c:v>
                </c:pt>
                <c:pt idx="32">
                  <c:v>0.44600000000000001</c:v>
                </c:pt>
                <c:pt idx="33">
                  <c:v>0.44600000000000001</c:v>
                </c:pt>
                <c:pt idx="34">
                  <c:v>0.44600000000000001</c:v>
                </c:pt>
                <c:pt idx="35">
                  <c:v>0.44600000000000001</c:v>
                </c:pt>
                <c:pt idx="36">
                  <c:v>0.44600000000000001</c:v>
                </c:pt>
                <c:pt idx="37">
                  <c:v>0.44600000000000001</c:v>
                </c:pt>
                <c:pt idx="38">
                  <c:v>0.44600000000000001</c:v>
                </c:pt>
                <c:pt idx="39">
                  <c:v>0.44600000000000001</c:v>
                </c:pt>
                <c:pt idx="40">
                  <c:v>0.44600000000000001</c:v>
                </c:pt>
                <c:pt idx="41">
                  <c:v>0.44600000000000001</c:v>
                </c:pt>
                <c:pt idx="42">
                  <c:v>0.44600000000000001</c:v>
                </c:pt>
                <c:pt idx="43">
                  <c:v>0.44600000000000001</c:v>
                </c:pt>
                <c:pt idx="44">
                  <c:v>0.44600000000000001</c:v>
                </c:pt>
                <c:pt idx="45">
                  <c:v>0.44600000000000001</c:v>
                </c:pt>
                <c:pt idx="46">
                  <c:v>0.44600000000000001</c:v>
                </c:pt>
                <c:pt idx="47">
                  <c:v>0.44600000000000001</c:v>
                </c:pt>
                <c:pt idx="48">
                  <c:v>0.44600000000000001</c:v>
                </c:pt>
                <c:pt idx="49">
                  <c:v>0.44600000000000001</c:v>
                </c:pt>
                <c:pt idx="50">
                  <c:v>0.44600000000000001</c:v>
                </c:pt>
                <c:pt idx="51">
                  <c:v>0.45369999999999999</c:v>
                </c:pt>
                <c:pt idx="52">
                  <c:v>0.4481</c:v>
                </c:pt>
                <c:pt idx="53">
                  <c:v>0.4466</c:v>
                </c:pt>
                <c:pt idx="54">
                  <c:v>0.44629999999999997</c:v>
                </c:pt>
                <c:pt idx="55">
                  <c:v>0.44619999999999999</c:v>
                </c:pt>
                <c:pt idx="56">
                  <c:v>0.44619999999999999</c:v>
                </c:pt>
                <c:pt idx="57">
                  <c:v>0.44619999999999999</c:v>
                </c:pt>
                <c:pt idx="58">
                  <c:v>0.44619999999999999</c:v>
                </c:pt>
                <c:pt idx="59">
                  <c:v>0.44619999999999999</c:v>
                </c:pt>
                <c:pt idx="60">
                  <c:v>0.44619999999999999</c:v>
                </c:pt>
                <c:pt idx="61">
                  <c:v>0.44619999999999999</c:v>
                </c:pt>
                <c:pt idx="62">
                  <c:v>0.44619999999999999</c:v>
                </c:pt>
                <c:pt idx="63">
                  <c:v>0.44629999999999997</c:v>
                </c:pt>
                <c:pt idx="64">
                  <c:v>0.44629999999999997</c:v>
                </c:pt>
                <c:pt idx="65">
                  <c:v>0.44629999999999997</c:v>
                </c:pt>
                <c:pt idx="66">
                  <c:v>0.44629999999999997</c:v>
                </c:pt>
                <c:pt idx="67">
                  <c:v>0.44619999999999999</c:v>
                </c:pt>
                <c:pt idx="68">
                  <c:v>0.44619999999999999</c:v>
                </c:pt>
                <c:pt idx="69">
                  <c:v>0.44619999999999999</c:v>
                </c:pt>
                <c:pt idx="70">
                  <c:v>0.44619999999999999</c:v>
                </c:pt>
                <c:pt idx="71">
                  <c:v>0.44619999999999999</c:v>
                </c:pt>
                <c:pt idx="72">
                  <c:v>0.44619999999999999</c:v>
                </c:pt>
                <c:pt idx="73">
                  <c:v>0.44619999999999999</c:v>
                </c:pt>
                <c:pt idx="74">
                  <c:v>0.44619999999999999</c:v>
                </c:pt>
                <c:pt idx="75">
                  <c:v>0.44619999999999999</c:v>
                </c:pt>
                <c:pt idx="76">
                  <c:v>0.45100000000000001</c:v>
                </c:pt>
                <c:pt idx="77">
                  <c:v>0.44990000000000002</c:v>
                </c:pt>
                <c:pt idx="78">
                  <c:v>0.44990000000000002</c:v>
                </c:pt>
                <c:pt idx="79">
                  <c:v>0.44990000000000002</c:v>
                </c:pt>
                <c:pt idx="80">
                  <c:v>0.44990000000000002</c:v>
                </c:pt>
                <c:pt idx="81">
                  <c:v>0.44990000000000002</c:v>
                </c:pt>
                <c:pt idx="82">
                  <c:v>0.44990000000000002</c:v>
                </c:pt>
                <c:pt idx="83">
                  <c:v>0.44990000000000002</c:v>
                </c:pt>
                <c:pt idx="84">
                  <c:v>0.44990000000000002</c:v>
                </c:pt>
                <c:pt idx="85">
                  <c:v>0.44990000000000002</c:v>
                </c:pt>
                <c:pt idx="86">
                  <c:v>0.44990000000000002</c:v>
                </c:pt>
                <c:pt idx="87">
                  <c:v>0.44990000000000002</c:v>
                </c:pt>
                <c:pt idx="88">
                  <c:v>0.44990000000000002</c:v>
                </c:pt>
                <c:pt idx="89">
                  <c:v>0.44990000000000002</c:v>
                </c:pt>
                <c:pt idx="90">
                  <c:v>0.44990000000000002</c:v>
                </c:pt>
                <c:pt idx="91">
                  <c:v>0.44990000000000002</c:v>
                </c:pt>
                <c:pt idx="92">
                  <c:v>0.44990000000000002</c:v>
                </c:pt>
                <c:pt idx="93">
                  <c:v>0.44990000000000002</c:v>
                </c:pt>
                <c:pt idx="94">
                  <c:v>0.44990000000000002</c:v>
                </c:pt>
                <c:pt idx="95">
                  <c:v>0.44990000000000002</c:v>
                </c:pt>
                <c:pt idx="96">
                  <c:v>0.44990000000000002</c:v>
                </c:pt>
                <c:pt idx="97">
                  <c:v>0.44990000000000002</c:v>
                </c:pt>
                <c:pt idx="98">
                  <c:v>0.44990000000000002</c:v>
                </c:pt>
                <c:pt idx="99">
                  <c:v>0.44990000000000002</c:v>
                </c:pt>
                <c:pt idx="100">
                  <c:v>0.44990000000000002</c:v>
                </c:pt>
                <c:pt idx="101">
                  <c:v>0.42820000000000003</c:v>
                </c:pt>
                <c:pt idx="102">
                  <c:v>0.44259999999999999</c:v>
                </c:pt>
                <c:pt idx="103">
                  <c:v>0.44540000000000002</c:v>
                </c:pt>
                <c:pt idx="104">
                  <c:v>0.44590000000000002</c:v>
                </c:pt>
                <c:pt idx="105">
                  <c:v>0.44590000000000002</c:v>
                </c:pt>
                <c:pt idx="106">
                  <c:v>0.44600000000000001</c:v>
                </c:pt>
                <c:pt idx="107">
                  <c:v>0.44600000000000001</c:v>
                </c:pt>
                <c:pt idx="108">
                  <c:v>0.44600000000000001</c:v>
                </c:pt>
                <c:pt idx="109">
                  <c:v>0.44600000000000001</c:v>
                </c:pt>
                <c:pt idx="110">
                  <c:v>0.44600000000000001</c:v>
                </c:pt>
                <c:pt idx="111">
                  <c:v>0.44600000000000001</c:v>
                </c:pt>
                <c:pt idx="112">
                  <c:v>0.44600000000000001</c:v>
                </c:pt>
                <c:pt idx="113">
                  <c:v>0.44600000000000001</c:v>
                </c:pt>
                <c:pt idx="114">
                  <c:v>0.44600000000000001</c:v>
                </c:pt>
                <c:pt idx="115">
                  <c:v>0.44600000000000001</c:v>
                </c:pt>
                <c:pt idx="116">
                  <c:v>0.44600000000000001</c:v>
                </c:pt>
                <c:pt idx="117">
                  <c:v>0.44600000000000001</c:v>
                </c:pt>
                <c:pt idx="118">
                  <c:v>0.44600000000000001</c:v>
                </c:pt>
                <c:pt idx="119">
                  <c:v>0.44600000000000001</c:v>
                </c:pt>
                <c:pt idx="120">
                  <c:v>0.44600000000000001</c:v>
                </c:pt>
                <c:pt idx="121">
                  <c:v>0.44600000000000001</c:v>
                </c:pt>
                <c:pt idx="122">
                  <c:v>0.44600000000000001</c:v>
                </c:pt>
                <c:pt idx="123">
                  <c:v>0.44600000000000001</c:v>
                </c:pt>
                <c:pt idx="124">
                  <c:v>0.44600000000000001</c:v>
                </c:pt>
                <c:pt idx="125">
                  <c:v>0.44600000000000001</c:v>
                </c:pt>
                <c:pt idx="126">
                  <c:v>0.44600000000000001</c:v>
                </c:pt>
                <c:pt idx="127">
                  <c:v>0.4456</c:v>
                </c:pt>
                <c:pt idx="128">
                  <c:v>0.44579999999999997</c:v>
                </c:pt>
                <c:pt idx="129">
                  <c:v>0.44590000000000002</c:v>
                </c:pt>
                <c:pt idx="130">
                  <c:v>0.44600000000000001</c:v>
                </c:pt>
                <c:pt idx="131">
                  <c:v>0.4461</c:v>
                </c:pt>
                <c:pt idx="132">
                  <c:v>0.44600000000000001</c:v>
                </c:pt>
                <c:pt idx="133">
                  <c:v>0.44600000000000001</c:v>
                </c:pt>
                <c:pt idx="134">
                  <c:v>0.44600000000000001</c:v>
                </c:pt>
                <c:pt idx="135">
                  <c:v>0.44600000000000001</c:v>
                </c:pt>
                <c:pt idx="136">
                  <c:v>0.44600000000000001</c:v>
                </c:pt>
                <c:pt idx="137">
                  <c:v>0.44600000000000001</c:v>
                </c:pt>
                <c:pt idx="138">
                  <c:v>0.44600000000000001</c:v>
                </c:pt>
                <c:pt idx="139">
                  <c:v>0.44600000000000001</c:v>
                </c:pt>
                <c:pt idx="140">
                  <c:v>0.44600000000000001</c:v>
                </c:pt>
                <c:pt idx="141">
                  <c:v>0.44600000000000001</c:v>
                </c:pt>
                <c:pt idx="142">
                  <c:v>0.44600000000000001</c:v>
                </c:pt>
                <c:pt idx="143">
                  <c:v>0.44600000000000001</c:v>
                </c:pt>
                <c:pt idx="144">
                  <c:v>0.44600000000000001</c:v>
                </c:pt>
                <c:pt idx="145">
                  <c:v>0.44600000000000001</c:v>
                </c:pt>
                <c:pt idx="146">
                  <c:v>0.44600000000000001</c:v>
                </c:pt>
                <c:pt idx="147">
                  <c:v>0.44600000000000001</c:v>
                </c:pt>
                <c:pt idx="148">
                  <c:v>0.44600000000000001</c:v>
                </c:pt>
                <c:pt idx="149">
                  <c:v>0.44600000000000001</c:v>
                </c:pt>
                <c:pt idx="150">
                  <c:v>0.44600000000000001</c:v>
                </c:pt>
                <c:pt idx="151">
                  <c:v>0.4612</c:v>
                </c:pt>
                <c:pt idx="152">
                  <c:v>0.44950000000000001</c:v>
                </c:pt>
                <c:pt idx="153">
                  <c:v>0.44700000000000001</c:v>
                </c:pt>
                <c:pt idx="154">
                  <c:v>0.44640000000000002</c:v>
                </c:pt>
                <c:pt idx="155">
                  <c:v>0.44629999999999997</c:v>
                </c:pt>
                <c:pt idx="156">
                  <c:v>0.44629999999999997</c:v>
                </c:pt>
                <c:pt idx="157">
                  <c:v>0.44619999999999999</c:v>
                </c:pt>
                <c:pt idx="158">
                  <c:v>0.44629999999999997</c:v>
                </c:pt>
                <c:pt idx="159">
                  <c:v>0.44629999999999997</c:v>
                </c:pt>
                <c:pt idx="160">
                  <c:v>0.44629999999999997</c:v>
                </c:pt>
                <c:pt idx="161">
                  <c:v>0.44629999999999997</c:v>
                </c:pt>
                <c:pt idx="162">
                  <c:v>0.44629999999999997</c:v>
                </c:pt>
                <c:pt idx="163">
                  <c:v>0.44629999999999997</c:v>
                </c:pt>
                <c:pt idx="164">
                  <c:v>0.44629999999999997</c:v>
                </c:pt>
                <c:pt idx="165">
                  <c:v>0.44629999999999997</c:v>
                </c:pt>
                <c:pt idx="166">
                  <c:v>0.44629999999999997</c:v>
                </c:pt>
                <c:pt idx="167">
                  <c:v>0.44629999999999997</c:v>
                </c:pt>
                <c:pt idx="168">
                  <c:v>0.44629999999999997</c:v>
                </c:pt>
                <c:pt idx="169">
                  <c:v>0.44629999999999997</c:v>
                </c:pt>
                <c:pt idx="170">
                  <c:v>0.44629999999999997</c:v>
                </c:pt>
                <c:pt idx="171">
                  <c:v>0.44629999999999997</c:v>
                </c:pt>
                <c:pt idx="172">
                  <c:v>0.44629999999999997</c:v>
                </c:pt>
                <c:pt idx="173">
                  <c:v>0.44629999999999997</c:v>
                </c:pt>
                <c:pt idx="174">
                  <c:v>0.44629999999999997</c:v>
                </c:pt>
                <c:pt idx="175">
                  <c:v>0.44629999999999997</c:v>
                </c:pt>
                <c:pt idx="176">
                  <c:v>0.89929999999999999</c:v>
                </c:pt>
                <c:pt idx="177">
                  <c:v>0.89929999999999999</c:v>
                </c:pt>
                <c:pt idx="178">
                  <c:v>0.89929999999999999</c:v>
                </c:pt>
                <c:pt idx="179">
                  <c:v>0.89929999999999999</c:v>
                </c:pt>
                <c:pt idx="180">
                  <c:v>0.89929999999999999</c:v>
                </c:pt>
                <c:pt idx="181">
                  <c:v>0.89929999999999999</c:v>
                </c:pt>
                <c:pt idx="182">
                  <c:v>0.89929999999999999</c:v>
                </c:pt>
                <c:pt idx="183">
                  <c:v>0.89929999999999999</c:v>
                </c:pt>
                <c:pt idx="184">
                  <c:v>0.89929999999999999</c:v>
                </c:pt>
                <c:pt idx="185">
                  <c:v>0.89929999999999999</c:v>
                </c:pt>
                <c:pt idx="186">
                  <c:v>0.89929999999999999</c:v>
                </c:pt>
                <c:pt idx="187">
                  <c:v>0.89929999999999999</c:v>
                </c:pt>
                <c:pt idx="188">
                  <c:v>0.89929999999999999</c:v>
                </c:pt>
                <c:pt idx="189">
                  <c:v>0.89929999999999999</c:v>
                </c:pt>
                <c:pt idx="190">
                  <c:v>0.89929999999999999</c:v>
                </c:pt>
                <c:pt idx="191">
                  <c:v>0.89929999999999999</c:v>
                </c:pt>
                <c:pt idx="192">
                  <c:v>0.89929999999999999</c:v>
                </c:pt>
                <c:pt idx="193">
                  <c:v>0.89929999999999999</c:v>
                </c:pt>
                <c:pt idx="194">
                  <c:v>0.89929999999999999</c:v>
                </c:pt>
                <c:pt idx="195">
                  <c:v>0.89929999999999999</c:v>
                </c:pt>
                <c:pt idx="196">
                  <c:v>0.89929999999999999</c:v>
                </c:pt>
                <c:pt idx="197">
                  <c:v>0.89929999999999999</c:v>
                </c:pt>
                <c:pt idx="198">
                  <c:v>0.89929999999999999</c:v>
                </c:pt>
                <c:pt idx="199">
                  <c:v>0.89929999999999999</c:v>
                </c:pt>
                <c:pt idx="200">
                  <c:v>0.89929999999999999</c:v>
                </c:pt>
                <c:pt idx="201">
                  <c:v>0.90280000000000005</c:v>
                </c:pt>
                <c:pt idx="202">
                  <c:v>0.89890000000000003</c:v>
                </c:pt>
                <c:pt idx="203">
                  <c:v>0.89890000000000003</c:v>
                </c:pt>
                <c:pt idx="204">
                  <c:v>0.89890000000000003</c:v>
                </c:pt>
                <c:pt idx="205">
                  <c:v>0.89890000000000003</c:v>
                </c:pt>
                <c:pt idx="206">
                  <c:v>0.89890000000000003</c:v>
                </c:pt>
                <c:pt idx="207">
                  <c:v>0.89890000000000003</c:v>
                </c:pt>
                <c:pt idx="208">
                  <c:v>0.89890000000000003</c:v>
                </c:pt>
                <c:pt idx="209">
                  <c:v>0.89890000000000003</c:v>
                </c:pt>
                <c:pt idx="210">
                  <c:v>0.89890000000000003</c:v>
                </c:pt>
                <c:pt idx="211">
                  <c:v>0.89890000000000003</c:v>
                </c:pt>
                <c:pt idx="212">
                  <c:v>0.89890000000000003</c:v>
                </c:pt>
                <c:pt idx="213">
                  <c:v>0.89890000000000003</c:v>
                </c:pt>
                <c:pt idx="214">
                  <c:v>0.89890000000000003</c:v>
                </c:pt>
                <c:pt idx="215">
                  <c:v>0.89890000000000003</c:v>
                </c:pt>
                <c:pt idx="216">
                  <c:v>0.89890000000000003</c:v>
                </c:pt>
                <c:pt idx="217">
                  <c:v>0.89890000000000003</c:v>
                </c:pt>
                <c:pt idx="218">
                  <c:v>0.89890000000000003</c:v>
                </c:pt>
                <c:pt idx="219">
                  <c:v>0.89890000000000003</c:v>
                </c:pt>
                <c:pt idx="220">
                  <c:v>0.89890000000000003</c:v>
                </c:pt>
                <c:pt idx="221">
                  <c:v>0.89890000000000003</c:v>
                </c:pt>
                <c:pt idx="222">
                  <c:v>0.89890000000000003</c:v>
                </c:pt>
                <c:pt idx="223">
                  <c:v>0.89890000000000003</c:v>
                </c:pt>
                <c:pt idx="224">
                  <c:v>0.89890000000000003</c:v>
                </c:pt>
                <c:pt idx="225">
                  <c:v>0.89890000000000003</c:v>
                </c:pt>
                <c:pt idx="226">
                  <c:v>0.89890000000000003</c:v>
                </c:pt>
                <c:pt idx="227">
                  <c:v>0.89890000000000003</c:v>
                </c:pt>
                <c:pt idx="228">
                  <c:v>0.89890000000000003</c:v>
                </c:pt>
                <c:pt idx="229">
                  <c:v>0.89890000000000003</c:v>
                </c:pt>
                <c:pt idx="230">
                  <c:v>0.89890000000000003</c:v>
                </c:pt>
                <c:pt idx="231">
                  <c:v>0.89890000000000003</c:v>
                </c:pt>
                <c:pt idx="232">
                  <c:v>0.89890000000000003</c:v>
                </c:pt>
                <c:pt idx="233">
                  <c:v>0.89890000000000003</c:v>
                </c:pt>
                <c:pt idx="234">
                  <c:v>0.89890000000000003</c:v>
                </c:pt>
                <c:pt idx="235">
                  <c:v>0.89890000000000003</c:v>
                </c:pt>
                <c:pt idx="236">
                  <c:v>0.89890000000000003</c:v>
                </c:pt>
                <c:pt idx="237">
                  <c:v>0.89890000000000003</c:v>
                </c:pt>
                <c:pt idx="238">
                  <c:v>0.89890000000000003</c:v>
                </c:pt>
                <c:pt idx="239">
                  <c:v>0.89890000000000003</c:v>
                </c:pt>
                <c:pt idx="240">
                  <c:v>0.89890000000000003</c:v>
                </c:pt>
                <c:pt idx="241">
                  <c:v>0.89890000000000003</c:v>
                </c:pt>
                <c:pt idx="242">
                  <c:v>0.89890000000000003</c:v>
                </c:pt>
                <c:pt idx="243">
                  <c:v>0.89890000000000003</c:v>
                </c:pt>
                <c:pt idx="244">
                  <c:v>0.89890000000000003</c:v>
                </c:pt>
                <c:pt idx="245">
                  <c:v>0.89890000000000003</c:v>
                </c:pt>
                <c:pt idx="246">
                  <c:v>0.89890000000000003</c:v>
                </c:pt>
                <c:pt idx="247">
                  <c:v>0.89890000000000003</c:v>
                </c:pt>
                <c:pt idx="248">
                  <c:v>0.89890000000000003</c:v>
                </c:pt>
                <c:pt idx="249">
                  <c:v>0.89890000000000003</c:v>
                </c:pt>
                <c:pt idx="250">
                  <c:v>0.89890000000000003</c:v>
                </c:pt>
                <c:pt idx="251">
                  <c:v>0.89890000000000003</c:v>
                </c:pt>
                <c:pt idx="252">
                  <c:v>0.89890000000000003</c:v>
                </c:pt>
                <c:pt idx="253">
                  <c:v>0.89890000000000003</c:v>
                </c:pt>
                <c:pt idx="254">
                  <c:v>0.89890000000000003</c:v>
                </c:pt>
                <c:pt idx="255">
                  <c:v>0.89890000000000003</c:v>
                </c:pt>
                <c:pt idx="256">
                  <c:v>0.89890000000000003</c:v>
                </c:pt>
                <c:pt idx="257">
                  <c:v>0.89890000000000003</c:v>
                </c:pt>
                <c:pt idx="258">
                  <c:v>0.89890000000000003</c:v>
                </c:pt>
                <c:pt idx="259">
                  <c:v>0.89890000000000003</c:v>
                </c:pt>
                <c:pt idx="260">
                  <c:v>0.89890000000000003</c:v>
                </c:pt>
                <c:pt idx="261">
                  <c:v>0.89890000000000003</c:v>
                </c:pt>
                <c:pt idx="262">
                  <c:v>0.89890000000000003</c:v>
                </c:pt>
                <c:pt idx="263">
                  <c:v>0.89890000000000003</c:v>
                </c:pt>
                <c:pt idx="264">
                  <c:v>0.89890000000000003</c:v>
                </c:pt>
                <c:pt idx="265">
                  <c:v>0.89890000000000003</c:v>
                </c:pt>
                <c:pt idx="266">
                  <c:v>0.89890000000000003</c:v>
                </c:pt>
                <c:pt idx="267">
                  <c:v>0.89890000000000003</c:v>
                </c:pt>
                <c:pt idx="268">
                  <c:v>0.89890000000000003</c:v>
                </c:pt>
                <c:pt idx="269">
                  <c:v>0.89890000000000003</c:v>
                </c:pt>
                <c:pt idx="270">
                  <c:v>0.89890000000000003</c:v>
                </c:pt>
                <c:pt idx="271">
                  <c:v>0.89890000000000003</c:v>
                </c:pt>
                <c:pt idx="272">
                  <c:v>0.89890000000000003</c:v>
                </c:pt>
                <c:pt idx="273">
                  <c:v>0.89890000000000003</c:v>
                </c:pt>
                <c:pt idx="274">
                  <c:v>0.89890000000000003</c:v>
                </c:pt>
                <c:pt idx="275">
                  <c:v>0.89890000000000003</c:v>
                </c:pt>
                <c:pt idx="276">
                  <c:v>0.23760000000000001</c:v>
                </c:pt>
                <c:pt idx="277">
                  <c:v>4.1570000000000003E-2</c:v>
                </c:pt>
                <c:pt idx="278">
                  <c:v>4.1570000000000003E-2</c:v>
                </c:pt>
                <c:pt idx="279">
                  <c:v>4.1590000000000002E-2</c:v>
                </c:pt>
                <c:pt idx="280">
                  <c:v>4.1579999999999999E-2</c:v>
                </c:pt>
                <c:pt idx="281">
                  <c:v>4.1619999999999997E-2</c:v>
                </c:pt>
                <c:pt idx="282">
                  <c:v>4.1590000000000002E-2</c:v>
                </c:pt>
                <c:pt idx="283">
                  <c:v>4.156E-2</c:v>
                </c:pt>
                <c:pt idx="284">
                  <c:v>4.1579999999999999E-2</c:v>
                </c:pt>
                <c:pt idx="285">
                  <c:v>4.1599999999999998E-2</c:v>
                </c:pt>
                <c:pt idx="286">
                  <c:v>4.1619999999999997E-2</c:v>
                </c:pt>
                <c:pt idx="287">
                  <c:v>4.1610000000000001E-2</c:v>
                </c:pt>
                <c:pt idx="288">
                  <c:v>4.1590000000000002E-2</c:v>
                </c:pt>
                <c:pt idx="289">
                  <c:v>4.1579999999999999E-2</c:v>
                </c:pt>
                <c:pt idx="290">
                  <c:v>4.1570000000000003E-2</c:v>
                </c:pt>
                <c:pt idx="291">
                  <c:v>4.1570000000000003E-2</c:v>
                </c:pt>
                <c:pt idx="292">
                  <c:v>4.1570000000000003E-2</c:v>
                </c:pt>
                <c:pt idx="293">
                  <c:v>4.1579999999999999E-2</c:v>
                </c:pt>
                <c:pt idx="294">
                  <c:v>4.1590000000000002E-2</c:v>
                </c:pt>
                <c:pt idx="295">
                  <c:v>4.1599999999999998E-2</c:v>
                </c:pt>
                <c:pt idx="296">
                  <c:v>4.1610000000000001E-2</c:v>
                </c:pt>
                <c:pt idx="297">
                  <c:v>4.1619999999999997E-2</c:v>
                </c:pt>
                <c:pt idx="298">
                  <c:v>4.1599999999999998E-2</c:v>
                </c:pt>
                <c:pt idx="299">
                  <c:v>4.1579999999999999E-2</c:v>
                </c:pt>
                <c:pt idx="300">
                  <c:v>4.1570000000000003E-2</c:v>
                </c:pt>
                <c:pt idx="301">
                  <c:v>4.9169999999999998E-2</c:v>
                </c:pt>
                <c:pt idx="302">
                  <c:v>4.9110000000000001E-2</c:v>
                </c:pt>
                <c:pt idx="303">
                  <c:v>4.9110000000000001E-2</c:v>
                </c:pt>
                <c:pt idx="304">
                  <c:v>4.9110000000000001E-2</c:v>
                </c:pt>
                <c:pt idx="305">
                  <c:v>4.9110000000000001E-2</c:v>
                </c:pt>
                <c:pt idx="306">
                  <c:v>4.9110000000000001E-2</c:v>
                </c:pt>
                <c:pt idx="307">
                  <c:v>4.9110000000000001E-2</c:v>
                </c:pt>
                <c:pt idx="308">
                  <c:v>4.9110000000000001E-2</c:v>
                </c:pt>
                <c:pt idx="309">
                  <c:v>4.9110000000000001E-2</c:v>
                </c:pt>
                <c:pt idx="310">
                  <c:v>4.9110000000000001E-2</c:v>
                </c:pt>
                <c:pt idx="311">
                  <c:v>4.9110000000000001E-2</c:v>
                </c:pt>
                <c:pt idx="312">
                  <c:v>4.9110000000000001E-2</c:v>
                </c:pt>
                <c:pt idx="313">
                  <c:v>4.9110000000000001E-2</c:v>
                </c:pt>
                <c:pt idx="314">
                  <c:v>4.9110000000000001E-2</c:v>
                </c:pt>
                <c:pt idx="315">
                  <c:v>4.9110000000000001E-2</c:v>
                </c:pt>
                <c:pt idx="316">
                  <c:v>4.9110000000000001E-2</c:v>
                </c:pt>
                <c:pt idx="317">
                  <c:v>4.9110000000000001E-2</c:v>
                </c:pt>
                <c:pt idx="318">
                  <c:v>4.9110000000000001E-2</c:v>
                </c:pt>
                <c:pt idx="319">
                  <c:v>4.9110000000000001E-2</c:v>
                </c:pt>
                <c:pt idx="320">
                  <c:v>4.9110000000000001E-2</c:v>
                </c:pt>
                <c:pt idx="321">
                  <c:v>4.9110000000000001E-2</c:v>
                </c:pt>
                <c:pt idx="322">
                  <c:v>4.9110000000000001E-2</c:v>
                </c:pt>
                <c:pt idx="323">
                  <c:v>4.9110000000000001E-2</c:v>
                </c:pt>
                <c:pt idx="324">
                  <c:v>4.9110000000000001E-2</c:v>
                </c:pt>
                <c:pt idx="325">
                  <c:v>4.9110000000000001E-2</c:v>
                </c:pt>
                <c:pt idx="326">
                  <c:v>4.9079999999999999E-2</c:v>
                </c:pt>
                <c:pt idx="327">
                  <c:v>4.9110000000000001E-2</c:v>
                </c:pt>
                <c:pt idx="328">
                  <c:v>4.9110000000000001E-2</c:v>
                </c:pt>
                <c:pt idx="329">
                  <c:v>4.9110000000000001E-2</c:v>
                </c:pt>
                <c:pt idx="330">
                  <c:v>4.9110000000000001E-2</c:v>
                </c:pt>
                <c:pt idx="331">
                  <c:v>4.9110000000000001E-2</c:v>
                </c:pt>
                <c:pt idx="332">
                  <c:v>4.9110000000000001E-2</c:v>
                </c:pt>
                <c:pt idx="333">
                  <c:v>4.9110000000000001E-2</c:v>
                </c:pt>
                <c:pt idx="334">
                  <c:v>4.9110000000000001E-2</c:v>
                </c:pt>
                <c:pt idx="335">
                  <c:v>4.9110000000000001E-2</c:v>
                </c:pt>
                <c:pt idx="336">
                  <c:v>4.9110000000000001E-2</c:v>
                </c:pt>
                <c:pt idx="337">
                  <c:v>4.9110000000000001E-2</c:v>
                </c:pt>
                <c:pt idx="338">
                  <c:v>4.9110000000000001E-2</c:v>
                </c:pt>
                <c:pt idx="339">
                  <c:v>4.9110000000000001E-2</c:v>
                </c:pt>
                <c:pt idx="340">
                  <c:v>4.9110000000000001E-2</c:v>
                </c:pt>
                <c:pt idx="341">
                  <c:v>4.9110000000000001E-2</c:v>
                </c:pt>
                <c:pt idx="342">
                  <c:v>4.9110000000000001E-2</c:v>
                </c:pt>
                <c:pt idx="343">
                  <c:v>4.9110000000000001E-2</c:v>
                </c:pt>
                <c:pt idx="344">
                  <c:v>4.9110000000000001E-2</c:v>
                </c:pt>
                <c:pt idx="345">
                  <c:v>4.9110000000000001E-2</c:v>
                </c:pt>
                <c:pt idx="346">
                  <c:v>4.9110000000000001E-2</c:v>
                </c:pt>
                <c:pt idx="347">
                  <c:v>4.9110000000000001E-2</c:v>
                </c:pt>
                <c:pt idx="348">
                  <c:v>4.9110000000000001E-2</c:v>
                </c:pt>
                <c:pt idx="349">
                  <c:v>4.9110000000000001E-2</c:v>
                </c:pt>
                <c:pt idx="350">
                  <c:v>4.9110000000000001E-2</c:v>
                </c:pt>
                <c:pt idx="351">
                  <c:v>4.9110000000000001E-2</c:v>
                </c:pt>
                <c:pt idx="352">
                  <c:v>4.9110000000000001E-2</c:v>
                </c:pt>
                <c:pt idx="353">
                  <c:v>4.9110000000000001E-2</c:v>
                </c:pt>
                <c:pt idx="354">
                  <c:v>4.9110000000000001E-2</c:v>
                </c:pt>
                <c:pt idx="355">
                  <c:v>4.9110000000000001E-2</c:v>
                </c:pt>
                <c:pt idx="356">
                  <c:v>4.9110000000000001E-2</c:v>
                </c:pt>
                <c:pt idx="357">
                  <c:v>4.9110000000000001E-2</c:v>
                </c:pt>
                <c:pt idx="358">
                  <c:v>4.9110000000000001E-2</c:v>
                </c:pt>
                <c:pt idx="359">
                  <c:v>4.9110000000000001E-2</c:v>
                </c:pt>
                <c:pt idx="360">
                  <c:v>4.9110000000000001E-2</c:v>
                </c:pt>
                <c:pt idx="361">
                  <c:v>4.9110000000000001E-2</c:v>
                </c:pt>
                <c:pt idx="362">
                  <c:v>4.9110000000000001E-2</c:v>
                </c:pt>
                <c:pt idx="363">
                  <c:v>4.9110000000000001E-2</c:v>
                </c:pt>
                <c:pt idx="364">
                  <c:v>4.9110000000000001E-2</c:v>
                </c:pt>
                <c:pt idx="365">
                  <c:v>4.9110000000000001E-2</c:v>
                </c:pt>
                <c:pt idx="366">
                  <c:v>4.9110000000000001E-2</c:v>
                </c:pt>
                <c:pt idx="367">
                  <c:v>4.9110000000000001E-2</c:v>
                </c:pt>
                <c:pt idx="368">
                  <c:v>4.9110000000000001E-2</c:v>
                </c:pt>
                <c:pt idx="369">
                  <c:v>4.9110000000000001E-2</c:v>
                </c:pt>
                <c:pt idx="370">
                  <c:v>4.9110000000000001E-2</c:v>
                </c:pt>
                <c:pt idx="371">
                  <c:v>4.9110000000000001E-2</c:v>
                </c:pt>
                <c:pt idx="372">
                  <c:v>4.9110000000000001E-2</c:v>
                </c:pt>
                <c:pt idx="373">
                  <c:v>4.9110000000000001E-2</c:v>
                </c:pt>
                <c:pt idx="374">
                  <c:v>4.9110000000000001E-2</c:v>
                </c:pt>
                <c:pt idx="375">
                  <c:v>4.9110000000000001E-2</c:v>
                </c:pt>
                <c:pt idx="376">
                  <c:v>4.9110000000000001E-2</c:v>
                </c:pt>
                <c:pt idx="377">
                  <c:v>4.9110000000000001E-2</c:v>
                </c:pt>
                <c:pt idx="378">
                  <c:v>4.9110000000000001E-2</c:v>
                </c:pt>
                <c:pt idx="379">
                  <c:v>4.9110000000000001E-2</c:v>
                </c:pt>
                <c:pt idx="380">
                  <c:v>4.9110000000000001E-2</c:v>
                </c:pt>
                <c:pt idx="381">
                  <c:v>4.9110000000000001E-2</c:v>
                </c:pt>
                <c:pt idx="382">
                  <c:v>4.9110000000000001E-2</c:v>
                </c:pt>
                <c:pt idx="383">
                  <c:v>4.9110000000000001E-2</c:v>
                </c:pt>
                <c:pt idx="384">
                  <c:v>4.9110000000000001E-2</c:v>
                </c:pt>
                <c:pt idx="385">
                  <c:v>4.9110000000000001E-2</c:v>
                </c:pt>
                <c:pt idx="386">
                  <c:v>4.9110000000000001E-2</c:v>
                </c:pt>
                <c:pt idx="387">
                  <c:v>4.9110000000000001E-2</c:v>
                </c:pt>
                <c:pt idx="388">
                  <c:v>4.9110000000000001E-2</c:v>
                </c:pt>
                <c:pt idx="389">
                  <c:v>4.9110000000000001E-2</c:v>
                </c:pt>
                <c:pt idx="390">
                  <c:v>4.9110000000000001E-2</c:v>
                </c:pt>
                <c:pt idx="391">
                  <c:v>4.9110000000000001E-2</c:v>
                </c:pt>
                <c:pt idx="392">
                  <c:v>4.9110000000000001E-2</c:v>
                </c:pt>
                <c:pt idx="393">
                  <c:v>4.9110000000000001E-2</c:v>
                </c:pt>
                <c:pt idx="394">
                  <c:v>4.9110000000000001E-2</c:v>
                </c:pt>
                <c:pt idx="395">
                  <c:v>4.9110000000000001E-2</c:v>
                </c:pt>
                <c:pt idx="396">
                  <c:v>4.9110000000000001E-2</c:v>
                </c:pt>
                <c:pt idx="397">
                  <c:v>4.9110000000000001E-2</c:v>
                </c:pt>
                <c:pt idx="398">
                  <c:v>4.9110000000000001E-2</c:v>
                </c:pt>
                <c:pt idx="399">
                  <c:v>4.9110000000000001E-2</c:v>
                </c:pt>
                <c:pt idx="400">
                  <c:v>4.9110000000000001E-2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69D-42AA-B129-A67547E761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2055376"/>
        <c:axId val="412051848"/>
      </c:scatterChart>
      <c:valAx>
        <c:axId val="412055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051848"/>
        <c:crosses val="autoZero"/>
        <c:crossBetween val="midCat"/>
      </c:valAx>
      <c:valAx>
        <c:axId val="412051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Q(Volts)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0553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qb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Sheet1!$D$2:$D$403</c:f>
              <c:numCache>
                <c:formatCode>0.00E+00</c:formatCode>
                <c:ptCount val="402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Sheet1!$E$2:$E$403</c:f>
              <c:numCache>
                <c:formatCode>0.00E+00</c:formatCode>
                <c:ptCount val="402"/>
                <c:pt idx="0">
                  <c:v>0.44629999999999997</c:v>
                </c:pt>
                <c:pt idx="1">
                  <c:v>0.44629999999999997</c:v>
                </c:pt>
                <c:pt idx="2">
                  <c:v>0.44629999999999997</c:v>
                </c:pt>
                <c:pt idx="3">
                  <c:v>0.44629999999999997</c:v>
                </c:pt>
                <c:pt idx="4">
                  <c:v>0.44629999999999997</c:v>
                </c:pt>
                <c:pt idx="5">
                  <c:v>0.44629999999999997</c:v>
                </c:pt>
                <c:pt idx="6">
                  <c:v>0.44629999999999997</c:v>
                </c:pt>
                <c:pt idx="7">
                  <c:v>0.44629999999999997</c:v>
                </c:pt>
                <c:pt idx="8">
                  <c:v>0.44629999999999997</c:v>
                </c:pt>
                <c:pt idx="9">
                  <c:v>0.44629999999999997</c:v>
                </c:pt>
                <c:pt idx="10">
                  <c:v>0.44629999999999997</c:v>
                </c:pt>
                <c:pt idx="11">
                  <c:v>0.44629999999999997</c:v>
                </c:pt>
                <c:pt idx="12">
                  <c:v>0.44629999999999997</c:v>
                </c:pt>
                <c:pt idx="13">
                  <c:v>0.44629999999999997</c:v>
                </c:pt>
                <c:pt idx="14">
                  <c:v>0.44629999999999997</c:v>
                </c:pt>
                <c:pt idx="15">
                  <c:v>0.44629999999999997</c:v>
                </c:pt>
                <c:pt idx="16">
                  <c:v>0.44629999999999997</c:v>
                </c:pt>
                <c:pt idx="17">
                  <c:v>0.44629999999999997</c:v>
                </c:pt>
                <c:pt idx="18">
                  <c:v>0.44629999999999997</c:v>
                </c:pt>
                <c:pt idx="19">
                  <c:v>0.44629999999999997</c:v>
                </c:pt>
                <c:pt idx="20">
                  <c:v>0.44629999999999997</c:v>
                </c:pt>
                <c:pt idx="21">
                  <c:v>0.44629999999999997</c:v>
                </c:pt>
                <c:pt idx="22">
                  <c:v>0.44629999999999997</c:v>
                </c:pt>
                <c:pt idx="23">
                  <c:v>0.44629999999999997</c:v>
                </c:pt>
                <c:pt idx="24">
                  <c:v>0.44629999999999997</c:v>
                </c:pt>
                <c:pt idx="25">
                  <c:v>0.44629999999999997</c:v>
                </c:pt>
                <c:pt idx="26">
                  <c:v>0.44629999999999997</c:v>
                </c:pt>
                <c:pt idx="27">
                  <c:v>0.44629999999999997</c:v>
                </c:pt>
                <c:pt idx="28">
                  <c:v>0.44629999999999997</c:v>
                </c:pt>
                <c:pt idx="29">
                  <c:v>0.44629999999999997</c:v>
                </c:pt>
                <c:pt idx="30">
                  <c:v>0.44629999999999997</c:v>
                </c:pt>
                <c:pt idx="31">
                  <c:v>0.44629999999999997</c:v>
                </c:pt>
                <c:pt idx="32">
                  <c:v>0.44629999999999997</c:v>
                </c:pt>
                <c:pt idx="33">
                  <c:v>0.44629999999999997</c:v>
                </c:pt>
                <c:pt idx="34">
                  <c:v>0.44629999999999997</c:v>
                </c:pt>
                <c:pt idx="35">
                  <c:v>0.44629999999999997</c:v>
                </c:pt>
                <c:pt idx="36">
                  <c:v>0.44629999999999997</c:v>
                </c:pt>
                <c:pt idx="37">
                  <c:v>0.44629999999999997</c:v>
                </c:pt>
                <c:pt idx="38">
                  <c:v>0.44629999999999997</c:v>
                </c:pt>
                <c:pt idx="39">
                  <c:v>0.44629999999999997</c:v>
                </c:pt>
                <c:pt idx="40">
                  <c:v>0.44629999999999997</c:v>
                </c:pt>
                <c:pt idx="41">
                  <c:v>0.44629999999999997</c:v>
                </c:pt>
                <c:pt idx="42">
                  <c:v>0.44629999999999997</c:v>
                </c:pt>
                <c:pt idx="43">
                  <c:v>0.44629999999999997</c:v>
                </c:pt>
                <c:pt idx="44">
                  <c:v>0.44629999999999997</c:v>
                </c:pt>
                <c:pt idx="45">
                  <c:v>0.44629999999999997</c:v>
                </c:pt>
                <c:pt idx="46">
                  <c:v>0.44629999999999997</c:v>
                </c:pt>
                <c:pt idx="47">
                  <c:v>0.44629999999999997</c:v>
                </c:pt>
                <c:pt idx="48">
                  <c:v>0.44629999999999997</c:v>
                </c:pt>
                <c:pt idx="49">
                  <c:v>0.44629999999999997</c:v>
                </c:pt>
                <c:pt idx="50">
                  <c:v>0.44629999999999997</c:v>
                </c:pt>
                <c:pt idx="51">
                  <c:v>0.4461</c:v>
                </c:pt>
                <c:pt idx="52">
                  <c:v>0.44540000000000002</c:v>
                </c:pt>
                <c:pt idx="53">
                  <c:v>0.44579999999999997</c:v>
                </c:pt>
                <c:pt idx="54">
                  <c:v>0.44619999999999999</c:v>
                </c:pt>
                <c:pt idx="55">
                  <c:v>0.44629999999999997</c:v>
                </c:pt>
                <c:pt idx="56">
                  <c:v>0.44629999999999997</c:v>
                </c:pt>
                <c:pt idx="57">
                  <c:v>0.44619999999999999</c:v>
                </c:pt>
                <c:pt idx="58">
                  <c:v>0.44619999999999999</c:v>
                </c:pt>
                <c:pt idx="59">
                  <c:v>0.44619999999999999</c:v>
                </c:pt>
                <c:pt idx="60">
                  <c:v>0.44619999999999999</c:v>
                </c:pt>
                <c:pt idx="61">
                  <c:v>0.44619999999999999</c:v>
                </c:pt>
                <c:pt idx="62">
                  <c:v>0.44619999999999999</c:v>
                </c:pt>
                <c:pt idx="63">
                  <c:v>0.44619999999999999</c:v>
                </c:pt>
                <c:pt idx="64">
                  <c:v>0.44619999999999999</c:v>
                </c:pt>
                <c:pt idx="65">
                  <c:v>0.44619999999999999</c:v>
                </c:pt>
                <c:pt idx="66">
                  <c:v>0.44619999999999999</c:v>
                </c:pt>
                <c:pt idx="67">
                  <c:v>0.44619999999999999</c:v>
                </c:pt>
                <c:pt idx="68">
                  <c:v>0.44619999999999999</c:v>
                </c:pt>
                <c:pt idx="69">
                  <c:v>0.44619999999999999</c:v>
                </c:pt>
                <c:pt idx="70">
                  <c:v>0.44619999999999999</c:v>
                </c:pt>
                <c:pt idx="71">
                  <c:v>0.44619999999999999</c:v>
                </c:pt>
                <c:pt idx="72">
                  <c:v>0.44619999999999999</c:v>
                </c:pt>
                <c:pt idx="73">
                  <c:v>0.44619999999999999</c:v>
                </c:pt>
                <c:pt idx="74">
                  <c:v>0.44619999999999999</c:v>
                </c:pt>
                <c:pt idx="75">
                  <c:v>0.44619999999999999</c:v>
                </c:pt>
                <c:pt idx="76">
                  <c:v>0.44540000000000002</c:v>
                </c:pt>
                <c:pt idx="77">
                  <c:v>0.4456</c:v>
                </c:pt>
                <c:pt idx="78">
                  <c:v>0.44569999999999999</c:v>
                </c:pt>
                <c:pt idx="79">
                  <c:v>0.44569999999999999</c:v>
                </c:pt>
                <c:pt idx="80">
                  <c:v>0.44569999999999999</c:v>
                </c:pt>
                <c:pt idx="81">
                  <c:v>0.44569999999999999</c:v>
                </c:pt>
                <c:pt idx="82">
                  <c:v>0.44569999999999999</c:v>
                </c:pt>
                <c:pt idx="83">
                  <c:v>0.44569999999999999</c:v>
                </c:pt>
                <c:pt idx="84">
                  <c:v>0.44569999999999999</c:v>
                </c:pt>
                <c:pt idx="85">
                  <c:v>0.44569999999999999</c:v>
                </c:pt>
                <c:pt idx="86">
                  <c:v>0.44569999999999999</c:v>
                </c:pt>
                <c:pt idx="87">
                  <c:v>0.44569999999999999</c:v>
                </c:pt>
                <c:pt idx="88">
                  <c:v>0.44569999999999999</c:v>
                </c:pt>
                <c:pt idx="89">
                  <c:v>0.44569999999999999</c:v>
                </c:pt>
                <c:pt idx="90">
                  <c:v>0.44569999999999999</c:v>
                </c:pt>
                <c:pt idx="91">
                  <c:v>0.44569999999999999</c:v>
                </c:pt>
                <c:pt idx="92">
                  <c:v>0.44569999999999999</c:v>
                </c:pt>
                <c:pt idx="93">
                  <c:v>0.44569999999999999</c:v>
                </c:pt>
                <c:pt idx="94">
                  <c:v>0.44569999999999999</c:v>
                </c:pt>
                <c:pt idx="95">
                  <c:v>0.44569999999999999</c:v>
                </c:pt>
                <c:pt idx="96">
                  <c:v>0.44569999999999999</c:v>
                </c:pt>
                <c:pt idx="97">
                  <c:v>0.44569999999999999</c:v>
                </c:pt>
                <c:pt idx="98">
                  <c:v>0.44569999999999999</c:v>
                </c:pt>
                <c:pt idx="99">
                  <c:v>0.44569999999999999</c:v>
                </c:pt>
                <c:pt idx="100">
                  <c:v>0.44569999999999999</c:v>
                </c:pt>
                <c:pt idx="101">
                  <c:v>0.44679999999999997</c:v>
                </c:pt>
                <c:pt idx="102">
                  <c:v>0.44819999999999999</c:v>
                </c:pt>
                <c:pt idx="103">
                  <c:v>0.44700000000000001</c:v>
                </c:pt>
                <c:pt idx="104">
                  <c:v>0.44629999999999997</c:v>
                </c:pt>
                <c:pt idx="105">
                  <c:v>0.44629999999999997</c:v>
                </c:pt>
                <c:pt idx="106">
                  <c:v>0.44629999999999997</c:v>
                </c:pt>
                <c:pt idx="107">
                  <c:v>0.44629999999999997</c:v>
                </c:pt>
                <c:pt idx="108">
                  <c:v>0.44629999999999997</c:v>
                </c:pt>
                <c:pt idx="109">
                  <c:v>0.44629999999999997</c:v>
                </c:pt>
                <c:pt idx="110">
                  <c:v>0.44629999999999997</c:v>
                </c:pt>
                <c:pt idx="111">
                  <c:v>0.44629999999999997</c:v>
                </c:pt>
                <c:pt idx="112">
                  <c:v>0.44629999999999997</c:v>
                </c:pt>
                <c:pt idx="113">
                  <c:v>0.44629999999999997</c:v>
                </c:pt>
                <c:pt idx="114">
                  <c:v>0.44629999999999997</c:v>
                </c:pt>
                <c:pt idx="115">
                  <c:v>0.44629999999999997</c:v>
                </c:pt>
                <c:pt idx="116">
                  <c:v>0.44629999999999997</c:v>
                </c:pt>
                <c:pt idx="117">
                  <c:v>0.44629999999999997</c:v>
                </c:pt>
                <c:pt idx="118">
                  <c:v>0.44629999999999997</c:v>
                </c:pt>
                <c:pt idx="119">
                  <c:v>0.44629999999999997</c:v>
                </c:pt>
                <c:pt idx="120">
                  <c:v>0.44629999999999997</c:v>
                </c:pt>
                <c:pt idx="121">
                  <c:v>0.44629999999999997</c:v>
                </c:pt>
                <c:pt idx="122">
                  <c:v>0.44629999999999997</c:v>
                </c:pt>
                <c:pt idx="123">
                  <c:v>0.44629999999999997</c:v>
                </c:pt>
                <c:pt idx="124">
                  <c:v>0.44629999999999997</c:v>
                </c:pt>
                <c:pt idx="125">
                  <c:v>0.44629999999999997</c:v>
                </c:pt>
                <c:pt idx="126">
                  <c:v>0.45019999999999999</c:v>
                </c:pt>
                <c:pt idx="127">
                  <c:v>0.44700000000000001</c:v>
                </c:pt>
                <c:pt idx="128">
                  <c:v>0.4461</c:v>
                </c:pt>
                <c:pt idx="129">
                  <c:v>0.4461</c:v>
                </c:pt>
                <c:pt idx="130">
                  <c:v>0.4461</c:v>
                </c:pt>
                <c:pt idx="131">
                  <c:v>0.4461</c:v>
                </c:pt>
                <c:pt idx="132">
                  <c:v>0.4461</c:v>
                </c:pt>
                <c:pt idx="133">
                  <c:v>0.4461</c:v>
                </c:pt>
                <c:pt idx="134">
                  <c:v>0.4461</c:v>
                </c:pt>
                <c:pt idx="135">
                  <c:v>0.4461</c:v>
                </c:pt>
                <c:pt idx="136">
                  <c:v>0.4461</c:v>
                </c:pt>
                <c:pt idx="137">
                  <c:v>0.4461</c:v>
                </c:pt>
                <c:pt idx="138">
                  <c:v>0.4461</c:v>
                </c:pt>
                <c:pt idx="139">
                  <c:v>0.4461</c:v>
                </c:pt>
                <c:pt idx="140">
                  <c:v>0.4461</c:v>
                </c:pt>
                <c:pt idx="141">
                  <c:v>0.4461</c:v>
                </c:pt>
                <c:pt idx="142">
                  <c:v>0.4461</c:v>
                </c:pt>
                <c:pt idx="143">
                  <c:v>0.4461</c:v>
                </c:pt>
                <c:pt idx="144">
                  <c:v>0.4461</c:v>
                </c:pt>
                <c:pt idx="145">
                  <c:v>0.4461</c:v>
                </c:pt>
                <c:pt idx="146">
                  <c:v>0.44619999999999999</c:v>
                </c:pt>
                <c:pt idx="147">
                  <c:v>0.44619999999999999</c:v>
                </c:pt>
                <c:pt idx="148">
                  <c:v>0.44619999999999999</c:v>
                </c:pt>
                <c:pt idx="149">
                  <c:v>0.44619999999999999</c:v>
                </c:pt>
                <c:pt idx="150">
                  <c:v>0.44629999999999997</c:v>
                </c:pt>
                <c:pt idx="151">
                  <c:v>0.44600000000000001</c:v>
                </c:pt>
                <c:pt idx="152">
                  <c:v>0.44500000000000001</c:v>
                </c:pt>
                <c:pt idx="153">
                  <c:v>0.44579999999999997</c:v>
                </c:pt>
                <c:pt idx="154">
                  <c:v>0.4461</c:v>
                </c:pt>
                <c:pt idx="155">
                  <c:v>0.44619999999999999</c:v>
                </c:pt>
                <c:pt idx="156">
                  <c:v>0.44619999999999999</c:v>
                </c:pt>
                <c:pt idx="157">
                  <c:v>0.44619999999999999</c:v>
                </c:pt>
                <c:pt idx="158">
                  <c:v>0.44619999999999999</c:v>
                </c:pt>
                <c:pt idx="159">
                  <c:v>0.44619999999999999</c:v>
                </c:pt>
                <c:pt idx="160">
                  <c:v>0.44619999999999999</c:v>
                </c:pt>
                <c:pt idx="161">
                  <c:v>0.44619999999999999</c:v>
                </c:pt>
                <c:pt idx="162">
                  <c:v>0.44619999999999999</c:v>
                </c:pt>
                <c:pt idx="163">
                  <c:v>0.44619999999999999</c:v>
                </c:pt>
                <c:pt idx="164">
                  <c:v>0.44619999999999999</c:v>
                </c:pt>
                <c:pt idx="165">
                  <c:v>0.44619999999999999</c:v>
                </c:pt>
                <c:pt idx="166">
                  <c:v>0.44619999999999999</c:v>
                </c:pt>
                <c:pt idx="167">
                  <c:v>0.44619999999999999</c:v>
                </c:pt>
                <c:pt idx="168">
                  <c:v>0.44619999999999999</c:v>
                </c:pt>
                <c:pt idx="169">
                  <c:v>0.44619999999999999</c:v>
                </c:pt>
                <c:pt idx="170">
                  <c:v>0.44619999999999999</c:v>
                </c:pt>
                <c:pt idx="171">
                  <c:v>0.44619999999999999</c:v>
                </c:pt>
                <c:pt idx="172">
                  <c:v>0.44619999999999999</c:v>
                </c:pt>
                <c:pt idx="173">
                  <c:v>0.44619999999999999</c:v>
                </c:pt>
                <c:pt idx="174">
                  <c:v>0.44619999999999999</c:v>
                </c:pt>
                <c:pt idx="175">
                  <c:v>0.44619999999999999</c:v>
                </c:pt>
                <c:pt idx="176">
                  <c:v>4.9110000000000001E-2</c:v>
                </c:pt>
                <c:pt idx="177">
                  <c:v>4.9099999999999998E-2</c:v>
                </c:pt>
                <c:pt idx="178">
                  <c:v>4.9099999999999998E-2</c:v>
                </c:pt>
                <c:pt idx="179">
                  <c:v>4.9099999999999998E-2</c:v>
                </c:pt>
                <c:pt idx="180">
                  <c:v>4.9099999999999998E-2</c:v>
                </c:pt>
                <c:pt idx="181">
                  <c:v>4.9099999999999998E-2</c:v>
                </c:pt>
                <c:pt idx="182">
                  <c:v>4.9099999999999998E-2</c:v>
                </c:pt>
                <c:pt idx="183">
                  <c:v>4.9099999999999998E-2</c:v>
                </c:pt>
                <c:pt idx="184">
                  <c:v>4.9099999999999998E-2</c:v>
                </c:pt>
                <c:pt idx="185">
                  <c:v>4.9099999999999998E-2</c:v>
                </c:pt>
                <c:pt idx="186">
                  <c:v>4.9099999999999998E-2</c:v>
                </c:pt>
                <c:pt idx="187">
                  <c:v>4.9099999999999998E-2</c:v>
                </c:pt>
                <c:pt idx="188">
                  <c:v>4.9099999999999998E-2</c:v>
                </c:pt>
                <c:pt idx="189">
                  <c:v>4.9099999999999998E-2</c:v>
                </c:pt>
                <c:pt idx="190">
                  <c:v>4.9099999999999998E-2</c:v>
                </c:pt>
                <c:pt idx="191">
                  <c:v>4.9099999999999998E-2</c:v>
                </c:pt>
                <c:pt idx="192">
                  <c:v>4.9099999999999998E-2</c:v>
                </c:pt>
                <c:pt idx="193">
                  <c:v>4.9099999999999998E-2</c:v>
                </c:pt>
                <c:pt idx="194">
                  <c:v>4.9099999999999998E-2</c:v>
                </c:pt>
                <c:pt idx="195">
                  <c:v>4.9099999999999998E-2</c:v>
                </c:pt>
                <c:pt idx="196">
                  <c:v>4.9099999999999998E-2</c:v>
                </c:pt>
                <c:pt idx="197">
                  <c:v>4.9099999999999998E-2</c:v>
                </c:pt>
                <c:pt idx="198">
                  <c:v>4.9099999999999998E-2</c:v>
                </c:pt>
                <c:pt idx="199">
                  <c:v>4.9099999999999998E-2</c:v>
                </c:pt>
                <c:pt idx="200">
                  <c:v>4.9099999999999998E-2</c:v>
                </c:pt>
                <c:pt idx="201">
                  <c:v>4.8439999999999997E-2</c:v>
                </c:pt>
                <c:pt idx="202">
                  <c:v>4.9110000000000001E-2</c:v>
                </c:pt>
                <c:pt idx="203">
                  <c:v>4.9119999999999997E-2</c:v>
                </c:pt>
                <c:pt idx="204">
                  <c:v>4.9110000000000001E-2</c:v>
                </c:pt>
                <c:pt idx="205">
                  <c:v>4.9110000000000001E-2</c:v>
                </c:pt>
                <c:pt idx="206">
                  <c:v>4.9110000000000001E-2</c:v>
                </c:pt>
                <c:pt idx="207">
                  <c:v>4.9119999999999997E-2</c:v>
                </c:pt>
                <c:pt idx="208">
                  <c:v>4.9119999999999997E-2</c:v>
                </c:pt>
                <c:pt idx="209">
                  <c:v>4.9119999999999997E-2</c:v>
                </c:pt>
                <c:pt idx="210">
                  <c:v>4.9119999999999997E-2</c:v>
                </c:pt>
                <c:pt idx="211">
                  <c:v>4.9119999999999997E-2</c:v>
                </c:pt>
                <c:pt idx="212">
                  <c:v>4.9119999999999997E-2</c:v>
                </c:pt>
                <c:pt idx="213">
                  <c:v>4.9119999999999997E-2</c:v>
                </c:pt>
                <c:pt idx="214">
                  <c:v>4.9119999999999997E-2</c:v>
                </c:pt>
                <c:pt idx="215">
                  <c:v>4.9110000000000001E-2</c:v>
                </c:pt>
                <c:pt idx="216">
                  <c:v>4.9110000000000001E-2</c:v>
                </c:pt>
                <c:pt idx="217">
                  <c:v>4.9110000000000001E-2</c:v>
                </c:pt>
                <c:pt idx="218">
                  <c:v>4.9110000000000001E-2</c:v>
                </c:pt>
                <c:pt idx="219">
                  <c:v>4.9110000000000001E-2</c:v>
                </c:pt>
                <c:pt idx="220">
                  <c:v>4.9110000000000001E-2</c:v>
                </c:pt>
                <c:pt idx="221">
                  <c:v>4.9110000000000001E-2</c:v>
                </c:pt>
                <c:pt idx="222">
                  <c:v>4.9110000000000001E-2</c:v>
                </c:pt>
                <c:pt idx="223">
                  <c:v>4.9110000000000001E-2</c:v>
                </c:pt>
                <c:pt idx="224">
                  <c:v>4.9119999999999997E-2</c:v>
                </c:pt>
                <c:pt idx="225">
                  <c:v>4.9119999999999997E-2</c:v>
                </c:pt>
                <c:pt idx="226">
                  <c:v>4.9140000000000003E-2</c:v>
                </c:pt>
                <c:pt idx="227">
                  <c:v>4.9110000000000001E-2</c:v>
                </c:pt>
                <c:pt idx="228">
                  <c:v>4.9110000000000001E-2</c:v>
                </c:pt>
                <c:pt idx="229">
                  <c:v>4.9110000000000001E-2</c:v>
                </c:pt>
                <c:pt idx="230">
                  <c:v>4.9110000000000001E-2</c:v>
                </c:pt>
                <c:pt idx="231">
                  <c:v>4.9110000000000001E-2</c:v>
                </c:pt>
                <c:pt idx="232">
                  <c:v>4.9110000000000001E-2</c:v>
                </c:pt>
                <c:pt idx="233">
                  <c:v>4.9110000000000001E-2</c:v>
                </c:pt>
                <c:pt idx="234">
                  <c:v>4.9110000000000001E-2</c:v>
                </c:pt>
                <c:pt idx="235">
                  <c:v>4.9110000000000001E-2</c:v>
                </c:pt>
                <c:pt idx="236">
                  <c:v>4.9110000000000001E-2</c:v>
                </c:pt>
                <c:pt idx="237">
                  <c:v>4.9110000000000001E-2</c:v>
                </c:pt>
                <c:pt idx="238">
                  <c:v>4.9110000000000001E-2</c:v>
                </c:pt>
                <c:pt idx="239">
                  <c:v>4.9110000000000001E-2</c:v>
                </c:pt>
                <c:pt idx="240">
                  <c:v>4.9110000000000001E-2</c:v>
                </c:pt>
                <c:pt idx="241">
                  <c:v>4.9110000000000001E-2</c:v>
                </c:pt>
                <c:pt idx="242">
                  <c:v>4.9110000000000001E-2</c:v>
                </c:pt>
                <c:pt idx="243">
                  <c:v>4.9110000000000001E-2</c:v>
                </c:pt>
                <c:pt idx="244">
                  <c:v>4.9110000000000001E-2</c:v>
                </c:pt>
                <c:pt idx="245">
                  <c:v>4.9110000000000001E-2</c:v>
                </c:pt>
                <c:pt idx="246">
                  <c:v>4.9110000000000001E-2</c:v>
                </c:pt>
                <c:pt idx="247">
                  <c:v>4.9110000000000001E-2</c:v>
                </c:pt>
                <c:pt idx="248">
                  <c:v>4.9110000000000001E-2</c:v>
                </c:pt>
                <c:pt idx="249">
                  <c:v>4.9110000000000001E-2</c:v>
                </c:pt>
                <c:pt idx="250">
                  <c:v>4.9110000000000001E-2</c:v>
                </c:pt>
                <c:pt idx="251">
                  <c:v>4.9110000000000001E-2</c:v>
                </c:pt>
                <c:pt idx="252">
                  <c:v>4.9110000000000001E-2</c:v>
                </c:pt>
                <c:pt idx="253">
                  <c:v>4.9110000000000001E-2</c:v>
                </c:pt>
                <c:pt idx="254">
                  <c:v>4.9110000000000001E-2</c:v>
                </c:pt>
                <c:pt idx="255">
                  <c:v>4.9110000000000001E-2</c:v>
                </c:pt>
                <c:pt idx="256">
                  <c:v>4.9110000000000001E-2</c:v>
                </c:pt>
                <c:pt idx="257">
                  <c:v>4.9110000000000001E-2</c:v>
                </c:pt>
                <c:pt idx="258">
                  <c:v>4.9110000000000001E-2</c:v>
                </c:pt>
                <c:pt idx="259">
                  <c:v>4.9110000000000001E-2</c:v>
                </c:pt>
                <c:pt idx="260">
                  <c:v>4.9110000000000001E-2</c:v>
                </c:pt>
                <c:pt idx="261">
                  <c:v>4.9110000000000001E-2</c:v>
                </c:pt>
                <c:pt idx="262">
                  <c:v>4.9110000000000001E-2</c:v>
                </c:pt>
                <c:pt idx="263">
                  <c:v>4.9110000000000001E-2</c:v>
                </c:pt>
                <c:pt idx="264">
                  <c:v>4.9110000000000001E-2</c:v>
                </c:pt>
                <c:pt idx="265">
                  <c:v>4.9110000000000001E-2</c:v>
                </c:pt>
                <c:pt idx="266">
                  <c:v>4.9110000000000001E-2</c:v>
                </c:pt>
                <c:pt idx="267">
                  <c:v>4.9110000000000001E-2</c:v>
                </c:pt>
                <c:pt idx="268">
                  <c:v>4.9110000000000001E-2</c:v>
                </c:pt>
                <c:pt idx="269">
                  <c:v>4.9110000000000001E-2</c:v>
                </c:pt>
                <c:pt idx="270">
                  <c:v>4.9110000000000001E-2</c:v>
                </c:pt>
                <c:pt idx="271">
                  <c:v>4.9110000000000001E-2</c:v>
                </c:pt>
                <c:pt idx="272">
                  <c:v>4.9110000000000001E-2</c:v>
                </c:pt>
                <c:pt idx="273">
                  <c:v>4.9110000000000001E-2</c:v>
                </c:pt>
                <c:pt idx="274">
                  <c:v>4.9110000000000001E-2</c:v>
                </c:pt>
                <c:pt idx="275">
                  <c:v>4.9110000000000001E-2</c:v>
                </c:pt>
                <c:pt idx="276">
                  <c:v>0.21479999999999999</c:v>
                </c:pt>
                <c:pt idx="277">
                  <c:v>0.89890000000000003</c:v>
                </c:pt>
                <c:pt idx="278">
                  <c:v>0.89890000000000003</c:v>
                </c:pt>
                <c:pt idx="279">
                  <c:v>0.89900000000000002</c:v>
                </c:pt>
                <c:pt idx="280">
                  <c:v>0.89890000000000003</c:v>
                </c:pt>
                <c:pt idx="281">
                  <c:v>0.89900000000000002</c:v>
                </c:pt>
                <c:pt idx="282">
                  <c:v>0.89900000000000002</c:v>
                </c:pt>
                <c:pt idx="283">
                  <c:v>0.89890000000000003</c:v>
                </c:pt>
                <c:pt idx="284">
                  <c:v>0.89890000000000003</c:v>
                </c:pt>
                <c:pt idx="285">
                  <c:v>0.89900000000000002</c:v>
                </c:pt>
                <c:pt idx="286">
                  <c:v>0.89900000000000002</c:v>
                </c:pt>
                <c:pt idx="287">
                  <c:v>0.89900000000000002</c:v>
                </c:pt>
                <c:pt idx="288">
                  <c:v>0.89900000000000002</c:v>
                </c:pt>
                <c:pt idx="289">
                  <c:v>0.89890000000000003</c:v>
                </c:pt>
                <c:pt idx="290">
                  <c:v>0.89890000000000003</c:v>
                </c:pt>
                <c:pt idx="291">
                  <c:v>0.89890000000000003</c:v>
                </c:pt>
                <c:pt idx="292">
                  <c:v>0.89890000000000003</c:v>
                </c:pt>
                <c:pt idx="293">
                  <c:v>0.89890000000000003</c:v>
                </c:pt>
                <c:pt idx="294">
                  <c:v>0.89900000000000002</c:v>
                </c:pt>
                <c:pt idx="295">
                  <c:v>0.89900000000000002</c:v>
                </c:pt>
                <c:pt idx="296">
                  <c:v>0.89900000000000002</c:v>
                </c:pt>
                <c:pt idx="297">
                  <c:v>0.89900000000000002</c:v>
                </c:pt>
                <c:pt idx="298">
                  <c:v>0.89900000000000002</c:v>
                </c:pt>
                <c:pt idx="299">
                  <c:v>0.89890000000000003</c:v>
                </c:pt>
                <c:pt idx="300">
                  <c:v>0.89890000000000003</c:v>
                </c:pt>
                <c:pt idx="301">
                  <c:v>0.89890000000000003</c:v>
                </c:pt>
                <c:pt idx="302">
                  <c:v>0.89890000000000003</c:v>
                </c:pt>
                <c:pt idx="303">
                  <c:v>0.89890000000000003</c:v>
                </c:pt>
                <c:pt idx="304">
                  <c:v>0.89890000000000003</c:v>
                </c:pt>
                <c:pt idx="305">
                  <c:v>0.89890000000000003</c:v>
                </c:pt>
                <c:pt idx="306">
                  <c:v>0.89890000000000003</c:v>
                </c:pt>
                <c:pt idx="307">
                  <c:v>0.89890000000000003</c:v>
                </c:pt>
                <c:pt idx="308">
                  <c:v>0.89890000000000003</c:v>
                </c:pt>
                <c:pt idx="309">
                  <c:v>0.89890000000000003</c:v>
                </c:pt>
                <c:pt idx="310">
                  <c:v>0.89890000000000003</c:v>
                </c:pt>
                <c:pt idx="311">
                  <c:v>0.89890000000000003</c:v>
                </c:pt>
                <c:pt idx="312">
                  <c:v>0.89890000000000003</c:v>
                </c:pt>
                <c:pt idx="313">
                  <c:v>0.89890000000000003</c:v>
                </c:pt>
                <c:pt idx="314">
                  <c:v>0.89890000000000003</c:v>
                </c:pt>
                <c:pt idx="315">
                  <c:v>0.89890000000000003</c:v>
                </c:pt>
                <c:pt idx="316">
                  <c:v>0.89890000000000003</c:v>
                </c:pt>
                <c:pt idx="317">
                  <c:v>0.89890000000000003</c:v>
                </c:pt>
                <c:pt idx="318">
                  <c:v>0.89890000000000003</c:v>
                </c:pt>
                <c:pt idx="319">
                  <c:v>0.89890000000000003</c:v>
                </c:pt>
                <c:pt idx="320">
                  <c:v>0.89890000000000003</c:v>
                </c:pt>
                <c:pt idx="321">
                  <c:v>0.89890000000000003</c:v>
                </c:pt>
                <c:pt idx="322">
                  <c:v>0.89890000000000003</c:v>
                </c:pt>
                <c:pt idx="323">
                  <c:v>0.89890000000000003</c:v>
                </c:pt>
                <c:pt idx="324">
                  <c:v>0.89890000000000003</c:v>
                </c:pt>
                <c:pt idx="325">
                  <c:v>0.89890000000000003</c:v>
                </c:pt>
                <c:pt idx="326">
                  <c:v>0.89890000000000003</c:v>
                </c:pt>
                <c:pt idx="327">
                  <c:v>0.89890000000000003</c:v>
                </c:pt>
                <c:pt idx="328">
                  <c:v>0.89890000000000003</c:v>
                </c:pt>
                <c:pt idx="329">
                  <c:v>0.89890000000000003</c:v>
                </c:pt>
                <c:pt idx="330">
                  <c:v>0.89890000000000003</c:v>
                </c:pt>
                <c:pt idx="331">
                  <c:v>0.89890000000000003</c:v>
                </c:pt>
                <c:pt idx="332">
                  <c:v>0.89890000000000003</c:v>
                </c:pt>
                <c:pt idx="333">
                  <c:v>0.89890000000000003</c:v>
                </c:pt>
                <c:pt idx="334">
                  <c:v>0.89890000000000003</c:v>
                </c:pt>
                <c:pt idx="335">
                  <c:v>0.89890000000000003</c:v>
                </c:pt>
                <c:pt idx="336">
                  <c:v>0.89890000000000003</c:v>
                </c:pt>
                <c:pt idx="337">
                  <c:v>0.89890000000000003</c:v>
                </c:pt>
                <c:pt idx="338">
                  <c:v>0.89890000000000003</c:v>
                </c:pt>
                <c:pt idx="339">
                  <c:v>0.89890000000000003</c:v>
                </c:pt>
                <c:pt idx="340">
                  <c:v>0.89890000000000003</c:v>
                </c:pt>
                <c:pt idx="341">
                  <c:v>0.89890000000000003</c:v>
                </c:pt>
                <c:pt idx="342">
                  <c:v>0.89890000000000003</c:v>
                </c:pt>
                <c:pt idx="343">
                  <c:v>0.89890000000000003</c:v>
                </c:pt>
                <c:pt idx="344">
                  <c:v>0.89890000000000003</c:v>
                </c:pt>
                <c:pt idx="345">
                  <c:v>0.89890000000000003</c:v>
                </c:pt>
                <c:pt idx="346">
                  <c:v>0.89890000000000003</c:v>
                </c:pt>
                <c:pt idx="347">
                  <c:v>0.89890000000000003</c:v>
                </c:pt>
                <c:pt idx="348">
                  <c:v>0.89890000000000003</c:v>
                </c:pt>
                <c:pt idx="349">
                  <c:v>0.89890000000000003</c:v>
                </c:pt>
                <c:pt idx="350">
                  <c:v>0.89890000000000003</c:v>
                </c:pt>
                <c:pt idx="351">
                  <c:v>0.89890000000000003</c:v>
                </c:pt>
                <c:pt idx="352">
                  <c:v>0.89890000000000003</c:v>
                </c:pt>
                <c:pt idx="353">
                  <c:v>0.89890000000000003</c:v>
                </c:pt>
                <c:pt idx="354">
                  <c:v>0.89890000000000003</c:v>
                </c:pt>
                <c:pt idx="355">
                  <c:v>0.89890000000000003</c:v>
                </c:pt>
                <c:pt idx="356">
                  <c:v>0.89890000000000003</c:v>
                </c:pt>
                <c:pt idx="357">
                  <c:v>0.89890000000000003</c:v>
                </c:pt>
                <c:pt idx="358">
                  <c:v>0.89890000000000003</c:v>
                </c:pt>
                <c:pt idx="359">
                  <c:v>0.89890000000000003</c:v>
                </c:pt>
                <c:pt idx="360">
                  <c:v>0.89890000000000003</c:v>
                </c:pt>
                <c:pt idx="361">
                  <c:v>0.89890000000000003</c:v>
                </c:pt>
                <c:pt idx="362">
                  <c:v>0.89890000000000003</c:v>
                </c:pt>
                <c:pt idx="363">
                  <c:v>0.89890000000000003</c:v>
                </c:pt>
                <c:pt idx="364">
                  <c:v>0.89890000000000003</c:v>
                </c:pt>
                <c:pt idx="365">
                  <c:v>0.89890000000000003</c:v>
                </c:pt>
                <c:pt idx="366">
                  <c:v>0.89890000000000003</c:v>
                </c:pt>
                <c:pt idx="367">
                  <c:v>0.89890000000000003</c:v>
                </c:pt>
                <c:pt idx="368">
                  <c:v>0.89890000000000003</c:v>
                </c:pt>
                <c:pt idx="369">
                  <c:v>0.89890000000000003</c:v>
                </c:pt>
                <c:pt idx="370">
                  <c:v>0.89890000000000003</c:v>
                </c:pt>
                <c:pt idx="371">
                  <c:v>0.89890000000000003</c:v>
                </c:pt>
                <c:pt idx="372">
                  <c:v>0.89890000000000003</c:v>
                </c:pt>
                <c:pt idx="373">
                  <c:v>0.89890000000000003</c:v>
                </c:pt>
                <c:pt idx="374">
                  <c:v>0.89890000000000003</c:v>
                </c:pt>
                <c:pt idx="375">
                  <c:v>0.89890000000000003</c:v>
                </c:pt>
                <c:pt idx="376">
                  <c:v>0.89890000000000003</c:v>
                </c:pt>
                <c:pt idx="377">
                  <c:v>0.89890000000000003</c:v>
                </c:pt>
                <c:pt idx="378">
                  <c:v>0.89890000000000003</c:v>
                </c:pt>
                <c:pt idx="379">
                  <c:v>0.89890000000000003</c:v>
                </c:pt>
                <c:pt idx="380">
                  <c:v>0.89890000000000003</c:v>
                </c:pt>
                <c:pt idx="381">
                  <c:v>0.89890000000000003</c:v>
                </c:pt>
                <c:pt idx="382">
                  <c:v>0.89890000000000003</c:v>
                </c:pt>
                <c:pt idx="383">
                  <c:v>0.89890000000000003</c:v>
                </c:pt>
                <c:pt idx="384">
                  <c:v>0.89890000000000003</c:v>
                </c:pt>
                <c:pt idx="385">
                  <c:v>0.89890000000000003</c:v>
                </c:pt>
                <c:pt idx="386">
                  <c:v>0.89890000000000003</c:v>
                </c:pt>
                <c:pt idx="387">
                  <c:v>0.89890000000000003</c:v>
                </c:pt>
                <c:pt idx="388">
                  <c:v>0.89890000000000003</c:v>
                </c:pt>
                <c:pt idx="389">
                  <c:v>0.89890000000000003</c:v>
                </c:pt>
                <c:pt idx="390">
                  <c:v>0.89890000000000003</c:v>
                </c:pt>
                <c:pt idx="391">
                  <c:v>0.89890000000000003</c:v>
                </c:pt>
                <c:pt idx="392">
                  <c:v>0.89890000000000003</c:v>
                </c:pt>
                <c:pt idx="393">
                  <c:v>0.89890000000000003</c:v>
                </c:pt>
                <c:pt idx="394">
                  <c:v>0.89890000000000003</c:v>
                </c:pt>
                <c:pt idx="395">
                  <c:v>0.89890000000000003</c:v>
                </c:pt>
                <c:pt idx="396">
                  <c:v>0.89890000000000003</c:v>
                </c:pt>
                <c:pt idx="397">
                  <c:v>0.89890000000000003</c:v>
                </c:pt>
                <c:pt idx="398">
                  <c:v>0.89890000000000003</c:v>
                </c:pt>
                <c:pt idx="399">
                  <c:v>0.89890000000000003</c:v>
                </c:pt>
                <c:pt idx="400">
                  <c:v>0.89890000000000003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E4B-4718-8392-8E9B431CEC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2049496"/>
        <c:axId val="412051456"/>
      </c:scatterChart>
      <c:valAx>
        <c:axId val="412049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051456"/>
        <c:crosses val="autoZero"/>
        <c:crossBetween val="midCat"/>
      </c:valAx>
      <c:valAx>
        <c:axId val="412051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Qb</a:t>
                </a:r>
                <a:r>
                  <a:rPr lang="en-US" dirty="0"/>
                  <a:t>(Volts)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049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rwl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Sheet1!$A$2:$A$403</c:f>
              <c:numCache>
                <c:formatCode>0.00E+00</c:formatCode>
                <c:ptCount val="402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Sheet1!$B$2:$B$403</c:f>
              <c:numCache>
                <c:formatCode>0.00E+00</c:formatCode>
                <c:ptCount val="40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0.9</c:v>
                </c:pt>
                <c:pt idx="127">
                  <c:v>0.9</c:v>
                </c:pt>
                <c:pt idx="128">
                  <c:v>0.9</c:v>
                </c:pt>
                <c:pt idx="129">
                  <c:v>0.9</c:v>
                </c:pt>
                <c:pt idx="130">
                  <c:v>0.9</c:v>
                </c:pt>
                <c:pt idx="131">
                  <c:v>0.9</c:v>
                </c:pt>
                <c:pt idx="132">
                  <c:v>0.9</c:v>
                </c:pt>
                <c:pt idx="133">
                  <c:v>0.9</c:v>
                </c:pt>
                <c:pt idx="134">
                  <c:v>0.9</c:v>
                </c:pt>
                <c:pt idx="135">
                  <c:v>0.9</c:v>
                </c:pt>
                <c:pt idx="136">
                  <c:v>0.9</c:v>
                </c:pt>
                <c:pt idx="137">
                  <c:v>0.9</c:v>
                </c:pt>
                <c:pt idx="138">
                  <c:v>0.9</c:v>
                </c:pt>
                <c:pt idx="139">
                  <c:v>0.9</c:v>
                </c:pt>
                <c:pt idx="140">
                  <c:v>0.9</c:v>
                </c:pt>
                <c:pt idx="141">
                  <c:v>0.9</c:v>
                </c:pt>
                <c:pt idx="142">
                  <c:v>0.9</c:v>
                </c:pt>
                <c:pt idx="143">
                  <c:v>0.9</c:v>
                </c:pt>
                <c:pt idx="144">
                  <c:v>0.9</c:v>
                </c:pt>
                <c:pt idx="145">
                  <c:v>0.9</c:v>
                </c:pt>
                <c:pt idx="146">
                  <c:v>0.9</c:v>
                </c:pt>
                <c:pt idx="147">
                  <c:v>0.9</c:v>
                </c:pt>
                <c:pt idx="148">
                  <c:v>0.9</c:v>
                </c:pt>
                <c:pt idx="149">
                  <c:v>0.9</c:v>
                </c:pt>
                <c:pt idx="150">
                  <c:v>0.9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0.9</c:v>
                </c:pt>
                <c:pt idx="227">
                  <c:v>0.9</c:v>
                </c:pt>
                <c:pt idx="228">
                  <c:v>0.9</c:v>
                </c:pt>
                <c:pt idx="229">
                  <c:v>0.9</c:v>
                </c:pt>
                <c:pt idx="230">
                  <c:v>0.9</c:v>
                </c:pt>
                <c:pt idx="231">
                  <c:v>0.9</c:v>
                </c:pt>
                <c:pt idx="232">
                  <c:v>0.9</c:v>
                </c:pt>
                <c:pt idx="233">
                  <c:v>0.9</c:v>
                </c:pt>
                <c:pt idx="234">
                  <c:v>0.9</c:v>
                </c:pt>
                <c:pt idx="235">
                  <c:v>0.9</c:v>
                </c:pt>
                <c:pt idx="236">
                  <c:v>0.9</c:v>
                </c:pt>
                <c:pt idx="237">
                  <c:v>0.9</c:v>
                </c:pt>
                <c:pt idx="238">
                  <c:v>0.9</c:v>
                </c:pt>
                <c:pt idx="239">
                  <c:v>0.9</c:v>
                </c:pt>
                <c:pt idx="240">
                  <c:v>0.9</c:v>
                </c:pt>
                <c:pt idx="241">
                  <c:v>0.9</c:v>
                </c:pt>
                <c:pt idx="242">
                  <c:v>0.9</c:v>
                </c:pt>
                <c:pt idx="243">
                  <c:v>0.9</c:v>
                </c:pt>
                <c:pt idx="244">
                  <c:v>0.9</c:v>
                </c:pt>
                <c:pt idx="245">
                  <c:v>0.9</c:v>
                </c:pt>
                <c:pt idx="246">
                  <c:v>0.9</c:v>
                </c:pt>
                <c:pt idx="247">
                  <c:v>0.9</c:v>
                </c:pt>
                <c:pt idx="248">
                  <c:v>0.9</c:v>
                </c:pt>
                <c:pt idx="249">
                  <c:v>0.9</c:v>
                </c:pt>
                <c:pt idx="250">
                  <c:v>0.9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0.9</c:v>
                </c:pt>
                <c:pt idx="327">
                  <c:v>0.9</c:v>
                </c:pt>
                <c:pt idx="328">
                  <c:v>0.9</c:v>
                </c:pt>
                <c:pt idx="329">
                  <c:v>0.9</c:v>
                </c:pt>
                <c:pt idx="330">
                  <c:v>0.9</c:v>
                </c:pt>
                <c:pt idx="331">
                  <c:v>0.9</c:v>
                </c:pt>
                <c:pt idx="332">
                  <c:v>0.9</c:v>
                </c:pt>
                <c:pt idx="333">
                  <c:v>0.9</c:v>
                </c:pt>
                <c:pt idx="334">
                  <c:v>0.9</c:v>
                </c:pt>
                <c:pt idx="335">
                  <c:v>0.9</c:v>
                </c:pt>
                <c:pt idx="336">
                  <c:v>0.9</c:v>
                </c:pt>
                <c:pt idx="337">
                  <c:v>0.9</c:v>
                </c:pt>
                <c:pt idx="338">
                  <c:v>0.9</c:v>
                </c:pt>
                <c:pt idx="339">
                  <c:v>0.9</c:v>
                </c:pt>
                <c:pt idx="340">
                  <c:v>0.9</c:v>
                </c:pt>
                <c:pt idx="341">
                  <c:v>0.9</c:v>
                </c:pt>
                <c:pt idx="342">
                  <c:v>0.9</c:v>
                </c:pt>
                <c:pt idx="343">
                  <c:v>0.9</c:v>
                </c:pt>
                <c:pt idx="344">
                  <c:v>0.9</c:v>
                </c:pt>
                <c:pt idx="345">
                  <c:v>0.9</c:v>
                </c:pt>
                <c:pt idx="346">
                  <c:v>0.9</c:v>
                </c:pt>
                <c:pt idx="347">
                  <c:v>0.9</c:v>
                </c:pt>
                <c:pt idx="348">
                  <c:v>0.9</c:v>
                </c:pt>
                <c:pt idx="349">
                  <c:v>0.9</c:v>
                </c:pt>
                <c:pt idx="350">
                  <c:v>0.9</c:v>
                </c:pt>
                <c:pt idx="351">
                  <c:v>0.9</c:v>
                </c:pt>
                <c:pt idx="352">
                  <c:v>0.9</c:v>
                </c:pt>
                <c:pt idx="353">
                  <c:v>0.9</c:v>
                </c:pt>
                <c:pt idx="354">
                  <c:v>0.9</c:v>
                </c:pt>
                <c:pt idx="355">
                  <c:v>0.9</c:v>
                </c:pt>
                <c:pt idx="356">
                  <c:v>0.9</c:v>
                </c:pt>
                <c:pt idx="357">
                  <c:v>0.9</c:v>
                </c:pt>
                <c:pt idx="358">
                  <c:v>0.9</c:v>
                </c:pt>
                <c:pt idx="359">
                  <c:v>0.9</c:v>
                </c:pt>
                <c:pt idx="360">
                  <c:v>0.9</c:v>
                </c:pt>
                <c:pt idx="361">
                  <c:v>0.9</c:v>
                </c:pt>
                <c:pt idx="362">
                  <c:v>0.9</c:v>
                </c:pt>
                <c:pt idx="363">
                  <c:v>0.9</c:v>
                </c:pt>
                <c:pt idx="364">
                  <c:v>0.9</c:v>
                </c:pt>
                <c:pt idx="365">
                  <c:v>0.9</c:v>
                </c:pt>
                <c:pt idx="366">
                  <c:v>0.9</c:v>
                </c:pt>
                <c:pt idx="367">
                  <c:v>0.9</c:v>
                </c:pt>
                <c:pt idx="368">
                  <c:v>0.9</c:v>
                </c:pt>
                <c:pt idx="369">
                  <c:v>0.9</c:v>
                </c:pt>
                <c:pt idx="370">
                  <c:v>0.9</c:v>
                </c:pt>
                <c:pt idx="371">
                  <c:v>0.9</c:v>
                </c:pt>
                <c:pt idx="372">
                  <c:v>0.9</c:v>
                </c:pt>
                <c:pt idx="373">
                  <c:v>0.9</c:v>
                </c:pt>
                <c:pt idx="374">
                  <c:v>0.9</c:v>
                </c:pt>
                <c:pt idx="375">
                  <c:v>0.9</c:v>
                </c:pt>
                <c:pt idx="376">
                  <c:v>0.9</c:v>
                </c:pt>
                <c:pt idx="377">
                  <c:v>0.9</c:v>
                </c:pt>
                <c:pt idx="378">
                  <c:v>0.9</c:v>
                </c:pt>
                <c:pt idx="379">
                  <c:v>0.9</c:v>
                </c:pt>
                <c:pt idx="380">
                  <c:v>0.9</c:v>
                </c:pt>
                <c:pt idx="381">
                  <c:v>0.9</c:v>
                </c:pt>
                <c:pt idx="382">
                  <c:v>0.9</c:v>
                </c:pt>
                <c:pt idx="383">
                  <c:v>0.9</c:v>
                </c:pt>
                <c:pt idx="384">
                  <c:v>0.9</c:v>
                </c:pt>
                <c:pt idx="385">
                  <c:v>0.9</c:v>
                </c:pt>
                <c:pt idx="386">
                  <c:v>0.9</c:v>
                </c:pt>
                <c:pt idx="387">
                  <c:v>0.9</c:v>
                </c:pt>
                <c:pt idx="388">
                  <c:v>0.9</c:v>
                </c:pt>
                <c:pt idx="389">
                  <c:v>0.9</c:v>
                </c:pt>
                <c:pt idx="390">
                  <c:v>0.9</c:v>
                </c:pt>
                <c:pt idx="391">
                  <c:v>0.9</c:v>
                </c:pt>
                <c:pt idx="392">
                  <c:v>0.9</c:v>
                </c:pt>
                <c:pt idx="393">
                  <c:v>0.9</c:v>
                </c:pt>
                <c:pt idx="394">
                  <c:v>0.9</c:v>
                </c:pt>
                <c:pt idx="395">
                  <c:v>0.9</c:v>
                </c:pt>
                <c:pt idx="396">
                  <c:v>0.9</c:v>
                </c:pt>
                <c:pt idx="397">
                  <c:v>0.9</c:v>
                </c:pt>
                <c:pt idx="398">
                  <c:v>0.9</c:v>
                </c:pt>
                <c:pt idx="399">
                  <c:v>0.9</c:v>
                </c:pt>
                <c:pt idx="400">
                  <c:v>0.9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0FC-4146-9467-AB0B603D43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2054984"/>
        <c:axId val="412062824"/>
      </c:scatterChart>
      <c:valAx>
        <c:axId val="412054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062824"/>
        <c:crosses val="autoZero"/>
        <c:crossBetween val="midCat"/>
      </c:valAx>
      <c:valAx>
        <c:axId val="412062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Rwl</a:t>
                </a:r>
                <a:r>
                  <a:rPr lang="en-US" dirty="0"/>
                  <a:t>(Volts)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054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rwlb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Sheet1!$D$2:$D$403</c:f>
              <c:numCache>
                <c:formatCode>0.00E+00</c:formatCode>
                <c:ptCount val="402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Sheet1!$E$2:$E$403</c:f>
              <c:numCache>
                <c:formatCode>0.00E+00</c:formatCode>
                <c:ptCount val="402"/>
                <c:pt idx="0">
                  <c:v>0.9</c:v>
                </c:pt>
                <c:pt idx="1">
                  <c:v>0.9</c:v>
                </c:pt>
                <c:pt idx="2">
                  <c:v>0.9</c:v>
                </c:pt>
                <c:pt idx="3">
                  <c:v>0.9</c:v>
                </c:pt>
                <c:pt idx="4">
                  <c:v>0.9</c:v>
                </c:pt>
                <c:pt idx="5">
                  <c:v>0.9</c:v>
                </c:pt>
                <c:pt idx="6">
                  <c:v>0.9</c:v>
                </c:pt>
                <c:pt idx="7">
                  <c:v>0.9</c:v>
                </c:pt>
                <c:pt idx="8">
                  <c:v>0.9</c:v>
                </c:pt>
                <c:pt idx="9">
                  <c:v>0.9</c:v>
                </c:pt>
                <c:pt idx="10">
                  <c:v>0.9</c:v>
                </c:pt>
                <c:pt idx="11">
                  <c:v>0.9</c:v>
                </c:pt>
                <c:pt idx="12">
                  <c:v>0.9</c:v>
                </c:pt>
                <c:pt idx="13">
                  <c:v>0.9</c:v>
                </c:pt>
                <c:pt idx="14">
                  <c:v>0.9</c:v>
                </c:pt>
                <c:pt idx="15">
                  <c:v>0.9</c:v>
                </c:pt>
                <c:pt idx="16">
                  <c:v>0.9</c:v>
                </c:pt>
                <c:pt idx="17">
                  <c:v>0.9</c:v>
                </c:pt>
                <c:pt idx="18">
                  <c:v>0.9</c:v>
                </c:pt>
                <c:pt idx="19">
                  <c:v>0.9</c:v>
                </c:pt>
                <c:pt idx="20">
                  <c:v>0.9</c:v>
                </c:pt>
                <c:pt idx="21">
                  <c:v>0.9</c:v>
                </c:pt>
                <c:pt idx="22">
                  <c:v>0.9</c:v>
                </c:pt>
                <c:pt idx="23">
                  <c:v>0.9</c:v>
                </c:pt>
                <c:pt idx="24">
                  <c:v>0.9</c:v>
                </c:pt>
                <c:pt idx="25">
                  <c:v>0.9</c:v>
                </c:pt>
                <c:pt idx="26">
                  <c:v>0.9</c:v>
                </c:pt>
                <c:pt idx="27">
                  <c:v>0.9</c:v>
                </c:pt>
                <c:pt idx="28">
                  <c:v>0.9</c:v>
                </c:pt>
                <c:pt idx="29">
                  <c:v>0.9</c:v>
                </c:pt>
                <c:pt idx="30">
                  <c:v>0.9</c:v>
                </c:pt>
                <c:pt idx="31">
                  <c:v>0.9</c:v>
                </c:pt>
                <c:pt idx="32">
                  <c:v>0.9</c:v>
                </c:pt>
                <c:pt idx="33">
                  <c:v>0.9</c:v>
                </c:pt>
                <c:pt idx="34">
                  <c:v>0.9</c:v>
                </c:pt>
                <c:pt idx="35">
                  <c:v>0.9</c:v>
                </c:pt>
                <c:pt idx="36">
                  <c:v>0.9</c:v>
                </c:pt>
                <c:pt idx="37">
                  <c:v>0.9</c:v>
                </c:pt>
                <c:pt idx="38">
                  <c:v>0.9</c:v>
                </c:pt>
                <c:pt idx="39">
                  <c:v>0.9</c:v>
                </c:pt>
                <c:pt idx="40">
                  <c:v>0.9</c:v>
                </c:pt>
                <c:pt idx="41">
                  <c:v>0.9</c:v>
                </c:pt>
                <c:pt idx="42">
                  <c:v>0.9</c:v>
                </c:pt>
                <c:pt idx="43">
                  <c:v>0.9</c:v>
                </c:pt>
                <c:pt idx="44">
                  <c:v>0.9</c:v>
                </c:pt>
                <c:pt idx="45">
                  <c:v>0.9</c:v>
                </c:pt>
                <c:pt idx="46">
                  <c:v>0.9</c:v>
                </c:pt>
                <c:pt idx="47">
                  <c:v>0.9</c:v>
                </c:pt>
                <c:pt idx="48">
                  <c:v>0.9</c:v>
                </c:pt>
                <c:pt idx="49">
                  <c:v>0.9</c:v>
                </c:pt>
                <c:pt idx="50">
                  <c:v>0.9</c:v>
                </c:pt>
                <c:pt idx="51">
                  <c:v>0.9</c:v>
                </c:pt>
                <c:pt idx="52">
                  <c:v>0.9</c:v>
                </c:pt>
                <c:pt idx="53">
                  <c:v>0.9</c:v>
                </c:pt>
                <c:pt idx="54">
                  <c:v>0.9</c:v>
                </c:pt>
                <c:pt idx="55">
                  <c:v>0.9</c:v>
                </c:pt>
                <c:pt idx="56">
                  <c:v>0.9</c:v>
                </c:pt>
                <c:pt idx="57">
                  <c:v>0.9</c:v>
                </c:pt>
                <c:pt idx="58">
                  <c:v>0.9</c:v>
                </c:pt>
                <c:pt idx="59">
                  <c:v>0.9</c:v>
                </c:pt>
                <c:pt idx="60">
                  <c:v>0.9</c:v>
                </c:pt>
                <c:pt idx="61">
                  <c:v>0.9</c:v>
                </c:pt>
                <c:pt idx="62">
                  <c:v>0.9</c:v>
                </c:pt>
                <c:pt idx="63">
                  <c:v>0.9</c:v>
                </c:pt>
                <c:pt idx="64">
                  <c:v>0.9</c:v>
                </c:pt>
                <c:pt idx="65">
                  <c:v>0.9</c:v>
                </c:pt>
                <c:pt idx="66">
                  <c:v>0.9</c:v>
                </c:pt>
                <c:pt idx="67">
                  <c:v>0.9</c:v>
                </c:pt>
                <c:pt idx="68">
                  <c:v>0.9</c:v>
                </c:pt>
                <c:pt idx="69">
                  <c:v>0.9</c:v>
                </c:pt>
                <c:pt idx="70">
                  <c:v>0.9</c:v>
                </c:pt>
                <c:pt idx="71">
                  <c:v>0.9</c:v>
                </c:pt>
                <c:pt idx="72">
                  <c:v>0.9</c:v>
                </c:pt>
                <c:pt idx="73">
                  <c:v>0.9</c:v>
                </c:pt>
                <c:pt idx="74">
                  <c:v>0.9</c:v>
                </c:pt>
                <c:pt idx="75">
                  <c:v>0.9</c:v>
                </c:pt>
                <c:pt idx="76">
                  <c:v>0.9</c:v>
                </c:pt>
                <c:pt idx="77">
                  <c:v>0.9</c:v>
                </c:pt>
                <c:pt idx="78">
                  <c:v>0.9</c:v>
                </c:pt>
                <c:pt idx="79">
                  <c:v>0.9</c:v>
                </c:pt>
                <c:pt idx="80">
                  <c:v>0.9</c:v>
                </c:pt>
                <c:pt idx="81">
                  <c:v>0.9</c:v>
                </c:pt>
                <c:pt idx="82">
                  <c:v>0.9</c:v>
                </c:pt>
                <c:pt idx="83">
                  <c:v>0.9</c:v>
                </c:pt>
                <c:pt idx="84">
                  <c:v>0.9</c:v>
                </c:pt>
                <c:pt idx="85">
                  <c:v>0.9</c:v>
                </c:pt>
                <c:pt idx="86">
                  <c:v>0.9</c:v>
                </c:pt>
                <c:pt idx="87">
                  <c:v>0.9</c:v>
                </c:pt>
                <c:pt idx="88">
                  <c:v>0.9</c:v>
                </c:pt>
                <c:pt idx="89">
                  <c:v>0.9</c:v>
                </c:pt>
                <c:pt idx="90">
                  <c:v>0.9</c:v>
                </c:pt>
                <c:pt idx="91">
                  <c:v>0.9</c:v>
                </c:pt>
                <c:pt idx="92">
                  <c:v>0.9</c:v>
                </c:pt>
                <c:pt idx="93">
                  <c:v>0.9</c:v>
                </c:pt>
                <c:pt idx="94">
                  <c:v>0.9</c:v>
                </c:pt>
                <c:pt idx="95">
                  <c:v>0.9</c:v>
                </c:pt>
                <c:pt idx="96">
                  <c:v>0.9</c:v>
                </c:pt>
                <c:pt idx="97">
                  <c:v>0.9</c:v>
                </c:pt>
                <c:pt idx="98">
                  <c:v>0.9</c:v>
                </c:pt>
                <c:pt idx="99">
                  <c:v>0.9</c:v>
                </c:pt>
                <c:pt idx="100">
                  <c:v>0.9</c:v>
                </c:pt>
                <c:pt idx="101">
                  <c:v>0.9</c:v>
                </c:pt>
                <c:pt idx="102">
                  <c:v>0.9</c:v>
                </c:pt>
                <c:pt idx="103">
                  <c:v>0.9</c:v>
                </c:pt>
                <c:pt idx="104">
                  <c:v>0.9</c:v>
                </c:pt>
                <c:pt idx="105">
                  <c:v>0.9</c:v>
                </c:pt>
                <c:pt idx="106">
                  <c:v>0.9</c:v>
                </c:pt>
                <c:pt idx="107">
                  <c:v>0.9</c:v>
                </c:pt>
                <c:pt idx="108">
                  <c:v>0.9</c:v>
                </c:pt>
                <c:pt idx="109">
                  <c:v>0.9</c:v>
                </c:pt>
                <c:pt idx="110">
                  <c:v>0.9</c:v>
                </c:pt>
                <c:pt idx="111">
                  <c:v>0.9</c:v>
                </c:pt>
                <c:pt idx="112">
                  <c:v>0.9</c:v>
                </c:pt>
                <c:pt idx="113">
                  <c:v>0.9</c:v>
                </c:pt>
                <c:pt idx="114">
                  <c:v>0.9</c:v>
                </c:pt>
                <c:pt idx="115">
                  <c:v>0.9</c:v>
                </c:pt>
                <c:pt idx="116">
                  <c:v>0.9</c:v>
                </c:pt>
                <c:pt idx="117">
                  <c:v>0.9</c:v>
                </c:pt>
                <c:pt idx="118">
                  <c:v>0.9</c:v>
                </c:pt>
                <c:pt idx="119">
                  <c:v>0.9</c:v>
                </c:pt>
                <c:pt idx="120">
                  <c:v>0.9</c:v>
                </c:pt>
                <c:pt idx="121">
                  <c:v>0.9</c:v>
                </c:pt>
                <c:pt idx="122">
                  <c:v>0.9</c:v>
                </c:pt>
                <c:pt idx="123">
                  <c:v>0.9</c:v>
                </c:pt>
                <c:pt idx="124">
                  <c:v>0.9</c:v>
                </c:pt>
                <c:pt idx="125">
                  <c:v>0.9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0.9</c:v>
                </c:pt>
                <c:pt idx="152">
                  <c:v>0.9</c:v>
                </c:pt>
                <c:pt idx="153">
                  <c:v>0.9</c:v>
                </c:pt>
                <c:pt idx="154">
                  <c:v>0.9</c:v>
                </c:pt>
                <c:pt idx="155">
                  <c:v>0.9</c:v>
                </c:pt>
                <c:pt idx="156">
                  <c:v>0.9</c:v>
                </c:pt>
                <c:pt idx="157">
                  <c:v>0.9</c:v>
                </c:pt>
                <c:pt idx="158">
                  <c:v>0.9</c:v>
                </c:pt>
                <c:pt idx="159">
                  <c:v>0.9</c:v>
                </c:pt>
                <c:pt idx="160">
                  <c:v>0.9</c:v>
                </c:pt>
                <c:pt idx="161">
                  <c:v>0.9</c:v>
                </c:pt>
                <c:pt idx="162">
                  <c:v>0.9</c:v>
                </c:pt>
                <c:pt idx="163">
                  <c:v>0.9</c:v>
                </c:pt>
                <c:pt idx="164">
                  <c:v>0.9</c:v>
                </c:pt>
                <c:pt idx="165">
                  <c:v>0.9</c:v>
                </c:pt>
                <c:pt idx="166">
                  <c:v>0.9</c:v>
                </c:pt>
                <c:pt idx="167">
                  <c:v>0.9</c:v>
                </c:pt>
                <c:pt idx="168">
                  <c:v>0.9</c:v>
                </c:pt>
                <c:pt idx="169">
                  <c:v>0.9</c:v>
                </c:pt>
                <c:pt idx="170">
                  <c:v>0.9</c:v>
                </c:pt>
                <c:pt idx="171">
                  <c:v>0.9</c:v>
                </c:pt>
                <c:pt idx="172">
                  <c:v>0.9</c:v>
                </c:pt>
                <c:pt idx="173">
                  <c:v>0.9</c:v>
                </c:pt>
                <c:pt idx="174">
                  <c:v>0.9</c:v>
                </c:pt>
                <c:pt idx="175">
                  <c:v>0.9</c:v>
                </c:pt>
                <c:pt idx="176">
                  <c:v>0.9</c:v>
                </c:pt>
                <c:pt idx="177">
                  <c:v>0.9</c:v>
                </c:pt>
                <c:pt idx="178">
                  <c:v>0.9</c:v>
                </c:pt>
                <c:pt idx="179">
                  <c:v>0.9</c:v>
                </c:pt>
                <c:pt idx="180">
                  <c:v>0.9</c:v>
                </c:pt>
                <c:pt idx="181">
                  <c:v>0.9</c:v>
                </c:pt>
                <c:pt idx="182">
                  <c:v>0.9</c:v>
                </c:pt>
                <c:pt idx="183">
                  <c:v>0.9</c:v>
                </c:pt>
                <c:pt idx="184">
                  <c:v>0.9</c:v>
                </c:pt>
                <c:pt idx="185">
                  <c:v>0.9</c:v>
                </c:pt>
                <c:pt idx="186">
                  <c:v>0.9</c:v>
                </c:pt>
                <c:pt idx="187">
                  <c:v>0.9</c:v>
                </c:pt>
                <c:pt idx="188">
                  <c:v>0.9</c:v>
                </c:pt>
                <c:pt idx="189">
                  <c:v>0.9</c:v>
                </c:pt>
                <c:pt idx="190">
                  <c:v>0.9</c:v>
                </c:pt>
                <c:pt idx="191">
                  <c:v>0.9</c:v>
                </c:pt>
                <c:pt idx="192">
                  <c:v>0.9</c:v>
                </c:pt>
                <c:pt idx="193">
                  <c:v>0.9</c:v>
                </c:pt>
                <c:pt idx="194">
                  <c:v>0.9</c:v>
                </c:pt>
                <c:pt idx="195">
                  <c:v>0.9</c:v>
                </c:pt>
                <c:pt idx="196">
                  <c:v>0.9</c:v>
                </c:pt>
                <c:pt idx="197">
                  <c:v>0.9</c:v>
                </c:pt>
                <c:pt idx="198">
                  <c:v>0.9</c:v>
                </c:pt>
                <c:pt idx="199">
                  <c:v>0.9</c:v>
                </c:pt>
                <c:pt idx="200">
                  <c:v>0.9</c:v>
                </c:pt>
                <c:pt idx="201">
                  <c:v>0.9</c:v>
                </c:pt>
                <c:pt idx="202">
                  <c:v>0.9</c:v>
                </c:pt>
                <c:pt idx="203">
                  <c:v>0.9</c:v>
                </c:pt>
                <c:pt idx="204">
                  <c:v>0.9</c:v>
                </c:pt>
                <c:pt idx="205">
                  <c:v>0.9</c:v>
                </c:pt>
                <c:pt idx="206">
                  <c:v>0.9</c:v>
                </c:pt>
                <c:pt idx="207">
                  <c:v>0.9</c:v>
                </c:pt>
                <c:pt idx="208">
                  <c:v>0.9</c:v>
                </c:pt>
                <c:pt idx="209">
                  <c:v>0.9</c:v>
                </c:pt>
                <c:pt idx="210">
                  <c:v>0.9</c:v>
                </c:pt>
                <c:pt idx="211">
                  <c:v>0.9</c:v>
                </c:pt>
                <c:pt idx="212">
                  <c:v>0.9</c:v>
                </c:pt>
                <c:pt idx="213">
                  <c:v>0.9</c:v>
                </c:pt>
                <c:pt idx="214">
                  <c:v>0.9</c:v>
                </c:pt>
                <c:pt idx="215">
                  <c:v>0.9</c:v>
                </c:pt>
                <c:pt idx="216">
                  <c:v>0.9</c:v>
                </c:pt>
                <c:pt idx="217">
                  <c:v>0.9</c:v>
                </c:pt>
                <c:pt idx="218">
                  <c:v>0.9</c:v>
                </c:pt>
                <c:pt idx="219">
                  <c:v>0.9</c:v>
                </c:pt>
                <c:pt idx="220">
                  <c:v>0.9</c:v>
                </c:pt>
                <c:pt idx="221">
                  <c:v>0.9</c:v>
                </c:pt>
                <c:pt idx="222">
                  <c:v>0.9</c:v>
                </c:pt>
                <c:pt idx="223">
                  <c:v>0.9</c:v>
                </c:pt>
                <c:pt idx="224">
                  <c:v>0.9</c:v>
                </c:pt>
                <c:pt idx="225">
                  <c:v>0.9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0.9</c:v>
                </c:pt>
                <c:pt idx="252">
                  <c:v>0.9</c:v>
                </c:pt>
                <c:pt idx="253">
                  <c:v>0.9</c:v>
                </c:pt>
                <c:pt idx="254">
                  <c:v>0.9</c:v>
                </c:pt>
                <c:pt idx="255">
                  <c:v>0.9</c:v>
                </c:pt>
                <c:pt idx="256">
                  <c:v>0.9</c:v>
                </c:pt>
                <c:pt idx="257">
                  <c:v>0.9</c:v>
                </c:pt>
                <c:pt idx="258">
                  <c:v>0.9</c:v>
                </c:pt>
                <c:pt idx="259">
                  <c:v>0.9</c:v>
                </c:pt>
                <c:pt idx="260">
                  <c:v>0.9</c:v>
                </c:pt>
                <c:pt idx="261">
                  <c:v>0.9</c:v>
                </c:pt>
                <c:pt idx="262">
                  <c:v>0.9</c:v>
                </c:pt>
                <c:pt idx="263">
                  <c:v>0.9</c:v>
                </c:pt>
                <c:pt idx="264">
                  <c:v>0.9</c:v>
                </c:pt>
                <c:pt idx="265">
                  <c:v>0.9</c:v>
                </c:pt>
                <c:pt idx="266">
                  <c:v>0.9</c:v>
                </c:pt>
                <c:pt idx="267">
                  <c:v>0.9</c:v>
                </c:pt>
                <c:pt idx="268">
                  <c:v>0.9</c:v>
                </c:pt>
                <c:pt idx="269">
                  <c:v>0.9</c:v>
                </c:pt>
                <c:pt idx="270">
                  <c:v>0.9</c:v>
                </c:pt>
                <c:pt idx="271">
                  <c:v>0.9</c:v>
                </c:pt>
                <c:pt idx="272">
                  <c:v>0.9</c:v>
                </c:pt>
                <c:pt idx="273">
                  <c:v>0.9</c:v>
                </c:pt>
                <c:pt idx="274">
                  <c:v>0.9</c:v>
                </c:pt>
                <c:pt idx="275">
                  <c:v>0.9</c:v>
                </c:pt>
                <c:pt idx="276">
                  <c:v>0.9</c:v>
                </c:pt>
                <c:pt idx="277">
                  <c:v>0.9</c:v>
                </c:pt>
                <c:pt idx="278">
                  <c:v>0.9</c:v>
                </c:pt>
                <c:pt idx="279">
                  <c:v>0.9</c:v>
                </c:pt>
                <c:pt idx="280">
                  <c:v>0.9</c:v>
                </c:pt>
                <c:pt idx="281">
                  <c:v>0.9</c:v>
                </c:pt>
                <c:pt idx="282">
                  <c:v>0.9</c:v>
                </c:pt>
                <c:pt idx="283">
                  <c:v>0.9</c:v>
                </c:pt>
                <c:pt idx="284">
                  <c:v>0.9</c:v>
                </c:pt>
                <c:pt idx="285">
                  <c:v>0.9</c:v>
                </c:pt>
                <c:pt idx="286">
                  <c:v>0.9</c:v>
                </c:pt>
                <c:pt idx="287">
                  <c:v>0.9</c:v>
                </c:pt>
                <c:pt idx="288">
                  <c:v>0.9</c:v>
                </c:pt>
                <c:pt idx="289">
                  <c:v>0.9</c:v>
                </c:pt>
                <c:pt idx="290">
                  <c:v>0.9</c:v>
                </c:pt>
                <c:pt idx="291">
                  <c:v>0.9</c:v>
                </c:pt>
                <c:pt idx="292">
                  <c:v>0.9</c:v>
                </c:pt>
                <c:pt idx="293">
                  <c:v>0.9</c:v>
                </c:pt>
                <c:pt idx="294">
                  <c:v>0.9</c:v>
                </c:pt>
                <c:pt idx="295">
                  <c:v>0.9</c:v>
                </c:pt>
                <c:pt idx="296">
                  <c:v>0.9</c:v>
                </c:pt>
                <c:pt idx="297">
                  <c:v>0.9</c:v>
                </c:pt>
                <c:pt idx="298">
                  <c:v>0.9</c:v>
                </c:pt>
                <c:pt idx="299">
                  <c:v>0.9</c:v>
                </c:pt>
                <c:pt idx="300">
                  <c:v>0.9</c:v>
                </c:pt>
                <c:pt idx="301">
                  <c:v>0.9</c:v>
                </c:pt>
                <c:pt idx="302">
                  <c:v>0.9</c:v>
                </c:pt>
                <c:pt idx="303">
                  <c:v>0.9</c:v>
                </c:pt>
                <c:pt idx="304">
                  <c:v>0.9</c:v>
                </c:pt>
                <c:pt idx="305">
                  <c:v>0.9</c:v>
                </c:pt>
                <c:pt idx="306">
                  <c:v>0.9</c:v>
                </c:pt>
                <c:pt idx="307">
                  <c:v>0.9</c:v>
                </c:pt>
                <c:pt idx="308">
                  <c:v>0.9</c:v>
                </c:pt>
                <c:pt idx="309">
                  <c:v>0.9</c:v>
                </c:pt>
                <c:pt idx="310">
                  <c:v>0.9</c:v>
                </c:pt>
                <c:pt idx="311">
                  <c:v>0.9</c:v>
                </c:pt>
                <c:pt idx="312">
                  <c:v>0.9</c:v>
                </c:pt>
                <c:pt idx="313">
                  <c:v>0.9</c:v>
                </c:pt>
                <c:pt idx="314">
                  <c:v>0.9</c:v>
                </c:pt>
                <c:pt idx="315">
                  <c:v>0.9</c:v>
                </c:pt>
                <c:pt idx="316">
                  <c:v>0.9</c:v>
                </c:pt>
                <c:pt idx="317">
                  <c:v>0.9</c:v>
                </c:pt>
                <c:pt idx="318">
                  <c:v>0.9</c:v>
                </c:pt>
                <c:pt idx="319">
                  <c:v>0.9</c:v>
                </c:pt>
                <c:pt idx="320">
                  <c:v>0.9</c:v>
                </c:pt>
                <c:pt idx="321">
                  <c:v>0.9</c:v>
                </c:pt>
                <c:pt idx="322">
                  <c:v>0.9</c:v>
                </c:pt>
                <c:pt idx="323">
                  <c:v>0.9</c:v>
                </c:pt>
                <c:pt idx="324">
                  <c:v>0.9</c:v>
                </c:pt>
                <c:pt idx="325">
                  <c:v>0.9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D6A-42B1-8F7B-9C6FB72A9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2063216"/>
        <c:axId val="412064000"/>
      </c:scatterChart>
      <c:valAx>
        <c:axId val="412063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064000"/>
        <c:crosses val="autoZero"/>
        <c:crossBetween val="midCat"/>
      </c:valAx>
      <c:valAx>
        <c:axId val="41206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063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rbl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Sheet1!$G$2:$G$403</c:f>
              <c:numCache>
                <c:formatCode>0.00E+00</c:formatCode>
                <c:ptCount val="402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Sheet1!$H$2:$H$403</c:f>
              <c:numCache>
                <c:formatCode>0.00E+00</c:formatCode>
                <c:ptCount val="402"/>
                <c:pt idx="0">
                  <c:v>0.10009999999999999</c:v>
                </c:pt>
                <c:pt idx="1">
                  <c:v>0.10009999999999999</c:v>
                </c:pt>
                <c:pt idx="2">
                  <c:v>0.10009999999999999</c:v>
                </c:pt>
                <c:pt idx="3">
                  <c:v>0.10009999999999999</c:v>
                </c:pt>
                <c:pt idx="4">
                  <c:v>0.10009999999999999</c:v>
                </c:pt>
                <c:pt idx="5">
                  <c:v>0.10009999999999999</c:v>
                </c:pt>
                <c:pt idx="6">
                  <c:v>0.10009999999999999</c:v>
                </c:pt>
                <c:pt idx="7">
                  <c:v>0.10009999999999999</c:v>
                </c:pt>
                <c:pt idx="8">
                  <c:v>0.10009999999999999</c:v>
                </c:pt>
                <c:pt idx="9">
                  <c:v>0.10009999999999999</c:v>
                </c:pt>
                <c:pt idx="10">
                  <c:v>0.10009999999999999</c:v>
                </c:pt>
                <c:pt idx="11">
                  <c:v>0.10009999999999999</c:v>
                </c:pt>
                <c:pt idx="12">
                  <c:v>0.10009999999999999</c:v>
                </c:pt>
                <c:pt idx="13">
                  <c:v>0.10009999999999999</c:v>
                </c:pt>
                <c:pt idx="14">
                  <c:v>0.10009999999999999</c:v>
                </c:pt>
                <c:pt idx="15">
                  <c:v>0.10009999999999999</c:v>
                </c:pt>
                <c:pt idx="16">
                  <c:v>0.10009999999999999</c:v>
                </c:pt>
                <c:pt idx="17">
                  <c:v>0.10009999999999999</c:v>
                </c:pt>
                <c:pt idx="18">
                  <c:v>0.10009999999999999</c:v>
                </c:pt>
                <c:pt idx="19">
                  <c:v>0.10009999999999999</c:v>
                </c:pt>
                <c:pt idx="20">
                  <c:v>0.10009999999999999</c:v>
                </c:pt>
                <c:pt idx="21">
                  <c:v>0.10009999999999999</c:v>
                </c:pt>
                <c:pt idx="22">
                  <c:v>0.10009999999999999</c:v>
                </c:pt>
                <c:pt idx="23">
                  <c:v>0.10009999999999999</c:v>
                </c:pt>
                <c:pt idx="24">
                  <c:v>0.10009999999999999</c:v>
                </c:pt>
                <c:pt idx="25">
                  <c:v>0.10009999999999999</c:v>
                </c:pt>
                <c:pt idx="26">
                  <c:v>0.10009999999999999</c:v>
                </c:pt>
                <c:pt idx="27">
                  <c:v>0.10009999999999999</c:v>
                </c:pt>
                <c:pt idx="28">
                  <c:v>0.10009999999999999</c:v>
                </c:pt>
                <c:pt idx="29">
                  <c:v>0.10009999999999999</c:v>
                </c:pt>
                <c:pt idx="30">
                  <c:v>0.10009999999999999</c:v>
                </c:pt>
                <c:pt idx="31">
                  <c:v>0.10009999999999999</c:v>
                </c:pt>
                <c:pt idx="32">
                  <c:v>0.10009999999999999</c:v>
                </c:pt>
                <c:pt idx="33">
                  <c:v>0.10009999999999999</c:v>
                </c:pt>
                <c:pt idx="34">
                  <c:v>0.10009999999999999</c:v>
                </c:pt>
                <c:pt idx="35">
                  <c:v>0.10009999999999999</c:v>
                </c:pt>
                <c:pt idx="36">
                  <c:v>0.10009999999999999</c:v>
                </c:pt>
                <c:pt idx="37">
                  <c:v>0.10009999999999999</c:v>
                </c:pt>
                <c:pt idx="38">
                  <c:v>0.10009999999999999</c:v>
                </c:pt>
                <c:pt idx="39">
                  <c:v>0.10009999999999999</c:v>
                </c:pt>
                <c:pt idx="40">
                  <c:v>0.10009999999999999</c:v>
                </c:pt>
                <c:pt idx="41">
                  <c:v>0.10009999999999999</c:v>
                </c:pt>
                <c:pt idx="42">
                  <c:v>0.10009999999999999</c:v>
                </c:pt>
                <c:pt idx="43">
                  <c:v>0.10009999999999999</c:v>
                </c:pt>
                <c:pt idx="44">
                  <c:v>0.10009999999999999</c:v>
                </c:pt>
                <c:pt idx="45">
                  <c:v>0.10009999999999999</c:v>
                </c:pt>
                <c:pt idx="46">
                  <c:v>0.10009999999999999</c:v>
                </c:pt>
                <c:pt idx="47">
                  <c:v>0.10009999999999999</c:v>
                </c:pt>
                <c:pt idx="48">
                  <c:v>0.10009999999999999</c:v>
                </c:pt>
                <c:pt idx="49">
                  <c:v>0.10009999999999999</c:v>
                </c:pt>
                <c:pt idx="50">
                  <c:v>0.10009999999999999</c:v>
                </c:pt>
                <c:pt idx="51">
                  <c:v>0.1046</c:v>
                </c:pt>
                <c:pt idx="52">
                  <c:v>0.1014</c:v>
                </c:pt>
                <c:pt idx="53">
                  <c:v>0.10050000000000001</c:v>
                </c:pt>
                <c:pt idx="54">
                  <c:v>0.1003</c:v>
                </c:pt>
                <c:pt idx="55">
                  <c:v>0.1002</c:v>
                </c:pt>
                <c:pt idx="56">
                  <c:v>0.1002</c:v>
                </c:pt>
                <c:pt idx="57">
                  <c:v>0.1003</c:v>
                </c:pt>
                <c:pt idx="58">
                  <c:v>0.1003</c:v>
                </c:pt>
                <c:pt idx="59">
                  <c:v>0.1003</c:v>
                </c:pt>
                <c:pt idx="60">
                  <c:v>0.1003</c:v>
                </c:pt>
                <c:pt idx="61">
                  <c:v>0.1003</c:v>
                </c:pt>
                <c:pt idx="62">
                  <c:v>0.1003</c:v>
                </c:pt>
                <c:pt idx="63">
                  <c:v>0.1003</c:v>
                </c:pt>
                <c:pt idx="64">
                  <c:v>0.1003</c:v>
                </c:pt>
                <c:pt idx="65">
                  <c:v>0.1003</c:v>
                </c:pt>
                <c:pt idx="66">
                  <c:v>0.1003</c:v>
                </c:pt>
                <c:pt idx="67">
                  <c:v>0.1003</c:v>
                </c:pt>
                <c:pt idx="68">
                  <c:v>0.1003</c:v>
                </c:pt>
                <c:pt idx="69">
                  <c:v>0.1003</c:v>
                </c:pt>
                <c:pt idx="70">
                  <c:v>0.1003</c:v>
                </c:pt>
                <c:pt idx="71">
                  <c:v>0.1003</c:v>
                </c:pt>
                <c:pt idx="72">
                  <c:v>0.1003</c:v>
                </c:pt>
                <c:pt idx="73">
                  <c:v>0.1003</c:v>
                </c:pt>
                <c:pt idx="74">
                  <c:v>0.1003</c:v>
                </c:pt>
                <c:pt idx="75">
                  <c:v>0.1003</c:v>
                </c:pt>
                <c:pt idx="76">
                  <c:v>0.1031</c:v>
                </c:pt>
                <c:pt idx="77">
                  <c:v>0.1024</c:v>
                </c:pt>
                <c:pt idx="78">
                  <c:v>0.1024</c:v>
                </c:pt>
                <c:pt idx="79">
                  <c:v>0.1024</c:v>
                </c:pt>
                <c:pt idx="80">
                  <c:v>0.1024</c:v>
                </c:pt>
                <c:pt idx="81">
                  <c:v>0.1024</c:v>
                </c:pt>
                <c:pt idx="82">
                  <c:v>0.1024</c:v>
                </c:pt>
                <c:pt idx="83">
                  <c:v>0.1024</c:v>
                </c:pt>
                <c:pt idx="84">
                  <c:v>0.1024</c:v>
                </c:pt>
                <c:pt idx="85">
                  <c:v>0.1024</c:v>
                </c:pt>
                <c:pt idx="86">
                  <c:v>0.1024</c:v>
                </c:pt>
                <c:pt idx="87">
                  <c:v>0.1024</c:v>
                </c:pt>
                <c:pt idx="88">
                  <c:v>0.1024</c:v>
                </c:pt>
                <c:pt idx="89">
                  <c:v>0.1024</c:v>
                </c:pt>
                <c:pt idx="90">
                  <c:v>0.1024</c:v>
                </c:pt>
                <c:pt idx="91">
                  <c:v>0.1024</c:v>
                </c:pt>
                <c:pt idx="92">
                  <c:v>0.1024</c:v>
                </c:pt>
                <c:pt idx="93">
                  <c:v>0.1024</c:v>
                </c:pt>
                <c:pt idx="94">
                  <c:v>0.1024</c:v>
                </c:pt>
                <c:pt idx="95">
                  <c:v>0.1024</c:v>
                </c:pt>
                <c:pt idx="96">
                  <c:v>0.1024</c:v>
                </c:pt>
                <c:pt idx="97">
                  <c:v>0.1024</c:v>
                </c:pt>
                <c:pt idx="98">
                  <c:v>0.1024</c:v>
                </c:pt>
                <c:pt idx="99">
                  <c:v>0.1024</c:v>
                </c:pt>
                <c:pt idx="100">
                  <c:v>0.1024</c:v>
                </c:pt>
                <c:pt idx="101">
                  <c:v>8.9719999999999994E-2</c:v>
                </c:pt>
                <c:pt idx="102">
                  <c:v>9.801E-2</c:v>
                </c:pt>
                <c:pt idx="103">
                  <c:v>9.9720000000000003E-2</c:v>
                </c:pt>
                <c:pt idx="104">
                  <c:v>0.1</c:v>
                </c:pt>
                <c:pt idx="105">
                  <c:v>0.10009999999999999</c:v>
                </c:pt>
                <c:pt idx="106">
                  <c:v>0.10009999999999999</c:v>
                </c:pt>
                <c:pt idx="107">
                  <c:v>0.10009999999999999</c:v>
                </c:pt>
                <c:pt idx="108">
                  <c:v>0.10009999999999999</c:v>
                </c:pt>
                <c:pt idx="109">
                  <c:v>0.10009999999999999</c:v>
                </c:pt>
                <c:pt idx="110">
                  <c:v>0.10009999999999999</c:v>
                </c:pt>
                <c:pt idx="111">
                  <c:v>0.10009999999999999</c:v>
                </c:pt>
                <c:pt idx="112">
                  <c:v>0.10009999999999999</c:v>
                </c:pt>
                <c:pt idx="113">
                  <c:v>0.10009999999999999</c:v>
                </c:pt>
                <c:pt idx="114">
                  <c:v>0.10009999999999999</c:v>
                </c:pt>
                <c:pt idx="115">
                  <c:v>0.10009999999999999</c:v>
                </c:pt>
                <c:pt idx="116">
                  <c:v>0.10009999999999999</c:v>
                </c:pt>
                <c:pt idx="117">
                  <c:v>0.10009999999999999</c:v>
                </c:pt>
                <c:pt idx="118">
                  <c:v>0.10009999999999999</c:v>
                </c:pt>
                <c:pt idx="119">
                  <c:v>0.10009999999999999</c:v>
                </c:pt>
                <c:pt idx="120">
                  <c:v>0.10009999999999999</c:v>
                </c:pt>
                <c:pt idx="121">
                  <c:v>0.10009999999999999</c:v>
                </c:pt>
                <c:pt idx="122">
                  <c:v>0.10009999999999999</c:v>
                </c:pt>
                <c:pt idx="123">
                  <c:v>0.10009999999999999</c:v>
                </c:pt>
                <c:pt idx="124">
                  <c:v>0.10009999999999999</c:v>
                </c:pt>
                <c:pt idx="125">
                  <c:v>0.10009999999999999</c:v>
                </c:pt>
                <c:pt idx="126">
                  <c:v>0.45069999999999999</c:v>
                </c:pt>
                <c:pt idx="127">
                  <c:v>0.44679999999999997</c:v>
                </c:pt>
                <c:pt idx="128">
                  <c:v>0.4461</c:v>
                </c:pt>
                <c:pt idx="129">
                  <c:v>0.44600000000000001</c:v>
                </c:pt>
                <c:pt idx="130">
                  <c:v>0.44600000000000001</c:v>
                </c:pt>
                <c:pt idx="131">
                  <c:v>0.44590000000000002</c:v>
                </c:pt>
                <c:pt idx="132">
                  <c:v>0.44590000000000002</c:v>
                </c:pt>
                <c:pt idx="133">
                  <c:v>0.44590000000000002</c:v>
                </c:pt>
                <c:pt idx="134">
                  <c:v>0.44590000000000002</c:v>
                </c:pt>
                <c:pt idx="135">
                  <c:v>0.44600000000000001</c:v>
                </c:pt>
                <c:pt idx="136">
                  <c:v>0.44600000000000001</c:v>
                </c:pt>
                <c:pt idx="137">
                  <c:v>0.44600000000000001</c:v>
                </c:pt>
                <c:pt idx="138">
                  <c:v>0.44600000000000001</c:v>
                </c:pt>
                <c:pt idx="139">
                  <c:v>0.44600000000000001</c:v>
                </c:pt>
                <c:pt idx="140">
                  <c:v>0.44600000000000001</c:v>
                </c:pt>
                <c:pt idx="141">
                  <c:v>0.44600000000000001</c:v>
                </c:pt>
                <c:pt idx="142">
                  <c:v>0.44600000000000001</c:v>
                </c:pt>
                <c:pt idx="143">
                  <c:v>0.44600000000000001</c:v>
                </c:pt>
                <c:pt idx="144">
                  <c:v>0.44600000000000001</c:v>
                </c:pt>
                <c:pt idx="145">
                  <c:v>0.44600000000000001</c:v>
                </c:pt>
                <c:pt idx="146">
                  <c:v>0.44600000000000001</c:v>
                </c:pt>
                <c:pt idx="147">
                  <c:v>0.44600000000000001</c:v>
                </c:pt>
                <c:pt idx="148">
                  <c:v>0.44600000000000001</c:v>
                </c:pt>
                <c:pt idx="149">
                  <c:v>0.44600000000000001</c:v>
                </c:pt>
                <c:pt idx="150">
                  <c:v>0.44600000000000001</c:v>
                </c:pt>
                <c:pt idx="151">
                  <c:v>0.1321</c:v>
                </c:pt>
                <c:pt idx="152">
                  <c:v>0.12379999999999999</c:v>
                </c:pt>
                <c:pt idx="153">
                  <c:v>0.1221</c:v>
                </c:pt>
                <c:pt idx="154">
                  <c:v>0.12130000000000001</c:v>
                </c:pt>
                <c:pt idx="155">
                  <c:v>0.12130000000000001</c:v>
                </c:pt>
                <c:pt idx="156">
                  <c:v>0.12130000000000001</c:v>
                </c:pt>
                <c:pt idx="157">
                  <c:v>0.1212</c:v>
                </c:pt>
                <c:pt idx="158">
                  <c:v>0.1212</c:v>
                </c:pt>
                <c:pt idx="159">
                  <c:v>0.1212</c:v>
                </c:pt>
                <c:pt idx="160">
                  <c:v>0.1212</c:v>
                </c:pt>
                <c:pt idx="161">
                  <c:v>0.1212</c:v>
                </c:pt>
                <c:pt idx="162">
                  <c:v>0.1212</c:v>
                </c:pt>
                <c:pt idx="163">
                  <c:v>0.1212</c:v>
                </c:pt>
                <c:pt idx="164">
                  <c:v>0.1211</c:v>
                </c:pt>
                <c:pt idx="165">
                  <c:v>0.1211</c:v>
                </c:pt>
                <c:pt idx="166">
                  <c:v>0.1211</c:v>
                </c:pt>
                <c:pt idx="167">
                  <c:v>0.1211</c:v>
                </c:pt>
                <c:pt idx="168">
                  <c:v>0.1211</c:v>
                </c:pt>
                <c:pt idx="169">
                  <c:v>0.121</c:v>
                </c:pt>
                <c:pt idx="170">
                  <c:v>0.121</c:v>
                </c:pt>
                <c:pt idx="171">
                  <c:v>0.121</c:v>
                </c:pt>
                <c:pt idx="172">
                  <c:v>0.121</c:v>
                </c:pt>
                <c:pt idx="173">
                  <c:v>0.121</c:v>
                </c:pt>
                <c:pt idx="174">
                  <c:v>0.12089999999999999</c:v>
                </c:pt>
                <c:pt idx="175">
                  <c:v>0.12089999999999999</c:v>
                </c:pt>
                <c:pt idx="176">
                  <c:v>0.3821</c:v>
                </c:pt>
                <c:pt idx="177">
                  <c:v>0.38769999999999999</c:v>
                </c:pt>
                <c:pt idx="178">
                  <c:v>0.38829999999999998</c:v>
                </c:pt>
                <c:pt idx="179">
                  <c:v>0.38890000000000002</c:v>
                </c:pt>
                <c:pt idx="180">
                  <c:v>0.38950000000000001</c:v>
                </c:pt>
                <c:pt idx="181">
                  <c:v>0.3901</c:v>
                </c:pt>
                <c:pt idx="182">
                  <c:v>0.39079999999999998</c:v>
                </c:pt>
                <c:pt idx="183">
                  <c:v>0.39140000000000003</c:v>
                </c:pt>
                <c:pt idx="184">
                  <c:v>0.39190000000000003</c:v>
                </c:pt>
                <c:pt idx="185">
                  <c:v>0.39250000000000002</c:v>
                </c:pt>
                <c:pt idx="186">
                  <c:v>0.3931</c:v>
                </c:pt>
                <c:pt idx="187">
                  <c:v>0.39369999999999999</c:v>
                </c:pt>
                <c:pt idx="188">
                  <c:v>0.39429999999999998</c:v>
                </c:pt>
                <c:pt idx="189">
                  <c:v>0.39489999999999997</c:v>
                </c:pt>
                <c:pt idx="190">
                  <c:v>0.39550000000000002</c:v>
                </c:pt>
                <c:pt idx="191">
                  <c:v>0.39610000000000001</c:v>
                </c:pt>
                <c:pt idx="192">
                  <c:v>0.3967</c:v>
                </c:pt>
                <c:pt idx="193">
                  <c:v>0.39729999999999999</c:v>
                </c:pt>
                <c:pt idx="194">
                  <c:v>0.39800000000000002</c:v>
                </c:pt>
                <c:pt idx="195">
                  <c:v>0.39860000000000001</c:v>
                </c:pt>
                <c:pt idx="196">
                  <c:v>0.3992</c:v>
                </c:pt>
                <c:pt idx="197">
                  <c:v>0.39979999999999999</c:v>
                </c:pt>
                <c:pt idx="198">
                  <c:v>0.40039999999999998</c:v>
                </c:pt>
                <c:pt idx="199">
                  <c:v>0.40100000000000002</c:v>
                </c:pt>
                <c:pt idx="200">
                  <c:v>0.40160000000000001</c:v>
                </c:pt>
                <c:pt idx="201">
                  <c:v>0.40300000000000002</c:v>
                </c:pt>
                <c:pt idx="202">
                  <c:v>0.40229999999999999</c:v>
                </c:pt>
                <c:pt idx="203">
                  <c:v>0.40279999999999999</c:v>
                </c:pt>
                <c:pt idx="204">
                  <c:v>0.40339999999999998</c:v>
                </c:pt>
                <c:pt idx="205">
                  <c:v>0.40400000000000003</c:v>
                </c:pt>
                <c:pt idx="206">
                  <c:v>0.40460000000000002</c:v>
                </c:pt>
                <c:pt idx="207">
                  <c:v>0.4052</c:v>
                </c:pt>
                <c:pt idx="208">
                  <c:v>0.40579999999999999</c:v>
                </c:pt>
                <c:pt idx="209">
                  <c:v>0.40639999999999998</c:v>
                </c:pt>
                <c:pt idx="210">
                  <c:v>0.40699999999999997</c:v>
                </c:pt>
                <c:pt idx="211">
                  <c:v>0.40760000000000002</c:v>
                </c:pt>
                <c:pt idx="212">
                  <c:v>0.40820000000000001</c:v>
                </c:pt>
                <c:pt idx="213">
                  <c:v>0.4088</c:v>
                </c:pt>
                <c:pt idx="214">
                  <c:v>0.4093</c:v>
                </c:pt>
                <c:pt idx="215">
                  <c:v>0.40989999999999999</c:v>
                </c:pt>
                <c:pt idx="216">
                  <c:v>0.41049999999999998</c:v>
                </c:pt>
                <c:pt idx="217">
                  <c:v>0.41110000000000002</c:v>
                </c:pt>
                <c:pt idx="218">
                  <c:v>0.41170000000000001</c:v>
                </c:pt>
                <c:pt idx="219">
                  <c:v>0.4123</c:v>
                </c:pt>
                <c:pt idx="220">
                  <c:v>0.41289999999999999</c:v>
                </c:pt>
                <c:pt idx="221">
                  <c:v>0.41349999999999998</c:v>
                </c:pt>
                <c:pt idx="222">
                  <c:v>0.41410000000000002</c:v>
                </c:pt>
                <c:pt idx="223">
                  <c:v>0.41470000000000001</c:v>
                </c:pt>
                <c:pt idx="224">
                  <c:v>0.4153</c:v>
                </c:pt>
                <c:pt idx="225">
                  <c:v>0.4158</c:v>
                </c:pt>
                <c:pt idx="226">
                  <c:v>0.89639999999999997</c:v>
                </c:pt>
                <c:pt idx="227">
                  <c:v>0.89890000000000003</c:v>
                </c:pt>
                <c:pt idx="228">
                  <c:v>0.89890000000000003</c:v>
                </c:pt>
                <c:pt idx="229">
                  <c:v>0.89890000000000003</c:v>
                </c:pt>
                <c:pt idx="230">
                  <c:v>0.89890000000000003</c:v>
                </c:pt>
                <c:pt idx="231">
                  <c:v>0.89890000000000003</c:v>
                </c:pt>
                <c:pt idx="232">
                  <c:v>0.89890000000000003</c:v>
                </c:pt>
                <c:pt idx="233">
                  <c:v>0.89890000000000003</c:v>
                </c:pt>
                <c:pt idx="234">
                  <c:v>0.89890000000000003</c:v>
                </c:pt>
                <c:pt idx="235">
                  <c:v>0.89890000000000003</c:v>
                </c:pt>
                <c:pt idx="236">
                  <c:v>0.89890000000000003</c:v>
                </c:pt>
                <c:pt idx="237">
                  <c:v>0.89890000000000003</c:v>
                </c:pt>
                <c:pt idx="238">
                  <c:v>0.89890000000000003</c:v>
                </c:pt>
                <c:pt idx="239">
                  <c:v>0.89890000000000003</c:v>
                </c:pt>
                <c:pt idx="240">
                  <c:v>0.89890000000000003</c:v>
                </c:pt>
                <c:pt idx="241">
                  <c:v>0.89890000000000003</c:v>
                </c:pt>
                <c:pt idx="242">
                  <c:v>0.89890000000000003</c:v>
                </c:pt>
                <c:pt idx="243">
                  <c:v>0.89890000000000003</c:v>
                </c:pt>
                <c:pt idx="244">
                  <c:v>0.89890000000000003</c:v>
                </c:pt>
                <c:pt idx="245">
                  <c:v>0.89890000000000003</c:v>
                </c:pt>
                <c:pt idx="246">
                  <c:v>0.89890000000000003</c:v>
                </c:pt>
                <c:pt idx="247">
                  <c:v>0.89890000000000003</c:v>
                </c:pt>
                <c:pt idx="248">
                  <c:v>0.89890000000000003</c:v>
                </c:pt>
                <c:pt idx="249">
                  <c:v>0.89890000000000003</c:v>
                </c:pt>
                <c:pt idx="250">
                  <c:v>0.89890000000000003</c:v>
                </c:pt>
                <c:pt idx="251">
                  <c:v>0.84140000000000004</c:v>
                </c:pt>
                <c:pt idx="252">
                  <c:v>0.8417</c:v>
                </c:pt>
                <c:pt idx="253">
                  <c:v>0.84199999999999997</c:v>
                </c:pt>
                <c:pt idx="254">
                  <c:v>0.84240000000000004</c:v>
                </c:pt>
                <c:pt idx="255">
                  <c:v>0.84279999999999999</c:v>
                </c:pt>
                <c:pt idx="256">
                  <c:v>0.84309999999999996</c:v>
                </c:pt>
                <c:pt idx="257">
                  <c:v>0.84350000000000003</c:v>
                </c:pt>
                <c:pt idx="258">
                  <c:v>0.84389999999999998</c:v>
                </c:pt>
                <c:pt idx="259">
                  <c:v>0.84419999999999995</c:v>
                </c:pt>
                <c:pt idx="260">
                  <c:v>0.84460000000000002</c:v>
                </c:pt>
                <c:pt idx="261">
                  <c:v>0.84489999999999998</c:v>
                </c:pt>
                <c:pt idx="262">
                  <c:v>0.84530000000000005</c:v>
                </c:pt>
                <c:pt idx="263">
                  <c:v>0.84560000000000002</c:v>
                </c:pt>
                <c:pt idx="264">
                  <c:v>0.84599999999999997</c:v>
                </c:pt>
                <c:pt idx="265">
                  <c:v>0.84630000000000005</c:v>
                </c:pt>
                <c:pt idx="266">
                  <c:v>0.84670000000000001</c:v>
                </c:pt>
                <c:pt idx="267">
                  <c:v>0.84709999999999996</c:v>
                </c:pt>
                <c:pt idx="268">
                  <c:v>0.84740000000000004</c:v>
                </c:pt>
                <c:pt idx="269">
                  <c:v>0.8478</c:v>
                </c:pt>
                <c:pt idx="270">
                  <c:v>0.84809999999999997</c:v>
                </c:pt>
                <c:pt idx="271">
                  <c:v>0.84850000000000003</c:v>
                </c:pt>
                <c:pt idx="272">
                  <c:v>0.8488</c:v>
                </c:pt>
                <c:pt idx="273">
                  <c:v>0.84909999999999997</c:v>
                </c:pt>
                <c:pt idx="274">
                  <c:v>0.84950000000000003</c:v>
                </c:pt>
                <c:pt idx="275">
                  <c:v>0.8498</c:v>
                </c:pt>
                <c:pt idx="276">
                  <c:v>0.46260000000000001</c:v>
                </c:pt>
                <c:pt idx="277">
                  <c:v>0.34589999999999999</c:v>
                </c:pt>
                <c:pt idx="278">
                  <c:v>0.34510000000000002</c:v>
                </c:pt>
                <c:pt idx="279">
                  <c:v>0.34560000000000002</c:v>
                </c:pt>
                <c:pt idx="280">
                  <c:v>0.34410000000000002</c:v>
                </c:pt>
                <c:pt idx="281">
                  <c:v>0.34339999999999998</c:v>
                </c:pt>
                <c:pt idx="282">
                  <c:v>0.34339999999999998</c:v>
                </c:pt>
                <c:pt idx="283">
                  <c:v>0.34300000000000003</c:v>
                </c:pt>
                <c:pt idx="284">
                  <c:v>0.34200000000000003</c:v>
                </c:pt>
                <c:pt idx="285">
                  <c:v>0.34110000000000001</c:v>
                </c:pt>
                <c:pt idx="286">
                  <c:v>0.34010000000000001</c:v>
                </c:pt>
                <c:pt idx="287">
                  <c:v>0.3397</c:v>
                </c:pt>
                <c:pt idx="288">
                  <c:v>0.33939999999999998</c:v>
                </c:pt>
                <c:pt idx="289">
                  <c:v>0.33910000000000001</c:v>
                </c:pt>
                <c:pt idx="290">
                  <c:v>0.3387</c:v>
                </c:pt>
                <c:pt idx="291">
                  <c:v>0.33839999999999998</c:v>
                </c:pt>
                <c:pt idx="292">
                  <c:v>0.33789999999999998</c:v>
                </c:pt>
                <c:pt idx="293">
                  <c:v>0.3372</c:v>
                </c:pt>
                <c:pt idx="294">
                  <c:v>0.33650000000000002</c:v>
                </c:pt>
                <c:pt idx="295">
                  <c:v>0.33589999999999998</c:v>
                </c:pt>
                <c:pt idx="296">
                  <c:v>0.3352</c:v>
                </c:pt>
                <c:pt idx="297">
                  <c:v>0.33450000000000002</c:v>
                </c:pt>
                <c:pt idx="298">
                  <c:v>0.33379999999999999</c:v>
                </c:pt>
                <c:pt idx="299">
                  <c:v>0.3332</c:v>
                </c:pt>
                <c:pt idx="300">
                  <c:v>0.33250000000000002</c:v>
                </c:pt>
                <c:pt idx="301">
                  <c:v>0.33710000000000001</c:v>
                </c:pt>
                <c:pt idx="302">
                  <c:v>0.33660000000000001</c:v>
                </c:pt>
                <c:pt idx="303">
                  <c:v>0.3362</c:v>
                </c:pt>
                <c:pt idx="304">
                  <c:v>0.3357</c:v>
                </c:pt>
                <c:pt idx="305">
                  <c:v>0.33529999999999999</c:v>
                </c:pt>
                <c:pt idx="306">
                  <c:v>0.33479999999999999</c:v>
                </c:pt>
                <c:pt idx="307">
                  <c:v>0.33439999999999998</c:v>
                </c:pt>
                <c:pt idx="308">
                  <c:v>0.33400000000000002</c:v>
                </c:pt>
                <c:pt idx="309">
                  <c:v>0.33350000000000002</c:v>
                </c:pt>
                <c:pt idx="310">
                  <c:v>0.33310000000000001</c:v>
                </c:pt>
                <c:pt idx="311">
                  <c:v>0.3327</c:v>
                </c:pt>
                <c:pt idx="312">
                  <c:v>0.33229999999999998</c:v>
                </c:pt>
                <c:pt idx="313">
                  <c:v>0.33189999999999997</c:v>
                </c:pt>
                <c:pt idx="314">
                  <c:v>0.33150000000000002</c:v>
                </c:pt>
                <c:pt idx="315">
                  <c:v>0.33110000000000001</c:v>
                </c:pt>
                <c:pt idx="316">
                  <c:v>0.33069999999999999</c:v>
                </c:pt>
                <c:pt idx="317">
                  <c:v>0.33029999999999998</c:v>
                </c:pt>
                <c:pt idx="318">
                  <c:v>0.32990000000000003</c:v>
                </c:pt>
                <c:pt idx="319">
                  <c:v>0.32950000000000002</c:v>
                </c:pt>
                <c:pt idx="320">
                  <c:v>0.3291</c:v>
                </c:pt>
                <c:pt idx="321">
                  <c:v>0.32869999999999999</c:v>
                </c:pt>
                <c:pt idx="322">
                  <c:v>0.32829999999999998</c:v>
                </c:pt>
                <c:pt idx="323">
                  <c:v>0.32790000000000002</c:v>
                </c:pt>
                <c:pt idx="324">
                  <c:v>0.32750000000000001</c:v>
                </c:pt>
                <c:pt idx="325">
                  <c:v>0.3271</c:v>
                </c:pt>
                <c:pt idx="326">
                  <c:v>5.0700000000000002E-2</c:v>
                </c:pt>
                <c:pt idx="327">
                  <c:v>4.9110000000000001E-2</c:v>
                </c:pt>
                <c:pt idx="328">
                  <c:v>4.9119999999999997E-2</c:v>
                </c:pt>
                <c:pt idx="329">
                  <c:v>4.9110000000000001E-2</c:v>
                </c:pt>
                <c:pt idx="330">
                  <c:v>4.9090000000000002E-2</c:v>
                </c:pt>
                <c:pt idx="331">
                  <c:v>4.9099999999999998E-2</c:v>
                </c:pt>
                <c:pt idx="332">
                  <c:v>4.9099999999999998E-2</c:v>
                </c:pt>
                <c:pt idx="333">
                  <c:v>4.9110000000000001E-2</c:v>
                </c:pt>
                <c:pt idx="334">
                  <c:v>4.9110000000000001E-2</c:v>
                </c:pt>
                <c:pt idx="335">
                  <c:v>4.9119999999999997E-2</c:v>
                </c:pt>
                <c:pt idx="336">
                  <c:v>4.9119999999999997E-2</c:v>
                </c:pt>
                <c:pt idx="337">
                  <c:v>4.913E-2</c:v>
                </c:pt>
                <c:pt idx="338">
                  <c:v>4.913E-2</c:v>
                </c:pt>
                <c:pt idx="339">
                  <c:v>4.913E-2</c:v>
                </c:pt>
                <c:pt idx="340">
                  <c:v>4.9119999999999997E-2</c:v>
                </c:pt>
                <c:pt idx="341">
                  <c:v>4.9119999999999997E-2</c:v>
                </c:pt>
                <c:pt idx="342">
                  <c:v>4.9119999999999997E-2</c:v>
                </c:pt>
                <c:pt idx="343">
                  <c:v>4.9110000000000001E-2</c:v>
                </c:pt>
                <c:pt idx="344">
                  <c:v>4.9110000000000001E-2</c:v>
                </c:pt>
                <c:pt idx="345">
                  <c:v>4.9110000000000001E-2</c:v>
                </c:pt>
                <c:pt idx="346">
                  <c:v>4.9099999999999998E-2</c:v>
                </c:pt>
                <c:pt idx="347">
                  <c:v>4.9099999999999998E-2</c:v>
                </c:pt>
                <c:pt idx="348">
                  <c:v>4.9099999999999998E-2</c:v>
                </c:pt>
                <c:pt idx="349">
                  <c:v>4.9099999999999998E-2</c:v>
                </c:pt>
                <c:pt idx="350">
                  <c:v>4.9090000000000002E-2</c:v>
                </c:pt>
                <c:pt idx="351">
                  <c:v>4.9090000000000002E-2</c:v>
                </c:pt>
                <c:pt idx="352">
                  <c:v>4.9099999999999998E-2</c:v>
                </c:pt>
                <c:pt idx="353">
                  <c:v>4.9099999999999998E-2</c:v>
                </c:pt>
                <c:pt idx="354">
                  <c:v>4.9099999999999998E-2</c:v>
                </c:pt>
                <c:pt idx="355">
                  <c:v>4.9099999999999998E-2</c:v>
                </c:pt>
                <c:pt idx="356">
                  <c:v>4.9099999999999998E-2</c:v>
                </c:pt>
                <c:pt idx="357">
                  <c:v>4.9110000000000001E-2</c:v>
                </c:pt>
                <c:pt idx="358">
                  <c:v>4.9110000000000001E-2</c:v>
                </c:pt>
                <c:pt idx="359">
                  <c:v>4.9110000000000001E-2</c:v>
                </c:pt>
                <c:pt idx="360">
                  <c:v>4.9110000000000001E-2</c:v>
                </c:pt>
                <c:pt idx="361">
                  <c:v>4.9110000000000001E-2</c:v>
                </c:pt>
                <c:pt idx="362">
                  <c:v>4.9110000000000001E-2</c:v>
                </c:pt>
                <c:pt idx="363">
                  <c:v>4.9110000000000001E-2</c:v>
                </c:pt>
                <c:pt idx="364">
                  <c:v>4.9110000000000001E-2</c:v>
                </c:pt>
                <c:pt idx="365">
                  <c:v>4.9110000000000001E-2</c:v>
                </c:pt>
                <c:pt idx="366">
                  <c:v>4.9110000000000001E-2</c:v>
                </c:pt>
                <c:pt idx="367">
                  <c:v>4.9110000000000001E-2</c:v>
                </c:pt>
                <c:pt idx="368">
                  <c:v>4.9110000000000001E-2</c:v>
                </c:pt>
                <c:pt idx="369">
                  <c:v>4.9110000000000001E-2</c:v>
                </c:pt>
                <c:pt idx="370">
                  <c:v>4.9110000000000001E-2</c:v>
                </c:pt>
                <c:pt idx="371">
                  <c:v>4.9110000000000001E-2</c:v>
                </c:pt>
                <c:pt idx="372">
                  <c:v>4.9110000000000001E-2</c:v>
                </c:pt>
                <c:pt idx="373">
                  <c:v>4.9110000000000001E-2</c:v>
                </c:pt>
                <c:pt idx="374">
                  <c:v>4.9110000000000001E-2</c:v>
                </c:pt>
                <c:pt idx="375">
                  <c:v>4.9110000000000001E-2</c:v>
                </c:pt>
                <c:pt idx="376">
                  <c:v>4.9110000000000001E-2</c:v>
                </c:pt>
                <c:pt idx="377">
                  <c:v>4.9110000000000001E-2</c:v>
                </c:pt>
                <c:pt idx="378">
                  <c:v>4.9110000000000001E-2</c:v>
                </c:pt>
                <c:pt idx="379">
                  <c:v>4.9110000000000001E-2</c:v>
                </c:pt>
                <c:pt idx="380">
                  <c:v>4.9110000000000001E-2</c:v>
                </c:pt>
                <c:pt idx="381">
                  <c:v>4.9110000000000001E-2</c:v>
                </c:pt>
                <c:pt idx="382">
                  <c:v>4.9110000000000001E-2</c:v>
                </c:pt>
                <c:pt idx="383">
                  <c:v>4.9110000000000001E-2</c:v>
                </c:pt>
                <c:pt idx="384">
                  <c:v>4.9110000000000001E-2</c:v>
                </c:pt>
                <c:pt idx="385">
                  <c:v>4.9110000000000001E-2</c:v>
                </c:pt>
                <c:pt idx="386">
                  <c:v>4.9110000000000001E-2</c:v>
                </c:pt>
                <c:pt idx="387">
                  <c:v>4.9110000000000001E-2</c:v>
                </c:pt>
                <c:pt idx="388">
                  <c:v>4.9110000000000001E-2</c:v>
                </c:pt>
                <c:pt idx="389">
                  <c:v>4.9110000000000001E-2</c:v>
                </c:pt>
                <c:pt idx="390">
                  <c:v>4.9110000000000001E-2</c:v>
                </c:pt>
                <c:pt idx="391">
                  <c:v>4.9110000000000001E-2</c:v>
                </c:pt>
                <c:pt idx="392">
                  <c:v>4.9110000000000001E-2</c:v>
                </c:pt>
                <c:pt idx="393">
                  <c:v>4.9110000000000001E-2</c:v>
                </c:pt>
                <c:pt idx="394">
                  <c:v>4.9110000000000001E-2</c:v>
                </c:pt>
                <c:pt idx="395">
                  <c:v>4.9110000000000001E-2</c:v>
                </c:pt>
                <c:pt idx="396">
                  <c:v>4.9110000000000001E-2</c:v>
                </c:pt>
                <c:pt idx="397">
                  <c:v>4.9110000000000001E-2</c:v>
                </c:pt>
                <c:pt idx="398">
                  <c:v>4.9110000000000001E-2</c:v>
                </c:pt>
                <c:pt idx="399">
                  <c:v>4.9110000000000001E-2</c:v>
                </c:pt>
                <c:pt idx="400">
                  <c:v>4.9110000000000001E-2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079-4C21-B2A0-D38A22E73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2064784"/>
        <c:axId val="412065176"/>
      </c:scatterChart>
      <c:valAx>
        <c:axId val="412064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065176"/>
        <c:crosses val="autoZero"/>
        <c:crossBetween val="midCat"/>
      </c:valAx>
      <c:valAx>
        <c:axId val="412065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Rbl</a:t>
                </a:r>
                <a:r>
                  <a:rPr lang="en-US" dirty="0"/>
                  <a:t>(Volts)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064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13175376"/>
        <c:axId val="41318047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[SRAM_Compare.xlsx]Sheet1!$A$1</c15:sqref>
                        </c15:formulaRef>
                      </c:ext>
                    </c:extLst>
                    <c:strCache>
                      <c:ptCount val="1"/>
                      <c:pt idx="0">
                        <c:v>SIZE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110000"/>
                          <a:satMod val="105000"/>
                          <a:tint val="67000"/>
                        </a:schemeClr>
                      </a:gs>
                      <a:gs pos="50000">
                        <a:schemeClr val="accent6">
                          <a:lumMod val="105000"/>
                          <a:satMod val="103000"/>
                          <a:tint val="73000"/>
                        </a:schemeClr>
                      </a:gs>
                      <a:gs pos="100000">
                        <a:schemeClr val="accent6">
                          <a:lumMod val="105000"/>
                          <a:satMod val="109000"/>
                          <a:tint val="81000"/>
                        </a:schemeClr>
                      </a:gs>
                    </a:gsLst>
                    <a:lin ang="5400000" scaled="0"/>
                  </a:gradFill>
                  <a:ln w="9525" cap="flat" cmpd="sng" algn="ctr">
                    <a:solidFill>
                      <a:schemeClr val="accent6">
                        <a:shade val="95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>
                      <c:ext uri="{02D57815-91ED-43cb-92C2-25804820EDAC}">
                        <c15:formulaRef>
                          <c15:sqref>[SRAM_Compare.xlsx]Sheet1!$A$2:$A$6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</c:v>
                      </c:pt>
                      <c:pt idx="1">
                        <c:v>20</c:v>
                      </c:pt>
                      <c:pt idx="2">
                        <c:v>32</c:v>
                      </c:pt>
                      <c:pt idx="3">
                        <c:v>45</c:v>
                      </c:pt>
                      <c:pt idx="4">
                        <c:v>180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C59B-4AA4-AFD7-5EEB68E55412}"/>
                  </c:ext>
                </c:extLst>
              </c15:ser>
            </c15:filteredBarSeries>
          </c:ext>
        </c:extLst>
      </c:barChart>
      <c:catAx>
        <c:axId val="413175376"/>
        <c:scaling>
          <c:orientation val="minMax"/>
        </c:scaling>
        <c:delete val="1"/>
        <c:axPos val="b"/>
        <c:majorTickMark val="none"/>
        <c:minorTickMark val="none"/>
        <c:tickLblPos val="nextTo"/>
        <c:crossAx val="413180472"/>
        <c:crosses val="autoZero"/>
        <c:auto val="1"/>
        <c:lblAlgn val="ctr"/>
        <c:lblOffset val="100"/>
        <c:noMultiLvlLbl val="0"/>
      </c:catAx>
      <c:valAx>
        <c:axId val="413180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175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Sheet1!$D$1:$E$1</c:f>
              <c:strCache>
                <c:ptCount val="1"/>
                <c:pt idx="0">
                  <c:v>SNM(mV)</c:v>
                </c:pt>
              </c:strCache>
              <c:extLst/>
            </c:strRef>
          </c:cat>
          <c:val>
            <c:numRef>
              <c:f>Sheet1!$D$2:$E$2</c:f>
              <c:numCache>
                <c:formatCode>General</c:formatCode>
                <c:ptCount val="1"/>
                <c:pt idx="0">
                  <c:v>123.89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40A6-4D90-B188-3A6B686DBF93}"/>
            </c:ext>
          </c:extLst>
        </c:ser>
        <c:ser>
          <c:idx val="1"/>
          <c:order val="1"/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Sheet1!$D$1:$E$1</c:f>
              <c:strCache>
                <c:ptCount val="1"/>
                <c:pt idx="0">
                  <c:v>SNM(mV)</c:v>
                </c:pt>
              </c:strCache>
              <c:extLst/>
            </c:strRef>
          </c:cat>
          <c:val>
            <c:numRef>
              <c:f>Sheet1!$D$3:$E$3</c:f>
              <c:numCache>
                <c:formatCode>General</c:formatCode>
                <c:ptCount val="1"/>
                <c:pt idx="0">
                  <c:v>149.62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40A6-4D90-B188-3A6B686DBF93}"/>
            </c:ext>
          </c:extLst>
        </c:ser>
        <c:ser>
          <c:idx val="2"/>
          <c:order val="2"/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Sheet1!$D$1:$E$1</c:f>
              <c:strCache>
                <c:ptCount val="1"/>
                <c:pt idx="0">
                  <c:v>SNM(mV)</c:v>
                </c:pt>
              </c:strCache>
              <c:extLst/>
            </c:strRef>
          </c:cat>
          <c:val>
            <c:numRef>
              <c:f>Sheet1!$D$4:$E$4</c:f>
              <c:numCache>
                <c:formatCode>General</c:formatCode>
                <c:ptCount val="1"/>
                <c:pt idx="0">
                  <c:v>154.19999999999999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40A6-4D90-B188-3A6B686DBF93}"/>
            </c:ext>
          </c:extLst>
        </c:ser>
        <c:ser>
          <c:idx val="3"/>
          <c:order val="3"/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Sheet1!$D$1:$E$1</c:f>
              <c:strCache>
                <c:ptCount val="1"/>
                <c:pt idx="0">
                  <c:v>SNM(mV)</c:v>
                </c:pt>
              </c:strCache>
              <c:extLst/>
            </c:strRef>
          </c:cat>
          <c:val>
            <c:numRef>
              <c:f>Sheet1!$D$5:$E$5</c:f>
              <c:numCache>
                <c:formatCode>General</c:formatCode>
                <c:ptCount val="1"/>
                <c:pt idx="0">
                  <c:v>160.87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40A6-4D90-B188-3A6B686DBF9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3180080"/>
        <c:axId val="413174200"/>
      </c:barChart>
      <c:catAx>
        <c:axId val="413180080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20nm</a:t>
                </a:r>
                <a:r>
                  <a:rPr lang="en-US" baseline="0"/>
                  <a:t>                         32nm                   32nm(Paper) [1]               45nm</a:t>
                </a:r>
              </a:p>
              <a:p>
                <a:pPr>
                  <a:defRPr/>
                </a:pPr>
                <a:r>
                  <a:rPr lang="en-US" baseline="0"/>
                  <a:t>Gate Length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413174200"/>
        <c:crosses val="autoZero"/>
        <c:auto val="1"/>
        <c:lblAlgn val="ctr"/>
        <c:lblOffset val="100"/>
        <c:noMultiLvlLbl val="0"/>
      </c:catAx>
      <c:valAx>
        <c:axId val="413174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SNM(mV)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180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Sheet1!$A$1:$B$1</c:f>
              <c:strCache>
                <c:ptCount val="1"/>
                <c:pt idx="0">
                  <c:v>SNM(mV)</c:v>
                </c:pt>
              </c:strCache>
              <c:extLst/>
            </c:strRef>
          </c:cat>
          <c:val>
            <c:numRef>
              <c:f>Sheet1!$A$2:$B$2</c:f>
              <c:numCache>
                <c:formatCode>General</c:formatCode>
                <c:ptCount val="1"/>
                <c:pt idx="0">
                  <c:v>134.27000000000001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2C73-4DAB-98C9-C52C905E32DA}"/>
            </c:ext>
          </c:extLst>
        </c:ser>
        <c:ser>
          <c:idx val="1"/>
          <c:order val="1"/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Sheet1!$A$1:$B$1</c:f>
              <c:strCache>
                <c:ptCount val="1"/>
                <c:pt idx="0">
                  <c:v>SNM(mV)</c:v>
                </c:pt>
              </c:strCache>
              <c:extLst/>
            </c:strRef>
          </c:cat>
          <c:val>
            <c:numRef>
              <c:f>Sheet1!$A$3:$B$3</c:f>
              <c:numCache>
                <c:formatCode>General</c:formatCode>
                <c:ptCount val="1"/>
                <c:pt idx="0">
                  <c:v>157.82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2C73-4DAB-98C9-C52C905E32DA}"/>
            </c:ext>
          </c:extLst>
        </c:ser>
        <c:ser>
          <c:idx val="2"/>
          <c:order val="2"/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Sheet1!$A$1:$B$1</c:f>
              <c:strCache>
                <c:ptCount val="1"/>
                <c:pt idx="0">
                  <c:v>SNM(mV)</c:v>
                </c:pt>
              </c:strCache>
              <c:extLst/>
            </c:strRef>
          </c:cat>
          <c:val>
            <c:numRef>
              <c:f>Sheet1!$A$4:$B$4</c:f>
              <c:numCache>
                <c:formatCode>General</c:formatCode>
                <c:ptCount val="1"/>
                <c:pt idx="0">
                  <c:v>180.38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2C73-4DAB-98C9-C52C905E32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3174984"/>
        <c:axId val="413173808"/>
      </c:barChart>
      <c:catAx>
        <c:axId val="41317498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20nm</a:t>
                </a:r>
                <a:r>
                  <a:rPr lang="en-US" baseline="0"/>
                  <a:t>                                   32nm                                        45nm</a:t>
                </a:r>
              </a:p>
              <a:p>
                <a:pPr>
                  <a:defRPr/>
                </a:pPr>
                <a:r>
                  <a:rPr lang="en-US" baseline="0"/>
                  <a:t>Gate Length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413173808"/>
        <c:crosses val="autoZero"/>
        <c:auto val="1"/>
        <c:lblAlgn val="ctr"/>
        <c:lblOffset val="100"/>
        <c:noMultiLvlLbl val="0"/>
      </c:catAx>
      <c:valAx>
        <c:axId val="41317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SNM(mV)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174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Sheet1!$A$1:$A$91</c:f>
              <c:numCache>
                <c:formatCode>0.00E+00</c:formatCode>
                <c:ptCount val="9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</c:numCache>
            </c:numRef>
          </c:xVal>
          <c:yVal>
            <c:numRef>
              <c:f>Sheet1!$B$1:$B$91</c:f>
              <c:numCache>
                <c:formatCode>0.00E+00</c:formatCode>
                <c:ptCount val="91"/>
                <c:pt idx="0">
                  <c:v>0.89900000000000002</c:v>
                </c:pt>
                <c:pt idx="1">
                  <c:v>0.89900000000000002</c:v>
                </c:pt>
                <c:pt idx="2">
                  <c:v>0.89900000000000002</c:v>
                </c:pt>
                <c:pt idx="3">
                  <c:v>0.89900000000000002</c:v>
                </c:pt>
                <c:pt idx="4">
                  <c:v>0.89900000000000002</c:v>
                </c:pt>
                <c:pt idx="5">
                  <c:v>0.89890000000000003</c:v>
                </c:pt>
                <c:pt idx="6">
                  <c:v>0.89890000000000003</c:v>
                </c:pt>
                <c:pt idx="7">
                  <c:v>0.89890000000000003</c:v>
                </c:pt>
                <c:pt idx="8">
                  <c:v>0.89890000000000003</c:v>
                </c:pt>
                <c:pt idx="9">
                  <c:v>0.89890000000000003</c:v>
                </c:pt>
                <c:pt idx="10">
                  <c:v>0.89890000000000003</c:v>
                </c:pt>
                <c:pt idx="11">
                  <c:v>0.89880000000000004</c:v>
                </c:pt>
                <c:pt idx="12">
                  <c:v>0.89880000000000004</c:v>
                </c:pt>
                <c:pt idx="13">
                  <c:v>0.89880000000000004</c:v>
                </c:pt>
                <c:pt idx="14">
                  <c:v>0.89870000000000005</c:v>
                </c:pt>
                <c:pt idx="15">
                  <c:v>0.89870000000000005</c:v>
                </c:pt>
                <c:pt idx="16">
                  <c:v>0.89870000000000005</c:v>
                </c:pt>
                <c:pt idx="17">
                  <c:v>0.89859999999999995</c:v>
                </c:pt>
                <c:pt idx="18">
                  <c:v>0.89849999999999997</c:v>
                </c:pt>
                <c:pt idx="19">
                  <c:v>0.89839999999999998</c:v>
                </c:pt>
                <c:pt idx="20">
                  <c:v>0.89829999999999999</c:v>
                </c:pt>
                <c:pt idx="21">
                  <c:v>0.8982</c:v>
                </c:pt>
                <c:pt idx="22">
                  <c:v>0.89800000000000002</c:v>
                </c:pt>
                <c:pt idx="23">
                  <c:v>0.89780000000000004</c:v>
                </c:pt>
                <c:pt idx="24">
                  <c:v>0.89749999999999996</c:v>
                </c:pt>
                <c:pt idx="25">
                  <c:v>0.8972</c:v>
                </c:pt>
                <c:pt idx="26">
                  <c:v>0.89659999999999995</c:v>
                </c:pt>
                <c:pt idx="27">
                  <c:v>0.89590000000000003</c:v>
                </c:pt>
                <c:pt idx="28">
                  <c:v>0.89490000000000003</c:v>
                </c:pt>
                <c:pt idx="29">
                  <c:v>0.89349999999999996</c:v>
                </c:pt>
                <c:pt idx="30">
                  <c:v>0.89149999999999996</c:v>
                </c:pt>
                <c:pt idx="31">
                  <c:v>0.88839999999999997</c:v>
                </c:pt>
                <c:pt idx="32">
                  <c:v>0.88339999999999996</c:v>
                </c:pt>
                <c:pt idx="33">
                  <c:v>0.87439999999999996</c:v>
                </c:pt>
                <c:pt idx="34">
                  <c:v>0.85219999999999996</c:v>
                </c:pt>
                <c:pt idx="35">
                  <c:v>0.46529999999999999</c:v>
                </c:pt>
                <c:pt idx="36">
                  <c:v>0.4602</c:v>
                </c:pt>
                <c:pt idx="37">
                  <c:v>0.45689999999999997</c:v>
                </c:pt>
                <c:pt idx="38">
                  <c:v>0.4546</c:v>
                </c:pt>
                <c:pt idx="39">
                  <c:v>0.45290000000000002</c:v>
                </c:pt>
                <c:pt idx="40">
                  <c:v>0.45150000000000001</c:v>
                </c:pt>
                <c:pt idx="41">
                  <c:v>0.45040000000000002</c:v>
                </c:pt>
                <c:pt idx="42">
                  <c:v>0.44940000000000002</c:v>
                </c:pt>
                <c:pt idx="43">
                  <c:v>0.44829999999999998</c:v>
                </c:pt>
                <c:pt idx="44">
                  <c:v>0.4471</c:v>
                </c:pt>
                <c:pt idx="45">
                  <c:v>0.4456</c:v>
                </c:pt>
                <c:pt idx="46">
                  <c:v>0.44379999999999997</c:v>
                </c:pt>
                <c:pt idx="47">
                  <c:v>0.44140000000000001</c:v>
                </c:pt>
                <c:pt idx="48">
                  <c:v>0.43840000000000001</c:v>
                </c:pt>
                <c:pt idx="49">
                  <c:v>0.43459999999999999</c:v>
                </c:pt>
                <c:pt idx="50">
                  <c:v>0.42970000000000003</c:v>
                </c:pt>
                <c:pt idx="51">
                  <c:v>0.42380000000000001</c:v>
                </c:pt>
                <c:pt idx="52">
                  <c:v>0.41670000000000001</c:v>
                </c:pt>
                <c:pt idx="53">
                  <c:v>0.4083</c:v>
                </c:pt>
                <c:pt idx="54">
                  <c:v>0.39860000000000001</c:v>
                </c:pt>
                <c:pt idx="55">
                  <c:v>0.38769999999999999</c:v>
                </c:pt>
                <c:pt idx="56">
                  <c:v>0.3755</c:v>
                </c:pt>
                <c:pt idx="57">
                  <c:v>0.36209999999999998</c:v>
                </c:pt>
                <c:pt idx="58">
                  <c:v>0.34749999999999998</c:v>
                </c:pt>
                <c:pt idx="59">
                  <c:v>0.33169999999999999</c:v>
                </c:pt>
                <c:pt idx="60">
                  <c:v>0.31459999999999999</c:v>
                </c:pt>
                <c:pt idx="61">
                  <c:v>0.29599999999999999</c:v>
                </c:pt>
                <c:pt idx="62">
                  <c:v>0.27610000000000001</c:v>
                </c:pt>
                <c:pt idx="63">
                  <c:v>0.25459999999999999</c:v>
                </c:pt>
                <c:pt idx="64">
                  <c:v>0.23180000000000001</c:v>
                </c:pt>
                <c:pt idx="65">
                  <c:v>0.20780000000000001</c:v>
                </c:pt>
                <c:pt idx="66">
                  <c:v>0.18290000000000001</c:v>
                </c:pt>
                <c:pt idx="67">
                  <c:v>0.158</c:v>
                </c:pt>
                <c:pt idx="68">
                  <c:v>0.1346</c:v>
                </c:pt>
                <c:pt idx="69">
                  <c:v>0.11459999999999999</c:v>
                </c:pt>
                <c:pt idx="70">
                  <c:v>9.9040000000000003E-2</c:v>
                </c:pt>
                <c:pt idx="71">
                  <c:v>8.77E-2</c:v>
                </c:pt>
                <c:pt idx="72">
                  <c:v>7.9509999999999997E-2</c:v>
                </c:pt>
                <c:pt idx="73">
                  <c:v>7.3630000000000001E-2</c:v>
                </c:pt>
                <c:pt idx="74">
                  <c:v>6.9089999999999999E-2</c:v>
                </c:pt>
                <c:pt idx="75">
                  <c:v>6.5559999999999993E-2</c:v>
                </c:pt>
                <c:pt idx="76">
                  <c:v>6.275E-2</c:v>
                </c:pt>
                <c:pt idx="77">
                  <c:v>6.0479999999999999E-2</c:v>
                </c:pt>
                <c:pt idx="78">
                  <c:v>5.8610000000000002E-2</c:v>
                </c:pt>
                <c:pt idx="79">
                  <c:v>5.7049999999999997E-2</c:v>
                </c:pt>
                <c:pt idx="80">
                  <c:v>5.5739999999999998E-2</c:v>
                </c:pt>
                <c:pt idx="81">
                  <c:v>5.4620000000000002E-2</c:v>
                </c:pt>
                <c:pt idx="82">
                  <c:v>5.3650000000000003E-2</c:v>
                </c:pt>
                <c:pt idx="83">
                  <c:v>5.2810000000000003E-2</c:v>
                </c:pt>
                <c:pt idx="84">
                  <c:v>5.2069999999999998E-2</c:v>
                </c:pt>
                <c:pt idx="85">
                  <c:v>5.142E-2</c:v>
                </c:pt>
                <c:pt idx="86">
                  <c:v>5.0840000000000003E-2</c:v>
                </c:pt>
                <c:pt idx="87">
                  <c:v>5.033E-2</c:v>
                </c:pt>
                <c:pt idx="88">
                  <c:v>4.9869999999999998E-2</c:v>
                </c:pt>
                <c:pt idx="89">
                  <c:v>4.9450000000000001E-2</c:v>
                </c:pt>
                <c:pt idx="90">
                  <c:v>4.9070000000000003E-2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E9C-4E79-9955-FA8C4837EE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3262328"/>
        <c:axId val="373263112"/>
      </c:scatterChart>
      <c:valAx>
        <c:axId val="373262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263112"/>
        <c:crosses val="autoZero"/>
        <c:crossBetween val="midCat"/>
      </c:valAx>
      <c:valAx>
        <c:axId val="373263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2623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[SRAMusing3T32nm.xlsx]Sheet1!$L$101:$M$101</c:f>
              <c:strCache>
                <c:ptCount val="1"/>
                <c:pt idx="0">
                  <c:v>SNM</c:v>
                </c:pt>
              </c:strCache>
              <c:extLst/>
            </c:strRef>
          </c:cat>
          <c:val>
            <c:numRef>
              <c:f>[SRAMusing3T32nm.xlsx]Sheet1!$L$102:$M$102</c:f>
              <c:numCache>
                <c:formatCode>General</c:formatCode>
                <c:ptCount val="1"/>
                <c:pt idx="0">
                  <c:v>149.62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FD50-49B9-A7B6-9B25464323C6}"/>
            </c:ext>
          </c:extLst>
        </c:ser>
        <c:ser>
          <c:idx val="1"/>
          <c:order val="1"/>
          <c:spPr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rgbClr val="0070C0"/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[SRAMusing3T32nm.xlsx]Sheet1!$L$101:$M$101</c:f>
              <c:strCache>
                <c:ptCount val="1"/>
                <c:pt idx="0">
                  <c:v>SNM</c:v>
                </c:pt>
              </c:strCache>
              <c:extLst/>
            </c:strRef>
          </c:cat>
          <c:val>
            <c:numRef>
              <c:f>[SRAMusing3T32nm.xlsx]Sheet1!$L$103:$M$103</c:f>
              <c:numCache>
                <c:formatCode>General</c:formatCode>
                <c:ptCount val="1"/>
                <c:pt idx="0">
                  <c:v>157.82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FD50-49B9-A7B6-9B25464323C6}"/>
            </c:ext>
          </c:extLst>
        </c:ser>
        <c:ser>
          <c:idx val="2"/>
          <c:order val="2"/>
          <c:spPr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9525" cap="flat" cmpd="sng" algn="ctr">
                <a:solidFill>
                  <a:srgbClr val="0070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FD50-49B9-A7B6-9B25464323C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[SRAMusing3T32nm.xlsx]Sheet1!$L$101:$M$101</c:f>
              <c:strCache>
                <c:ptCount val="1"/>
                <c:pt idx="0">
                  <c:v>SNM</c:v>
                </c:pt>
              </c:strCache>
              <c:extLst/>
            </c:strRef>
          </c:cat>
          <c:val>
            <c:numRef>
              <c:f>[SRAMusing3T32nm.xlsx]Sheet1!$L$104:$M$104</c:f>
              <c:numCache>
                <c:formatCode>General</c:formatCode>
                <c:ptCount val="1"/>
                <c:pt idx="0">
                  <c:v>84.87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FD50-49B9-A7B6-9B25464323C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13182824"/>
        <c:axId val="413176160"/>
      </c:barChart>
      <c:catAx>
        <c:axId val="4131828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3176160"/>
        <c:crosses val="autoZero"/>
        <c:auto val="1"/>
        <c:lblAlgn val="ctr"/>
        <c:lblOffset val="100"/>
        <c:noMultiLvlLbl val="0"/>
      </c:catAx>
      <c:valAx>
        <c:axId val="41317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SN</a:t>
                </a:r>
                <a:r>
                  <a:rPr lang="en-US" baseline="0"/>
                  <a:t>M (mV)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182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40057808"/>
        <c:axId val="54006408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[SRAM_Compare.xlsx]Sheet1!$A$1</c15:sqref>
                        </c15:formulaRef>
                      </c:ext>
                    </c:extLst>
                    <c:strCache>
                      <c:ptCount val="1"/>
                      <c:pt idx="0">
                        <c:v>SIZE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110000"/>
                          <a:satMod val="105000"/>
                          <a:tint val="67000"/>
                        </a:schemeClr>
                      </a:gs>
                      <a:gs pos="50000">
                        <a:schemeClr val="accent6">
                          <a:lumMod val="105000"/>
                          <a:satMod val="103000"/>
                          <a:tint val="73000"/>
                        </a:schemeClr>
                      </a:gs>
                      <a:gs pos="100000">
                        <a:schemeClr val="accent6">
                          <a:lumMod val="105000"/>
                          <a:satMod val="109000"/>
                          <a:tint val="81000"/>
                        </a:schemeClr>
                      </a:gs>
                    </a:gsLst>
                    <a:lin ang="5400000" scaled="0"/>
                  </a:gradFill>
                  <a:ln w="9525" cap="flat" cmpd="sng" algn="ctr">
                    <a:solidFill>
                      <a:schemeClr val="accent6">
                        <a:shade val="95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>
                      <c:ext uri="{02D57815-91ED-43cb-92C2-25804820EDAC}">
                        <c15:formulaRef>
                          <c15:sqref>[SRAM_Compare.xlsx]Sheet1!$A$2:$A$6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</c:v>
                      </c:pt>
                      <c:pt idx="1">
                        <c:v>20</c:v>
                      </c:pt>
                      <c:pt idx="2">
                        <c:v>32</c:v>
                      </c:pt>
                      <c:pt idx="3">
                        <c:v>45</c:v>
                      </c:pt>
                      <c:pt idx="4">
                        <c:v>180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C59B-4AA4-AFD7-5EEB68E55412}"/>
                  </c:ext>
                </c:extLst>
              </c15:ser>
            </c15:filteredBarSeries>
          </c:ext>
        </c:extLst>
      </c:barChart>
      <c:catAx>
        <c:axId val="540057808"/>
        <c:scaling>
          <c:orientation val="minMax"/>
        </c:scaling>
        <c:delete val="1"/>
        <c:axPos val="b"/>
        <c:majorTickMark val="none"/>
        <c:minorTickMark val="none"/>
        <c:tickLblPos val="nextTo"/>
        <c:crossAx val="540064080"/>
        <c:crosses val="autoZero"/>
        <c:auto val="1"/>
        <c:lblAlgn val="ctr"/>
        <c:lblOffset val="100"/>
        <c:noMultiLvlLbl val="0"/>
      </c:catAx>
      <c:valAx>
        <c:axId val="54006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057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At 25C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SRAM(20nm)</c:v>
                </c:pt>
                <c:pt idx="1">
                  <c:v>SRAM(32nm)</c:v>
                </c:pt>
                <c:pt idx="2">
                  <c:v>SRAM(45nm)</c:v>
                </c:pt>
                <c:pt idx="3">
                  <c:v>SRAM using 3T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123.89</c:v>
                </c:pt>
                <c:pt idx="1">
                  <c:v>150</c:v>
                </c:pt>
                <c:pt idx="2">
                  <c:v>160.87</c:v>
                </c:pt>
                <c:pt idx="3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E7-472D-8D57-35EDAD1A10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 100C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SRAM(20nm)</c:v>
                </c:pt>
                <c:pt idx="1">
                  <c:v>SRAM(32nm)</c:v>
                </c:pt>
                <c:pt idx="2">
                  <c:v>SRAM(45nm)</c:v>
                </c:pt>
                <c:pt idx="3">
                  <c:v>SRAM using 3T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104.8</c:v>
                </c:pt>
                <c:pt idx="1">
                  <c:v>125</c:v>
                </c:pt>
                <c:pt idx="2">
                  <c:v>132.59</c:v>
                </c:pt>
                <c:pt idx="3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E7-472D-8D57-35EDAD1A10B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72511744"/>
        <c:axId val="372512136"/>
      </c:barChart>
      <c:catAx>
        <c:axId val="37251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512136"/>
        <c:crosses val="autoZero"/>
        <c:auto val="1"/>
        <c:lblAlgn val="ctr"/>
        <c:lblOffset val="100"/>
        <c:noMultiLvlLbl val="0"/>
      </c:catAx>
      <c:valAx>
        <c:axId val="372512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SNM(mV)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5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Sheet1!$F$404</c:f>
              <c:strCache>
                <c:ptCount val="1"/>
                <c:pt idx="0">
                  <c:v>power in watt at 25C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Sheet1!$E$405:$E$413</c:f>
              <c:strCache>
                <c:ptCount val="9"/>
                <c:pt idx="0">
                  <c:v>20nm(0)</c:v>
                </c:pt>
                <c:pt idx="1">
                  <c:v>20nm(1)</c:v>
                </c:pt>
                <c:pt idx="2">
                  <c:v>20nm(2)</c:v>
                </c:pt>
                <c:pt idx="3">
                  <c:v>32nm(0)</c:v>
                </c:pt>
                <c:pt idx="4">
                  <c:v>32nm(1)</c:v>
                </c:pt>
                <c:pt idx="5">
                  <c:v>32nm(2)</c:v>
                </c:pt>
                <c:pt idx="6">
                  <c:v>45nm(0)</c:v>
                </c:pt>
                <c:pt idx="7">
                  <c:v>45nm(1)</c:v>
                </c:pt>
                <c:pt idx="8">
                  <c:v>45nm(2)</c:v>
                </c:pt>
              </c:strCache>
            </c:strRef>
          </c:cat>
          <c:val>
            <c:numRef>
              <c:f>Sheet1!$F$405:$F$413</c:f>
              <c:numCache>
                <c:formatCode>0.00E+00</c:formatCode>
                <c:ptCount val="9"/>
                <c:pt idx="0">
                  <c:v>3.5999999999999998E-8</c:v>
                </c:pt>
                <c:pt idx="1">
                  <c:v>3.7399999999999999E-7</c:v>
                </c:pt>
                <c:pt idx="2">
                  <c:v>7.7599999999999993E-8</c:v>
                </c:pt>
                <c:pt idx="3">
                  <c:v>1.9000000000000001E-9</c:v>
                </c:pt>
                <c:pt idx="4">
                  <c:v>1.9000000000000001E-9</c:v>
                </c:pt>
                <c:pt idx="5">
                  <c:v>5.4300000000000003E-7</c:v>
                </c:pt>
                <c:pt idx="6">
                  <c:v>1.0169999999999999E-9</c:v>
                </c:pt>
                <c:pt idx="7">
                  <c:v>5.8100000000000003E-7</c:v>
                </c:pt>
                <c:pt idx="8">
                  <c:v>1.206E-8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07-4F32-A840-C062938DA8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71365552"/>
        <c:axId val="371343992"/>
      </c:barChart>
      <c:catAx>
        <c:axId val="37136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343992"/>
        <c:crosses val="autoZero"/>
        <c:auto val="1"/>
        <c:lblAlgn val="ctr"/>
        <c:lblOffset val="100"/>
        <c:noMultiLvlLbl val="0"/>
      </c:catAx>
      <c:valAx>
        <c:axId val="371343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Power</a:t>
                </a:r>
                <a:r>
                  <a:rPr lang="en-US" baseline="0"/>
                  <a:t>(watt)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365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Sheet1!$I$176</c:f>
              <c:strCache>
                <c:ptCount val="1"/>
                <c:pt idx="0">
                  <c:v>power at 100C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Sheet1!$H$177:$H$185</c:f>
              <c:strCache>
                <c:ptCount val="9"/>
                <c:pt idx="0">
                  <c:v>20nm(0)</c:v>
                </c:pt>
                <c:pt idx="1">
                  <c:v>20nm(1)</c:v>
                </c:pt>
                <c:pt idx="2">
                  <c:v>20nm(2)</c:v>
                </c:pt>
                <c:pt idx="3">
                  <c:v>32nm(0)</c:v>
                </c:pt>
                <c:pt idx="4">
                  <c:v>32nm(1)</c:v>
                </c:pt>
                <c:pt idx="5">
                  <c:v>32nm(2)</c:v>
                </c:pt>
                <c:pt idx="6">
                  <c:v>45nm(0)</c:v>
                </c:pt>
                <c:pt idx="7">
                  <c:v>45nm(1)</c:v>
                </c:pt>
                <c:pt idx="8">
                  <c:v>45nm(2)</c:v>
                </c:pt>
              </c:strCache>
            </c:strRef>
          </c:cat>
          <c:val>
            <c:numRef>
              <c:f>Sheet1!$I$177:$I$185</c:f>
              <c:numCache>
                <c:formatCode>0.00E+00</c:formatCode>
                <c:ptCount val="9"/>
                <c:pt idx="0">
                  <c:v>1.81E-9</c:v>
                </c:pt>
                <c:pt idx="1">
                  <c:v>6.5700000000000002E-7</c:v>
                </c:pt>
                <c:pt idx="2">
                  <c:v>1.143E-8</c:v>
                </c:pt>
                <c:pt idx="3">
                  <c:v>3.0199999999999999E-9</c:v>
                </c:pt>
                <c:pt idx="4">
                  <c:v>2.7799999999999999E-9</c:v>
                </c:pt>
                <c:pt idx="5">
                  <c:v>3.0199999999999998E-7</c:v>
                </c:pt>
                <c:pt idx="6">
                  <c:v>3.0600000000000002E-9</c:v>
                </c:pt>
                <c:pt idx="7">
                  <c:v>8.5799999999999998E-7</c:v>
                </c:pt>
                <c:pt idx="8">
                  <c:v>1.0800000000000001E-8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7B-48BC-B401-0A90BF8F660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5656696"/>
        <c:axId val="415657088"/>
      </c:barChart>
      <c:catAx>
        <c:axId val="415656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657088"/>
        <c:crosses val="autoZero"/>
        <c:auto val="1"/>
        <c:lblAlgn val="ctr"/>
        <c:lblOffset val="100"/>
        <c:noMultiLvlLbl val="0"/>
      </c:catAx>
      <c:valAx>
        <c:axId val="415657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Power(Watt)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656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Sheet1!$J$388</c:f>
              <c:strCache>
                <c:ptCount val="1"/>
                <c:pt idx="0">
                  <c:v>power at 25C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Sheet1!$I$389:$I$397</c:f>
              <c:strCache>
                <c:ptCount val="9"/>
                <c:pt idx="0">
                  <c:v>20nm(0)</c:v>
                </c:pt>
                <c:pt idx="1">
                  <c:v>20nm(1)</c:v>
                </c:pt>
                <c:pt idx="2">
                  <c:v>20nm(2)</c:v>
                </c:pt>
                <c:pt idx="3">
                  <c:v>32nm(0)</c:v>
                </c:pt>
                <c:pt idx="4">
                  <c:v>32nm(1)</c:v>
                </c:pt>
                <c:pt idx="5">
                  <c:v>32nm(2)</c:v>
                </c:pt>
                <c:pt idx="6">
                  <c:v>45nm(0)</c:v>
                </c:pt>
                <c:pt idx="7">
                  <c:v>45nm(1)</c:v>
                </c:pt>
                <c:pt idx="8">
                  <c:v>45nm(2)</c:v>
                </c:pt>
              </c:strCache>
            </c:strRef>
          </c:cat>
          <c:val>
            <c:numRef>
              <c:f>Sheet1!$J$389:$J$397</c:f>
              <c:numCache>
                <c:formatCode>0.00E+00</c:formatCode>
                <c:ptCount val="9"/>
                <c:pt idx="0">
                  <c:v>4.6800000000000004E-9</c:v>
                </c:pt>
                <c:pt idx="1">
                  <c:v>2.4499999999999998E-7</c:v>
                </c:pt>
                <c:pt idx="2">
                  <c:v>7.4600000000000003E-9</c:v>
                </c:pt>
                <c:pt idx="3">
                  <c:v>3.0199999999999999E-9</c:v>
                </c:pt>
                <c:pt idx="4">
                  <c:v>2.7799999999999999E-9</c:v>
                </c:pt>
                <c:pt idx="5">
                  <c:v>3.0199999999999998E-7</c:v>
                </c:pt>
                <c:pt idx="6">
                  <c:v>6.2800000000000006E-8</c:v>
                </c:pt>
                <c:pt idx="7">
                  <c:v>7.4000000000000001E-7</c:v>
                </c:pt>
                <c:pt idx="8">
                  <c:v>1.0700000000000001E-7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0B-4462-A28B-B8BDCB265A3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74469168"/>
        <c:axId val="374469560"/>
      </c:barChart>
      <c:catAx>
        <c:axId val="374469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469560"/>
        <c:crosses val="autoZero"/>
        <c:auto val="1"/>
        <c:lblAlgn val="ctr"/>
        <c:lblOffset val="100"/>
        <c:noMultiLvlLbl val="0"/>
      </c:catAx>
      <c:valAx>
        <c:axId val="374469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Power(Watt)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469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Sheet1!$L$404</c:f>
              <c:strCache>
                <c:ptCount val="1"/>
                <c:pt idx="0">
                  <c:v>power at 100C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Sheet1!$K$405:$K$413</c:f>
              <c:strCache>
                <c:ptCount val="9"/>
                <c:pt idx="0">
                  <c:v>20nm(0)</c:v>
                </c:pt>
                <c:pt idx="1">
                  <c:v>20nm(1)</c:v>
                </c:pt>
                <c:pt idx="2">
                  <c:v>20nm(2)</c:v>
                </c:pt>
                <c:pt idx="3">
                  <c:v>32nm(0)</c:v>
                </c:pt>
                <c:pt idx="4">
                  <c:v>32nm(1)</c:v>
                </c:pt>
                <c:pt idx="5">
                  <c:v>32nm(2)</c:v>
                </c:pt>
                <c:pt idx="6">
                  <c:v>45nm(0)</c:v>
                </c:pt>
                <c:pt idx="7">
                  <c:v>45nm(1)</c:v>
                </c:pt>
                <c:pt idx="8">
                  <c:v>45nm(2)</c:v>
                </c:pt>
              </c:strCache>
            </c:strRef>
          </c:cat>
          <c:val>
            <c:numRef>
              <c:f>Sheet1!$L$405:$L$413</c:f>
              <c:numCache>
                <c:formatCode>0.00E+00</c:formatCode>
                <c:ptCount val="9"/>
                <c:pt idx="0">
                  <c:v>1.3500000000000001E-9</c:v>
                </c:pt>
                <c:pt idx="1">
                  <c:v>1.2419999999999999E-6</c:v>
                </c:pt>
                <c:pt idx="2">
                  <c:v>1.7299999999999999E-8</c:v>
                </c:pt>
                <c:pt idx="3">
                  <c:v>1.33E-8</c:v>
                </c:pt>
                <c:pt idx="4">
                  <c:v>9.7000000000000003E-7</c:v>
                </c:pt>
                <c:pt idx="5">
                  <c:v>4.9E-9</c:v>
                </c:pt>
                <c:pt idx="6">
                  <c:v>2.88E-9</c:v>
                </c:pt>
                <c:pt idx="7">
                  <c:v>5.5799999999999999E-7</c:v>
                </c:pt>
                <c:pt idx="8">
                  <c:v>1.035E-8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6D-4D8E-B7C0-B6E84E025E3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0137384"/>
        <c:axId val="540144832"/>
      </c:barChart>
      <c:catAx>
        <c:axId val="540137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144832"/>
        <c:crosses val="autoZero"/>
        <c:auto val="1"/>
        <c:lblAlgn val="ctr"/>
        <c:lblOffset val="100"/>
        <c:noMultiLvlLbl val="0"/>
      </c:catAx>
      <c:valAx>
        <c:axId val="540144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Power(watt)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13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Sheet1!$A$1:$B$1</c:f>
              <c:strCache>
                <c:ptCount val="1"/>
                <c:pt idx="0">
                  <c:v>Power at 25C</c:v>
                </c:pt>
              </c:strCache>
              <c:extLst/>
            </c:strRef>
          </c:cat>
          <c:val>
            <c:numRef>
              <c:f>Sheet1!$A$2:$B$2</c:f>
              <c:numCache>
                <c:formatCode>0.00E+00</c:formatCode>
                <c:ptCount val="1"/>
                <c:pt idx="0">
                  <c:v>6.9300000000000005E-8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0668-4A0C-8A25-BF3C90D72A0F}"/>
            </c:ext>
          </c:extLst>
        </c:ser>
        <c:ser>
          <c:idx val="1"/>
          <c:order val="1"/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Sheet1!$A$1:$B$1</c:f>
              <c:strCache>
                <c:ptCount val="1"/>
                <c:pt idx="0">
                  <c:v>Power at 25C</c:v>
                </c:pt>
              </c:strCache>
              <c:extLst/>
            </c:strRef>
          </c:cat>
          <c:val>
            <c:numRef>
              <c:f>Sheet1!$A$3:$B$3</c:f>
              <c:numCache>
                <c:formatCode>0.00E+00</c:formatCode>
                <c:ptCount val="1"/>
                <c:pt idx="0">
                  <c:v>7.4000000000000001E-8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0668-4A0C-8A25-BF3C90D72A0F}"/>
            </c:ext>
          </c:extLst>
        </c:ser>
        <c:ser>
          <c:idx val="2"/>
          <c:order val="2"/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Sheet1!$A$1:$B$1</c:f>
              <c:strCache>
                <c:ptCount val="1"/>
                <c:pt idx="0">
                  <c:v>Power at 25C</c:v>
                </c:pt>
              </c:strCache>
              <c:extLst/>
            </c:strRef>
          </c:cat>
          <c:val>
            <c:numRef>
              <c:f>Sheet1!$A$4:$B$4</c:f>
              <c:numCache>
                <c:formatCode>0.00E+00</c:formatCode>
                <c:ptCount val="1"/>
                <c:pt idx="0">
                  <c:v>2.1999999999999998E-9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0668-4A0C-8A25-BF3C90D72A0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0149144"/>
        <c:axId val="540145616"/>
      </c:barChart>
      <c:catAx>
        <c:axId val="54014914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Logic</a:t>
                </a:r>
                <a:r>
                  <a:rPr lang="en-US" baseline="0"/>
                  <a:t> 0                  Logic 1                Logic 2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540145616"/>
        <c:crosses val="autoZero"/>
        <c:auto val="1"/>
        <c:lblAlgn val="ctr"/>
        <c:lblOffset val="100"/>
        <c:noMultiLvlLbl val="0"/>
      </c:catAx>
      <c:valAx>
        <c:axId val="54014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Power(Watt)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149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Sheet1!$G$289:$H$289</c:f>
              <c:strCache>
                <c:ptCount val="1"/>
                <c:pt idx="0">
                  <c:v>power at 100C</c:v>
                </c:pt>
              </c:strCache>
            </c:strRef>
          </c:cat>
          <c:val>
            <c:numRef>
              <c:f>Sheet1!$G$290:$H$290</c:f>
              <c:numCache>
                <c:formatCode>0.00E+00</c:formatCode>
                <c:ptCount val="1"/>
                <c:pt idx="0">
                  <c:v>1.8900000000000001E-7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15-48E8-8BA6-E3E02C040FD6}"/>
            </c:ext>
          </c:extLst>
        </c:ser>
        <c:ser>
          <c:idx val="1"/>
          <c:order val="1"/>
          <c:spPr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0070C0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Sheet1!$G$289:$H$289</c:f>
              <c:strCache>
                <c:ptCount val="1"/>
                <c:pt idx="0">
                  <c:v>power at 100C</c:v>
                </c:pt>
              </c:strCache>
            </c:strRef>
          </c:cat>
          <c:val>
            <c:numRef>
              <c:f>Sheet1!$G$291:$H$291</c:f>
              <c:numCache>
                <c:formatCode>0.00E+00</c:formatCode>
                <c:ptCount val="1"/>
                <c:pt idx="0">
                  <c:v>1.8799999999999999E-7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15-48E8-8BA6-E3E02C040FD6}"/>
            </c:ext>
          </c:extLst>
        </c:ser>
        <c:ser>
          <c:idx val="2"/>
          <c:order val="2"/>
          <c:spPr>
            <a:solidFill>
              <a:srgbClr val="0070C0"/>
            </a:soli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Sheet1!$G$289:$H$289</c:f>
              <c:strCache>
                <c:ptCount val="1"/>
                <c:pt idx="0">
                  <c:v>power at 100C</c:v>
                </c:pt>
              </c:strCache>
            </c:strRef>
          </c:cat>
          <c:val>
            <c:numRef>
              <c:f>Sheet1!$G$292:$H$292</c:f>
              <c:numCache>
                <c:formatCode>0.00E+00</c:formatCode>
                <c:ptCount val="1"/>
                <c:pt idx="0">
                  <c:v>1.8899999999999999E-9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15-48E8-8BA6-E3E02C040FD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40110336"/>
        <c:axId val="540112296"/>
      </c:barChart>
      <c:catAx>
        <c:axId val="540110336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Logic</a:t>
                </a:r>
                <a:r>
                  <a:rPr lang="en-US" baseline="0"/>
                  <a:t>  0                                  Logic 1                                       Logic 2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540112296"/>
        <c:crosses val="autoZero"/>
        <c:auto val="1"/>
        <c:lblAlgn val="ctr"/>
        <c:lblOffset val="100"/>
        <c:noMultiLvlLbl val="0"/>
      </c:catAx>
      <c:valAx>
        <c:axId val="540112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Power9Watt)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11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40164824"/>
        <c:axId val="54016521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[SRAM_Compare.xlsx]Sheet1!$A$1</c15:sqref>
                        </c15:formulaRef>
                      </c:ext>
                    </c:extLst>
                    <c:strCache>
                      <c:ptCount val="1"/>
                      <c:pt idx="0">
                        <c:v>SIZE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110000"/>
                          <a:satMod val="105000"/>
                          <a:tint val="67000"/>
                        </a:schemeClr>
                      </a:gs>
                      <a:gs pos="50000">
                        <a:schemeClr val="accent6">
                          <a:lumMod val="105000"/>
                          <a:satMod val="103000"/>
                          <a:tint val="73000"/>
                        </a:schemeClr>
                      </a:gs>
                      <a:gs pos="100000">
                        <a:schemeClr val="accent6">
                          <a:lumMod val="105000"/>
                          <a:satMod val="109000"/>
                          <a:tint val="81000"/>
                        </a:schemeClr>
                      </a:gs>
                    </a:gsLst>
                    <a:lin ang="5400000" scaled="0"/>
                  </a:gradFill>
                  <a:ln w="9525" cap="flat" cmpd="sng" algn="ctr">
                    <a:solidFill>
                      <a:schemeClr val="accent6">
                        <a:shade val="95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>
                      <c:ext uri="{02D57815-91ED-43cb-92C2-25804820EDAC}">
                        <c15:formulaRef>
                          <c15:sqref>[SRAM_Compare.xlsx]Sheet1!$A$2:$A$6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</c:v>
                      </c:pt>
                      <c:pt idx="1">
                        <c:v>20</c:v>
                      </c:pt>
                      <c:pt idx="2">
                        <c:v>32</c:v>
                      </c:pt>
                      <c:pt idx="3">
                        <c:v>45</c:v>
                      </c:pt>
                      <c:pt idx="4">
                        <c:v>180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C59B-4AA4-AFD7-5EEB68E55412}"/>
                  </c:ext>
                </c:extLst>
              </c15:ser>
            </c15:filteredBarSeries>
          </c:ext>
        </c:extLst>
      </c:barChart>
      <c:catAx>
        <c:axId val="540164824"/>
        <c:scaling>
          <c:orientation val="minMax"/>
        </c:scaling>
        <c:delete val="1"/>
        <c:axPos val="b"/>
        <c:majorTickMark val="none"/>
        <c:minorTickMark val="none"/>
        <c:tickLblPos val="nextTo"/>
        <c:crossAx val="540165216"/>
        <c:crosses val="autoZero"/>
        <c:auto val="1"/>
        <c:lblAlgn val="ctr"/>
        <c:lblOffset val="100"/>
        <c:noMultiLvlLbl val="0"/>
      </c:catAx>
      <c:valAx>
        <c:axId val="54016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164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Measured</c:v>
                </c:pt>
              </c:strCache>
            </c:strRef>
          </c:tx>
          <c:spPr>
            <a:ln w="19050">
              <a:noFill/>
            </a:ln>
          </c:spPr>
          <c:xVal>
            <c:numRef>
              <c:f>Sheet1!$A$2:$A$10</c:f>
              <c:numCache>
                <c:formatCode>General</c:formatCode>
                <c:ptCount val="9"/>
                <c:pt idx="0">
                  <c:v>10</c:v>
                </c:pt>
                <c:pt idx="1">
                  <c:v>11</c:v>
                </c:pt>
                <c:pt idx="2">
                  <c:v>13</c:v>
                </c:pt>
                <c:pt idx="3">
                  <c:v>14</c:v>
                </c:pt>
                <c:pt idx="4">
                  <c:v>16</c:v>
                </c:pt>
                <c:pt idx="5">
                  <c:v>17</c:v>
                </c:pt>
                <c:pt idx="6">
                  <c:v>19</c:v>
                </c:pt>
                <c:pt idx="7">
                  <c:v>20</c:v>
                </c:pt>
                <c:pt idx="8">
                  <c:v>22</c:v>
                </c:pt>
              </c:numCache>
            </c:numRef>
          </c:xVal>
          <c:yVal>
            <c:numRef>
              <c:f>Sheet1!$B$2:$B$10</c:f>
              <c:numCache>
                <c:formatCode>0.00E+00</c:formatCode>
                <c:ptCount val="9"/>
                <c:pt idx="0">
                  <c:v>-0.57999999999999996</c:v>
                </c:pt>
                <c:pt idx="1">
                  <c:v>-0.52</c:v>
                </c:pt>
                <c:pt idx="2">
                  <c:v>-0.43</c:v>
                </c:pt>
                <c:pt idx="3">
                  <c:v>-0.4</c:v>
                </c:pt>
                <c:pt idx="4">
                  <c:v>-0.34</c:v>
                </c:pt>
                <c:pt idx="5" formatCode="General">
                  <c:v>-0.32600000000000001</c:v>
                </c:pt>
                <c:pt idx="6" formatCode="General">
                  <c:v>-0.29299999999999998</c:v>
                </c:pt>
                <c:pt idx="7">
                  <c:v>-0.27400000000000002</c:v>
                </c:pt>
                <c:pt idx="8">
                  <c:v>-0.25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3FA-48BC-8071-E102FE0EF5D2}"/>
            </c:ext>
          </c:extLst>
        </c:ser>
        <c:ser>
          <c:idx val="0"/>
          <c:order val="1"/>
          <c:tx>
            <c:strRef>
              <c:f>Sheet1!$E$1</c:f>
              <c:strCache>
                <c:ptCount val="1"/>
                <c:pt idx="0">
                  <c:v>Calculated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Sheet1!$D$2:$D$10</c:f>
              <c:numCache>
                <c:formatCode>General</c:formatCode>
                <c:ptCount val="9"/>
                <c:pt idx="0">
                  <c:v>10</c:v>
                </c:pt>
                <c:pt idx="1">
                  <c:v>11</c:v>
                </c:pt>
                <c:pt idx="2">
                  <c:v>13</c:v>
                </c:pt>
                <c:pt idx="3">
                  <c:v>14</c:v>
                </c:pt>
                <c:pt idx="4">
                  <c:v>16</c:v>
                </c:pt>
                <c:pt idx="5">
                  <c:v>17</c:v>
                </c:pt>
                <c:pt idx="6">
                  <c:v>19</c:v>
                </c:pt>
                <c:pt idx="7">
                  <c:v>20</c:v>
                </c:pt>
                <c:pt idx="8">
                  <c:v>22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-0.55600000000000005</c:v>
                </c:pt>
                <c:pt idx="1">
                  <c:v>-0.50600000000000001</c:v>
                </c:pt>
                <c:pt idx="2">
                  <c:v>-0.42799999999999999</c:v>
                </c:pt>
                <c:pt idx="3">
                  <c:v>-0.39700000000000002</c:v>
                </c:pt>
                <c:pt idx="4" formatCode="0.00E+00">
                  <c:v>-0.34</c:v>
                </c:pt>
                <c:pt idx="5">
                  <c:v>-0.32600000000000001</c:v>
                </c:pt>
                <c:pt idx="6">
                  <c:v>-0.29099999999999998</c:v>
                </c:pt>
                <c:pt idx="7" formatCode="0.00E+00">
                  <c:v>-0.27400000000000002</c:v>
                </c:pt>
                <c:pt idx="8" formatCode="0.00E+00">
                  <c:v>-0.25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3FA-48BC-8071-E102FE0EF5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3263504"/>
        <c:axId val="373266248"/>
      </c:scatterChart>
      <c:valAx>
        <c:axId val="373263504"/>
        <c:scaling>
          <c:orientation val="minMax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266248"/>
        <c:crosses val="autoZero"/>
        <c:crossBetween val="midCat"/>
      </c:valAx>
      <c:valAx>
        <c:axId val="373266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26350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60832144"/>
        <c:axId val="56083292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[SRAM_Compare.xlsx]Sheet1!$A$1</c15:sqref>
                        </c15:formulaRef>
                      </c:ext>
                    </c:extLst>
                    <c:strCache>
                      <c:ptCount val="1"/>
                      <c:pt idx="0">
                        <c:v>SIZE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110000"/>
                          <a:satMod val="105000"/>
                          <a:tint val="67000"/>
                        </a:schemeClr>
                      </a:gs>
                      <a:gs pos="50000">
                        <a:schemeClr val="accent6">
                          <a:lumMod val="105000"/>
                          <a:satMod val="103000"/>
                          <a:tint val="73000"/>
                        </a:schemeClr>
                      </a:gs>
                      <a:gs pos="100000">
                        <a:schemeClr val="accent6">
                          <a:lumMod val="105000"/>
                          <a:satMod val="109000"/>
                          <a:tint val="81000"/>
                        </a:schemeClr>
                      </a:gs>
                    </a:gsLst>
                    <a:lin ang="5400000" scaled="0"/>
                  </a:gradFill>
                  <a:ln w="9525" cap="flat" cmpd="sng" algn="ctr">
                    <a:solidFill>
                      <a:schemeClr val="accent6">
                        <a:shade val="95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>
                      <c:ext uri="{02D57815-91ED-43cb-92C2-25804820EDAC}">
                        <c15:formulaRef>
                          <c15:sqref>[SRAM_Compare.xlsx]Sheet1!$A$2:$A$6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</c:v>
                      </c:pt>
                      <c:pt idx="1">
                        <c:v>20</c:v>
                      </c:pt>
                      <c:pt idx="2">
                        <c:v>32</c:v>
                      </c:pt>
                      <c:pt idx="3">
                        <c:v>45</c:v>
                      </c:pt>
                      <c:pt idx="4">
                        <c:v>180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C59B-4AA4-AFD7-5EEB68E55412}"/>
                  </c:ext>
                </c:extLst>
              </c15:ser>
            </c15:filteredBarSeries>
          </c:ext>
        </c:extLst>
      </c:barChart>
      <c:catAx>
        <c:axId val="560832144"/>
        <c:scaling>
          <c:orientation val="minMax"/>
        </c:scaling>
        <c:delete val="1"/>
        <c:axPos val="b"/>
        <c:majorTickMark val="none"/>
        <c:minorTickMark val="none"/>
        <c:tickLblPos val="nextTo"/>
        <c:crossAx val="560832928"/>
        <c:crosses val="autoZero"/>
        <c:auto val="1"/>
        <c:lblAlgn val="ctr"/>
        <c:lblOffset val="100"/>
        <c:noMultiLvlLbl val="0"/>
      </c:catAx>
      <c:valAx>
        <c:axId val="56083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32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Sheet1!$K$1</c:f>
              <c:strCache>
                <c:ptCount val="1"/>
                <c:pt idx="0">
                  <c:v>wwl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Sheet1!$J$2:$J$402</c:f>
              <c:numCache>
                <c:formatCode>0.00E+00</c:formatCode>
                <c:ptCount val="401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Sheet1!$K$2:$K$402</c:f>
              <c:numCache>
                <c:formatCode>0.00E+00</c:formatCode>
                <c:ptCount val="4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0.9</c:v>
                </c:pt>
                <c:pt idx="77">
                  <c:v>0.9</c:v>
                </c:pt>
                <c:pt idx="78">
                  <c:v>0.9</c:v>
                </c:pt>
                <c:pt idx="79">
                  <c:v>0.9</c:v>
                </c:pt>
                <c:pt idx="80">
                  <c:v>0.9</c:v>
                </c:pt>
                <c:pt idx="81">
                  <c:v>0.9</c:v>
                </c:pt>
                <c:pt idx="82">
                  <c:v>0.9</c:v>
                </c:pt>
                <c:pt idx="83">
                  <c:v>0.9</c:v>
                </c:pt>
                <c:pt idx="84">
                  <c:v>0.9</c:v>
                </c:pt>
                <c:pt idx="85">
                  <c:v>0.9</c:v>
                </c:pt>
                <c:pt idx="86">
                  <c:v>0.9</c:v>
                </c:pt>
                <c:pt idx="87">
                  <c:v>0.9</c:v>
                </c:pt>
                <c:pt idx="88">
                  <c:v>0.9</c:v>
                </c:pt>
                <c:pt idx="89">
                  <c:v>0.9</c:v>
                </c:pt>
                <c:pt idx="90">
                  <c:v>0.9</c:v>
                </c:pt>
                <c:pt idx="91">
                  <c:v>0.9</c:v>
                </c:pt>
                <c:pt idx="92">
                  <c:v>0.9</c:v>
                </c:pt>
                <c:pt idx="93">
                  <c:v>0.9</c:v>
                </c:pt>
                <c:pt idx="94">
                  <c:v>0.9</c:v>
                </c:pt>
                <c:pt idx="95">
                  <c:v>0.9</c:v>
                </c:pt>
                <c:pt idx="96">
                  <c:v>0.9</c:v>
                </c:pt>
                <c:pt idx="97">
                  <c:v>0.9</c:v>
                </c:pt>
                <c:pt idx="98">
                  <c:v>0.9</c:v>
                </c:pt>
                <c:pt idx="99">
                  <c:v>0.9</c:v>
                </c:pt>
                <c:pt idx="100">
                  <c:v>0.9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0.9</c:v>
                </c:pt>
                <c:pt idx="177">
                  <c:v>0.9</c:v>
                </c:pt>
                <c:pt idx="178">
                  <c:v>0.9</c:v>
                </c:pt>
                <c:pt idx="179">
                  <c:v>0.9</c:v>
                </c:pt>
                <c:pt idx="180">
                  <c:v>0.9</c:v>
                </c:pt>
                <c:pt idx="181">
                  <c:v>0.9</c:v>
                </c:pt>
                <c:pt idx="182">
                  <c:v>0.9</c:v>
                </c:pt>
                <c:pt idx="183">
                  <c:v>0.9</c:v>
                </c:pt>
                <c:pt idx="184">
                  <c:v>0.9</c:v>
                </c:pt>
                <c:pt idx="185">
                  <c:v>0.9</c:v>
                </c:pt>
                <c:pt idx="186">
                  <c:v>0.9</c:v>
                </c:pt>
                <c:pt idx="187">
                  <c:v>0.9</c:v>
                </c:pt>
                <c:pt idx="188">
                  <c:v>0.9</c:v>
                </c:pt>
                <c:pt idx="189">
                  <c:v>0.9</c:v>
                </c:pt>
                <c:pt idx="190">
                  <c:v>0.9</c:v>
                </c:pt>
                <c:pt idx="191">
                  <c:v>0.9</c:v>
                </c:pt>
                <c:pt idx="192">
                  <c:v>0.9</c:v>
                </c:pt>
                <c:pt idx="193">
                  <c:v>0.9</c:v>
                </c:pt>
                <c:pt idx="194">
                  <c:v>0.9</c:v>
                </c:pt>
                <c:pt idx="195">
                  <c:v>0.9</c:v>
                </c:pt>
                <c:pt idx="196">
                  <c:v>0.9</c:v>
                </c:pt>
                <c:pt idx="197">
                  <c:v>0.9</c:v>
                </c:pt>
                <c:pt idx="198">
                  <c:v>0.9</c:v>
                </c:pt>
                <c:pt idx="199">
                  <c:v>0.9</c:v>
                </c:pt>
                <c:pt idx="200">
                  <c:v>0.9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0.9</c:v>
                </c:pt>
                <c:pt idx="277">
                  <c:v>0.9</c:v>
                </c:pt>
                <c:pt idx="278">
                  <c:v>0.9</c:v>
                </c:pt>
                <c:pt idx="279">
                  <c:v>0.9</c:v>
                </c:pt>
                <c:pt idx="280">
                  <c:v>0.9</c:v>
                </c:pt>
                <c:pt idx="281">
                  <c:v>0.9</c:v>
                </c:pt>
                <c:pt idx="282">
                  <c:v>0.9</c:v>
                </c:pt>
                <c:pt idx="283">
                  <c:v>0.9</c:v>
                </c:pt>
                <c:pt idx="284">
                  <c:v>0.9</c:v>
                </c:pt>
                <c:pt idx="285">
                  <c:v>0.9</c:v>
                </c:pt>
                <c:pt idx="286">
                  <c:v>0.9</c:v>
                </c:pt>
                <c:pt idx="287">
                  <c:v>0.9</c:v>
                </c:pt>
                <c:pt idx="288">
                  <c:v>0.9</c:v>
                </c:pt>
                <c:pt idx="289">
                  <c:v>0.9</c:v>
                </c:pt>
                <c:pt idx="290">
                  <c:v>0.9</c:v>
                </c:pt>
                <c:pt idx="291">
                  <c:v>0.9</c:v>
                </c:pt>
                <c:pt idx="292">
                  <c:v>0.9</c:v>
                </c:pt>
                <c:pt idx="293">
                  <c:v>0.9</c:v>
                </c:pt>
                <c:pt idx="294">
                  <c:v>0.9</c:v>
                </c:pt>
                <c:pt idx="295">
                  <c:v>0.9</c:v>
                </c:pt>
                <c:pt idx="296">
                  <c:v>0.9</c:v>
                </c:pt>
                <c:pt idx="297">
                  <c:v>0.9</c:v>
                </c:pt>
                <c:pt idx="298">
                  <c:v>0.9</c:v>
                </c:pt>
                <c:pt idx="299">
                  <c:v>0.9</c:v>
                </c:pt>
                <c:pt idx="300">
                  <c:v>0.9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48-47AD-A5B2-8EA1BFFF2A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5489032"/>
        <c:axId val="375488248"/>
      </c:scatterChart>
      <c:valAx>
        <c:axId val="375489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488248"/>
        <c:crosses val="autoZero"/>
        <c:crossBetween val="midCat"/>
      </c:valAx>
      <c:valAx>
        <c:axId val="375488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Wwl</a:t>
                </a:r>
                <a:r>
                  <a:rPr lang="en-US" baseline="0"/>
                  <a:t> (Volts)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4890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wbl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Sheet1!$G$2:$G$402</c:f>
              <c:numCache>
                <c:formatCode>0.00E+00</c:formatCode>
                <c:ptCount val="401"/>
                <c:pt idx="0">
                  <c:v>0</c:v>
                </c:pt>
                <c:pt idx="1">
                  <c:v>1E-10</c:v>
                </c:pt>
                <c:pt idx="2">
                  <c:v>2.0000000000000001E-10</c:v>
                </c:pt>
                <c:pt idx="3">
                  <c:v>3E-10</c:v>
                </c:pt>
                <c:pt idx="4">
                  <c:v>4.0000000000000001E-10</c:v>
                </c:pt>
                <c:pt idx="5">
                  <c:v>5.0000000000000003E-10</c:v>
                </c:pt>
                <c:pt idx="6">
                  <c:v>6E-10</c:v>
                </c:pt>
                <c:pt idx="7">
                  <c:v>6.9999999999999996E-10</c:v>
                </c:pt>
                <c:pt idx="8">
                  <c:v>8.0000000000000003E-10</c:v>
                </c:pt>
                <c:pt idx="9">
                  <c:v>8.9999999999999999E-10</c:v>
                </c:pt>
                <c:pt idx="10">
                  <c:v>1.0000000000000001E-9</c:v>
                </c:pt>
                <c:pt idx="11">
                  <c:v>1.0999999999999999E-9</c:v>
                </c:pt>
                <c:pt idx="12">
                  <c:v>1.2E-9</c:v>
                </c:pt>
                <c:pt idx="13">
                  <c:v>1.3000000000000001E-9</c:v>
                </c:pt>
                <c:pt idx="14">
                  <c:v>1.3999999999999999E-9</c:v>
                </c:pt>
                <c:pt idx="15">
                  <c:v>1.5E-9</c:v>
                </c:pt>
                <c:pt idx="16">
                  <c:v>1.6000000000000001E-9</c:v>
                </c:pt>
                <c:pt idx="17">
                  <c:v>1.6999999999999999E-9</c:v>
                </c:pt>
                <c:pt idx="18">
                  <c:v>1.8E-9</c:v>
                </c:pt>
                <c:pt idx="19">
                  <c:v>1.9000000000000001E-9</c:v>
                </c:pt>
                <c:pt idx="20">
                  <c:v>2.0000000000000001E-9</c:v>
                </c:pt>
                <c:pt idx="21">
                  <c:v>2.1000000000000002E-9</c:v>
                </c:pt>
                <c:pt idx="22">
                  <c:v>2.1999999999999998E-9</c:v>
                </c:pt>
                <c:pt idx="23">
                  <c:v>2.2999999999999999E-9</c:v>
                </c:pt>
                <c:pt idx="24">
                  <c:v>2.4E-9</c:v>
                </c:pt>
                <c:pt idx="25">
                  <c:v>2.5000000000000001E-9</c:v>
                </c:pt>
                <c:pt idx="26">
                  <c:v>2.6000000000000001E-9</c:v>
                </c:pt>
                <c:pt idx="27">
                  <c:v>2.7000000000000002E-9</c:v>
                </c:pt>
                <c:pt idx="28">
                  <c:v>2.7999999999999998E-9</c:v>
                </c:pt>
                <c:pt idx="29">
                  <c:v>2.8999999999999999E-9</c:v>
                </c:pt>
                <c:pt idx="30">
                  <c:v>3E-9</c:v>
                </c:pt>
                <c:pt idx="31">
                  <c:v>3.1E-9</c:v>
                </c:pt>
                <c:pt idx="32">
                  <c:v>3.2000000000000001E-9</c:v>
                </c:pt>
                <c:pt idx="33">
                  <c:v>3.3000000000000002E-9</c:v>
                </c:pt>
                <c:pt idx="34">
                  <c:v>3.3999999999999998E-9</c:v>
                </c:pt>
                <c:pt idx="35">
                  <c:v>3.4999999999999999E-9</c:v>
                </c:pt>
                <c:pt idx="36">
                  <c:v>3.6E-9</c:v>
                </c:pt>
                <c:pt idx="37">
                  <c:v>3.7E-9</c:v>
                </c:pt>
                <c:pt idx="38">
                  <c:v>3.8000000000000001E-9</c:v>
                </c:pt>
                <c:pt idx="39">
                  <c:v>3.9000000000000002E-9</c:v>
                </c:pt>
                <c:pt idx="40">
                  <c:v>4.0000000000000002E-9</c:v>
                </c:pt>
                <c:pt idx="41">
                  <c:v>4.1000000000000003E-9</c:v>
                </c:pt>
                <c:pt idx="42">
                  <c:v>4.2000000000000004E-9</c:v>
                </c:pt>
                <c:pt idx="43">
                  <c:v>4.2999999999999996E-9</c:v>
                </c:pt>
                <c:pt idx="44">
                  <c:v>4.3999999999999997E-9</c:v>
                </c:pt>
                <c:pt idx="45">
                  <c:v>4.4999999999999998E-9</c:v>
                </c:pt>
                <c:pt idx="46">
                  <c:v>4.5999999999999998E-9</c:v>
                </c:pt>
                <c:pt idx="47">
                  <c:v>4.6999999999999999E-9</c:v>
                </c:pt>
                <c:pt idx="48">
                  <c:v>4.8E-9</c:v>
                </c:pt>
                <c:pt idx="49">
                  <c:v>4.9E-9</c:v>
                </c:pt>
                <c:pt idx="50">
                  <c:v>5.0000000000000001E-9</c:v>
                </c:pt>
                <c:pt idx="51">
                  <c:v>5.1000000000000002E-9</c:v>
                </c:pt>
                <c:pt idx="52">
                  <c:v>5.2000000000000002E-9</c:v>
                </c:pt>
                <c:pt idx="53">
                  <c:v>5.3000000000000003E-9</c:v>
                </c:pt>
                <c:pt idx="54">
                  <c:v>5.4000000000000004E-9</c:v>
                </c:pt>
                <c:pt idx="55">
                  <c:v>5.4999999999999996E-9</c:v>
                </c:pt>
                <c:pt idx="56">
                  <c:v>5.5999999999999997E-9</c:v>
                </c:pt>
                <c:pt idx="57">
                  <c:v>5.6999999999999998E-9</c:v>
                </c:pt>
                <c:pt idx="58">
                  <c:v>5.7999999999999998E-9</c:v>
                </c:pt>
                <c:pt idx="59">
                  <c:v>5.8999999999999999E-9</c:v>
                </c:pt>
                <c:pt idx="60">
                  <c:v>6E-9</c:v>
                </c:pt>
                <c:pt idx="61">
                  <c:v>6.1E-9</c:v>
                </c:pt>
                <c:pt idx="62">
                  <c:v>6.2000000000000001E-9</c:v>
                </c:pt>
                <c:pt idx="63">
                  <c:v>6.3000000000000002E-9</c:v>
                </c:pt>
                <c:pt idx="64">
                  <c:v>6.4000000000000002E-9</c:v>
                </c:pt>
                <c:pt idx="65">
                  <c:v>6.5000000000000003E-9</c:v>
                </c:pt>
                <c:pt idx="66">
                  <c:v>6.6000000000000004E-9</c:v>
                </c:pt>
                <c:pt idx="67">
                  <c:v>6.6999999999999996E-9</c:v>
                </c:pt>
                <c:pt idx="68">
                  <c:v>6.7999999999999997E-9</c:v>
                </c:pt>
                <c:pt idx="69">
                  <c:v>6.8999999999999997E-9</c:v>
                </c:pt>
                <c:pt idx="70">
                  <c:v>6.9999999999999998E-9</c:v>
                </c:pt>
                <c:pt idx="71">
                  <c:v>7.0999999999999999E-9</c:v>
                </c:pt>
                <c:pt idx="72">
                  <c:v>7.2E-9</c:v>
                </c:pt>
                <c:pt idx="73">
                  <c:v>7.3E-9</c:v>
                </c:pt>
                <c:pt idx="74">
                  <c:v>7.4000000000000001E-9</c:v>
                </c:pt>
                <c:pt idx="75">
                  <c:v>7.4999999999999993E-9</c:v>
                </c:pt>
                <c:pt idx="76">
                  <c:v>7.6000000000000002E-9</c:v>
                </c:pt>
                <c:pt idx="77">
                  <c:v>7.6999999999999995E-9</c:v>
                </c:pt>
                <c:pt idx="78">
                  <c:v>7.8000000000000004E-9</c:v>
                </c:pt>
                <c:pt idx="79">
                  <c:v>7.8999999999999996E-9</c:v>
                </c:pt>
                <c:pt idx="80">
                  <c:v>8.0000000000000005E-9</c:v>
                </c:pt>
                <c:pt idx="81">
                  <c:v>8.0999999999999997E-9</c:v>
                </c:pt>
                <c:pt idx="82">
                  <c:v>8.2000000000000006E-9</c:v>
                </c:pt>
                <c:pt idx="83">
                  <c:v>8.2999999999999999E-9</c:v>
                </c:pt>
                <c:pt idx="84">
                  <c:v>8.4000000000000008E-9</c:v>
                </c:pt>
                <c:pt idx="85">
                  <c:v>8.5E-9</c:v>
                </c:pt>
                <c:pt idx="86">
                  <c:v>8.5999999999999993E-9</c:v>
                </c:pt>
                <c:pt idx="87">
                  <c:v>8.7000000000000001E-9</c:v>
                </c:pt>
                <c:pt idx="88">
                  <c:v>8.7999999999999994E-9</c:v>
                </c:pt>
                <c:pt idx="89">
                  <c:v>8.9000000000000003E-9</c:v>
                </c:pt>
                <c:pt idx="90">
                  <c:v>8.9999999999999995E-9</c:v>
                </c:pt>
                <c:pt idx="91">
                  <c:v>9.1000000000000004E-9</c:v>
                </c:pt>
                <c:pt idx="92">
                  <c:v>9.1999999999999997E-9</c:v>
                </c:pt>
                <c:pt idx="93">
                  <c:v>9.3000000000000006E-9</c:v>
                </c:pt>
                <c:pt idx="94">
                  <c:v>9.3999999999999998E-9</c:v>
                </c:pt>
                <c:pt idx="95">
                  <c:v>9.5000000000000007E-9</c:v>
                </c:pt>
                <c:pt idx="96">
                  <c:v>9.5999999999999999E-9</c:v>
                </c:pt>
                <c:pt idx="97">
                  <c:v>9.6999999999999992E-9</c:v>
                </c:pt>
                <c:pt idx="98">
                  <c:v>9.8000000000000001E-9</c:v>
                </c:pt>
                <c:pt idx="99">
                  <c:v>9.8999999999999993E-9</c:v>
                </c:pt>
                <c:pt idx="100">
                  <c:v>1E-8</c:v>
                </c:pt>
                <c:pt idx="101">
                  <c:v>1.0099999999999999E-8</c:v>
                </c:pt>
                <c:pt idx="102">
                  <c:v>1.02E-8</c:v>
                </c:pt>
                <c:pt idx="103">
                  <c:v>1.03E-8</c:v>
                </c:pt>
                <c:pt idx="104">
                  <c:v>1.04E-8</c:v>
                </c:pt>
                <c:pt idx="105">
                  <c:v>1.05E-8</c:v>
                </c:pt>
                <c:pt idx="106">
                  <c:v>1.0600000000000001E-8</c:v>
                </c:pt>
                <c:pt idx="107">
                  <c:v>1.07E-8</c:v>
                </c:pt>
                <c:pt idx="108">
                  <c:v>1.0800000000000001E-8</c:v>
                </c:pt>
                <c:pt idx="109">
                  <c:v>1.09E-8</c:v>
                </c:pt>
                <c:pt idx="110">
                  <c:v>1.0999999999999999E-8</c:v>
                </c:pt>
                <c:pt idx="111">
                  <c:v>1.11E-8</c:v>
                </c:pt>
                <c:pt idx="112">
                  <c:v>1.1199999999999999E-8</c:v>
                </c:pt>
                <c:pt idx="113">
                  <c:v>1.13E-8</c:v>
                </c:pt>
                <c:pt idx="114">
                  <c:v>1.14E-8</c:v>
                </c:pt>
                <c:pt idx="115">
                  <c:v>1.15E-8</c:v>
                </c:pt>
                <c:pt idx="116">
                  <c:v>1.16E-8</c:v>
                </c:pt>
                <c:pt idx="117">
                  <c:v>1.1700000000000001E-8</c:v>
                </c:pt>
                <c:pt idx="118">
                  <c:v>1.18E-8</c:v>
                </c:pt>
                <c:pt idx="119">
                  <c:v>1.1900000000000001E-8</c:v>
                </c:pt>
                <c:pt idx="120">
                  <c:v>1.2E-8</c:v>
                </c:pt>
                <c:pt idx="121">
                  <c:v>1.2100000000000001E-8</c:v>
                </c:pt>
                <c:pt idx="122">
                  <c:v>1.22E-8</c:v>
                </c:pt>
                <c:pt idx="123">
                  <c:v>1.2299999999999999E-8</c:v>
                </c:pt>
                <c:pt idx="124">
                  <c:v>1.24E-8</c:v>
                </c:pt>
                <c:pt idx="125">
                  <c:v>1.2499999999999999E-8</c:v>
                </c:pt>
                <c:pt idx="126">
                  <c:v>1.26E-8</c:v>
                </c:pt>
                <c:pt idx="127">
                  <c:v>1.27E-8</c:v>
                </c:pt>
                <c:pt idx="128">
                  <c:v>1.28E-8</c:v>
                </c:pt>
                <c:pt idx="129">
                  <c:v>1.29E-8</c:v>
                </c:pt>
                <c:pt idx="130">
                  <c:v>1.3000000000000001E-8</c:v>
                </c:pt>
                <c:pt idx="131">
                  <c:v>1.31E-8</c:v>
                </c:pt>
                <c:pt idx="132">
                  <c:v>1.3200000000000001E-8</c:v>
                </c:pt>
                <c:pt idx="133">
                  <c:v>1.33E-8</c:v>
                </c:pt>
                <c:pt idx="134">
                  <c:v>1.3399999999999999E-8</c:v>
                </c:pt>
                <c:pt idx="135">
                  <c:v>1.35E-8</c:v>
                </c:pt>
                <c:pt idx="136">
                  <c:v>1.3599999999999999E-8</c:v>
                </c:pt>
                <c:pt idx="137">
                  <c:v>1.37E-8</c:v>
                </c:pt>
                <c:pt idx="138">
                  <c:v>1.3799999999999999E-8</c:v>
                </c:pt>
                <c:pt idx="139">
                  <c:v>1.39E-8</c:v>
                </c:pt>
                <c:pt idx="140">
                  <c:v>1.4E-8</c:v>
                </c:pt>
                <c:pt idx="141">
                  <c:v>1.4100000000000001E-8</c:v>
                </c:pt>
                <c:pt idx="142">
                  <c:v>1.42E-8</c:v>
                </c:pt>
                <c:pt idx="143">
                  <c:v>1.4300000000000001E-8</c:v>
                </c:pt>
                <c:pt idx="144">
                  <c:v>1.44E-8</c:v>
                </c:pt>
                <c:pt idx="145">
                  <c:v>1.4500000000000001E-8</c:v>
                </c:pt>
                <c:pt idx="146">
                  <c:v>1.46E-8</c:v>
                </c:pt>
                <c:pt idx="147">
                  <c:v>1.4699999999999999E-8</c:v>
                </c:pt>
                <c:pt idx="148">
                  <c:v>1.48E-8</c:v>
                </c:pt>
                <c:pt idx="149">
                  <c:v>1.4899999999999999E-8</c:v>
                </c:pt>
                <c:pt idx="150">
                  <c:v>1.4999999999999999E-8</c:v>
                </c:pt>
                <c:pt idx="151">
                  <c:v>1.51E-8</c:v>
                </c:pt>
                <c:pt idx="152">
                  <c:v>1.52E-8</c:v>
                </c:pt>
                <c:pt idx="153">
                  <c:v>1.5300000000000001E-8</c:v>
                </c:pt>
                <c:pt idx="154">
                  <c:v>1.5399999999999999E-8</c:v>
                </c:pt>
                <c:pt idx="155">
                  <c:v>1.55E-8</c:v>
                </c:pt>
                <c:pt idx="156">
                  <c:v>1.5600000000000001E-8</c:v>
                </c:pt>
                <c:pt idx="157">
                  <c:v>1.5700000000000002E-8</c:v>
                </c:pt>
                <c:pt idx="158">
                  <c:v>1.5799999999999999E-8</c:v>
                </c:pt>
                <c:pt idx="159">
                  <c:v>1.59E-8</c:v>
                </c:pt>
                <c:pt idx="160">
                  <c:v>1.6000000000000001E-8</c:v>
                </c:pt>
                <c:pt idx="161">
                  <c:v>1.6099999999999999E-8</c:v>
                </c:pt>
                <c:pt idx="162">
                  <c:v>1.6199999999999999E-8</c:v>
                </c:pt>
                <c:pt idx="163">
                  <c:v>1.63E-8</c:v>
                </c:pt>
                <c:pt idx="164">
                  <c:v>1.6400000000000001E-8</c:v>
                </c:pt>
                <c:pt idx="165">
                  <c:v>1.6499999999999999E-8</c:v>
                </c:pt>
                <c:pt idx="166">
                  <c:v>1.66E-8</c:v>
                </c:pt>
                <c:pt idx="167">
                  <c:v>1.6700000000000001E-8</c:v>
                </c:pt>
                <c:pt idx="168">
                  <c:v>1.6800000000000002E-8</c:v>
                </c:pt>
                <c:pt idx="169">
                  <c:v>1.6899999999999999E-8</c:v>
                </c:pt>
                <c:pt idx="170">
                  <c:v>1.7E-8</c:v>
                </c:pt>
                <c:pt idx="171">
                  <c:v>1.7100000000000001E-8</c:v>
                </c:pt>
                <c:pt idx="172">
                  <c:v>1.7199999999999999E-8</c:v>
                </c:pt>
                <c:pt idx="173">
                  <c:v>1.7299999999999999E-8</c:v>
                </c:pt>
                <c:pt idx="174">
                  <c:v>1.74E-8</c:v>
                </c:pt>
                <c:pt idx="175">
                  <c:v>1.7500000000000001E-8</c:v>
                </c:pt>
                <c:pt idx="176">
                  <c:v>1.7599999999999999E-8</c:v>
                </c:pt>
                <c:pt idx="177">
                  <c:v>1.77E-8</c:v>
                </c:pt>
                <c:pt idx="178">
                  <c:v>1.7800000000000001E-8</c:v>
                </c:pt>
                <c:pt idx="179">
                  <c:v>1.7900000000000001E-8</c:v>
                </c:pt>
                <c:pt idx="180">
                  <c:v>1.7999999999999999E-8</c:v>
                </c:pt>
                <c:pt idx="181">
                  <c:v>1.81E-8</c:v>
                </c:pt>
                <c:pt idx="182">
                  <c:v>1.8200000000000001E-8</c:v>
                </c:pt>
                <c:pt idx="183">
                  <c:v>1.8299999999999998E-8</c:v>
                </c:pt>
                <c:pt idx="184">
                  <c:v>1.8399999999999999E-8</c:v>
                </c:pt>
                <c:pt idx="185">
                  <c:v>1.85E-8</c:v>
                </c:pt>
                <c:pt idx="186">
                  <c:v>1.8600000000000001E-8</c:v>
                </c:pt>
                <c:pt idx="187">
                  <c:v>1.8699999999999999E-8</c:v>
                </c:pt>
                <c:pt idx="188">
                  <c:v>1.88E-8</c:v>
                </c:pt>
                <c:pt idx="189">
                  <c:v>1.89E-8</c:v>
                </c:pt>
                <c:pt idx="190">
                  <c:v>1.9000000000000001E-8</c:v>
                </c:pt>
                <c:pt idx="191">
                  <c:v>1.9099999999999999E-8</c:v>
                </c:pt>
                <c:pt idx="192">
                  <c:v>1.92E-8</c:v>
                </c:pt>
                <c:pt idx="193">
                  <c:v>1.9300000000000001E-8</c:v>
                </c:pt>
                <c:pt idx="194">
                  <c:v>1.9399999999999998E-8</c:v>
                </c:pt>
                <c:pt idx="195">
                  <c:v>1.9499999999999999E-8</c:v>
                </c:pt>
                <c:pt idx="196">
                  <c:v>1.96E-8</c:v>
                </c:pt>
                <c:pt idx="197">
                  <c:v>1.9700000000000001E-8</c:v>
                </c:pt>
                <c:pt idx="198">
                  <c:v>1.9799999999999999E-8</c:v>
                </c:pt>
                <c:pt idx="199">
                  <c:v>1.99E-8</c:v>
                </c:pt>
                <c:pt idx="200">
                  <c:v>2E-8</c:v>
                </c:pt>
                <c:pt idx="201">
                  <c:v>2.0100000000000001E-8</c:v>
                </c:pt>
                <c:pt idx="202">
                  <c:v>2.0199999999999999E-8</c:v>
                </c:pt>
                <c:pt idx="203">
                  <c:v>2.03E-8</c:v>
                </c:pt>
                <c:pt idx="204">
                  <c:v>2.0400000000000001E-8</c:v>
                </c:pt>
                <c:pt idx="205">
                  <c:v>2.0500000000000002E-8</c:v>
                </c:pt>
                <c:pt idx="206">
                  <c:v>2.0599999999999999E-8</c:v>
                </c:pt>
                <c:pt idx="207">
                  <c:v>2.07E-8</c:v>
                </c:pt>
                <c:pt idx="208">
                  <c:v>2.0800000000000001E-8</c:v>
                </c:pt>
                <c:pt idx="209">
                  <c:v>2.0899999999999999E-8</c:v>
                </c:pt>
                <c:pt idx="210">
                  <c:v>2.0999999999999999E-8</c:v>
                </c:pt>
                <c:pt idx="211">
                  <c:v>2.11E-8</c:v>
                </c:pt>
                <c:pt idx="212">
                  <c:v>2.1200000000000001E-8</c:v>
                </c:pt>
                <c:pt idx="213">
                  <c:v>2.1299999999999999E-8</c:v>
                </c:pt>
                <c:pt idx="214">
                  <c:v>2.14E-8</c:v>
                </c:pt>
                <c:pt idx="215">
                  <c:v>2.1500000000000001E-8</c:v>
                </c:pt>
                <c:pt idx="216">
                  <c:v>2.1600000000000002E-8</c:v>
                </c:pt>
                <c:pt idx="217">
                  <c:v>2.1699999999999999E-8</c:v>
                </c:pt>
                <c:pt idx="218">
                  <c:v>2.18E-8</c:v>
                </c:pt>
                <c:pt idx="219">
                  <c:v>2.1900000000000001E-8</c:v>
                </c:pt>
                <c:pt idx="220">
                  <c:v>2.1999999999999998E-8</c:v>
                </c:pt>
                <c:pt idx="221">
                  <c:v>2.2099999999999999E-8</c:v>
                </c:pt>
                <c:pt idx="222">
                  <c:v>2.22E-8</c:v>
                </c:pt>
                <c:pt idx="223">
                  <c:v>2.2300000000000001E-8</c:v>
                </c:pt>
                <c:pt idx="224">
                  <c:v>2.2399999999999999E-8</c:v>
                </c:pt>
                <c:pt idx="225">
                  <c:v>2.25E-8</c:v>
                </c:pt>
                <c:pt idx="226">
                  <c:v>2.2600000000000001E-8</c:v>
                </c:pt>
                <c:pt idx="227">
                  <c:v>2.2700000000000001E-8</c:v>
                </c:pt>
                <c:pt idx="228">
                  <c:v>2.2799999999999999E-8</c:v>
                </c:pt>
                <c:pt idx="229">
                  <c:v>2.29E-8</c:v>
                </c:pt>
                <c:pt idx="230">
                  <c:v>2.3000000000000001E-8</c:v>
                </c:pt>
                <c:pt idx="231">
                  <c:v>2.3099999999999998E-8</c:v>
                </c:pt>
                <c:pt idx="232">
                  <c:v>2.3199999999999999E-8</c:v>
                </c:pt>
                <c:pt idx="233">
                  <c:v>2.33E-8</c:v>
                </c:pt>
                <c:pt idx="234">
                  <c:v>2.3400000000000001E-8</c:v>
                </c:pt>
                <c:pt idx="235">
                  <c:v>2.3499999999999999E-8</c:v>
                </c:pt>
                <c:pt idx="236">
                  <c:v>2.36E-8</c:v>
                </c:pt>
                <c:pt idx="237">
                  <c:v>2.37E-8</c:v>
                </c:pt>
                <c:pt idx="238">
                  <c:v>2.3800000000000001E-8</c:v>
                </c:pt>
                <c:pt idx="239">
                  <c:v>2.3899999999999999E-8</c:v>
                </c:pt>
                <c:pt idx="240">
                  <c:v>2.4E-8</c:v>
                </c:pt>
                <c:pt idx="241">
                  <c:v>2.4100000000000001E-8</c:v>
                </c:pt>
                <c:pt idx="242">
                  <c:v>2.4200000000000002E-8</c:v>
                </c:pt>
                <c:pt idx="243">
                  <c:v>2.4299999999999999E-8</c:v>
                </c:pt>
                <c:pt idx="244">
                  <c:v>2.44E-8</c:v>
                </c:pt>
                <c:pt idx="245">
                  <c:v>2.4500000000000001E-8</c:v>
                </c:pt>
                <c:pt idx="246">
                  <c:v>2.4599999999999999E-8</c:v>
                </c:pt>
                <c:pt idx="247">
                  <c:v>2.4699999999999999E-8</c:v>
                </c:pt>
                <c:pt idx="248">
                  <c:v>2.48E-8</c:v>
                </c:pt>
                <c:pt idx="249">
                  <c:v>2.4900000000000001E-8</c:v>
                </c:pt>
                <c:pt idx="250">
                  <c:v>2.4999999999999999E-8</c:v>
                </c:pt>
                <c:pt idx="251">
                  <c:v>2.51E-8</c:v>
                </c:pt>
                <c:pt idx="252">
                  <c:v>2.5200000000000001E-8</c:v>
                </c:pt>
                <c:pt idx="253">
                  <c:v>2.5300000000000002E-8</c:v>
                </c:pt>
                <c:pt idx="254">
                  <c:v>2.5399999999999999E-8</c:v>
                </c:pt>
                <c:pt idx="255">
                  <c:v>2.55E-8</c:v>
                </c:pt>
                <c:pt idx="256">
                  <c:v>2.5600000000000001E-8</c:v>
                </c:pt>
                <c:pt idx="257">
                  <c:v>2.5699999999999999E-8</c:v>
                </c:pt>
                <c:pt idx="258">
                  <c:v>2.5799999999999999E-8</c:v>
                </c:pt>
                <c:pt idx="259">
                  <c:v>2.59E-8</c:v>
                </c:pt>
                <c:pt idx="260">
                  <c:v>2.6000000000000001E-8</c:v>
                </c:pt>
                <c:pt idx="261">
                  <c:v>2.6099999999999999E-8</c:v>
                </c:pt>
                <c:pt idx="262">
                  <c:v>2.62E-8</c:v>
                </c:pt>
                <c:pt idx="263">
                  <c:v>2.6300000000000001E-8</c:v>
                </c:pt>
                <c:pt idx="264">
                  <c:v>2.6400000000000001E-8</c:v>
                </c:pt>
                <c:pt idx="265">
                  <c:v>2.6499999999999999E-8</c:v>
                </c:pt>
                <c:pt idx="266">
                  <c:v>2.66E-8</c:v>
                </c:pt>
                <c:pt idx="267">
                  <c:v>2.6700000000000001E-8</c:v>
                </c:pt>
                <c:pt idx="268">
                  <c:v>2.6799999999999998E-8</c:v>
                </c:pt>
                <c:pt idx="269">
                  <c:v>2.6899999999999999E-8</c:v>
                </c:pt>
                <c:pt idx="270">
                  <c:v>2.7E-8</c:v>
                </c:pt>
                <c:pt idx="271">
                  <c:v>2.7100000000000001E-8</c:v>
                </c:pt>
                <c:pt idx="272">
                  <c:v>2.7199999999999999E-8</c:v>
                </c:pt>
                <c:pt idx="273">
                  <c:v>2.73E-8</c:v>
                </c:pt>
                <c:pt idx="274">
                  <c:v>2.7400000000000001E-8</c:v>
                </c:pt>
                <c:pt idx="275">
                  <c:v>2.7500000000000001E-8</c:v>
                </c:pt>
                <c:pt idx="276">
                  <c:v>2.7599999999999999E-8</c:v>
                </c:pt>
                <c:pt idx="277">
                  <c:v>2.77E-8</c:v>
                </c:pt>
                <c:pt idx="278">
                  <c:v>2.7800000000000001E-8</c:v>
                </c:pt>
                <c:pt idx="279">
                  <c:v>2.7899999999999998E-8</c:v>
                </c:pt>
                <c:pt idx="280">
                  <c:v>2.7999999999999999E-8</c:v>
                </c:pt>
                <c:pt idx="281">
                  <c:v>2.81E-8</c:v>
                </c:pt>
                <c:pt idx="282">
                  <c:v>2.8200000000000001E-8</c:v>
                </c:pt>
                <c:pt idx="283">
                  <c:v>2.8299999999999999E-8</c:v>
                </c:pt>
                <c:pt idx="284">
                  <c:v>2.84E-8</c:v>
                </c:pt>
                <c:pt idx="285">
                  <c:v>2.85E-8</c:v>
                </c:pt>
                <c:pt idx="286">
                  <c:v>2.8600000000000001E-8</c:v>
                </c:pt>
                <c:pt idx="287">
                  <c:v>2.8699999999999999E-8</c:v>
                </c:pt>
                <c:pt idx="288">
                  <c:v>2.88E-8</c:v>
                </c:pt>
                <c:pt idx="289">
                  <c:v>2.8900000000000001E-8</c:v>
                </c:pt>
                <c:pt idx="290">
                  <c:v>2.9000000000000002E-8</c:v>
                </c:pt>
                <c:pt idx="291">
                  <c:v>2.9099999999999999E-8</c:v>
                </c:pt>
                <c:pt idx="292">
                  <c:v>2.92E-8</c:v>
                </c:pt>
                <c:pt idx="293">
                  <c:v>2.9300000000000001E-8</c:v>
                </c:pt>
                <c:pt idx="294">
                  <c:v>2.9399999999999999E-8</c:v>
                </c:pt>
                <c:pt idx="295">
                  <c:v>2.9499999999999999E-8</c:v>
                </c:pt>
                <c:pt idx="296">
                  <c:v>2.96E-8</c:v>
                </c:pt>
                <c:pt idx="297">
                  <c:v>2.9700000000000001E-8</c:v>
                </c:pt>
                <c:pt idx="298">
                  <c:v>2.9799999999999999E-8</c:v>
                </c:pt>
                <c:pt idx="299">
                  <c:v>2.9900000000000003E-8</c:v>
                </c:pt>
                <c:pt idx="300">
                  <c:v>2.9999999999999997E-8</c:v>
                </c:pt>
                <c:pt idx="301">
                  <c:v>3.0099999999999998E-8</c:v>
                </c:pt>
                <c:pt idx="302">
                  <c:v>3.0199999999999999E-8</c:v>
                </c:pt>
                <c:pt idx="303">
                  <c:v>3.03E-8</c:v>
                </c:pt>
                <c:pt idx="304">
                  <c:v>3.0400000000000001E-8</c:v>
                </c:pt>
                <c:pt idx="305">
                  <c:v>3.0500000000000002E-8</c:v>
                </c:pt>
                <c:pt idx="306">
                  <c:v>3.0600000000000003E-8</c:v>
                </c:pt>
                <c:pt idx="307">
                  <c:v>3.0699999999999997E-8</c:v>
                </c:pt>
                <c:pt idx="308">
                  <c:v>3.0799999999999998E-8</c:v>
                </c:pt>
                <c:pt idx="309">
                  <c:v>3.0899999999999999E-8</c:v>
                </c:pt>
                <c:pt idx="310">
                  <c:v>3.1E-8</c:v>
                </c:pt>
                <c:pt idx="311">
                  <c:v>3.1100000000000001E-8</c:v>
                </c:pt>
                <c:pt idx="312">
                  <c:v>3.1200000000000001E-8</c:v>
                </c:pt>
                <c:pt idx="313">
                  <c:v>3.1300000000000002E-8</c:v>
                </c:pt>
                <c:pt idx="314">
                  <c:v>3.1400000000000003E-8</c:v>
                </c:pt>
                <c:pt idx="315">
                  <c:v>3.1499999999999998E-8</c:v>
                </c:pt>
                <c:pt idx="316">
                  <c:v>3.1599999999999998E-8</c:v>
                </c:pt>
                <c:pt idx="317">
                  <c:v>3.1699999999999999E-8</c:v>
                </c:pt>
                <c:pt idx="318">
                  <c:v>3.18E-8</c:v>
                </c:pt>
                <c:pt idx="319">
                  <c:v>3.1900000000000001E-8</c:v>
                </c:pt>
                <c:pt idx="320">
                  <c:v>3.2000000000000002E-8</c:v>
                </c:pt>
                <c:pt idx="321">
                  <c:v>3.2100000000000003E-8</c:v>
                </c:pt>
                <c:pt idx="322">
                  <c:v>3.2199999999999997E-8</c:v>
                </c:pt>
                <c:pt idx="323">
                  <c:v>3.2299999999999998E-8</c:v>
                </c:pt>
                <c:pt idx="324">
                  <c:v>3.2399999999999999E-8</c:v>
                </c:pt>
                <c:pt idx="325">
                  <c:v>3.25E-8</c:v>
                </c:pt>
                <c:pt idx="326">
                  <c:v>3.2600000000000001E-8</c:v>
                </c:pt>
                <c:pt idx="327">
                  <c:v>3.2700000000000002E-8</c:v>
                </c:pt>
                <c:pt idx="328">
                  <c:v>3.2800000000000003E-8</c:v>
                </c:pt>
                <c:pt idx="329">
                  <c:v>3.2899999999999997E-8</c:v>
                </c:pt>
                <c:pt idx="330">
                  <c:v>3.2999999999999998E-8</c:v>
                </c:pt>
                <c:pt idx="331">
                  <c:v>3.3099999999999999E-8</c:v>
                </c:pt>
                <c:pt idx="332">
                  <c:v>3.32E-8</c:v>
                </c:pt>
                <c:pt idx="333">
                  <c:v>3.33E-8</c:v>
                </c:pt>
                <c:pt idx="334">
                  <c:v>3.3400000000000001E-8</c:v>
                </c:pt>
                <c:pt idx="335">
                  <c:v>3.3500000000000002E-8</c:v>
                </c:pt>
                <c:pt idx="336">
                  <c:v>3.3600000000000003E-8</c:v>
                </c:pt>
                <c:pt idx="337">
                  <c:v>3.3699999999999997E-8</c:v>
                </c:pt>
                <c:pt idx="338">
                  <c:v>3.3799999999999998E-8</c:v>
                </c:pt>
                <c:pt idx="339">
                  <c:v>3.3899999999999999E-8</c:v>
                </c:pt>
                <c:pt idx="340">
                  <c:v>3.4E-8</c:v>
                </c:pt>
                <c:pt idx="341">
                  <c:v>3.4100000000000001E-8</c:v>
                </c:pt>
                <c:pt idx="342">
                  <c:v>3.4200000000000002E-8</c:v>
                </c:pt>
                <c:pt idx="343">
                  <c:v>3.4300000000000003E-8</c:v>
                </c:pt>
                <c:pt idx="344">
                  <c:v>3.4399999999999997E-8</c:v>
                </c:pt>
                <c:pt idx="345">
                  <c:v>3.4499999999999998E-8</c:v>
                </c:pt>
                <c:pt idx="346">
                  <c:v>3.4599999999999999E-8</c:v>
                </c:pt>
                <c:pt idx="347">
                  <c:v>3.47E-8</c:v>
                </c:pt>
                <c:pt idx="348">
                  <c:v>3.4800000000000001E-8</c:v>
                </c:pt>
                <c:pt idx="349">
                  <c:v>3.4900000000000001E-8</c:v>
                </c:pt>
                <c:pt idx="350">
                  <c:v>3.5000000000000002E-8</c:v>
                </c:pt>
                <c:pt idx="351">
                  <c:v>3.5100000000000003E-8</c:v>
                </c:pt>
                <c:pt idx="352">
                  <c:v>3.5199999999999998E-8</c:v>
                </c:pt>
                <c:pt idx="353">
                  <c:v>3.5299999999999998E-8</c:v>
                </c:pt>
                <c:pt idx="354">
                  <c:v>3.5399999999999999E-8</c:v>
                </c:pt>
                <c:pt idx="355">
                  <c:v>3.55E-8</c:v>
                </c:pt>
                <c:pt idx="356">
                  <c:v>3.5600000000000001E-8</c:v>
                </c:pt>
                <c:pt idx="357">
                  <c:v>3.5700000000000002E-8</c:v>
                </c:pt>
                <c:pt idx="358">
                  <c:v>3.5800000000000003E-8</c:v>
                </c:pt>
                <c:pt idx="359">
                  <c:v>3.5899999999999997E-8</c:v>
                </c:pt>
                <c:pt idx="360">
                  <c:v>3.5999999999999998E-8</c:v>
                </c:pt>
                <c:pt idx="361">
                  <c:v>3.6099999999999999E-8</c:v>
                </c:pt>
                <c:pt idx="362">
                  <c:v>3.62E-8</c:v>
                </c:pt>
                <c:pt idx="363">
                  <c:v>3.6300000000000001E-8</c:v>
                </c:pt>
                <c:pt idx="364">
                  <c:v>3.6400000000000002E-8</c:v>
                </c:pt>
                <c:pt idx="365">
                  <c:v>3.6500000000000003E-8</c:v>
                </c:pt>
                <c:pt idx="366">
                  <c:v>3.6599999999999997E-8</c:v>
                </c:pt>
                <c:pt idx="367">
                  <c:v>3.6699999999999998E-8</c:v>
                </c:pt>
                <c:pt idx="368">
                  <c:v>3.6799999999999999E-8</c:v>
                </c:pt>
                <c:pt idx="369">
                  <c:v>3.69E-8</c:v>
                </c:pt>
                <c:pt idx="370">
                  <c:v>3.7E-8</c:v>
                </c:pt>
                <c:pt idx="371">
                  <c:v>3.7100000000000001E-8</c:v>
                </c:pt>
                <c:pt idx="372">
                  <c:v>3.7200000000000002E-8</c:v>
                </c:pt>
                <c:pt idx="373">
                  <c:v>3.7300000000000003E-8</c:v>
                </c:pt>
                <c:pt idx="374">
                  <c:v>3.7399999999999997E-8</c:v>
                </c:pt>
                <c:pt idx="375">
                  <c:v>3.7499999999999998E-8</c:v>
                </c:pt>
                <c:pt idx="376">
                  <c:v>3.7599999999999999E-8</c:v>
                </c:pt>
                <c:pt idx="377">
                  <c:v>3.77E-8</c:v>
                </c:pt>
                <c:pt idx="378">
                  <c:v>3.7800000000000001E-8</c:v>
                </c:pt>
                <c:pt idx="379">
                  <c:v>3.7900000000000002E-8</c:v>
                </c:pt>
                <c:pt idx="380">
                  <c:v>3.8000000000000003E-8</c:v>
                </c:pt>
                <c:pt idx="381">
                  <c:v>3.8099999999999997E-8</c:v>
                </c:pt>
                <c:pt idx="382">
                  <c:v>3.8199999999999998E-8</c:v>
                </c:pt>
                <c:pt idx="383">
                  <c:v>3.8299999999999999E-8</c:v>
                </c:pt>
                <c:pt idx="384">
                  <c:v>3.84E-8</c:v>
                </c:pt>
                <c:pt idx="385">
                  <c:v>3.8500000000000001E-8</c:v>
                </c:pt>
                <c:pt idx="386">
                  <c:v>3.8600000000000002E-8</c:v>
                </c:pt>
                <c:pt idx="387">
                  <c:v>3.8700000000000002E-8</c:v>
                </c:pt>
                <c:pt idx="388">
                  <c:v>3.8799999999999997E-8</c:v>
                </c:pt>
                <c:pt idx="389">
                  <c:v>3.8899999999999998E-8</c:v>
                </c:pt>
                <c:pt idx="390">
                  <c:v>3.8999999999999998E-8</c:v>
                </c:pt>
                <c:pt idx="391">
                  <c:v>3.9099999999999999E-8</c:v>
                </c:pt>
                <c:pt idx="392">
                  <c:v>3.92E-8</c:v>
                </c:pt>
                <c:pt idx="393">
                  <c:v>3.9300000000000001E-8</c:v>
                </c:pt>
                <c:pt idx="394">
                  <c:v>3.9400000000000002E-8</c:v>
                </c:pt>
                <c:pt idx="395">
                  <c:v>3.9500000000000003E-8</c:v>
                </c:pt>
                <c:pt idx="396">
                  <c:v>3.9599999999999997E-8</c:v>
                </c:pt>
                <c:pt idx="397">
                  <c:v>3.9699999999999998E-8</c:v>
                </c:pt>
                <c:pt idx="398">
                  <c:v>3.9799999999999999E-8</c:v>
                </c:pt>
                <c:pt idx="399">
                  <c:v>3.99E-8</c:v>
                </c:pt>
                <c:pt idx="400">
                  <c:v>4.0000000000000001E-8</c:v>
                </c:pt>
              </c:numCache>
            </c:numRef>
          </c:xVal>
          <c:yVal>
            <c:numRef>
              <c:f>Sheet1!$H$2:$H$402</c:f>
              <c:numCache>
                <c:formatCode>0.00E+00</c:formatCode>
                <c:ptCount val="4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0.45</c:v>
                </c:pt>
                <c:pt idx="52">
                  <c:v>0.45</c:v>
                </c:pt>
                <c:pt idx="53">
                  <c:v>0.45</c:v>
                </c:pt>
                <c:pt idx="54">
                  <c:v>0.45</c:v>
                </c:pt>
                <c:pt idx="55">
                  <c:v>0.45</c:v>
                </c:pt>
                <c:pt idx="56">
                  <c:v>0.45</c:v>
                </c:pt>
                <c:pt idx="57">
                  <c:v>0.45</c:v>
                </c:pt>
                <c:pt idx="58">
                  <c:v>0.45</c:v>
                </c:pt>
                <c:pt idx="59">
                  <c:v>0.45</c:v>
                </c:pt>
                <c:pt idx="60">
                  <c:v>0.45</c:v>
                </c:pt>
                <c:pt idx="61">
                  <c:v>0.45</c:v>
                </c:pt>
                <c:pt idx="62">
                  <c:v>0.45</c:v>
                </c:pt>
                <c:pt idx="63">
                  <c:v>0.45</c:v>
                </c:pt>
                <c:pt idx="64">
                  <c:v>0.45</c:v>
                </c:pt>
                <c:pt idx="65">
                  <c:v>0.45</c:v>
                </c:pt>
                <c:pt idx="66">
                  <c:v>0.45</c:v>
                </c:pt>
                <c:pt idx="67">
                  <c:v>0.45</c:v>
                </c:pt>
                <c:pt idx="68">
                  <c:v>0.45</c:v>
                </c:pt>
                <c:pt idx="69">
                  <c:v>0.45</c:v>
                </c:pt>
                <c:pt idx="70">
                  <c:v>0.45</c:v>
                </c:pt>
                <c:pt idx="71">
                  <c:v>0.45</c:v>
                </c:pt>
                <c:pt idx="72">
                  <c:v>0.45</c:v>
                </c:pt>
                <c:pt idx="73">
                  <c:v>0.45</c:v>
                </c:pt>
                <c:pt idx="74">
                  <c:v>0.45</c:v>
                </c:pt>
                <c:pt idx="75">
                  <c:v>0.45</c:v>
                </c:pt>
                <c:pt idx="76">
                  <c:v>0.45</c:v>
                </c:pt>
                <c:pt idx="77">
                  <c:v>0.45</c:v>
                </c:pt>
                <c:pt idx="78">
                  <c:v>0.45</c:v>
                </c:pt>
                <c:pt idx="79">
                  <c:v>0.45</c:v>
                </c:pt>
                <c:pt idx="80">
                  <c:v>0.45</c:v>
                </c:pt>
                <c:pt idx="81">
                  <c:v>0.45</c:v>
                </c:pt>
                <c:pt idx="82">
                  <c:v>0.45</c:v>
                </c:pt>
                <c:pt idx="83">
                  <c:v>0.45</c:v>
                </c:pt>
                <c:pt idx="84">
                  <c:v>0.45</c:v>
                </c:pt>
                <c:pt idx="85">
                  <c:v>0.45</c:v>
                </c:pt>
                <c:pt idx="86">
                  <c:v>0.45</c:v>
                </c:pt>
                <c:pt idx="87">
                  <c:v>0.45</c:v>
                </c:pt>
                <c:pt idx="88">
                  <c:v>0.45</c:v>
                </c:pt>
                <c:pt idx="89">
                  <c:v>0.45</c:v>
                </c:pt>
                <c:pt idx="90">
                  <c:v>0.45</c:v>
                </c:pt>
                <c:pt idx="91">
                  <c:v>0.45</c:v>
                </c:pt>
                <c:pt idx="92">
                  <c:v>0.45</c:v>
                </c:pt>
                <c:pt idx="93">
                  <c:v>0.45</c:v>
                </c:pt>
                <c:pt idx="94">
                  <c:v>0.45</c:v>
                </c:pt>
                <c:pt idx="95">
                  <c:v>0.45</c:v>
                </c:pt>
                <c:pt idx="96">
                  <c:v>0.45</c:v>
                </c:pt>
                <c:pt idx="97">
                  <c:v>0.45</c:v>
                </c:pt>
                <c:pt idx="98">
                  <c:v>0.45</c:v>
                </c:pt>
                <c:pt idx="99">
                  <c:v>0.45</c:v>
                </c:pt>
                <c:pt idx="100">
                  <c:v>0.45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0.9</c:v>
                </c:pt>
                <c:pt idx="152">
                  <c:v>0.9</c:v>
                </c:pt>
                <c:pt idx="153">
                  <c:v>0.9</c:v>
                </c:pt>
                <c:pt idx="154">
                  <c:v>0.9</c:v>
                </c:pt>
                <c:pt idx="155">
                  <c:v>0.9</c:v>
                </c:pt>
                <c:pt idx="156">
                  <c:v>0.9</c:v>
                </c:pt>
                <c:pt idx="157">
                  <c:v>0.9</c:v>
                </c:pt>
                <c:pt idx="158">
                  <c:v>0.9</c:v>
                </c:pt>
                <c:pt idx="159">
                  <c:v>0.9</c:v>
                </c:pt>
                <c:pt idx="160">
                  <c:v>0.9</c:v>
                </c:pt>
                <c:pt idx="161">
                  <c:v>0.9</c:v>
                </c:pt>
                <c:pt idx="162">
                  <c:v>0.9</c:v>
                </c:pt>
                <c:pt idx="163">
                  <c:v>0.9</c:v>
                </c:pt>
                <c:pt idx="164">
                  <c:v>0.9</c:v>
                </c:pt>
                <c:pt idx="165">
                  <c:v>0.9</c:v>
                </c:pt>
                <c:pt idx="166">
                  <c:v>0.9</c:v>
                </c:pt>
                <c:pt idx="167">
                  <c:v>0.9</c:v>
                </c:pt>
                <c:pt idx="168">
                  <c:v>0.9</c:v>
                </c:pt>
                <c:pt idx="169">
                  <c:v>0.9</c:v>
                </c:pt>
                <c:pt idx="170">
                  <c:v>0.9</c:v>
                </c:pt>
                <c:pt idx="171">
                  <c:v>0.9</c:v>
                </c:pt>
                <c:pt idx="172">
                  <c:v>0.9</c:v>
                </c:pt>
                <c:pt idx="173">
                  <c:v>0.9</c:v>
                </c:pt>
                <c:pt idx="174">
                  <c:v>0.9</c:v>
                </c:pt>
                <c:pt idx="175">
                  <c:v>0.9</c:v>
                </c:pt>
                <c:pt idx="176">
                  <c:v>0.9</c:v>
                </c:pt>
                <c:pt idx="177">
                  <c:v>0.9</c:v>
                </c:pt>
                <c:pt idx="178">
                  <c:v>0.9</c:v>
                </c:pt>
                <c:pt idx="179">
                  <c:v>0.9</c:v>
                </c:pt>
                <c:pt idx="180">
                  <c:v>0.9</c:v>
                </c:pt>
                <c:pt idx="181">
                  <c:v>0.9</c:v>
                </c:pt>
                <c:pt idx="182">
                  <c:v>0.9</c:v>
                </c:pt>
                <c:pt idx="183">
                  <c:v>0.9</c:v>
                </c:pt>
                <c:pt idx="184">
                  <c:v>0.9</c:v>
                </c:pt>
                <c:pt idx="185">
                  <c:v>0.9</c:v>
                </c:pt>
                <c:pt idx="186">
                  <c:v>0.9</c:v>
                </c:pt>
                <c:pt idx="187">
                  <c:v>0.9</c:v>
                </c:pt>
                <c:pt idx="188">
                  <c:v>0.9</c:v>
                </c:pt>
                <c:pt idx="189">
                  <c:v>0.9</c:v>
                </c:pt>
                <c:pt idx="190">
                  <c:v>0.9</c:v>
                </c:pt>
                <c:pt idx="191">
                  <c:v>0.9</c:v>
                </c:pt>
                <c:pt idx="192">
                  <c:v>0.9</c:v>
                </c:pt>
                <c:pt idx="193">
                  <c:v>0.9</c:v>
                </c:pt>
                <c:pt idx="194">
                  <c:v>0.9</c:v>
                </c:pt>
                <c:pt idx="195">
                  <c:v>0.9</c:v>
                </c:pt>
                <c:pt idx="196">
                  <c:v>0.9</c:v>
                </c:pt>
                <c:pt idx="197">
                  <c:v>0.9</c:v>
                </c:pt>
                <c:pt idx="198">
                  <c:v>0.9</c:v>
                </c:pt>
                <c:pt idx="199">
                  <c:v>0.9</c:v>
                </c:pt>
                <c:pt idx="200">
                  <c:v>0.9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C8C-4A23-9BE0-C28BCF454E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5490600"/>
        <c:axId val="375490992"/>
      </c:scatterChart>
      <c:valAx>
        <c:axId val="375490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490992"/>
        <c:crosses val="autoZero"/>
        <c:crossBetween val="midCat"/>
      </c:valAx>
      <c:valAx>
        <c:axId val="375490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Wbl</a:t>
                </a:r>
                <a:r>
                  <a:rPr lang="en-US" baseline="0"/>
                  <a:t> (Volts)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490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7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8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9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8834-2991-4987-892A-07F695B5D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586F6-7064-4526-94AD-5FD66FAA5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CFAE9-674A-42F6-B6FD-E4C4A56F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02-Jun-18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B72E-7787-4E2C-BF41-EBBD5D25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7A054-5318-4073-B0BD-144A7B6C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2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2374-9E6E-4FB4-B0D5-C16C2063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BFDB8-D6B0-475D-9697-F7217FC68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6864C-D483-4CF1-BD0C-2F44BA7F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02-Jun-18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E46AE-F0E9-4A55-8CF8-E94065F4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95349-17D3-4943-AD11-B60FEA64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3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D1A35-6D98-46C6-9E43-53F186696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BDAED-6842-4349-91D1-454870A5B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24048-8E08-4E61-8D12-1D7B2E05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02-Jun-18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B5A74-883B-4601-8DC6-DAC37BAE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1EB33-6638-4C31-9DC0-5F5230B8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8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239E-B420-4A8A-AA71-7B051D8C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3AE64-C42A-4037-A678-00C8CC3F4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ED5F6-D039-4E5F-A36C-24922C7A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02-Jun-18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16A91-09D5-40F7-A61E-EF3ACA99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53192-40D3-47F0-977D-6CCE5925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2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910BF-7C76-43D6-A105-55B8CBC2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3D713-3DEA-4124-8E2B-0169DB5F0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2CA81-18EB-46FA-BAB7-E84C56D7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02-Jun-18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CBFDF-C263-4C7E-AE39-69CA7114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8F98E-55F0-4D61-929B-16453D88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2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002E-4642-4FCD-B09B-0F59A9F96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55B50-B7C0-4038-8FBB-1F7C00CDC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2F84F-6CE8-49B6-9E40-AE39C55C3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C5673-BA54-488B-A62F-6B8E22AE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02-Jun-18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9AE18-CB4E-4951-BC55-39CF372E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2690E-0981-42C5-8F39-5ABCB1ED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8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51E5-F179-4247-A9A2-C6621647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8BED5-ECE5-4542-86D5-7E01FF0C4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E5D69-297B-49CA-9DC7-56D663A65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257CA-277A-40F2-B451-40DF9C32B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07E05C-8F96-47F5-912E-1ABE6F6C5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1AB2F2-2645-41FD-A580-1F81F3BD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02-Jun-18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18566-9718-4F18-89B3-EE4834B9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5C24B6-FEAD-4104-BB09-BA7480CB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66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4459-4A46-4523-8E80-891B3677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F4EBC-D4BA-4560-980B-77AB7ECC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02-Jun-18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E6F61-1EA2-4A65-BD3F-25EC3978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1A00E-CD68-473B-B6C8-FC1948BF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9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32FA0F-03BC-498D-B5A2-3F6034FB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02-Jun-18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865141-79AC-447C-848E-02189ED8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6E426-5185-44DC-ABE0-D23C8984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3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3BDD9-58EC-4504-9234-7FFC3FAEC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CEFC0-34CC-4321-907F-DC7518CC3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86DC7-A14D-4E36-A22A-52BD4FC89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8270A-A583-4290-A9CB-52321CA7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02-Jun-18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F427E-4296-4C6B-B738-5CE6B87D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59552-1E18-4DF4-8272-32A93BBD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E5EF-7182-412D-9868-2BC511C1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A4F045-E277-4555-A90A-C2BE325F1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744E8-5154-42AF-8DCD-407CD26A6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84C1B-EEF5-4FC7-AB17-8ECA9555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02-Jun-18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4AA2C-3F60-4B4C-85B1-176B5DBA0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701D2-B81C-4E5F-86BE-F4E314B6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9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1BAAA-40D3-404C-8FAB-0B512BD0E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21AEE-AF96-4965-AE24-A0CBC2980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1EAF3-42D5-4591-8CC7-A2E448B78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02-Jun-18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D37F9-554E-414C-A46F-8C699EE23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918DA-48CD-4F05-AA1C-8F3BC1E11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4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5.xml"/><Relationship Id="rId4" Type="http://schemas.openxmlformats.org/officeDocument/2006/relationships/chart" Target="../charts/char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2.xml"/><Relationship Id="rId4" Type="http://schemas.openxmlformats.org/officeDocument/2006/relationships/chart" Target="../charts/chart3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9.xml"/><Relationship Id="rId4" Type="http://schemas.openxmlformats.org/officeDocument/2006/relationships/chart" Target="../charts/chart3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4.xml"/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6.xml"/><Relationship Id="rId4" Type="http://schemas.openxmlformats.org/officeDocument/2006/relationships/chart" Target="../charts/chart4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8.xml"/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1.xml"/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3.xml"/><Relationship Id="rId4" Type="http://schemas.openxmlformats.org/officeDocument/2006/relationships/chart" Target="../charts/chart5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5.xml"/><Relationship Id="rId2" Type="http://schemas.openxmlformats.org/officeDocument/2006/relationships/chart" Target="../charts/chart5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9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7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hart" Target="../charts/chart7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466B3F31-3A21-44AA-A721-656748274908}"/>
              </a:ext>
            </a:extLst>
          </p:cNvPr>
          <p:cNvSpPr txBox="1">
            <a:spLocks/>
          </p:cNvSpPr>
          <p:nvPr/>
        </p:nvSpPr>
        <p:spPr>
          <a:xfrm>
            <a:off x="881963" y="0"/>
            <a:ext cx="10204173" cy="20471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FF0000"/>
                </a:solidFill>
              </a:rPr>
              <a:t>MAJOR PROJECT PRESENTATION</a:t>
            </a:r>
            <a:br>
              <a:rPr lang="en-US">
                <a:solidFill>
                  <a:srgbClr val="FF0000"/>
                </a:solidFill>
              </a:rPr>
            </a:br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CF0A19B0-1882-4710-9486-7F550DB1AD88}"/>
              </a:ext>
            </a:extLst>
          </p:cNvPr>
          <p:cNvSpPr txBox="1">
            <a:spLocks/>
          </p:cNvSpPr>
          <p:nvPr/>
        </p:nvSpPr>
        <p:spPr>
          <a:xfrm>
            <a:off x="6531555" y="5655487"/>
            <a:ext cx="7766936" cy="1096899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ANKIT KUMAR(14104071)</a:t>
            </a:r>
          </a:p>
          <a:p>
            <a:r>
              <a:rPr lang="en-US"/>
              <a:t>VIBHU KUMAR(14104074)</a:t>
            </a:r>
          </a:p>
          <a:p>
            <a:r>
              <a:rPr lang="en-US"/>
              <a:t>ABHISHEK KUMAR(14104093)</a:t>
            </a:r>
          </a:p>
          <a:p>
            <a:endParaRPr lang="en-US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2CB111D8-9859-4E80-837B-108581719DAF}"/>
              </a:ext>
            </a:extLst>
          </p:cNvPr>
          <p:cNvSpPr txBox="1">
            <a:spLocks/>
          </p:cNvSpPr>
          <p:nvPr/>
        </p:nvSpPr>
        <p:spPr>
          <a:xfrm>
            <a:off x="-2141696" y="4317691"/>
            <a:ext cx="7766936" cy="2540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solidFill>
                  <a:srgbClr val="0070C0"/>
                </a:solidFill>
              </a:rPr>
              <a:t>Supervisor </a:t>
            </a:r>
          </a:p>
          <a:p>
            <a:pPr algn="ctr"/>
            <a:r>
              <a:rPr lang="en-US" sz="2400" b="1">
                <a:solidFill>
                  <a:srgbClr val="0070C0"/>
                </a:solidFill>
              </a:rPr>
              <a:t>Dr. BALWINDER RAJ</a:t>
            </a:r>
          </a:p>
          <a:p>
            <a:pPr algn="ctr"/>
            <a:endParaRPr lang="en-US" sz="2400" b="1">
              <a:solidFill>
                <a:srgbClr val="0070C0"/>
              </a:solidFill>
            </a:endParaRPr>
          </a:p>
          <a:p>
            <a:pPr algn="ctr"/>
            <a:r>
              <a:rPr lang="en-US" sz="2400" b="1">
                <a:solidFill>
                  <a:srgbClr val="0070C0"/>
                </a:solidFill>
              </a:rPr>
              <a:t>Co-Supervisor</a:t>
            </a:r>
          </a:p>
          <a:p>
            <a:pPr algn="ctr"/>
            <a:r>
              <a:rPr lang="en-US" sz="2400" b="1">
                <a:solidFill>
                  <a:srgbClr val="0070C0"/>
                </a:solidFill>
              </a:rPr>
              <a:t>Dr. AMANDEEP SINGH</a:t>
            </a:r>
          </a:p>
          <a:p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4A86894-91E4-41F8-A4FB-4AF9BD74DDF9}"/>
              </a:ext>
            </a:extLst>
          </p:cNvPr>
          <p:cNvSpPr txBox="1">
            <a:spLocks/>
          </p:cNvSpPr>
          <p:nvPr/>
        </p:nvSpPr>
        <p:spPr>
          <a:xfrm>
            <a:off x="374249" y="533972"/>
            <a:ext cx="11817751" cy="2648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>
                <a:solidFill>
                  <a:srgbClr val="002060"/>
                </a:solidFill>
              </a:rPr>
              <a:t>Design of Ternary SRAM using CNTFET</a:t>
            </a:r>
          </a:p>
        </p:txBody>
      </p:sp>
    </p:spTree>
    <p:extLst>
      <p:ext uri="{BB962C8B-B14F-4D97-AF65-F5344CB8AC3E}">
        <p14:creationId xmlns:p14="http://schemas.microsoft.com/office/powerpoint/2010/main" val="132879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703F5DF-29A3-4911-BE33-A6D30C63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7" y="192847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92D050"/>
                </a:solidFill>
              </a:rPr>
              <a:t>Standard Ternary  Inverter using six CNTFET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49E439-99BC-4A4E-814E-E50675EA2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849" y="1191861"/>
            <a:ext cx="5391902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60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703F5DF-29A3-4911-BE33-A6D30C63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7" y="192847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92D050"/>
                </a:solidFill>
              </a:rPr>
              <a:t> HSPICE simulation of Standard Ternary  Inverter using six CNTFET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6851390"/>
              </p:ext>
            </p:extLst>
          </p:nvPr>
        </p:nvGraphicFramePr>
        <p:xfrm>
          <a:off x="160020" y="1826454"/>
          <a:ext cx="9646920" cy="4838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B97531E-5A46-4392-BE87-AF8C16F94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940" y="1826454"/>
            <a:ext cx="1609950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60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703F5DF-29A3-4911-BE33-A6D30C63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7" y="169987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92D050"/>
                </a:solidFill>
              </a:rPr>
              <a:t>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528762" y="2015779"/>
          <a:ext cx="9020175" cy="4842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B8A66C6-1C22-43F7-8893-CD21F75647F8}"/>
              </a:ext>
            </a:extLst>
          </p:cNvPr>
          <p:cNvSpPr/>
          <p:nvPr/>
        </p:nvSpPr>
        <p:spPr>
          <a:xfrm>
            <a:off x="1710690" y="132353"/>
            <a:ext cx="939131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>
                <a:solidFill>
                  <a:srgbClr val="92D050"/>
                </a:solidFill>
              </a:rPr>
              <a:t>Comparison between the two design models of Standard Ternary Inverter</a:t>
            </a:r>
            <a:endParaRPr lang="en-US" sz="4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609D4A-EB07-4780-AA42-030FBCC4D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536" y="1573780"/>
            <a:ext cx="257211" cy="228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0C03E5-E0C4-4B02-8FD2-114608A9B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1536" y="1998937"/>
            <a:ext cx="181000" cy="2000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CFC89F-70B9-410D-9E98-354B32A8C778}"/>
              </a:ext>
            </a:extLst>
          </p:cNvPr>
          <p:cNvSpPr txBox="1"/>
          <p:nvPr/>
        </p:nvSpPr>
        <p:spPr>
          <a:xfrm>
            <a:off x="10789920" y="1360170"/>
            <a:ext cx="1253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STI using 2 CNTFET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D1B726-D398-4489-8D7A-A1B83BB943DF}"/>
              </a:ext>
            </a:extLst>
          </p:cNvPr>
          <p:cNvSpPr txBox="1"/>
          <p:nvPr/>
        </p:nvSpPr>
        <p:spPr>
          <a:xfrm>
            <a:off x="10789920" y="2102773"/>
            <a:ext cx="1253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STI using 6 CNTFET</a:t>
            </a:r>
          </a:p>
        </p:txBody>
      </p:sp>
    </p:spTree>
    <p:extLst>
      <p:ext uri="{BB962C8B-B14F-4D97-AF65-F5344CB8AC3E}">
        <p14:creationId xmlns:p14="http://schemas.microsoft.com/office/powerpoint/2010/main" val="2963651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1E15-2AA9-4BA2-A623-A6F7E206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92D050"/>
                </a:solidFill>
              </a:rPr>
              <a:t>Phase 2 work done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53AF3-03F1-46B2-B8C0-8029B2A0F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2060"/>
                </a:solidFill>
              </a:rPr>
              <a:t>Study about the writing and reading process of SRAM.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2060"/>
                </a:solidFill>
              </a:rPr>
              <a:t>Implementation of the SRAM using Standard ternary inverter(6 CNTFET design model) .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2060"/>
                </a:solidFill>
              </a:rPr>
              <a:t>Implementation of SRAM using Negative ternary inverter and Positive ternary inverter.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2060"/>
                </a:solidFill>
              </a:rPr>
              <a:t>Implementation of SRAM using 3 transistor inverter.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2060"/>
                </a:solidFill>
              </a:rPr>
              <a:t>By varying parameter (Gate Length) we compare the performance of various SRAM.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2060"/>
                </a:solidFill>
              </a:rPr>
              <a:t>By varying parameter (temperature) we compare the performance of various SRAM.</a:t>
            </a:r>
          </a:p>
          <a:p>
            <a:pPr marL="514350" indent="-514350">
              <a:buFont typeface="+mj-lt"/>
              <a:buAutoNum type="arabicPeriod"/>
            </a:pPr>
            <a:endParaRPr lang="en-US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>
              <a:solidFill>
                <a:srgbClr val="002060"/>
              </a:solidFill>
            </a:endParaRPr>
          </a:p>
          <a:p>
            <a:endParaRPr lang="en-US">
              <a:solidFill>
                <a:srgbClr val="002060"/>
              </a:solidFill>
            </a:endParaRPr>
          </a:p>
          <a:p>
            <a:endParaRPr lang="en-US">
              <a:solidFill>
                <a:srgbClr val="002060"/>
              </a:solidFill>
            </a:endParaRPr>
          </a:p>
          <a:p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507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703F5DF-29A3-4911-BE33-A6D30C63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7" y="169987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8A66C6-1C22-43F7-8893-CD21F75647F8}"/>
              </a:ext>
            </a:extLst>
          </p:cNvPr>
          <p:cNvSpPr/>
          <p:nvPr/>
        </p:nvSpPr>
        <p:spPr>
          <a:xfrm>
            <a:off x="1710690" y="132353"/>
            <a:ext cx="93913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>
                <a:solidFill>
                  <a:srgbClr val="92D050"/>
                </a:solidFill>
              </a:rPr>
              <a:t> Positive Ternary Inverter</a:t>
            </a:r>
            <a:endParaRPr lang="en-US" sz="440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32628A6-D17C-4892-812B-D27977DF6C0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09460" y="2119958"/>
          <a:ext cx="7984807" cy="3234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2A58BD8-7C51-4845-9DDF-FA4641A444F4}"/>
              </a:ext>
            </a:extLst>
          </p:cNvPr>
          <p:cNvSpPr txBox="1"/>
          <p:nvPr/>
        </p:nvSpPr>
        <p:spPr>
          <a:xfrm>
            <a:off x="0" y="2961623"/>
            <a:ext cx="133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Vout(Volts)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F6FD59-2DA5-4110-99DB-9EAFF1430E1A}"/>
              </a:ext>
            </a:extLst>
          </p:cNvPr>
          <p:cNvSpPr txBox="1"/>
          <p:nvPr/>
        </p:nvSpPr>
        <p:spPr>
          <a:xfrm>
            <a:off x="4750071" y="6181828"/>
            <a:ext cx="109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Vin(Volts)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395955-BE4A-4B2A-94A3-8ED52D1C0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315" y="1291590"/>
            <a:ext cx="2819794" cy="38747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AEB03C-2090-440A-B0B8-813FB10933FF}"/>
              </a:ext>
            </a:extLst>
          </p:cNvPr>
          <p:cNvSpPr txBox="1"/>
          <p:nvPr/>
        </p:nvSpPr>
        <p:spPr>
          <a:xfrm>
            <a:off x="9498329" y="5354648"/>
            <a:ext cx="253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Positive Ternary  Inverter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CB226-BB5C-451F-846E-AA863A0B84D0}"/>
              </a:ext>
            </a:extLst>
          </p:cNvPr>
          <p:cNvSpPr txBox="1"/>
          <p:nvPr/>
        </p:nvSpPr>
        <p:spPr>
          <a:xfrm>
            <a:off x="1813560" y="5583572"/>
            <a:ext cx="69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Logic 0                              logic 1                              logic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F7D45-8CF0-428F-BA35-92F0B26DF51E}"/>
              </a:ext>
            </a:extLst>
          </p:cNvPr>
          <p:cNvSpPr txBox="1"/>
          <p:nvPr/>
        </p:nvSpPr>
        <p:spPr>
          <a:xfrm>
            <a:off x="8536427" y="5979056"/>
            <a:ext cx="417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Chirality vector-T2 (10,0)  ,T1 (19,0)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DB5260-7C5A-4328-BF97-F86FBA140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008" y="462573"/>
            <a:ext cx="34671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5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703F5DF-29A3-4911-BE33-A6D30C63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7" y="169987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8A66C6-1C22-43F7-8893-CD21F75647F8}"/>
              </a:ext>
            </a:extLst>
          </p:cNvPr>
          <p:cNvSpPr/>
          <p:nvPr/>
        </p:nvSpPr>
        <p:spPr>
          <a:xfrm>
            <a:off x="1710690" y="132353"/>
            <a:ext cx="93913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>
                <a:solidFill>
                  <a:srgbClr val="92D050"/>
                </a:solidFill>
              </a:rPr>
              <a:t> Negative Ternary Inverter</a:t>
            </a:r>
            <a:endParaRPr lang="en-US" sz="440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CE3179C-EA98-4138-A7DA-FA9A4DF9C07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150620" y="2250522"/>
          <a:ext cx="7467600" cy="3178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52D0BDE-BB5C-4CDA-841C-FBF497C0C4E1}"/>
              </a:ext>
            </a:extLst>
          </p:cNvPr>
          <p:cNvSpPr txBox="1"/>
          <p:nvPr/>
        </p:nvSpPr>
        <p:spPr>
          <a:xfrm>
            <a:off x="0" y="2904473"/>
            <a:ext cx="133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Vout(Volts)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D6A03-4634-4242-B825-B7A306DFDF46}"/>
              </a:ext>
            </a:extLst>
          </p:cNvPr>
          <p:cNvSpPr txBox="1"/>
          <p:nvPr/>
        </p:nvSpPr>
        <p:spPr>
          <a:xfrm>
            <a:off x="4337352" y="6184222"/>
            <a:ext cx="109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Vin(Volts)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BBAF5-4BA4-4D99-B654-48FD0FC52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674" y="1495550"/>
            <a:ext cx="2653665" cy="3933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BD274C-2995-47BB-8CBC-8A7596F30452}"/>
              </a:ext>
            </a:extLst>
          </p:cNvPr>
          <p:cNvSpPr txBox="1"/>
          <p:nvPr/>
        </p:nvSpPr>
        <p:spPr>
          <a:xfrm>
            <a:off x="9210674" y="5429250"/>
            <a:ext cx="282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Negative Ternary  Inverter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C330CC-83B6-4A06-A034-A425F53CDCA7}"/>
              </a:ext>
            </a:extLst>
          </p:cNvPr>
          <p:cNvSpPr txBox="1"/>
          <p:nvPr/>
        </p:nvSpPr>
        <p:spPr>
          <a:xfrm>
            <a:off x="1938338" y="5561461"/>
            <a:ext cx="69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Logic 0                              logic 1                              logic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DA32A6-8CAD-4CE9-B618-E321A56E90D4}"/>
              </a:ext>
            </a:extLst>
          </p:cNvPr>
          <p:cNvSpPr txBox="1"/>
          <p:nvPr/>
        </p:nvSpPr>
        <p:spPr>
          <a:xfrm>
            <a:off x="8501098" y="6023006"/>
            <a:ext cx="4072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Chirality vector-T2 (19,0)  ,T1 (10,0)</a:t>
            </a:r>
          </a:p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25416C-7D35-4176-943D-65BB9097E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008" y="462573"/>
            <a:ext cx="34671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20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703F5DF-29A3-4911-BE33-A6D30C63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6683" y="212565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8A66C6-1C22-43F7-8893-CD21F75647F8}"/>
              </a:ext>
            </a:extLst>
          </p:cNvPr>
          <p:cNvSpPr/>
          <p:nvPr/>
        </p:nvSpPr>
        <p:spPr>
          <a:xfrm>
            <a:off x="0" y="264346"/>
            <a:ext cx="93913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>
                <a:solidFill>
                  <a:srgbClr val="92D050"/>
                </a:solidFill>
              </a:rPr>
              <a:t> Ternary Inverter using 3 transistors</a:t>
            </a:r>
            <a:endParaRPr lang="en-US" sz="4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2D0BDE-BB5C-4CDA-841C-FBF497C0C4E1}"/>
              </a:ext>
            </a:extLst>
          </p:cNvPr>
          <p:cNvSpPr txBox="1"/>
          <p:nvPr/>
        </p:nvSpPr>
        <p:spPr>
          <a:xfrm>
            <a:off x="0" y="2904473"/>
            <a:ext cx="133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Vout(Volts)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D6A03-4634-4242-B825-B7A306DFDF46}"/>
              </a:ext>
            </a:extLst>
          </p:cNvPr>
          <p:cNvSpPr txBox="1"/>
          <p:nvPr/>
        </p:nvSpPr>
        <p:spPr>
          <a:xfrm>
            <a:off x="4337352" y="6184222"/>
            <a:ext cx="109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Vin(Volts)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D274C-2995-47BB-8CBC-8A7596F30452}"/>
              </a:ext>
            </a:extLst>
          </p:cNvPr>
          <p:cNvSpPr txBox="1"/>
          <p:nvPr/>
        </p:nvSpPr>
        <p:spPr>
          <a:xfrm>
            <a:off x="8569008" y="5429250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Ternary  Inverter using 3 transistors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C330CC-83B6-4A06-A034-A425F53CDCA7}"/>
              </a:ext>
            </a:extLst>
          </p:cNvPr>
          <p:cNvSpPr txBox="1"/>
          <p:nvPr/>
        </p:nvSpPr>
        <p:spPr>
          <a:xfrm>
            <a:off x="1938338" y="5561461"/>
            <a:ext cx="69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Logic 0                              logic 1                              logic 2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2664609F-D054-4C58-9CDE-C116F7479A7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376362" y="1821374"/>
          <a:ext cx="6823711" cy="3567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5C155C47-C801-4B36-B55D-EA3E1F76A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459" y="2343861"/>
            <a:ext cx="3783881" cy="278168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CA62354-B756-4A9D-86CB-A58B5BDA5828}"/>
              </a:ext>
            </a:extLst>
          </p:cNvPr>
          <p:cNvSpPr txBox="1"/>
          <p:nvPr/>
        </p:nvSpPr>
        <p:spPr>
          <a:xfrm>
            <a:off x="9324356" y="183010"/>
            <a:ext cx="26101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Lg of P1=32nm (9,0)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Lg of N1=32nm (9,0)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Lg of N2=64nm (11,0)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No of tubes 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P1=8 tubes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N1=20 tubes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N2= 2 tubes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97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703F5DF-29A3-4911-BE33-A6D30C63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7" y="169987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8A66C6-1C22-43F7-8893-CD21F75647F8}"/>
              </a:ext>
            </a:extLst>
          </p:cNvPr>
          <p:cNvSpPr/>
          <p:nvPr/>
        </p:nvSpPr>
        <p:spPr>
          <a:xfrm>
            <a:off x="470818" y="132353"/>
            <a:ext cx="106311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>
                <a:solidFill>
                  <a:srgbClr val="92D050"/>
                </a:solidFill>
              </a:rPr>
              <a:t> Threshold value for different chirality vector</a:t>
            </a:r>
            <a:endParaRPr lang="en-US" sz="4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A58BD8-7C51-4845-9DDF-FA4641A444F4}"/>
              </a:ext>
            </a:extLst>
          </p:cNvPr>
          <p:cNvSpPr txBox="1"/>
          <p:nvPr/>
        </p:nvSpPr>
        <p:spPr>
          <a:xfrm>
            <a:off x="151837" y="2426807"/>
            <a:ext cx="1916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Threshold Voltage</a:t>
            </a:r>
          </a:p>
          <a:p>
            <a:r>
              <a:rPr lang="en-US"/>
              <a:t>of P CNTFET(V)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F6FD59-2DA5-4110-99DB-9EAFF1430E1A}"/>
              </a:ext>
            </a:extLst>
          </p:cNvPr>
          <p:cNvSpPr txBox="1"/>
          <p:nvPr/>
        </p:nvSpPr>
        <p:spPr>
          <a:xfrm>
            <a:off x="3145364" y="5047451"/>
            <a:ext cx="182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Chirality vector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CBA95BF-D1F0-4082-9D76-6020BBDD5FA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873056" y="1290180"/>
          <a:ext cx="4988242" cy="3517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A3E4088-796F-496B-A49C-077F78DB0A7B}"/>
              </a:ext>
            </a:extLst>
          </p:cNvPr>
          <p:cNvSpPr txBox="1"/>
          <p:nvPr/>
        </p:nvSpPr>
        <p:spPr>
          <a:xfrm>
            <a:off x="9320548" y="5232117"/>
            <a:ext cx="477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[1]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6678EF-0689-4324-AB04-5593FE7A0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128" y="1533184"/>
            <a:ext cx="4474840" cy="35173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0D7A33-8CEA-49BD-92B3-4E8AE3456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660" y="5416783"/>
            <a:ext cx="4227293" cy="139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33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703F5DF-29A3-4911-BE33-A6D30C63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7" y="169987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8A66C6-1C22-43F7-8893-CD21F75647F8}"/>
              </a:ext>
            </a:extLst>
          </p:cNvPr>
          <p:cNvSpPr/>
          <p:nvPr/>
        </p:nvSpPr>
        <p:spPr>
          <a:xfrm>
            <a:off x="320041" y="144479"/>
            <a:ext cx="115557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>
                <a:solidFill>
                  <a:srgbClr val="92D050"/>
                </a:solidFill>
              </a:rPr>
              <a:t> SRAM using 6 CNTFET Standard Ternary  Inverter </a:t>
            </a:r>
            <a:endParaRPr lang="en-US" sz="4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A1EDE0-3D2C-443D-AEB2-E12794FC8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800" y="1085850"/>
            <a:ext cx="3911550" cy="4434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069BF5-9F1E-442A-8BAD-21A2566DA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84" y="1521058"/>
            <a:ext cx="5525271" cy="38624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BDAEA6-B8B9-4E34-A351-95C00EC449EE}"/>
              </a:ext>
            </a:extLst>
          </p:cNvPr>
          <p:cNvSpPr txBox="1"/>
          <p:nvPr/>
        </p:nvSpPr>
        <p:spPr>
          <a:xfrm>
            <a:off x="1493521" y="5802858"/>
            <a:ext cx="477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CNTFET-based ternary memory cell using STI [1]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20FAE8-526C-4666-9AAD-B4C03FB49B5D}"/>
              </a:ext>
            </a:extLst>
          </p:cNvPr>
          <p:cNvSpPr txBox="1"/>
          <p:nvPr/>
        </p:nvSpPr>
        <p:spPr>
          <a:xfrm>
            <a:off x="8092440" y="5802858"/>
            <a:ext cx="328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CNTFET-based STI design [1]</a:t>
            </a:r>
          </a:p>
        </p:txBody>
      </p:sp>
    </p:spTree>
    <p:extLst>
      <p:ext uri="{BB962C8B-B14F-4D97-AF65-F5344CB8AC3E}">
        <p14:creationId xmlns:p14="http://schemas.microsoft.com/office/powerpoint/2010/main" val="2212406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703F5DF-29A3-4911-BE33-A6D30C63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7" y="169987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8A66C6-1C22-43F7-8893-CD21F75647F8}"/>
              </a:ext>
            </a:extLst>
          </p:cNvPr>
          <p:cNvSpPr/>
          <p:nvPr/>
        </p:nvSpPr>
        <p:spPr>
          <a:xfrm>
            <a:off x="194310" y="132353"/>
            <a:ext cx="1199769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>
                <a:solidFill>
                  <a:srgbClr val="92D050"/>
                </a:solidFill>
              </a:rPr>
              <a:t>   SRAM using 6 CNTFET STI write at </a:t>
            </a:r>
            <a:r>
              <a:rPr lang="en-US" sz="4400">
                <a:solidFill>
                  <a:schemeClr val="tx1">
                    <a:lumMod val="50000"/>
                    <a:lumOff val="50000"/>
                  </a:schemeClr>
                </a:solidFill>
              </a:rPr>
              <a:t>Lg=20nm</a:t>
            </a:r>
            <a:r>
              <a:rPr lang="en-US" sz="4400">
                <a:solidFill>
                  <a:srgbClr val="92D050"/>
                </a:solidFill>
              </a:rPr>
              <a:t> </a:t>
            </a:r>
            <a:endParaRPr lang="en-US" sz="4400"/>
          </a:p>
          <a:p>
            <a:endParaRPr lang="en-US" sz="4400"/>
          </a:p>
          <a:p>
            <a:endParaRPr lang="en-US" sz="440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719B436-D9AB-450F-8FD6-E2FDBE0194F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94310" y="3604756"/>
          <a:ext cx="546768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309B97D-FB00-4F81-9611-EFFD937B22C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94311" y="849022"/>
          <a:ext cx="5612130" cy="2579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294755" y="84902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294755" y="36047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22287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1581-0138-40A7-A9C7-51BA808D6118}"/>
              </a:ext>
            </a:extLst>
          </p:cNvPr>
          <p:cNvSpPr txBox="1">
            <a:spLocks/>
          </p:cNvSpPr>
          <p:nvPr/>
        </p:nvSpPr>
        <p:spPr>
          <a:xfrm>
            <a:off x="491490" y="0"/>
            <a:ext cx="5332770" cy="137198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92D050"/>
                </a:solidFill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F232E-FFCB-486D-B0B8-011275D0A982}"/>
              </a:ext>
            </a:extLst>
          </p:cNvPr>
          <p:cNvSpPr txBox="1">
            <a:spLocks/>
          </p:cNvSpPr>
          <p:nvPr/>
        </p:nvSpPr>
        <p:spPr>
          <a:xfrm>
            <a:off x="125730" y="1562101"/>
            <a:ext cx="11852910" cy="422689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002060"/>
                </a:solidFill>
              </a:rPr>
              <a:t>A </a:t>
            </a:r>
            <a:r>
              <a:rPr lang="en-US" b="1">
                <a:solidFill>
                  <a:srgbClr val="002060"/>
                </a:solidFill>
              </a:rPr>
              <a:t>carbon nanotube field-effect transistor (CNTFET)</a:t>
            </a:r>
            <a:r>
              <a:rPr lang="en-US">
                <a:solidFill>
                  <a:srgbClr val="002060"/>
                </a:solidFill>
              </a:rPr>
              <a:t> refers to a field-effect transistor that utilizes a single carbon nanotube or an array of carbon nanotubes as the channel material instead of bulk silicon in the traditional MOSFET structure.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002060"/>
                </a:solidFill>
              </a:rPr>
              <a:t>The fabrication process can yield either a metallic or semiconducting tube depending on the angle of the arrangement of carbon atoms along the tube.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002060"/>
                </a:solidFill>
              </a:rPr>
              <a:t>The angle of arrangement of carbon atoms is referred to as the chirality vector (n1, n2).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002060"/>
                </a:solidFill>
              </a:rPr>
              <a:t>The chirality vector determines the diameter, the threshold voltage (VTH).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DECC1-C37E-489F-8F3A-F93C4F852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094" y="4377689"/>
            <a:ext cx="2859272" cy="21787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26D753-B6A9-4826-8DE4-12F90ED33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111" y="5429250"/>
            <a:ext cx="1608940" cy="445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95876A-E764-43DB-B6EB-D5C8B8D17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822" y="4377689"/>
            <a:ext cx="2696908" cy="761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343EA-5DEA-4C85-9FF1-A50F38B69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4822" y="5972186"/>
            <a:ext cx="3162741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32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703F5DF-29A3-4911-BE33-A6D30C63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7" y="169987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8A66C6-1C22-43F7-8893-CD21F75647F8}"/>
              </a:ext>
            </a:extLst>
          </p:cNvPr>
          <p:cNvSpPr/>
          <p:nvPr/>
        </p:nvSpPr>
        <p:spPr>
          <a:xfrm>
            <a:off x="217170" y="132353"/>
            <a:ext cx="118529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>
                <a:solidFill>
                  <a:srgbClr val="92D050"/>
                </a:solidFill>
              </a:rPr>
              <a:t> SRAM using 6 CNTFET STI read at </a:t>
            </a:r>
            <a:r>
              <a:rPr lang="en-US" sz="4400">
                <a:solidFill>
                  <a:schemeClr val="tx1">
                    <a:lumMod val="50000"/>
                    <a:lumOff val="50000"/>
                  </a:schemeClr>
                </a:solidFill>
              </a:rPr>
              <a:t>Lg=20nm</a:t>
            </a:r>
            <a:endParaRPr lang="en-US" sz="440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331F4A5-3099-43BC-9B46-5A0E4898BDC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54330" y="820162"/>
          <a:ext cx="61264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E81541F-2AF0-496C-89E6-E684436B0B4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54330" y="3859555"/>
          <a:ext cx="612647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745112" y="2057399"/>
          <a:ext cx="4572000" cy="3056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63316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703F5DF-29A3-4911-BE33-A6D30C63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7" y="169987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8A66C6-1C22-43F7-8893-CD21F75647F8}"/>
              </a:ext>
            </a:extLst>
          </p:cNvPr>
          <p:cNvSpPr/>
          <p:nvPr/>
        </p:nvSpPr>
        <p:spPr>
          <a:xfrm>
            <a:off x="194310" y="169987"/>
            <a:ext cx="117157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>
                <a:solidFill>
                  <a:srgbClr val="92D050"/>
                </a:solidFill>
              </a:rPr>
              <a:t>SRAM using 6 CNTFET STI write at </a:t>
            </a:r>
            <a:r>
              <a:rPr lang="en-US" sz="4400">
                <a:solidFill>
                  <a:schemeClr val="tx1">
                    <a:lumMod val="50000"/>
                    <a:lumOff val="50000"/>
                  </a:schemeClr>
                </a:solidFill>
              </a:rPr>
              <a:t>Lg=32nm</a:t>
            </a:r>
            <a:r>
              <a:rPr lang="en-US" sz="4400">
                <a:solidFill>
                  <a:srgbClr val="92D050"/>
                </a:solidFill>
              </a:rPr>
              <a:t> </a:t>
            </a:r>
            <a:endParaRPr lang="en-US" sz="440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719B436-D9AB-450F-8FD6-E2FDBE0194F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94310" y="3668471"/>
          <a:ext cx="5737526" cy="2823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309B97D-FB00-4F81-9611-EFFD937B22C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94310" y="849022"/>
          <a:ext cx="5737525" cy="2743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18319B79-90CB-46C2-AE46-AC603968123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931836" y="849022"/>
          <a:ext cx="606585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2B8066A5-088F-4F6F-8A8F-FCE39A29857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844207" y="3657183"/>
          <a:ext cx="606585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354444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703F5DF-29A3-4911-BE33-A6D30C63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7" y="169987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8A66C6-1C22-43F7-8893-CD21F75647F8}"/>
              </a:ext>
            </a:extLst>
          </p:cNvPr>
          <p:cNvSpPr/>
          <p:nvPr/>
        </p:nvSpPr>
        <p:spPr>
          <a:xfrm>
            <a:off x="217170" y="132353"/>
            <a:ext cx="1175004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>
                <a:solidFill>
                  <a:srgbClr val="92D050"/>
                </a:solidFill>
              </a:rPr>
              <a:t> SRAM using 6 CNTFET STI read at </a:t>
            </a:r>
            <a:r>
              <a:rPr lang="en-US" sz="4400">
                <a:solidFill>
                  <a:schemeClr val="tx1">
                    <a:lumMod val="50000"/>
                    <a:lumOff val="50000"/>
                  </a:schemeClr>
                </a:solidFill>
              </a:rPr>
              <a:t>Lg=32nm</a:t>
            </a:r>
            <a:r>
              <a:rPr lang="en-US" sz="4400">
                <a:solidFill>
                  <a:srgbClr val="92D050"/>
                </a:solidFill>
              </a:rPr>
              <a:t> </a:t>
            </a:r>
            <a:endParaRPr lang="en-US" sz="4400"/>
          </a:p>
          <a:p>
            <a:endParaRPr lang="en-US" sz="440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331F4A5-3099-43BC-9B46-5A0E4898BDC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24790" y="832768"/>
          <a:ext cx="5984271" cy="2775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E81541F-2AF0-496C-89E6-E684436B0B4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24791" y="3691890"/>
          <a:ext cx="591469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A50ECEE-569F-400B-A18E-2B737BC9770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092190" y="2320290"/>
          <a:ext cx="598427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90009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703F5DF-29A3-4911-BE33-A6D30C63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7" y="169987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8A66C6-1C22-43F7-8893-CD21F75647F8}"/>
              </a:ext>
            </a:extLst>
          </p:cNvPr>
          <p:cNvSpPr/>
          <p:nvPr/>
        </p:nvSpPr>
        <p:spPr>
          <a:xfrm>
            <a:off x="194310" y="169987"/>
            <a:ext cx="117157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>
                <a:solidFill>
                  <a:srgbClr val="92D050"/>
                </a:solidFill>
              </a:rPr>
              <a:t>SRAM using 6 CNTFET STI write at </a:t>
            </a:r>
            <a:r>
              <a:rPr lang="en-US" sz="4400">
                <a:solidFill>
                  <a:schemeClr val="tx1">
                    <a:lumMod val="50000"/>
                    <a:lumOff val="50000"/>
                  </a:schemeClr>
                </a:solidFill>
              </a:rPr>
              <a:t>Lg=45nm</a:t>
            </a:r>
            <a:r>
              <a:rPr lang="en-US" sz="4400">
                <a:solidFill>
                  <a:srgbClr val="92D050"/>
                </a:solidFill>
              </a:rPr>
              <a:t> </a:t>
            </a:r>
            <a:endParaRPr lang="en-US" sz="440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719B436-D9AB-450F-8FD6-E2FDBE0194F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94310" y="3668471"/>
          <a:ext cx="5737526" cy="2823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309B97D-FB00-4F81-9611-EFFD937B22C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94310" y="849022"/>
          <a:ext cx="5737525" cy="2743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728178" y="85702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728178" y="370875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8165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703F5DF-29A3-4911-BE33-A6D30C63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7" y="169987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8A66C6-1C22-43F7-8893-CD21F75647F8}"/>
              </a:ext>
            </a:extLst>
          </p:cNvPr>
          <p:cNvSpPr/>
          <p:nvPr/>
        </p:nvSpPr>
        <p:spPr>
          <a:xfrm>
            <a:off x="217170" y="132353"/>
            <a:ext cx="1175004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>
                <a:solidFill>
                  <a:srgbClr val="92D050"/>
                </a:solidFill>
              </a:rPr>
              <a:t> SRAM using 6 CNTFET STI read at </a:t>
            </a:r>
            <a:r>
              <a:rPr lang="en-US" sz="4400">
                <a:solidFill>
                  <a:schemeClr val="tx1">
                    <a:lumMod val="50000"/>
                    <a:lumOff val="50000"/>
                  </a:schemeClr>
                </a:solidFill>
              </a:rPr>
              <a:t>Lg=45nm</a:t>
            </a:r>
            <a:r>
              <a:rPr lang="en-US" sz="4400">
                <a:solidFill>
                  <a:srgbClr val="92D050"/>
                </a:solidFill>
              </a:rPr>
              <a:t> </a:t>
            </a:r>
            <a:endParaRPr lang="en-US" sz="4400"/>
          </a:p>
          <a:p>
            <a:endParaRPr lang="en-US" sz="440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331F4A5-3099-43BC-9B46-5A0E4898BDC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24790" y="832768"/>
          <a:ext cx="5984271" cy="2775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E81541F-2AF0-496C-89E6-E684436B0B4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24791" y="3691890"/>
          <a:ext cx="591469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802135" y="2057399"/>
          <a:ext cx="4572000" cy="3112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29846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703F5DF-29A3-4911-BE33-A6D30C63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7" y="169987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8A66C6-1C22-43F7-8893-CD21F75647F8}"/>
              </a:ext>
            </a:extLst>
          </p:cNvPr>
          <p:cNvSpPr/>
          <p:nvPr/>
        </p:nvSpPr>
        <p:spPr>
          <a:xfrm>
            <a:off x="320042" y="132353"/>
            <a:ext cx="1173860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>
                <a:solidFill>
                  <a:srgbClr val="92D050"/>
                </a:solidFill>
              </a:rPr>
              <a:t> SRAM using Negative Ternary Inverter and   Positive Ternary Inverter</a:t>
            </a:r>
            <a:endParaRPr lang="en-US" sz="4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9745B-3C06-4622-8254-3BE6F2EE9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2" y="2567733"/>
            <a:ext cx="5634990" cy="36044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0BE365-A110-4FCF-A02E-4F8E111BD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632" y="2604297"/>
            <a:ext cx="5062835" cy="3798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53ACB9-14E7-4F69-97FE-7F089C087454}"/>
              </a:ext>
            </a:extLst>
          </p:cNvPr>
          <p:cNvSpPr txBox="1"/>
          <p:nvPr/>
        </p:nvSpPr>
        <p:spPr>
          <a:xfrm>
            <a:off x="586407" y="6218398"/>
            <a:ext cx="567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CNTFET-based ternary memory cell using NTI and PTI [3]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F244B0-C8BD-404B-A7BC-3AD834C888F2}"/>
              </a:ext>
            </a:extLst>
          </p:cNvPr>
          <p:cNvSpPr txBox="1"/>
          <p:nvPr/>
        </p:nvSpPr>
        <p:spPr>
          <a:xfrm>
            <a:off x="6658632" y="6318681"/>
            <a:ext cx="522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CNTFET-based ternary inverter using NTI and PTI [3]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F652A6-1D06-41E5-A72A-F60A9835CEC4}"/>
              </a:ext>
            </a:extLst>
          </p:cNvPr>
          <p:cNvSpPr/>
          <p:nvPr/>
        </p:nvSpPr>
        <p:spPr>
          <a:xfrm>
            <a:off x="7098052" y="195001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Chirality vector (10,0) (19,0) (13,0)</a:t>
            </a:r>
          </a:p>
        </p:txBody>
      </p:sp>
    </p:spTree>
    <p:extLst>
      <p:ext uri="{BB962C8B-B14F-4D97-AF65-F5344CB8AC3E}">
        <p14:creationId xmlns:p14="http://schemas.microsoft.com/office/powerpoint/2010/main" val="2345468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8A66C6-1C22-43F7-8893-CD21F75647F8}"/>
              </a:ext>
            </a:extLst>
          </p:cNvPr>
          <p:cNvSpPr/>
          <p:nvPr/>
        </p:nvSpPr>
        <p:spPr>
          <a:xfrm>
            <a:off x="586408" y="132353"/>
            <a:ext cx="10515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 </a:t>
            </a:r>
            <a:r>
              <a:rPr lang="en-US" sz="4400">
                <a:solidFill>
                  <a:srgbClr val="92D050"/>
                </a:solidFill>
              </a:rPr>
              <a:t>SRAM using NTI and PTI write at </a:t>
            </a:r>
            <a:r>
              <a:rPr lang="en-US" sz="4400">
                <a:solidFill>
                  <a:schemeClr val="tx1">
                    <a:lumMod val="50000"/>
                    <a:lumOff val="50000"/>
                  </a:schemeClr>
                </a:solidFill>
              </a:rPr>
              <a:t>Lg=20nm</a:t>
            </a:r>
            <a:endParaRPr lang="en-US" sz="44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719B436-D9AB-450F-8FD6-E2FDBE0194F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94873" y="3673963"/>
          <a:ext cx="5410533" cy="2942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309B97D-FB00-4F81-9611-EFFD937B22C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94873" y="849023"/>
          <a:ext cx="5496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2828B625-2148-4B3C-BFA3-75A21FFD5926}"/>
              </a:ext>
            </a:extLst>
          </p:cNvPr>
          <p:cNvSpPr/>
          <p:nvPr/>
        </p:nvSpPr>
        <p:spPr>
          <a:xfrm>
            <a:off x="586407" y="5913577"/>
            <a:ext cx="93913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 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154242" y="9220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126454" y="38735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961564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8A66C6-1C22-43F7-8893-CD21F75647F8}"/>
              </a:ext>
            </a:extLst>
          </p:cNvPr>
          <p:cNvSpPr/>
          <p:nvPr/>
        </p:nvSpPr>
        <p:spPr>
          <a:xfrm>
            <a:off x="468630" y="132353"/>
            <a:ext cx="106333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 </a:t>
            </a:r>
            <a:r>
              <a:rPr lang="en-US" sz="4400">
                <a:solidFill>
                  <a:srgbClr val="92D050"/>
                </a:solidFill>
              </a:rPr>
              <a:t>SRAM using NTI and PTI read at </a:t>
            </a:r>
            <a:r>
              <a:rPr lang="en-US" sz="4400" err="1">
                <a:solidFill>
                  <a:schemeClr val="tx1">
                    <a:lumMod val="50000"/>
                    <a:lumOff val="50000"/>
                  </a:schemeClr>
                </a:solidFill>
              </a:rPr>
              <a:t>Lg</a:t>
            </a:r>
            <a:r>
              <a:rPr lang="en-US" sz="4400">
                <a:solidFill>
                  <a:schemeClr val="tx1">
                    <a:lumMod val="50000"/>
                    <a:lumOff val="50000"/>
                  </a:schemeClr>
                </a:solidFill>
              </a:rPr>
              <a:t>=20nm</a:t>
            </a:r>
            <a:endParaRPr lang="en-US" sz="4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28B625-2148-4B3C-BFA3-75A21FFD5926}"/>
              </a:ext>
            </a:extLst>
          </p:cNvPr>
          <p:cNvSpPr/>
          <p:nvPr/>
        </p:nvSpPr>
        <p:spPr>
          <a:xfrm>
            <a:off x="586407" y="5956206"/>
            <a:ext cx="93913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 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331F4A5-3099-43BC-9B46-5A0E4898BDC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14793" y="901793"/>
          <a:ext cx="6371757" cy="2484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E81541F-2AF0-496C-89E6-E684436B0B4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26211" y="3742110"/>
          <a:ext cx="637175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925733" y="2014769"/>
          <a:ext cx="4572000" cy="3178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48215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703F5DF-29A3-4911-BE33-A6D30C63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7" y="169987"/>
            <a:ext cx="10515600" cy="769441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8A66C6-1C22-43F7-8893-CD21F75647F8}"/>
              </a:ext>
            </a:extLst>
          </p:cNvPr>
          <p:cNvSpPr/>
          <p:nvPr/>
        </p:nvSpPr>
        <p:spPr>
          <a:xfrm>
            <a:off x="433674" y="132353"/>
            <a:ext cx="106683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 </a:t>
            </a:r>
            <a:r>
              <a:rPr lang="en-US" sz="4400">
                <a:solidFill>
                  <a:srgbClr val="92D050"/>
                </a:solidFill>
              </a:rPr>
              <a:t>SRAM using NTI and PTI write at </a:t>
            </a:r>
            <a:r>
              <a:rPr lang="en-US" sz="4400">
                <a:solidFill>
                  <a:schemeClr val="tx1">
                    <a:lumMod val="50000"/>
                    <a:lumOff val="50000"/>
                  </a:schemeClr>
                </a:solidFill>
              </a:rPr>
              <a:t>Lg=32nm</a:t>
            </a:r>
            <a:r>
              <a:rPr lang="en-US" sz="4400">
                <a:solidFill>
                  <a:srgbClr val="92D050"/>
                </a:solidFill>
              </a:rPr>
              <a:t> </a:t>
            </a:r>
            <a:endParaRPr lang="en-US" sz="44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719B436-D9AB-450F-8FD6-E2FDBE0194F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37160" y="3604757"/>
          <a:ext cx="5467350" cy="2935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309B97D-FB00-4F81-9611-EFFD937B22C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37160" y="849022"/>
          <a:ext cx="5383530" cy="2579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F165185-DB93-4FB8-856B-5803A57C8A3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604510" y="861556"/>
          <a:ext cx="6153816" cy="2853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F303218-997B-40B1-912E-2DE23F4A4D1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692142" y="3797247"/>
          <a:ext cx="606618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1416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703F5DF-29A3-4911-BE33-A6D30C63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7" y="16998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8A66C6-1C22-43F7-8893-CD21F75647F8}"/>
              </a:ext>
            </a:extLst>
          </p:cNvPr>
          <p:cNvSpPr/>
          <p:nvPr/>
        </p:nvSpPr>
        <p:spPr>
          <a:xfrm>
            <a:off x="457200" y="132353"/>
            <a:ext cx="106448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>
                <a:solidFill>
                  <a:srgbClr val="92D050"/>
                </a:solidFill>
              </a:rPr>
              <a:t> SRAM using NTI and PTI read at </a:t>
            </a:r>
            <a:r>
              <a:rPr lang="en-US" sz="4400">
                <a:solidFill>
                  <a:schemeClr val="tx1">
                    <a:lumMod val="50000"/>
                    <a:lumOff val="50000"/>
                  </a:schemeClr>
                </a:solidFill>
              </a:rPr>
              <a:t>Lg=32nm</a:t>
            </a:r>
            <a:r>
              <a:rPr lang="en-US" sz="4400">
                <a:solidFill>
                  <a:srgbClr val="92D050"/>
                </a:solidFill>
              </a:rPr>
              <a:t> </a:t>
            </a:r>
            <a:endParaRPr lang="en-US" sz="4400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331F4A5-3099-43BC-9B46-5A0E4898BDC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69823" y="643171"/>
          <a:ext cx="645306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E81541F-2AF0-496C-89E6-E684436B0B4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69823" y="3429000"/>
          <a:ext cx="6453063" cy="314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279EE3B-1C0E-4E26-9FC3-E19292F6294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722886" y="2162899"/>
          <a:ext cx="546911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3729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F111-975C-4DB9-95AF-86760934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92D050"/>
                </a:solidFill>
              </a:rPr>
              <a:t>Ternary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CC01D-FAAD-46D0-9D80-8A62EBCD8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" y="1884998"/>
            <a:ext cx="11898629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002060"/>
                </a:solidFill>
              </a:rPr>
              <a:t>Ternary logic, a </a:t>
            </a:r>
            <a:r>
              <a:rPr lang="en-US" b="1">
                <a:solidFill>
                  <a:srgbClr val="002060"/>
                </a:solidFill>
              </a:rPr>
              <a:t>three-valued logic</a:t>
            </a:r>
            <a:r>
              <a:rPr lang="en-US">
                <a:solidFill>
                  <a:srgbClr val="002060"/>
                </a:solidFill>
              </a:rPr>
              <a:t> is any of several many-valued logic systems in which there are three truth values indicating </a:t>
            </a:r>
            <a:r>
              <a:rPr lang="en-US" i="1">
                <a:solidFill>
                  <a:srgbClr val="002060"/>
                </a:solidFill>
              </a:rPr>
              <a:t>true</a:t>
            </a:r>
            <a:r>
              <a:rPr lang="en-US">
                <a:solidFill>
                  <a:srgbClr val="002060"/>
                </a:solidFill>
              </a:rPr>
              <a:t>, </a:t>
            </a:r>
            <a:r>
              <a:rPr lang="en-US" i="1">
                <a:solidFill>
                  <a:srgbClr val="002060"/>
                </a:solidFill>
              </a:rPr>
              <a:t>false</a:t>
            </a:r>
            <a:r>
              <a:rPr lang="en-US">
                <a:solidFill>
                  <a:srgbClr val="002060"/>
                </a:solidFill>
              </a:rPr>
              <a:t> and some indeterminate third value.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002060"/>
                </a:solidFill>
              </a:rPr>
              <a:t>A n-variable ternary valued function f (x1, . . . , </a:t>
            </a:r>
            <a:r>
              <a:rPr lang="en-US" err="1">
                <a:solidFill>
                  <a:srgbClr val="002060"/>
                </a:solidFill>
              </a:rPr>
              <a:t>xn</a:t>
            </a:r>
            <a:r>
              <a:rPr lang="en-US">
                <a:solidFill>
                  <a:srgbClr val="002060"/>
                </a:solidFill>
              </a:rPr>
              <a:t>) is a mapping f : </a:t>
            </a:r>
            <a:r>
              <a:rPr lang="en-US" err="1">
                <a:solidFill>
                  <a:srgbClr val="002060"/>
                </a:solidFill>
              </a:rPr>
              <a:t>S^n</a:t>
            </a:r>
            <a:r>
              <a:rPr lang="en-US">
                <a:solidFill>
                  <a:srgbClr val="002060"/>
                </a:solidFill>
              </a:rPr>
              <a:t> -&gt; S, with the variable xi taking values from the set S ={0, 1, 2}.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002060"/>
                </a:solidFill>
              </a:rPr>
              <a:t>However, the added complexity during fabrication and the overall unfamiliarity with multi-valued algebra has kept ternary computation a relatively smaller field.</a:t>
            </a:r>
          </a:p>
        </p:txBody>
      </p:sp>
    </p:spTree>
    <p:extLst>
      <p:ext uri="{BB962C8B-B14F-4D97-AF65-F5344CB8AC3E}">
        <p14:creationId xmlns:p14="http://schemas.microsoft.com/office/powerpoint/2010/main" val="1085891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703F5DF-29A3-4911-BE33-A6D30C63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7" y="169987"/>
            <a:ext cx="10515600" cy="769441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8A66C6-1C22-43F7-8893-CD21F75647F8}"/>
              </a:ext>
            </a:extLst>
          </p:cNvPr>
          <p:cNvSpPr/>
          <p:nvPr/>
        </p:nvSpPr>
        <p:spPr>
          <a:xfrm>
            <a:off x="433674" y="132353"/>
            <a:ext cx="106683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 </a:t>
            </a:r>
            <a:r>
              <a:rPr lang="en-US" sz="4400">
                <a:solidFill>
                  <a:srgbClr val="92D050"/>
                </a:solidFill>
              </a:rPr>
              <a:t>SRAM using NTI and PTI write at </a:t>
            </a:r>
            <a:r>
              <a:rPr lang="en-US" sz="4400">
                <a:solidFill>
                  <a:schemeClr val="tx1">
                    <a:lumMod val="50000"/>
                    <a:lumOff val="50000"/>
                  </a:schemeClr>
                </a:solidFill>
              </a:rPr>
              <a:t>Lg=45nm</a:t>
            </a:r>
            <a:r>
              <a:rPr lang="en-US" sz="4400">
                <a:solidFill>
                  <a:srgbClr val="92D050"/>
                </a:solidFill>
              </a:rPr>
              <a:t> </a:t>
            </a:r>
            <a:endParaRPr lang="en-US" sz="44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719B436-D9AB-450F-8FD6-E2FDBE0194F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37160" y="3604757"/>
          <a:ext cx="5467350" cy="2935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309B97D-FB00-4F81-9611-EFFD937B22C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37160" y="849022"/>
          <a:ext cx="5383530" cy="2579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096000" y="76741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096000" y="39448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717397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703F5DF-29A3-4911-BE33-A6D30C63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7" y="16998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8A66C6-1C22-43F7-8893-CD21F75647F8}"/>
              </a:ext>
            </a:extLst>
          </p:cNvPr>
          <p:cNvSpPr/>
          <p:nvPr/>
        </p:nvSpPr>
        <p:spPr>
          <a:xfrm>
            <a:off x="457200" y="132353"/>
            <a:ext cx="106448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>
                <a:solidFill>
                  <a:srgbClr val="92D050"/>
                </a:solidFill>
              </a:rPr>
              <a:t> SRAM using NTI and PTI read at </a:t>
            </a:r>
            <a:r>
              <a:rPr lang="en-US" sz="4400">
                <a:solidFill>
                  <a:schemeClr val="tx1">
                    <a:lumMod val="50000"/>
                    <a:lumOff val="50000"/>
                  </a:schemeClr>
                </a:solidFill>
              </a:rPr>
              <a:t>Lg=45nm</a:t>
            </a:r>
            <a:r>
              <a:rPr lang="en-US" sz="4400">
                <a:solidFill>
                  <a:srgbClr val="92D050"/>
                </a:solidFill>
              </a:rPr>
              <a:t> </a:t>
            </a:r>
            <a:endParaRPr lang="en-US" sz="4400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331F4A5-3099-43BC-9B46-5A0E4898BDC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69823" y="643171"/>
          <a:ext cx="645306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E81541F-2AF0-496C-89E6-E684436B0B4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69823" y="3429000"/>
          <a:ext cx="6453063" cy="314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061200" y="2014770"/>
          <a:ext cx="4572000" cy="3143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82468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703F5DF-29A3-4911-BE33-A6D30C63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7" y="169987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8A66C6-1C22-43F7-8893-CD21F75647F8}"/>
              </a:ext>
            </a:extLst>
          </p:cNvPr>
          <p:cNvSpPr/>
          <p:nvPr/>
        </p:nvSpPr>
        <p:spPr>
          <a:xfrm>
            <a:off x="872490" y="785032"/>
            <a:ext cx="93913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>
                <a:solidFill>
                  <a:srgbClr val="92D050"/>
                </a:solidFill>
              </a:rPr>
              <a:t> SRAM using 3 Transistor Inverter</a:t>
            </a:r>
            <a:endParaRPr lang="en-US" sz="4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A209A-F235-4F40-9202-D009866F8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299" y="2606917"/>
            <a:ext cx="4301708" cy="27816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B3D44E-A5F3-465D-A728-35BD45F25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1" y="3004324"/>
            <a:ext cx="5875019" cy="22047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2FFC3B-4F5E-4447-B0CA-ECDEC7DB53F0}"/>
              </a:ext>
            </a:extLst>
          </p:cNvPr>
          <p:cNvSpPr txBox="1"/>
          <p:nvPr/>
        </p:nvSpPr>
        <p:spPr>
          <a:xfrm>
            <a:off x="220981" y="5802858"/>
            <a:ext cx="631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CNTFET-based ternary memory cell using 3 transistor inverter [2]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BD1A78-18F3-4962-8278-E5E5420AE69A}"/>
              </a:ext>
            </a:extLst>
          </p:cNvPr>
          <p:cNvSpPr txBox="1"/>
          <p:nvPr/>
        </p:nvSpPr>
        <p:spPr>
          <a:xfrm>
            <a:off x="6537960" y="5799276"/>
            <a:ext cx="522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CNTFET-based ternar inverter using 3 transistors [2]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DAD14B-1DA9-48C5-BD13-C384561FD2F3}"/>
              </a:ext>
            </a:extLst>
          </p:cNvPr>
          <p:cNvSpPr txBox="1"/>
          <p:nvPr/>
        </p:nvSpPr>
        <p:spPr>
          <a:xfrm>
            <a:off x="9581817" y="164921"/>
            <a:ext cx="26101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Lg of P1=32nm (9,0)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Lg of N1=32nm (9,0)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Lg of N2=64nm (11,0)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No of tubes 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P1=8 tubes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N1=20 tubes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N2= 2 tubes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5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8A66C6-1C22-43F7-8893-CD21F75647F8}"/>
              </a:ext>
            </a:extLst>
          </p:cNvPr>
          <p:cNvSpPr/>
          <p:nvPr/>
        </p:nvSpPr>
        <p:spPr>
          <a:xfrm>
            <a:off x="127000" y="131633"/>
            <a:ext cx="11607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 </a:t>
            </a:r>
            <a:r>
              <a:rPr lang="en-US" sz="4400">
                <a:solidFill>
                  <a:srgbClr val="92D050"/>
                </a:solidFill>
              </a:rPr>
              <a:t>SRAM using 3 Transistor Inverter write</a:t>
            </a:r>
            <a:endParaRPr lang="en-US" sz="44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719B436-D9AB-450F-8FD6-E2FDBE0194F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27000" y="4107438"/>
          <a:ext cx="5537200" cy="2613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309B97D-FB00-4F81-9611-EFFD937B22C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27000" y="1364239"/>
          <a:ext cx="5430791" cy="2613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5E1F0CB-EAE7-4215-8581-7E787F51F72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610390" y="929858"/>
          <a:ext cx="6454610" cy="2887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C3EF8E5-41BD-4B05-A17F-56DED40B5B0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763531" y="3673057"/>
          <a:ext cx="6301469" cy="2887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56303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8A66C6-1C22-43F7-8893-CD21F75647F8}"/>
              </a:ext>
            </a:extLst>
          </p:cNvPr>
          <p:cNvSpPr/>
          <p:nvPr/>
        </p:nvSpPr>
        <p:spPr>
          <a:xfrm>
            <a:off x="605790" y="132353"/>
            <a:ext cx="104962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>
                <a:solidFill>
                  <a:srgbClr val="92D050"/>
                </a:solidFill>
              </a:rPr>
              <a:t> SRAM using 3 Transistor Inverter read</a:t>
            </a:r>
            <a:endParaRPr lang="en-US" sz="4400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331F4A5-3099-43BC-9B46-5A0E4898BDC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79400" y="939428"/>
          <a:ext cx="570515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E81541F-2AF0-496C-89E6-E684436B0B4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31481" y="3581400"/>
          <a:ext cx="6185219" cy="2892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A40ED2E-139D-4075-86D4-A0002706B65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638926" y="1906758"/>
          <a:ext cx="5553074" cy="3044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92976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703F5DF-29A3-4911-BE33-A6D30C63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7" y="169987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8A66C6-1C22-43F7-8893-CD21F75647F8}"/>
              </a:ext>
            </a:extLst>
          </p:cNvPr>
          <p:cNvSpPr/>
          <p:nvPr/>
        </p:nvSpPr>
        <p:spPr>
          <a:xfrm>
            <a:off x="62834" y="83708"/>
            <a:ext cx="1169289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>
                <a:solidFill>
                  <a:srgbClr val="92D050"/>
                </a:solidFill>
              </a:rPr>
              <a:t> Comparing SNM of SRAM using 6 CNTFET STI by varying the Gate length </a:t>
            </a:r>
            <a:endParaRPr lang="en-US" sz="4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A026AF-AA53-47F7-9063-AB2F8CDC5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999" y="1537893"/>
            <a:ext cx="3911550" cy="3226956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218248" y="1849877"/>
          <a:ext cx="6625926" cy="3952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7982547"/>
              </p:ext>
            </p:extLst>
          </p:nvPr>
        </p:nvGraphicFramePr>
        <p:xfrm>
          <a:off x="586407" y="1815168"/>
          <a:ext cx="7527592" cy="4701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557003"/>
              </p:ext>
            </p:extLst>
          </p:nvPr>
        </p:nvGraphicFramePr>
        <p:xfrm>
          <a:off x="8745840" y="4864275"/>
          <a:ext cx="2806509" cy="187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0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6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3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Size(nm)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SNM(mV)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123.89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3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149.62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3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32(Paper)[1]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154.2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3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45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160.87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8280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703F5DF-29A3-4911-BE33-A6D30C63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7" y="169987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8A66C6-1C22-43F7-8893-CD21F75647F8}"/>
              </a:ext>
            </a:extLst>
          </p:cNvPr>
          <p:cNvSpPr/>
          <p:nvPr/>
        </p:nvSpPr>
        <p:spPr>
          <a:xfrm>
            <a:off x="681990" y="22074"/>
            <a:ext cx="939131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>
                <a:solidFill>
                  <a:srgbClr val="92D050"/>
                </a:solidFill>
              </a:rPr>
              <a:t> Comparing SNM of SRAM using NTI and PTI by varying the Gate length</a:t>
            </a:r>
            <a:endParaRPr lang="en-US" sz="4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E2B466-C476-4C7B-920C-60D8B3B47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307" y="1495550"/>
            <a:ext cx="3802823" cy="2494484"/>
          </a:xfrm>
          <a:prstGeom prst="rect">
            <a:avLst/>
          </a:prstGeom>
        </p:spPr>
      </p:pic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7483660"/>
              </p:ext>
            </p:extLst>
          </p:nvPr>
        </p:nvGraphicFramePr>
        <p:xfrm>
          <a:off x="785612" y="1495550"/>
          <a:ext cx="7250806" cy="5149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117003"/>
              </p:ext>
            </p:extLst>
          </p:nvPr>
        </p:nvGraphicFramePr>
        <p:xfrm>
          <a:off x="8873544" y="4520483"/>
          <a:ext cx="2794715" cy="2060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6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15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Size(nm)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SNM(mV)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15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134.27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15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157.82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15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45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180.38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5776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703F5DF-29A3-4911-BE33-A6D30C63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7" y="169987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8A66C6-1C22-43F7-8893-CD21F75647F8}"/>
              </a:ext>
            </a:extLst>
          </p:cNvPr>
          <p:cNvSpPr/>
          <p:nvPr/>
        </p:nvSpPr>
        <p:spPr>
          <a:xfrm>
            <a:off x="674370" y="132353"/>
            <a:ext cx="11430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>
                <a:solidFill>
                  <a:srgbClr val="92D050"/>
                </a:solidFill>
              </a:rPr>
              <a:t> Comparing SNM of different designs at </a:t>
            </a:r>
            <a:r>
              <a:rPr lang="en-US" sz="4400">
                <a:solidFill>
                  <a:schemeClr val="accent3">
                    <a:lumMod val="75000"/>
                  </a:schemeClr>
                </a:solidFill>
              </a:rPr>
              <a:t>Lg=32nm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97126-9DD9-425F-890E-C8D7D219EBC4}"/>
              </a:ext>
            </a:extLst>
          </p:cNvPr>
          <p:cNvSpPr txBox="1"/>
          <p:nvPr/>
        </p:nvSpPr>
        <p:spPr>
          <a:xfrm>
            <a:off x="2000250" y="5936652"/>
            <a:ext cx="5676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   SRAM using        SRAM using        SRAM using </a:t>
            </a:r>
          </a:p>
          <a:p>
            <a:r>
              <a:rPr lang="en-US"/>
              <a:t>          6 T STI                  NTI and PTI        3 T Inverter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901D1D4-EB24-472C-82E6-1E815765F0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403811"/>
              </p:ext>
            </p:extLst>
          </p:nvPr>
        </p:nvGraphicFramePr>
        <p:xfrm>
          <a:off x="1017431" y="1390919"/>
          <a:ext cx="6851561" cy="4411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64245"/>
              </p:ext>
            </p:extLst>
          </p:nvPr>
        </p:nvGraphicFramePr>
        <p:xfrm>
          <a:off x="8300016" y="2070324"/>
          <a:ext cx="3417570" cy="27236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8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6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n-lt"/>
                        </a:rPr>
                        <a:t>Design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n-lt"/>
                        </a:rPr>
                        <a:t>SNM(mV)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73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SRAM using 6T STI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>
                          <a:effectLst/>
                          <a:latin typeface="+mn-lt"/>
                        </a:rPr>
                        <a:t>149.62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SRAM</a:t>
                      </a:r>
                      <a:r>
                        <a:rPr lang="en-US" sz="2000" b="0" i="0" u="none" strike="noStrike" baseline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using NTI and PTI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>
                          <a:effectLst/>
                          <a:latin typeface="+mn-lt"/>
                        </a:rPr>
                        <a:t>157.82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SRAM</a:t>
                      </a:r>
                      <a:r>
                        <a:rPr lang="en-US" sz="2000" b="0" i="0" u="none" strike="noStrike" baseline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using 3T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84.87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9848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703F5DF-29A3-4911-BE33-A6D30C63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7" y="169987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8A66C6-1C22-43F7-8893-CD21F75647F8}"/>
              </a:ext>
            </a:extLst>
          </p:cNvPr>
          <p:cNvSpPr/>
          <p:nvPr/>
        </p:nvSpPr>
        <p:spPr>
          <a:xfrm>
            <a:off x="180304" y="132353"/>
            <a:ext cx="1192406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>
                <a:solidFill>
                  <a:srgbClr val="92D050"/>
                </a:solidFill>
              </a:rPr>
              <a:t> Comparing average standby power of different designs at </a:t>
            </a:r>
            <a:r>
              <a:rPr lang="en-US" sz="4400">
                <a:solidFill>
                  <a:schemeClr val="accent3">
                    <a:lumMod val="75000"/>
                  </a:schemeClr>
                </a:solidFill>
              </a:rPr>
              <a:t>Lg=32nm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7" y="1709778"/>
            <a:ext cx="6864439" cy="4781173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322849"/>
              </p:ext>
            </p:extLst>
          </p:nvPr>
        </p:nvGraphicFramePr>
        <p:xfrm>
          <a:off x="7773670" y="2738905"/>
          <a:ext cx="4330700" cy="30437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0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Design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Average standby power(Watt)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SRAM using 6T STI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1.82E-07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SRAM using NTI and PTI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1.03E-07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SRAM using 3 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4.85E-08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519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703F5DF-29A3-4911-BE33-A6D30C63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7" y="169987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8A66C6-1C22-43F7-8893-CD21F75647F8}"/>
              </a:ext>
            </a:extLst>
          </p:cNvPr>
          <p:cNvSpPr/>
          <p:nvPr/>
        </p:nvSpPr>
        <p:spPr>
          <a:xfrm>
            <a:off x="62834" y="83708"/>
            <a:ext cx="116928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>
                <a:solidFill>
                  <a:srgbClr val="92D050"/>
                </a:solidFill>
              </a:rPr>
              <a:t> Conclusion of different designs</a:t>
            </a:r>
            <a:endParaRPr lang="en-US" sz="440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218248" y="1849877"/>
          <a:ext cx="6625926" cy="3952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03048" y="4971319"/>
            <a:ext cx="10587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SRAM using NTI and PTI has the highest SNM amongst the three designs but has higher average standby power than SRAM using 3T so there exists a tradeoff between SNM and average standby power when using different designs of ternary SRAM.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087291"/>
              </p:ext>
            </p:extLst>
          </p:nvPr>
        </p:nvGraphicFramePr>
        <p:xfrm>
          <a:off x="1218248" y="1711582"/>
          <a:ext cx="4525729" cy="31675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4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1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8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n-lt"/>
                        </a:rPr>
                        <a:t>Design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n-lt"/>
                        </a:rPr>
                        <a:t>SNM(mV)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0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SRAM using 6T STI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>
                          <a:effectLst/>
                          <a:latin typeface="+mn-lt"/>
                        </a:rPr>
                        <a:t>149.62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SRAM</a:t>
                      </a:r>
                      <a:r>
                        <a:rPr lang="en-US" sz="2000" b="0" i="0" u="none" strike="noStrike" baseline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using NTI and PTI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>
                          <a:effectLst/>
                          <a:latin typeface="+mn-lt"/>
                        </a:rPr>
                        <a:t>157.82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43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SRAM</a:t>
                      </a:r>
                      <a:r>
                        <a:rPr lang="en-US" sz="2000" b="0" i="0" u="none" strike="noStrike" baseline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using 3T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84.87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385801"/>
              </p:ext>
            </p:extLst>
          </p:nvPr>
        </p:nvGraphicFramePr>
        <p:xfrm>
          <a:off x="6609051" y="1711580"/>
          <a:ext cx="4492956" cy="30437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0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2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0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Design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Average standby power(Watt)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SRAM using 6T STI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1.82E-07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SRAM using NTI and PTI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1.03E-07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SRAM using 3 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4.85E-08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12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ADF779-1566-4479-8E96-21E78FC43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86890"/>
            <a:ext cx="4686300" cy="3819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286C0F-1F75-487D-A122-062FD3AA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1526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92D050"/>
                </a:solidFill>
              </a:rPr>
              <a:t>Ternary logic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069C3-34ED-4090-B804-8832D9F86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978" y="2132346"/>
            <a:ext cx="3267075" cy="1438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53E193-797A-4546-9117-6E3A0FD6340F}"/>
              </a:ext>
            </a:extLst>
          </p:cNvPr>
          <p:cNvSpPr txBox="1"/>
          <p:nvPr/>
        </p:nvSpPr>
        <p:spPr>
          <a:xfrm>
            <a:off x="5895474" y="4042611"/>
            <a:ext cx="3378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y0=Negative Ternary Inverter</a:t>
            </a:r>
          </a:p>
          <a:p>
            <a:r>
              <a:rPr lang="en-US"/>
              <a:t>y1=Standard Ternary Inverter</a:t>
            </a:r>
          </a:p>
          <a:p>
            <a:r>
              <a:rPr lang="en-US"/>
              <a:t>y2=Positive Ternary Inverter</a:t>
            </a:r>
          </a:p>
        </p:txBody>
      </p:sp>
    </p:spTree>
    <p:extLst>
      <p:ext uri="{BB962C8B-B14F-4D97-AF65-F5344CB8AC3E}">
        <p14:creationId xmlns:p14="http://schemas.microsoft.com/office/powerpoint/2010/main" val="7464444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703F5DF-29A3-4911-BE33-A6D30C63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7" y="169987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8A66C6-1C22-43F7-8893-CD21F75647F8}"/>
              </a:ext>
            </a:extLst>
          </p:cNvPr>
          <p:cNvSpPr/>
          <p:nvPr/>
        </p:nvSpPr>
        <p:spPr>
          <a:xfrm>
            <a:off x="225778" y="132353"/>
            <a:ext cx="118646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>
                <a:solidFill>
                  <a:srgbClr val="92D050"/>
                </a:solidFill>
              </a:rPr>
              <a:t> Comparing SNM of SRAM at different Temperature</a:t>
            </a:r>
            <a:endParaRPr lang="en-US" sz="440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720D0C5-16EE-484B-9677-3A35A7B2B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401996"/>
              </p:ext>
            </p:extLst>
          </p:nvPr>
        </p:nvGraphicFramePr>
        <p:xfrm>
          <a:off x="8255359" y="1729075"/>
          <a:ext cx="3504325" cy="4616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4325">
                  <a:extLst>
                    <a:ext uri="{9D8B030D-6E8A-4147-A177-3AD203B41FA5}">
                      <a16:colId xmlns:a16="http://schemas.microsoft.com/office/drawing/2014/main" val="2782908769"/>
                    </a:ext>
                  </a:extLst>
                </a:gridCol>
                <a:gridCol w="1015000">
                  <a:extLst>
                    <a:ext uri="{9D8B030D-6E8A-4147-A177-3AD203B41FA5}">
                      <a16:colId xmlns:a16="http://schemas.microsoft.com/office/drawing/2014/main" val="3560996920"/>
                    </a:ext>
                  </a:extLst>
                </a:gridCol>
                <a:gridCol w="1015000">
                  <a:extLst>
                    <a:ext uri="{9D8B030D-6E8A-4147-A177-3AD203B41FA5}">
                      <a16:colId xmlns:a16="http://schemas.microsoft.com/office/drawing/2014/main" val="52373713"/>
                    </a:ext>
                  </a:extLst>
                </a:gridCol>
              </a:tblGrid>
              <a:tr h="653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Type(size)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0" marR="5150" marT="51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SNM in mV at 25C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0" marR="5150" marT="51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SNM in mV at 100C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0" marR="5150" marT="5150" marB="0" anchor="ctr"/>
                </a:tc>
                <a:extLst>
                  <a:ext uri="{0D108BD9-81ED-4DB2-BD59-A6C34878D82A}">
                    <a16:rowId xmlns:a16="http://schemas.microsoft.com/office/drawing/2014/main" val="699573636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SRAM(20nm)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0" marR="5150" marT="51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>
                          <a:effectLst/>
                        </a:rPr>
                        <a:t>123.89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0" marR="5150" marT="51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104.80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0" marR="5150" marT="5150" marB="0" anchor="ctr"/>
                </a:tc>
                <a:extLst>
                  <a:ext uri="{0D108BD9-81ED-4DB2-BD59-A6C34878D82A}">
                    <a16:rowId xmlns:a16="http://schemas.microsoft.com/office/drawing/2014/main" val="3297396987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SRAM(32nm)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0" marR="5150" marT="51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0" marR="5150" marT="51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0" marR="5150" marT="5150" marB="0" anchor="ctr"/>
                </a:tc>
                <a:extLst>
                  <a:ext uri="{0D108BD9-81ED-4DB2-BD59-A6C34878D82A}">
                    <a16:rowId xmlns:a16="http://schemas.microsoft.com/office/drawing/2014/main" val="2002864094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SRAM(45nm)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0" marR="5150" marT="51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160.87</a:t>
                      </a:r>
                    </a:p>
                  </a:txBody>
                  <a:tcPr marL="5150" marR="5150" marT="51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132.59</a:t>
                      </a:r>
                    </a:p>
                  </a:txBody>
                  <a:tcPr marL="5150" marR="5150" marT="5150" marB="0" anchor="ctr"/>
                </a:tc>
                <a:extLst>
                  <a:ext uri="{0D108BD9-81ED-4DB2-BD59-A6C34878D82A}">
                    <a16:rowId xmlns:a16="http://schemas.microsoft.com/office/drawing/2014/main" val="3633454167"/>
                  </a:ext>
                </a:extLst>
              </a:tr>
              <a:tr h="10865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SRAM using 3T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0" marR="5150" marT="51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85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0" marR="5150" marT="51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49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0" marR="5150" marT="5150" marB="0" anchor="ctr"/>
                </a:tc>
                <a:extLst>
                  <a:ext uri="{0D108BD9-81ED-4DB2-BD59-A6C34878D82A}">
                    <a16:rowId xmlns:a16="http://schemas.microsoft.com/office/drawing/2014/main" val="3492133050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905243"/>
              </p:ext>
            </p:extLst>
          </p:nvPr>
        </p:nvGraphicFramePr>
        <p:xfrm>
          <a:off x="586408" y="1390918"/>
          <a:ext cx="7490792" cy="5293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67123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703F5DF-29A3-4911-BE33-A6D30C63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7" y="169987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8A66C6-1C22-43F7-8893-CD21F75647F8}"/>
              </a:ext>
            </a:extLst>
          </p:cNvPr>
          <p:cNvSpPr/>
          <p:nvPr/>
        </p:nvSpPr>
        <p:spPr>
          <a:xfrm>
            <a:off x="586407" y="109493"/>
            <a:ext cx="1101918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>
                <a:solidFill>
                  <a:srgbClr val="92D050"/>
                </a:solidFill>
              </a:rPr>
              <a:t>Standby power of SRAM using 6 CNTFET STI by varying the Gate length at 25C</a:t>
            </a:r>
            <a:endParaRPr lang="en-US" sz="4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A026AF-AA53-47F7-9063-AB2F8CDC5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276" y="1495550"/>
            <a:ext cx="3295317" cy="197601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980913"/>
              </p:ext>
            </p:extLst>
          </p:nvPr>
        </p:nvGraphicFramePr>
        <p:xfrm>
          <a:off x="7547020" y="3621627"/>
          <a:ext cx="4134118" cy="3191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98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5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power in watt at 25C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20nm(0)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3.60E-08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20nm(1)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3.74E-07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20nm(2)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7.76E-08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32nm(0)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1.90E-09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32nm(1)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1.90E-09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32nm(2)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5.43E-07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45nm(0)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1.02E-09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45nm(1)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5.81E-07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45nm(2)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1.21E-08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151021"/>
              </p:ext>
            </p:extLst>
          </p:nvPr>
        </p:nvGraphicFramePr>
        <p:xfrm>
          <a:off x="373487" y="1738648"/>
          <a:ext cx="6825803" cy="4597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9185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703F5DF-29A3-4911-BE33-A6D30C63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7" y="169987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8A66C6-1C22-43F7-8893-CD21F75647F8}"/>
              </a:ext>
            </a:extLst>
          </p:cNvPr>
          <p:cNvSpPr/>
          <p:nvPr/>
        </p:nvSpPr>
        <p:spPr>
          <a:xfrm>
            <a:off x="586407" y="109493"/>
            <a:ext cx="1101918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>
                <a:solidFill>
                  <a:srgbClr val="92D050"/>
                </a:solidFill>
              </a:rPr>
              <a:t>Standby power of SRAM using 6 CNTFET STI by varying the Gate length at 100C</a:t>
            </a:r>
            <a:endParaRPr lang="en-US" sz="4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A026AF-AA53-47F7-9063-AB2F8CDC5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261" y="1405741"/>
            <a:ext cx="3295317" cy="2356927"/>
          </a:xfrm>
          <a:prstGeom prst="rect">
            <a:avLst/>
          </a:prstGeom>
        </p:spPr>
      </p:pic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7869062"/>
              </p:ext>
            </p:extLst>
          </p:nvPr>
        </p:nvGraphicFramePr>
        <p:xfrm>
          <a:off x="927279" y="2057399"/>
          <a:ext cx="7454721" cy="417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730191"/>
              </p:ext>
            </p:extLst>
          </p:nvPr>
        </p:nvGraphicFramePr>
        <p:xfrm>
          <a:off x="8512935" y="3762666"/>
          <a:ext cx="2833351" cy="2818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7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8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Size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Power in watt at 100C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8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20nm(0)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1.81E-09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8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20nm(1)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6.57E-07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8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20nm(2)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1.14E-08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8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32nm(0)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3.02E-09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8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32nm(1)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2.78E-09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8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32nm(2)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3.02E-07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8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45nm(0)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3.06E-09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8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45nm(1)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8.58E-07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8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45nm(2)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1.08E-08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9035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703F5DF-29A3-4911-BE33-A6D30C63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7" y="169987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8A66C6-1C22-43F7-8893-CD21F75647F8}"/>
              </a:ext>
            </a:extLst>
          </p:cNvPr>
          <p:cNvSpPr/>
          <p:nvPr/>
        </p:nvSpPr>
        <p:spPr>
          <a:xfrm>
            <a:off x="708660" y="132353"/>
            <a:ext cx="1039334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>
                <a:solidFill>
                  <a:srgbClr val="92D050"/>
                </a:solidFill>
              </a:rPr>
              <a:t> Standby power of SRAM using NTI and PTI by varying the Gate length at 25C</a:t>
            </a:r>
            <a:endParaRPr lang="en-US" sz="4400"/>
          </a:p>
          <a:p>
            <a:endParaRPr lang="en-US" sz="4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21CC41-5188-4B59-A3AC-60651A957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404" y="1623060"/>
            <a:ext cx="3766189" cy="2247966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026848"/>
              </p:ext>
            </p:extLst>
          </p:nvPr>
        </p:nvGraphicFramePr>
        <p:xfrm>
          <a:off x="8474298" y="3876543"/>
          <a:ext cx="3425782" cy="2820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8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Size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Power</a:t>
                      </a:r>
                      <a:r>
                        <a:rPr lang="en-US" sz="1200" u="none" strike="noStrike" baseline="0">
                          <a:effectLst/>
                        </a:rPr>
                        <a:t> in</a:t>
                      </a:r>
                      <a:r>
                        <a:rPr lang="en-US" sz="1200" u="none" strike="noStrike">
                          <a:effectLst/>
                        </a:rPr>
                        <a:t> at 25C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20nm(0)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4.68E-09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20nm(1)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2.45E-07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20nm(2)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7.46E-09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04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32nm(0)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3.02E-09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04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32nm(1)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2.78E-09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04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32nm(2)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3.02E-07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04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45nm(0)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6.28E-08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04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45nm(1)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7.40E-07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04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45nm(2)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1.07E-07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9087865"/>
              </p:ext>
            </p:extLst>
          </p:nvPr>
        </p:nvGraphicFramePr>
        <p:xfrm>
          <a:off x="586407" y="1978818"/>
          <a:ext cx="6749411" cy="435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052336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703F5DF-29A3-4911-BE33-A6D30C63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7" y="169987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8A66C6-1C22-43F7-8893-CD21F75647F8}"/>
              </a:ext>
            </a:extLst>
          </p:cNvPr>
          <p:cNvSpPr/>
          <p:nvPr/>
        </p:nvSpPr>
        <p:spPr>
          <a:xfrm>
            <a:off x="708660" y="132353"/>
            <a:ext cx="1039334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>
                <a:solidFill>
                  <a:srgbClr val="92D050"/>
                </a:solidFill>
              </a:rPr>
              <a:t> Standby power of SRAM using NTI and PTI by varying the Gate length at 100C</a:t>
            </a:r>
            <a:endParaRPr lang="en-US" sz="4400"/>
          </a:p>
          <a:p>
            <a:endParaRPr lang="en-US" sz="4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21CC41-5188-4B59-A3AC-60651A957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404" y="1623060"/>
            <a:ext cx="3766189" cy="2247966"/>
          </a:xfrm>
          <a:prstGeom prst="rect">
            <a:avLst/>
          </a:prstGeom>
        </p:spPr>
      </p:pic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9118942"/>
              </p:ext>
            </p:extLst>
          </p:nvPr>
        </p:nvGraphicFramePr>
        <p:xfrm>
          <a:off x="586408" y="2057399"/>
          <a:ext cx="6749410" cy="4472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937286"/>
              </p:ext>
            </p:extLst>
          </p:nvPr>
        </p:nvGraphicFramePr>
        <p:xfrm>
          <a:off x="8123975" y="3998536"/>
          <a:ext cx="2797310" cy="25310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5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Size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power in watt at 100C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20nm(0)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1.35E-09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20nm(1)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1.24E-06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2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20nm(2)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1.73E-08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2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32nm(0)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1.33E-08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2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32nm(1)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9.70E-07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2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32nm(2)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4.90E-09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45nm(0)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2.88E-09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45nm(1)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5.58E-07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8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45nm(2)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1.04E-08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8322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703F5DF-29A3-4911-BE33-A6D30C63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7" y="169987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8A66C6-1C22-43F7-8893-CD21F75647F8}"/>
              </a:ext>
            </a:extLst>
          </p:cNvPr>
          <p:cNvSpPr/>
          <p:nvPr/>
        </p:nvSpPr>
        <p:spPr>
          <a:xfrm>
            <a:off x="274320" y="132353"/>
            <a:ext cx="1082768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>
                <a:solidFill>
                  <a:srgbClr val="92D050"/>
                </a:solidFill>
              </a:rPr>
              <a:t>  Standby power of SRAM using 3 transistor Inverter at 25C</a:t>
            </a:r>
            <a:endParaRPr lang="en-US" sz="4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84B658-693A-4BAE-BBC2-26A918568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786" y="1195751"/>
            <a:ext cx="4301708" cy="240287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D47EE6-9D6D-481C-8686-63055BA82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43249"/>
              </p:ext>
            </p:extLst>
          </p:nvPr>
        </p:nvGraphicFramePr>
        <p:xfrm>
          <a:off x="8602132" y="3799269"/>
          <a:ext cx="3285068" cy="26123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6539">
                  <a:extLst>
                    <a:ext uri="{9D8B030D-6E8A-4147-A177-3AD203B41FA5}">
                      <a16:colId xmlns:a16="http://schemas.microsoft.com/office/drawing/2014/main" val="2542789677"/>
                    </a:ext>
                  </a:extLst>
                </a:gridCol>
                <a:gridCol w="1638529">
                  <a:extLst>
                    <a:ext uri="{9D8B030D-6E8A-4147-A177-3AD203B41FA5}">
                      <a16:colId xmlns:a16="http://schemas.microsoft.com/office/drawing/2014/main" val="4043515482"/>
                    </a:ext>
                  </a:extLst>
                </a:gridCol>
              </a:tblGrid>
              <a:tr h="9165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Power in watt at 25C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2663979"/>
                  </a:ext>
                </a:extLst>
              </a:tr>
              <a:tr h="565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6.93E-08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4989469"/>
                  </a:ext>
                </a:extLst>
              </a:tr>
              <a:tr h="565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7.40E-08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497759"/>
                  </a:ext>
                </a:extLst>
              </a:tr>
              <a:tr h="565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2.20E-09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5222285"/>
                  </a:ext>
                </a:extLst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998133"/>
              </p:ext>
            </p:extLst>
          </p:nvPr>
        </p:nvGraphicFramePr>
        <p:xfrm>
          <a:off x="746975" y="2057399"/>
          <a:ext cx="6709893" cy="4116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331117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703F5DF-29A3-4911-BE33-A6D30C63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7" y="169987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8A66C6-1C22-43F7-8893-CD21F75647F8}"/>
              </a:ext>
            </a:extLst>
          </p:cNvPr>
          <p:cNvSpPr/>
          <p:nvPr/>
        </p:nvSpPr>
        <p:spPr>
          <a:xfrm>
            <a:off x="274320" y="132353"/>
            <a:ext cx="1082768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>
                <a:solidFill>
                  <a:srgbClr val="92D050"/>
                </a:solidFill>
              </a:rPr>
              <a:t>  Standby power of SRAM using 3 transistor Inverter at 100C</a:t>
            </a:r>
            <a:endParaRPr lang="en-US" sz="4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84B658-693A-4BAE-BBC2-26A918568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504" y="1207039"/>
            <a:ext cx="4301708" cy="2402876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C6E4A83-4F25-42DA-B4FB-1C518E69FE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2323985"/>
              </p:ext>
            </p:extLst>
          </p:nvPr>
        </p:nvGraphicFramePr>
        <p:xfrm>
          <a:off x="274321" y="1559815"/>
          <a:ext cx="7182183" cy="4924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DC9324-EBC3-451E-B14B-A36A5D9A0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798481"/>
              </p:ext>
            </p:extLst>
          </p:nvPr>
        </p:nvGraphicFramePr>
        <p:xfrm>
          <a:off x="8003822" y="4100946"/>
          <a:ext cx="3754390" cy="23441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0263">
                  <a:extLst>
                    <a:ext uri="{9D8B030D-6E8A-4147-A177-3AD203B41FA5}">
                      <a16:colId xmlns:a16="http://schemas.microsoft.com/office/drawing/2014/main" val="4064511912"/>
                    </a:ext>
                  </a:extLst>
                </a:gridCol>
                <a:gridCol w="2214127">
                  <a:extLst>
                    <a:ext uri="{9D8B030D-6E8A-4147-A177-3AD203B41FA5}">
                      <a16:colId xmlns:a16="http://schemas.microsoft.com/office/drawing/2014/main" val="1884860691"/>
                    </a:ext>
                  </a:extLst>
                </a:gridCol>
              </a:tblGrid>
              <a:tr h="8963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Logic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Power in watt at 100C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22288"/>
                  </a:ext>
                </a:extLst>
              </a:tr>
              <a:tr h="4826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1.89E-07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69947284"/>
                  </a:ext>
                </a:extLst>
              </a:tr>
              <a:tr h="4826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1.88E-07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15634974"/>
                  </a:ext>
                </a:extLst>
              </a:tr>
              <a:tr h="4826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1.89E-09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82532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5515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703F5DF-29A3-4911-BE33-A6D30C63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7" y="169987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8A66C6-1C22-43F7-8893-CD21F75647F8}"/>
              </a:ext>
            </a:extLst>
          </p:cNvPr>
          <p:cNvSpPr/>
          <p:nvPr/>
        </p:nvSpPr>
        <p:spPr>
          <a:xfrm>
            <a:off x="62834" y="83708"/>
            <a:ext cx="116928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>
                <a:solidFill>
                  <a:srgbClr val="92D050"/>
                </a:solidFill>
              </a:rPr>
              <a:t> Conclusion of SRAM using 6 CNTFET STI</a:t>
            </a:r>
            <a:endParaRPr lang="en-US" sz="4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A026AF-AA53-47F7-9063-AB2F8CDC5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999" y="1537893"/>
            <a:ext cx="3911550" cy="3226956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218248" y="1849877"/>
          <a:ext cx="6625926" cy="3952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305386"/>
              </p:ext>
            </p:extLst>
          </p:nvPr>
        </p:nvGraphicFramePr>
        <p:xfrm>
          <a:off x="1218248" y="2043802"/>
          <a:ext cx="3804513" cy="1797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3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1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5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SIZE(nm)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SNM(mV)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123.89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149.62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32(Paper)[1]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154.2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5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45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160.87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781981"/>
              </p:ext>
            </p:extLst>
          </p:nvPr>
        </p:nvGraphicFramePr>
        <p:xfrm>
          <a:off x="5245099" y="2043802"/>
          <a:ext cx="3113290" cy="17978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SIZE (nm)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Standby</a:t>
                      </a:r>
                      <a:r>
                        <a:rPr lang="en-US" sz="2000" u="none" strike="noStrike" baseline="0">
                          <a:effectLst/>
                        </a:rPr>
                        <a:t> p</a:t>
                      </a:r>
                      <a:r>
                        <a:rPr lang="en-US" sz="2000" u="none" strike="noStrike">
                          <a:effectLst/>
                        </a:rPr>
                        <a:t>ower in watt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1.63E-07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1.82E-07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1.98E-07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03048" y="4971319"/>
            <a:ext cx="10587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As we scale down technology SNM reduces which is a disadvantage but the standby power consumption also reduces so there exists tradeoff between SNM and power as we scale down technology</a:t>
            </a:r>
          </a:p>
        </p:txBody>
      </p:sp>
    </p:spTree>
    <p:extLst>
      <p:ext uri="{BB962C8B-B14F-4D97-AF65-F5344CB8AC3E}">
        <p14:creationId xmlns:p14="http://schemas.microsoft.com/office/powerpoint/2010/main" val="12384780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703F5DF-29A3-4911-BE33-A6D30C63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7" y="169987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8A66C6-1C22-43F7-8893-CD21F75647F8}"/>
              </a:ext>
            </a:extLst>
          </p:cNvPr>
          <p:cNvSpPr/>
          <p:nvPr/>
        </p:nvSpPr>
        <p:spPr>
          <a:xfrm>
            <a:off x="62834" y="83708"/>
            <a:ext cx="116928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>
                <a:solidFill>
                  <a:srgbClr val="92D050"/>
                </a:solidFill>
              </a:rPr>
              <a:t> Conclusion of SRAM using NTI and PTI</a:t>
            </a:r>
            <a:endParaRPr lang="en-US" sz="440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218248" y="1849877"/>
          <a:ext cx="6625926" cy="3952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03048" y="4971319"/>
            <a:ext cx="10587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As we scale down technology SNM reduces which is a disadvantage but the standby power consumption also reduces so there exists tradeoff between SNM and power as we scale down technology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191329"/>
              </p:ext>
            </p:extLst>
          </p:nvPr>
        </p:nvGraphicFramePr>
        <p:xfrm>
          <a:off x="1577939" y="2043802"/>
          <a:ext cx="2794715" cy="2060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6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15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Size(nm)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SNM(mV)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15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134.27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15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157.82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15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45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180.38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156165"/>
              </p:ext>
            </p:extLst>
          </p:nvPr>
        </p:nvGraphicFramePr>
        <p:xfrm>
          <a:off x="5058378" y="2069560"/>
          <a:ext cx="3000995" cy="2034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6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SIZE (nm)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Power in watt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8.57E-08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1.03E-07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3.03E-07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FA21CC41-5188-4B59-A3AC-60651A957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811" y="1849877"/>
            <a:ext cx="3766189" cy="224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160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1E15-2AA9-4BA2-A623-A6F7E206C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37" y="352246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53AF3-03F1-46B2-B8C0-8029B2A0F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6595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Design of a Ternary Memory Cell Using CNTFETs</a:t>
            </a:r>
            <a:br>
              <a:rPr lang="en-US" dirty="0"/>
            </a:br>
            <a:r>
              <a:rPr lang="en-US" dirty="0"/>
              <a:t>Sheng Lin</a:t>
            </a:r>
            <a:r>
              <a:rPr lang="en-US" i="1" dirty="0"/>
              <a:t>, Student Member, IEEE</a:t>
            </a:r>
            <a:r>
              <a:rPr lang="en-US" dirty="0"/>
              <a:t>, Yong-Bin Kim</a:t>
            </a:r>
            <a:r>
              <a:rPr lang="en-US" i="1" dirty="0"/>
              <a:t>, Senior Member, IEEE</a:t>
            </a:r>
            <a:r>
              <a:rPr lang="en-US" dirty="0"/>
              <a:t>, and </a:t>
            </a:r>
            <a:r>
              <a:rPr lang="en-US" dirty="0" err="1"/>
              <a:t>Fabrizio</a:t>
            </a:r>
            <a:r>
              <a:rPr lang="en-US" dirty="0"/>
              <a:t> Lombardi</a:t>
            </a:r>
            <a:r>
              <a:rPr lang="en-US" i="1" dirty="0"/>
              <a:t>, Fellow, IEEE</a:t>
            </a:r>
            <a:r>
              <a:rPr lang="en-US" dirty="0"/>
              <a:t>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 of a ternary static memory cell using carbon nanotube-based transistors K. You, K. Nepal Department of Electrical Engineering, </a:t>
            </a:r>
            <a:r>
              <a:rPr lang="en-US" dirty="0" err="1"/>
              <a:t>Bucknell</a:t>
            </a:r>
            <a:r>
              <a:rPr lang="en-US" dirty="0"/>
              <a:t> University, Lewisburg, PA 17837, USA </a:t>
            </a:r>
            <a:br>
              <a:rPr lang="en-US" dirty="0"/>
            </a:b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2015 </a:t>
            </a:r>
            <a:r>
              <a:rPr lang="en-US" dirty="0" err="1"/>
              <a:t>Interational</a:t>
            </a:r>
            <a:r>
              <a:rPr lang="en-US" dirty="0"/>
              <a:t> Conference on </a:t>
            </a:r>
            <a:r>
              <a:rPr lang="en-US" dirty="0" err="1"/>
              <a:t>Communication,Control</a:t>
            </a:r>
            <a:r>
              <a:rPr lang="en-US" dirty="0"/>
              <a:t> and Intelligent Systems (CCIS)</a:t>
            </a:r>
            <a:br>
              <a:rPr lang="en-US" dirty="0"/>
            </a:br>
            <a:r>
              <a:rPr lang="en-US" dirty="0"/>
              <a:t>Design, Analysis and Comparison between CNTFET</a:t>
            </a:r>
            <a:br>
              <a:rPr lang="en-US" dirty="0"/>
            </a:br>
            <a:r>
              <a:rPr lang="en-US" dirty="0"/>
              <a:t>Based </a:t>
            </a:r>
            <a:r>
              <a:rPr lang="en-US" dirty="0" err="1"/>
              <a:t>Terary</a:t>
            </a:r>
            <a:r>
              <a:rPr lang="en-US" dirty="0"/>
              <a:t> SRAM Cell and PCRAM </a:t>
            </a:r>
            <a:r>
              <a:rPr lang="en-US"/>
              <a:t>Cell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 Novel CNTFET-Based Ternary Logic Gate Design Sheng Lin, Yong-Bin Kim and Fabrizio Lombardi Department of Electrical and Computer Engineering Northeastern University Boston, MA, USA </a:t>
            </a:r>
            <a:br>
              <a:rPr lang="en-US" dirty="0"/>
            </a:br>
            <a:br>
              <a:rPr lang="en-US" dirty="0"/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32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F5B1-1504-49C6-8382-D06D9203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6515"/>
          </a:xfrm>
        </p:spPr>
        <p:txBody>
          <a:bodyPr/>
          <a:lstStyle/>
          <a:p>
            <a:r>
              <a:rPr lang="en-US" b="1">
                <a:solidFill>
                  <a:srgbClr val="92D050"/>
                </a:solidFill>
              </a:rPr>
              <a:t>Objectives</a:t>
            </a:r>
            <a:br>
              <a:rPr lang="en-US" b="1">
                <a:solidFill>
                  <a:srgbClr val="002060"/>
                </a:solidFill>
              </a:rPr>
            </a:br>
            <a:endParaRPr lang="en-US" b="1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AA488-77A1-40F3-BC32-D40F8674E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" y="1966557"/>
            <a:ext cx="11555730" cy="2125771"/>
          </a:xfrm>
        </p:spPr>
        <p:txBody>
          <a:bodyPr>
            <a:normAutofit fontScale="47500" lnSpcReduction="20000"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5500">
                <a:solidFill>
                  <a:srgbClr val="002060"/>
                </a:solidFill>
              </a:rPr>
              <a:t>Studying about the basics of Carbon Nanotubes and Carbon Nanotubes FET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5500">
                <a:solidFill>
                  <a:srgbClr val="002060"/>
                </a:solidFill>
              </a:rPr>
              <a:t>Setting up of environment.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5500">
                <a:solidFill>
                  <a:srgbClr val="002060"/>
                </a:solidFill>
              </a:rPr>
              <a:t>Getting familiar with the HSPICE 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5500">
                <a:solidFill>
                  <a:srgbClr val="002060"/>
                </a:solidFill>
              </a:rPr>
              <a:t>HSPICE simulation of various design models of Standard Ternary Inverter using CNTFET and their comparison.</a:t>
            </a:r>
          </a:p>
          <a:p>
            <a:pPr marL="0" indent="0">
              <a:buNone/>
            </a:pPr>
            <a:endParaRPr lang="en-US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3C50D2-EA36-4A5E-9E8A-33323ED32659}"/>
              </a:ext>
            </a:extLst>
          </p:cNvPr>
          <p:cNvSpPr txBox="1"/>
          <p:nvPr/>
        </p:nvSpPr>
        <p:spPr>
          <a:xfrm>
            <a:off x="548640" y="1445418"/>
            <a:ext cx="30403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>
                <a:solidFill>
                  <a:srgbClr val="00B050"/>
                </a:solidFill>
              </a:rPr>
              <a:t>Phase-1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54EBD8-E340-4AB2-94B6-300B6AA09DF4}"/>
              </a:ext>
            </a:extLst>
          </p:cNvPr>
          <p:cNvSpPr txBox="1"/>
          <p:nvPr/>
        </p:nvSpPr>
        <p:spPr>
          <a:xfrm>
            <a:off x="548640" y="3989814"/>
            <a:ext cx="30403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>
                <a:solidFill>
                  <a:srgbClr val="00B050"/>
                </a:solidFill>
              </a:rPr>
              <a:t>Phase-2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7C560A-E355-4B82-975D-3B070A180D04}"/>
              </a:ext>
            </a:extLst>
          </p:cNvPr>
          <p:cNvSpPr txBox="1"/>
          <p:nvPr/>
        </p:nvSpPr>
        <p:spPr>
          <a:xfrm>
            <a:off x="87630" y="4547033"/>
            <a:ext cx="114300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600">
                <a:solidFill>
                  <a:srgbClr val="002060"/>
                </a:solidFill>
              </a:rPr>
              <a:t>HSPICE simulation of ternary circuits using MOSFET.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600">
                <a:solidFill>
                  <a:srgbClr val="002060"/>
                </a:solidFill>
              </a:rPr>
              <a:t> HSPICE simulation of SRAM using various cross-coupled Standard Ternary Inverter using CNTFET.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600">
                <a:solidFill>
                  <a:srgbClr val="002060"/>
                </a:solidFill>
              </a:rPr>
              <a:t>Comparison Of the SRAM made using CNTFET varying the various parameters.</a:t>
            </a:r>
            <a:endParaRPr lang="en-US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2664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 you">
            <a:extLst>
              <a:ext uri="{FF2B5EF4-FFF2-40B4-BE49-F238E27FC236}">
                <a16:creationId xmlns:a16="http://schemas.microsoft.com/office/drawing/2014/main" id="{DEF4EDDE-999A-470C-B46E-7A083AF77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63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E8B2-180C-46C2-95E4-FED9AA03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92D050"/>
                </a:solidFill>
              </a:rPr>
              <a:t>Methodology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3B541A-98FD-4647-89D8-47FA74929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491" y="1176098"/>
            <a:ext cx="3342857" cy="5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9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E6373-C72B-404E-B326-7AD07D6E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92D050"/>
                </a:solidFill>
              </a:rPr>
              <a:t>Work done till Phase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BA105-069A-46B3-AE8B-8D6977AB5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41" y="1690688"/>
            <a:ext cx="11620683" cy="4954432"/>
          </a:xfrm>
        </p:spPr>
        <p:txBody>
          <a:bodyPr>
            <a:normAutofit fontScale="4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7000">
                <a:solidFill>
                  <a:srgbClr val="002060"/>
                </a:solidFill>
              </a:rPr>
              <a:t>Studying about the basics of Carbon Nanotubes and Carbon Nanotubes FET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7000">
                <a:solidFill>
                  <a:srgbClr val="002060"/>
                </a:solidFill>
              </a:rPr>
              <a:t>Reading of research papers-</a:t>
            </a:r>
          </a:p>
          <a:p>
            <a:pPr marL="514350" indent="-514350">
              <a:buFont typeface="+mj-lt"/>
              <a:buAutoNum type="arabicPeriod"/>
            </a:pPr>
            <a:endParaRPr lang="en-US" sz="700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7000">
                <a:solidFill>
                  <a:srgbClr val="002060"/>
                </a:solidFill>
              </a:rPr>
              <a:t>A Novel CNTFET-Based Ternary Logic Gate Design by Sheng Lin, Yong-Bin Kim and Fabrizio Lombardi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7000">
                <a:solidFill>
                  <a:srgbClr val="002060"/>
                </a:solidFill>
              </a:rPr>
              <a:t>Design of a ternary static memory cell using carbon nanotube-based transistors by  K. You, K. Nepal</a:t>
            </a:r>
          </a:p>
          <a:p>
            <a:pPr marL="514350" indent="-514350">
              <a:buFont typeface="+mj-lt"/>
              <a:buAutoNum type="arabicPeriod"/>
            </a:pPr>
            <a:endParaRPr lang="en-US" sz="700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sz="7000">
                <a:solidFill>
                  <a:srgbClr val="002060"/>
                </a:solidFill>
              </a:rPr>
              <a:t>HSPICE Simulation of Standard Ternary Inverter using six CNTFET.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7000">
                <a:solidFill>
                  <a:srgbClr val="002060"/>
                </a:solidFill>
              </a:rPr>
              <a:t>HSPICE Simulation of Standard Ternary Inverter using two CNTFET and two resistor.</a:t>
            </a:r>
          </a:p>
          <a:p>
            <a:pPr>
              <a:buFont typeface="+mj-lt"/>
              <a:buAutoNum type="arabicPeriod" startAt="3"/>
            </a:pPr>
            <a:endParaRPr lang="en-US" sz="70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6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703F5DF-29A3-4911-BE33-A6D30C63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7" y="192847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92D050"/>
                </a:solidFill>
              </a:rPr>
              <a:t>Standard Ternary  Inverter using two CNTFET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59B256-DC96-4305-88CC-15C26AFD8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775" y="1410302"/>
            <a:ext cx="6335009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2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703F5DF-29A3-4911-BE33-A6D30C63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7" y="192847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92D050"/>
                </a:solidFill>
              </a:rPr>
              <a:t> HSPICE simulation of Standard Ternary  Inverter using two CNTFET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F7AE999-31F6-4952-B509-A0C8F60091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83403"/>
              </p:ext>
            </p:extLst>
          </p:nvPr>
        </p:nvGraphicFramePr>
        <p:xfrm>
          <a:off x="148590" y="1516630"/>
          <a:ext cx="10024109" cy="5038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0851A76-D0EB-4B8A-B115-2674EA875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536" y="1573780"/>
            <a:ext cx="257211" cy="228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DD88CC-A4F0-40B0-A21C-7B5C0D068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1536" y="1998937"/>
            <a:ext cx="181000" cy="2000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377AD2-6B28-4C1F-B2DA-E031B6792D78}"/>
              </a:ext>
            </a:extLst>
          </p:cNvPr>
          <p:cNvSpPr txBox="1"/>
          <p:nvPr/>
        </p:nvSpPr>
        <p:spPr>
          <a:xfrm>
            <a:off x="10789920" y="1360170"/>
            <a:ext cx="1253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Simulated Result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DD3297-5E87-4EC7-919F-9697630B1BA8}"/>
              </a:ext>
            </a:extLst>
          </p:cNvPr>
          <p:cNvSpPr txBox="1"/>
          <p:nvPr/>
        </p:nvSpPr>
        <p:spPr>
          <a:xfrm>
            <a:off x="10789920" y="2102773"/>
            <a:ext cx="1253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Paper Result</a:t>
            </a:r>
          </a:p>
        </p:txBody>
      </p:sp>
    </p:spTree>
    <p:extLst>
      <p:ext uri="{BB962C8B-B14F-4D97-AF65-F5344CB8AC3E}">
        <p14:creationId xmlns:p14="http://schemas.microsoft.com/office/powerpoint/2010/main" val="458523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</TotalTime>
  <Words>2055</Words>
  <Application>Microsoft Office PowerPoint</Application>
  <PresentationFormat>Widescreen</PresentationFormat>
  <Paragraphs>547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Wingdings</vt:lpstr>
      <vt:lpstr>Wingdings 3</vt:lpstr>
      <vt:lpstr>Office Theme</vt:lpstr>
      <vt:lpstr>PowerPoint Presentation</vt:lpstr>
      <vt:lpstr>PowerPoint Presentation</vt:lpstr>
      <vt:lpstr>Ternary logic</vt:lpstr>
      <vt:lpstr>Ternary logic</vt:lpstr>
      <vt:lpstr>Objectives </vt:lpstr>
      <vt:lpstr>Methodology</vt:lpstr>
      <vt:lpstr>Work done till Phase 1</vt:lpstr>
      <vt:lpstr>Standard Ternary  Inverter using two CNTFET </vt:lpstr>
      <vt:lpstr> HSPICE simulation of Standard Ternary  Inverter using two CNTFET </vt:lpstr>
      <vt:lpstr>Standard Ternary  Inverter using six CNTFET</vt:lpstr>
      <vt:lpstr> HSPICE simulation of Standard Ternary  Inverter using six CNTFET</vt:lpstr>
      <vt:lpstr> </vt:lpstr>
      <vt:lpstr>Phase 2 work done so far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Presentation</vt:lpstr>
      <vt:lpstr>PowerPoint Presentation</vt:lpstr>
      <vt:lpstr> </vt:lpstr>
      <vt:lpstr> </vt:lpstr>
      <vt:lpstr> </vt:lpstr>
      <vt:lpstr> </vt:lpstr>
      <vt:lpstr> </vt:lpstr>
      <vt:lpstr>PowerPoint Presentation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PROJECT PRESENTATION</dc:title>
  <dc:creator>Dell</dc:creator>
  <cp:lastModifiedBy>Dell</cp:lastModifiedBy>
  <cp:revision>85</cp:revision>
  <dcterms:created xsi:type="dcterms:W3CDTF">2017-09-27T16:09:38Z</dcterms:created>
  <dcterms:modified xsi:type="dcterms:W3CDTF">2018-06-02T14:33:56Z</dcterms:modified>
</cp:coreProperties>
</file>