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9" r:id="rId4"/>
    <p:sldId id="261" r:id="rId5"/>
    <p:sldId id="262" r:id="rId6"/>
    <p:sldId id="263" r:id="rId7"/>
    <p:sldId id="265" r:id="rId8"/>
    <p:sldId id="266" r:id="rId9"/>
    <p:sldId id="264" r:id="rId10"/>
    <p:sldId id="289" r:id="rId11"/>
    <p:sldId id="268" r:id="rId12"/>
    <p:sldId id="282" r:id="rId13"/>
    <p:sldId id="270" r:id="rId14"/>
    <p:sldId id="271" r:id="rId15"/>
    <p:sldId id="272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57" r:id="rId26"/>
    <p:sldId id="290" r:id="rId27"/>
    <p:sldId id="285" r:id="rId28"/>
    <p:sldId id="288" r:id="rId29"/>
    <p:sldId id="258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C05F9-DB7B-46D6-B802-7FE7807DF80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2B9A-2BEE-468D-8B78-48E22324C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58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4EF1-AF02-4256-A615-A47793152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17AF3-FDE6-4F8B-B832-540EF945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7789-705E-496E-86E7-6FE2DDF1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A748-21F1-4B43-8E2D-0355C2BE578A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89E6D-AE11-4919-B104-4493A6CC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4FEF-590C-4639-A038-2A04A34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07A7B8C5-8013-40A2-B4A7-00B590E25360}"/>
              </a:ext>
            </a:extLst>
          </p:cNvPr>
          <p:cNvGrpSpPr/>
          <p:nvPr userDrawn="1"/>
        </p:nvGrpSpPr>
        <p:grpSpPr>
          <a:xfrm>
            <a:off x="0" y="1208356"/>
            <a:ext cx="12180163" cy="5224056"/>
            <a:chOff x="-4572" y="0"/>
            <a:chExt cx="9153525" cy="514350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A44F5589-0070-4C1D-952B-3481D666F80C}"/>
                </a:ext>
              </a:extLst>
            </p:cNvPr>
            <p:cNvSpPr/>
            <p:nvPr/>
          </p:nvSpPr>
          <p:spPr>
            <a:xfrm>
              <a:off x="0" y="4447032"/>
              <a:ext cx="9144000" cy="696595"/>
            </a:xfrm>
            <a:custGeom>
              <a:avLst/>
              <a:gdLst/>
              <a:ahLst/>
              <a:cxnLst/>
              <a:rect l="l" t="t" r="r" b="b"/>
              <a:pathLst>
                <a:path w="9144000" h="696595">
                  <a:moveTo>
                    <a:pt x="0" y="19792"/>
                  </a:moveTo>
                  <a:lnTo>
                    <a:pt x="0" y="696466"/>
                  </a:lnTo>
                  <a:lnTo>
                    <a:pt x="9143999" y="696466"/>
                  </a:lnTo>
                  <a:lnTo>
                    <a:pt x="9143999" y="626432"/>
                  </a:lnTo>
                  <a:lnTo>
                    <a:pt x="5338953" y="626432"/>
                  </a:lnTo>
                  <a:lnTo>
                    <a:pt x="5192912" y="531317"/>
                  </a:lnTo>
                  <a:lnTo>
                    <a:pt x="2671699" y="531317"/>
                  </a:lnTo>
                  <a:lnTo>
                    <a:pt x="2295398" y="337820"/>
                  </a:lnTo>
                  <a:lnTo>
                    <a:pt x="2232483" y="282054"/>
                  </a:lnTo>
                  <a:lnTo>
                    <a:pt x="385406" y="282054"/>
                  </a:lnTo>
                  <a:lnTo>
                    <a:pt x="0" y="19792"/>
                  </a:lnTo>
                  <a:close/>
                </a:path>
                <a:path w="9144000" h="696595">
                  <a:moveTo>
                    <a:pt x="6858381" y="285343"/>
                  </a:moveTo>
                  <a:lnTo>
                    <a:pt x="6501257" y="501802"/>
                  </a:lnTo>
                  <a:lnTo>
                    <a:pt x="6124956" y="501802"/>
                  </a:lnTo>
                  <a:lnTo>
                    <a:pt x="5724779" y="626432"/>
                  </a:lnTo>
                  <a:lnTo>
                    <a:pt x="9143999" y="626432"/>
                  </a:lnTo>
                  <a:lnTo>
                    <a:pt x="9143999" y="419798"/>
                  </a:lnTo>
                  <a:lnTo>
                    <a:pt x="7263257" y="419798"/>
                  </a:lnTo>
                  <a:lnTo>
                    <a:pt x="6858381" y="285343"/>
                  </a:lnTo>
                  <a:close/>
                </a:path>
                <a:path w="9144000" h="696595">
                  <a:moveTo>
                    <a:pt x="4191127" y="58674"/>
                  </a:moveTo>
                  <a:lnTo>
                    <a:pt x="3824351" y="196786"/>
                  </a:lnTo>
                  <a:lnTo>
                    <a:pt x="3448050" y="259105"/>
                  </a:lnTo>
                  <a:lnTo>
                    <a:pt x="3048000" y="528040"/>
                  </a:lnTo>
                  <a:lnTo>
                    <a:pt x="2671699" y="531317"/>
                  </a:lnTo>
                  <a:lnTo>
                    <a:pt x="5192912" y="531317"/>
                  </a:lnTo>
                  <a:lnTo>
                    <a:pt x="4962779" y="381431"/>
                  </a:lnTo>
                  <a:lnTo>
                    <a:pt x="4581652" y="370611"/>
                  </a:lnTo>
                  <a:lnTo>
                    <a:pt x="4191127" y="58674"/>
                  </a:lnTo>
                  <a:close/>
                </a:path>
                <a:path w="9144000" h="696595">
                  <a:moveTo>
                    <a:pt x="8392160" y="200063"/>
                  </a:moveTo>
                  <a:lnTo>
                    <a:pt x="7620508" y="203339"/>
                  </a:lnTo>
                  <a:lnTo>
                    <a:pt x="7263257" y="419798"/>
                  </a:lnTo>
                  <a:lnTo>
                    <a:pt x="9143999" y="419798"/>
                  </a:lnTo>
                  <a:lnTo>
                    <a:pt x="9143999" y="282054"/>
                  </a:lnTo>
                  <a:lnTo>
                    <a:pt x="8768461" y="282054"/>
                  </a:lnTo>
                  <a:lnTo>
                    <a:pt x="8392160" y="200063"/>
                  </a:lnTo>
                  <a:close/>
                </a:path>
                <a:path w="9144000" h="696595">
                  <a:moveTo>
                    <a:pt x="1914270" y="0"/>
                  </a:moveTo>
                  <a:lnTo>
                    <a:pt x="1533271" y="124625"/>
                  </a:lnTo>
                  <a:lnTo>
                    <a:pt x="761695" y="127914"/>
                  </a:lnTo>
                  <a:lnTo>
                    <a:pt x="385406" y="282054"/>
                  </a:lnTo>
                  <a:lnTo>
                    <a:pt x="2232483" y="282054"/>
                  </a:lnTo>
                  <a:lnTo>
                    <a:pt x="1914270" y="0"/>
                  </a:lnTo>
                  <a:close/>
                </a:path>
                <a:path w="9144000" h="696595">
                  <a:moveTo>
                    <a:pt x="9143999" y="79567"/>
                  </a:moveTo>
                  <a:lnTo>
                    <a:pt x="8768461" y="282054"/>
                  </a:lnTo>
                  <a:lnTo>
                    <a:pt x="9143999" y="282054"/>
                  </a:lnTo>
                  <a:lnTo>
                    <a:pt x="9143999" y="79567"/>
                  </a:lnTo>
                  <a:close/>
                </a:path>
              </a:pathLst>
            </a:custGeom>
            <a:solidFill>
              <a:srgbClr val="AEEF00">
                <a:alpha val="8117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ED98C38-990A-49B3-B20B-764FB1812546}"/>
                </a:ext>
              </a:extLst>
            </p:cNvPr>
            <p:cNvSpPr/>
            <p:nvPr/>
          </p:nvSpPr>
          <p:spPr>
            <a:xfrm>
              <a:off x="0" y="4593470"/>
              <a:ext cx="9144000" cy="550545"/>
            </a:xfrm>
            <a:custGeom>
              <a:avLst/>
              <a:gdLst/>
              <a:ahLst/>
              <a:cxnLst/>
              <a:rect l="l" t="t" r="r" b="b"/>
              <a:pathLst>
                <a:path w="9144000" h="550545">
                  <a:moveTo>
                    <a:pt x="0" y="129102"/>
                  </a:moveTo>
                  <a:lnTo>
                    <a:pt x="0" y="550028"/>
                  </a:lnTo>
                  <a:lnTo>
                    <a:pt x="9143999" y="550028"/>
                  </a:lnTo>
                  <a:lnTo>
                    <a:pt x="9143999" y="497140"/>
                  </a:lnTo>
                  <a:lnTo>
                    <a:pt x="4962779" y="497140"/>
                  </a:lnTo>
                  <a:lnTo>
                    <a:pt x="4743645" y="387990"/>
                  </a:lnTo>
                  <a:lnTo>
                    <a:pt x="1914270" y="387990"/>
                  </a:lnTo>
                  <a:lnTo>
                    <a:pt x="1712107" y="264609"/>
                  </a:lnTo>
                  <a:lnTo>
                    <a:pt x="390156" y="264609"/>
                  </a:lnTo>
                  <a:lnTo>
                    <a:pt x="0" y="129102"/>
                  </a:lnTo>
                  <a:close/>
                </a:path>
                <a:path w="9144000" h="550545">
                  <a:moveTo>
                    <a:pt x="6105779" y="131729"/>
                  </a:moveTo>
                  <a:lnTo>
                    <a:pt x="5715254" y="364254"/>
                  </a:lnTo>
                  <a:lnTo>
                    <a:pt x="5324729" y="364254"/>
                  </a:lnTo>
                  <a:lnTo>
                    <a:pt x="4962779" y="497140"/>
                  </a:lnTo>
                  <a:lnTo>
                    <a:pt x="9143999" y="497140"/>
                  </a:lnTo>
                  <a:lnTo>
                    <a:pt x="9143999" y="383240"/>
                  </a:lnTo>
                  <a:lnTo>
                    <a:pt x="8392160" y="383240"/>
                  </a:lnTo>
                  <a:lnTo>
                    <a:pt x="8193725" y="264609"/>
                  </a:lnTo>
                  <a:lnTo>
                    <a:pt x="6486906" y="264609"/>
                  </a:lnTo>
                  <a:lnTo>
                    <a:pt x="6105779" y="131729"/>
                  </a:lnTo>
                  <a:close/>
                </a:path>
                <a:path w="9144000" h="550545">
                  <a:moveTo>
                    <a:pt x="3438525" y="188689"/>
                  </a:moveTo>
                  <a:lnTo>
                    <a:pt x="3038475" y="188689"/>
                  </a:lnTo>
                  <a:lnTo>
                    <a:pt x="2657348" y="264609"/>
                  </a:lnTo>
                  <a:lnTo>
                    <a:pt x="2295398" y="387990"/>
                  </a:lnTo>
                  <a:lnTo>
                    <a:pt x="4743645" y="387990"/>
                  </a:lnTo>
                  <a:lnTo>
                    <a:pt x="4572127" y="302557"/>
                  </a:lnTo>
                  <a:lnTo>
                    <a:pt x="4431013" y="255110"/>
                  </a:lnTo>
                  <a:lnTo>
                    <a:pt x="3819652" y="255110"/>
                  </a:lnTo>
                  <a:lnTo>
                    <a:pt x="3438525" y="188689"/>
                  </a:lnTo>
                  <a:close/>
                </a:path>
                <a:path w="9144000" h="550545">
                  <a:moveTo>
                    <a:pt x="9143999" y="0"/>
                  </a:moveTo>
                  <a:lnTo>
                    <a:pt x="8754110" y="302557"/>
                  </a:lnTo>
                  <a:lnTo>
                    <a:pt x="8392160" y="383240"/>
                  </a:lnTo>
                  <a:lnTo>
                    <a:pt x="9143999" y="383240"/>
                  </a:lnTo>
                  <a:lnTo>
                    <a:pt x="9143999" y="0"/>
                  </a:lnTo>
                  <a:close/>
                </a:path>
                <a:path w="9144000" h="550545">
                  <a:moveTo>
                    <a:pt x="1533271" y="155466"/>
                  </a:moveTo>
                  <a:lnTo>
                    <a:pt x="1152232" y="264609"/>
                  </a:lnTo>
                  <a:lnTo>
                    <a:pt x="1712107" y="264609"/>
                  </a:lnTo>
                  <a:lnTo>
                    <a:pt x="1533271" y="155466"/>
                  </a:lnTo>
                  <a:close/>
                </a:path>
                <a:path w="9144000" h="550545">
                  <a:moveTo>
                    <a:pt x="8011159" y="155466"/>
                  </a:moveTo>
                  <a:lnTo>
                    <a:pt x="7249033" y="155466"/>
                  </a:lnTo>
                  <a:lnTo>
                    <a:pt x="6868033" y="264609"/>
                  </a:lnTo>
                  <a:lnTo>
                    <a:pt x="8193725" y="264609"/>
                  </a:lnTo>
                  <a:lnTo>
                    <a:pt x="8011159" y="155466"/>
                  </a:lnTo>
                  <a:close/>
                </a:path>
                <a:path w="9144000" h="550545">
                  <a:moveTo>
                    <a:pt x="4191127" y="174452"/>
                  </a:moveTo>
                  <a:lnTo>
                    <a:pt x="3819652" y="255110"/>
                  </a:lnTo>
                  <a:lnTo>
                    <a:pt x="4431013" y="255110"/>
                  </a:lnTo>
                  <a:lnTo>
                    <a:pt x="4191127" y="174452"/>
                  </a:lnTo>
                  <a:close/>
                </a:path>
              </a:pathLst>
            </a:custGeom>
            <a:solidFill>
              <a:srgbClr val="00CEF6">
                <a:alpha val="7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B6BB9494-7E77-41E1-9C04-8EAD06A319BD}"/>
                </a:ext>
              </a:extLst>
            </p:cNvPr>
            <p:cNvSpPr/>
            <p:nvPr/>
          </p:nvSpPr>
          <p:spPr>
            <a:xfrm>
              <a:off x="1847976" y="4252966"/>
              <a:ext cx="122650" cy="1480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3944947C-E506-4554-A751-2FF7F14A10DB}"/>
                </a:ext>
              </a:extLst>
            </p:cNvPr>
            <p:cNvSpPr/>
            <p:nvPr/>
          </p:nvSpPr>
          <p:spPr>
            <a:xfrm>
              <a:off x="6024689" y="4522523"/>
              <a:ext cx="151225" cy="1765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C332995B-8FC3-4F18-BA7F-5A167FAC019B}"/>
                </a:ext>
              </a:extLst>
            </p:cNvPr>
            <p:cNvSpPr/>
            <p:nvPr/>
          </p:nvSpPr>
          <p:spPr>
            <a:xfrm>
              <a:off x="7181976" y="4570161"/>
              <a:ext cx="122650" cy="14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D772A989-7B54-463C-8C36-EB51253A2458}"/>
                </a:ext>
              </a:extLst>
            </p:cNvPr>
            <p:cNvSpPr/>
            <p:nvPr/>
          </p:nvSpPr>
          <p:spPr>
            <a:xfrm>
              <a:off x="0" y="4581144"/>
              <a:ext cx="4196080" cy="477520"/>
            </a:xfrm>
            <a:custGeom>
              <a:avLst/>
              <a:gdLst/>
              <a:ahLst/>
              <a:cxnLst/>
              <a:rect l="l" t="t" r="r" b="b"/>
              <a:pathLst>
                <a:path w="4196080" h="477520">
                  <a:moveTo>
                    <a:pt x="0" y="51546"/>
                  </a:moveTo>
                  <a:lnTo>
                    <a:pt x="386105" y="415010"/>
                  </a:lnTo>
                  <a:lnTo>
                    <a:pt x="767041" y="415010"/>
                  </a:lnTo>
                  <a:lnTo>
                    <a:pt x="1147991" y="352983"/>
                  </a:lnTo>
                  <a:lnTo>
                    <a:pt x="1528953" y="477011"/>
                  </a:lnTo>
                  <a:lnTo>
                    <a:pt x="1905127" y="281444"/>
                  </a:lnTo>
                  <a:lnTo>
                    <a:pt x="2290826" y="281444"/>
                  </a:lnTo>
                  <a:lnTo>
                    <a:pt x="2662301" y="0"/>
                  </a:lnTo>
                  <a:lnTo>
                    <a:pt x="3043174" y="66776"/>
                  </a:lnTo>
                  <a:lnTo>
                    <a:pt x="3428873" y="66776"/>
                  </a:lnTo>
                  <a:lnTo>
                    <a:pt x="3814572" y="400684"/>
                  </a:lnTo>
                  <a:lnTo>
                    <a:pt x="4195572" y="400684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16477207-F38B-43BB-B885-EEF34FE0CBD0}"/>
                </a:ext>
              </a:extLst>
            </p:cNvPr>
            <p:cNvSpPr/>
            <p:nvPr/>
          </p:nvSpPr>
          <p:spPr>
            <a:xfrm>
              <a:off x="4195572" y="4462271"/>
              <a:ext cx="3424554" cy="591820"/>
            </a:xfrm>
            <a:custGeom>
              <a:avLst/>
              <a:gdLst/>
              <a:ahLst/>
              <a:cxnLst/>
              <a:rect l="l" t="t" r="r" b="b"/>
              <a:pathLst>
                <a:path w="3424554" h="591820">
                  <a:moveTo>
                    <a:pt x="0" y="524548"/>
                  </a:moveTo>
                  <a:lnTo>
                    <a:pt x="376174" y="228892"/>
                  </a:lnTo>
                  <a:lnTo>
                    <a:pt x="762000" y="109664"/>
                  </a:lnTo>
                  <a:lnTo>
                    <a:pt x="1143000" y="343344"/>
                  </a:lnTo>
                  <a:lnTo>
                    <a:pt x="1519301" y="343344"/>
                  </a:lnTo>
                  <a:lnTo>
                    <a:pt x="1900301" y="414858"/>
                  </a:lnTo>
                  <a:lnTo>
                    <a:pt x="2281301" y="295655"/>
                  </a:lnTo>
                  <a:lnTo>
                    <a:pt x="2667127" y="591311"/>
                  </a:lnTo>
                  <a:lnTo>
                    <a:pt x="3052953" y="591311"/>
                  </a:lnTo>
                  <a:lnTo>
                    <a:pt x="3424428" y="0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7B504832-0F4C-4EE1-B3E7-76C095D9327A}"/>
                </a:ext>
              </a:extLst>
            </p:cNvPr>
            <p:cNvSpPr/>
            <p:nvPr/>
          </p:nvSpPr>
          <p:spPr>
            <a:xfrm>
              <a:off x="7624571" y="4471415"/>
              <a:ext cx="1519555" cy="404495"/>
            </a:xfrm>
            <a:custGeom>
              <a:avLst/>
              <a:gdLst/>
              <a:ahLst/>
              <a:cxnLst/>
              <a:rect l="l" t="t" r="r" b="b"/>
              <a:pathLst>
                <a:path w="1519554" h="404495">
                  <a:moveTo>
                    <a:pt x="0" y="0"/>
                  </a:moveTo>
                  <a:lnTo>
                    <a:pt x="376174" y="119113"/>
                  </a:lnTo>
                  <a:lnTo>
                    <a:pt x="766572" y="119113"/>
                  </a:lnTo>
                  <a:lnTo>
                    <a:pt x="1147445" y="119113"/>
                  </a:lnTo>
                  <a:lnTo>
                    <a:pt x="1519427" y="404022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3DEA7A14-5458-4957-8D77-0A4550E1A3CD}"/>
                </a:ext>
              </a:extLst>
            </p:cNvPr>
            <p:cNvSpPr/>
            <p:nvPr/>
          </p:nvSpPr>
          <p:spPr>
            <a:xfrm>
              <a:off x="0" y="4443983"/>
              <a:ext cx="9144000" cy="641985"/>
            </a:xfrm>
            <a:custGeom>
              <a:avLst/>
              <a:gdLst/>
              <a:ahLst/>
              <a:cxnLst/>
              <a:rect l="l" t="t" r="r" b="b"/>
              <a:pathLst>
                <a:path w="9144000" h="641985">
                  <a:moveTo>
                    <a:pt x="13716" y="189738"/>
                  </a:moveTo>
                  <a:lnTo>
                    <a:pt x="11493" y="178765"/>
                  </a:lnTo>
                  <a:lnTo>
                    <a:pt x="5448" y="169811"/>
                  </a:lnTo>
                  <a:lnTo>
                    <a:pt x="0" y="166128"/>
                  </a:lnTo>
                  <a:lnTo>
                    <a:pt x="0" y="213360"/>
                  </a:lnTo>
                  <a:lnTo>
                    <a:pt x="5448" y="209677"/>
                  </a:lnTo>
                  <a:lnTo>
                    <a:pt x="11493" y="200723"/>
                  </a:lnTo>
                  <a:lnTo>
                    <a:pt x="13716" y="189738"/>
                  </a:lnTo>
                  <a:close/>
                </a:path>
                <a:path w="9144000" h="641985">
                  <a:moveTo>
                    <a:pt x="409956" y="547116"/>
                  </a:moveTo>
                  <a:lnTo>
                    <a:pt x="407670" y="535851"/>
                  </a:lnTo>
                  <a:lnTo>
                    <a:pt x="401472" y="526643"/>
                  </a:lnTo>
                  <a:lnTo>
                    <a:pt x="392264" y="520446"/>
                  </a:lnTo>
                  <a:lnTo>
                    <a:pt x="381000" y="518160"/>
                  </a:lnTo>
                  <a:lnTo>
                    <a:pt x="369722" y="520446"/>
                  </a:lnTo>
                  <a:lnTo>
                    <a:pt x="360514" y="526643"/>
                  </a:lnTo>
                  <a:lnTo>
                    <a:pt x="354317" y="535851"/>
                  </a:lnTo>
                  <a:lnTo>
                    <a:pt x="352044" y="547116"/>
                  </a:lnTo>
                  <a:lnTo>
                    <a:pt x="354317" y="558393"/>
                  </a:lnTo>
                  <a:lnTo>
                    <a:pt x="360514" y="567601"/>
                  </a:lnTo>
                  <a:lnTo>
                    <a:pt x="369722" y="573798"/>
                  </a:lnTo>
                  <a:lnTo>
                    <a:pt x="381000" y="576072"/>
                  </a:lnTo>
                  <a:lnTo>
                    <a:pt x="392264" y="573798"/>
                  </a:lnTo>
                  <a:lnTo>
                    <a:pt x="401472" y="567601"/>
                  </a:lnTo>
                  <a:lnTo>
                    <a:pt x="407670" y="558393"/>
                  </a:lnTo>
                  <a:lnTo>
                    <a:pt x="409956" y="547116"/>
                  </a:lnTo>
                  <a:close/>
                </a:path>
                <a:path w="9144000" h="641985">
                  <a:moveTo>
                    <a:pt x="790956" y="557022"/>
                  </a:moveTo>
                  <a:lnTo>
                    <a:pt x="788670" y="546049"/>
                  </a:lnTo>
                  <a:lnTo>
                    <a:pt x="782472" y="537095"/>
                  </a:lnTo>
                  <a:lnTo>
                    <a:pt x="773264" y="531050"/>
                  </a:lnTo>
                  <a:lnTo>
                    <a:pt x="762000" y="528828"/>
                  </a:lnTo>
                  <a:lnTo>
                    <a:pt x="750722" y="531050"/>
                  </a:lnTo>
                  <a:lnTo>
                    <a:pt x="741514" y="537095"/>
                  </a:lnTo>
                  <a:lnTo>
                    <a:pt x="735317" y="546049"/>
                  </a:lnTo>
                  <a:lnTo>
                    <a:pt x="733044" y="557022"/>
                  </a:lnTo>
                  <a:lnTo>
                    <a:pt x="735317" y="568007"/>
                  </a:lnTo>
                  <a:lnTo>
                    <a:pt x="741514" y="576961"/>
                  </a:lnTo>
                  <a:lnTo>
                    <a:pt x="750722" y="583006"/>
                  </a:lnTo>
                  <a:lnTo>
                    <a:pt x="762000" y="585216"/>
                  </a:lnTo>
                  <a:lnTo>
                    <a:pt x="773264" y="583006"/>
                  </a:lnTo>
                  <a:lnTo>
                    <a:pt x="782472" y="576961"/>
                  </a:lnTo>
                  <a:lnTo>
                    <a:pt x="788670" y="568007"/>
                  </a:lnTo>
                  <a:lnTo>
                    <a:pt x="790956" y="557022"/>
                  </a:lnTo>
                  <a:close/>
                </a:path>
                <a:path w="9144000" h="641985">
                  <a:moveTo>
                    <a:pt x="1171956" y="485394"/>
                  </a:moveTo>
                  <a:lnTo>
                    <a:pt x="1169670" y="474421"/>
                  </a:lnTo>
                  <a:lnTo>
                    <a:pt x="1163472" y="465467"/>
                  </a:lnTo>
                  <a:lnTo>
                    <a:pt x="1154264" y="459422"/>
                  </a:lnTo>
                  <a:lnTo>
                    <a:pt x="1143000" y="457200"/>
                  </a:lnTo>
                  <a:lnTo>
                    <a:pt x="1131722" y="459422"/>
                  </a:lnTo>
                  <a:lnTo>
                    <a:pt x="1122514" y="465467"/>
                  </a:lnTo>
                  <a:lnTo>
                    <a:pt x="1116317" y="474421"/>
                  </a:lnTo>
                  <a:lnTo>
                    <a:pt x="1114044" y="485394"/>
                  </a:lnTo>
                  <a:lnTo>
                    <a:pt x="1116317" y="496379"/>
                  </a:lnTo>
                  <a:lnTo>
                    <a:pt x="1122514" y="505333"/>
                  </a:lnTo>
                  <a:lnTo>
                    <a:pt x="1131722" y="511378"/>
                  </a:lnTo>
                  <a:lnTo>
                    <a:pt x="1143000" y="513588"/>
                  </a:lnTo>
                  <a:lnTo>
                    <a:pt x="1154264" y="511378"/>
                  </a:lnTo>
                  <a:lnTo>
                    <a:pt x="1163472" y="505333"/>
                  </a:lnTo>
                  <a:lnTo>
                    <a:pt x="1169670" y="496379"/>
                  </a:lnTo>
                  <a:lnTo>
                    <a:pt x="1171956" y="485394"/>
                  </a:lnTo>
                  <a:close/>
                </a:path>
                <a:path w="9144000" h="641985">
                  <a:moveTo>
                    <a:pt x="1552956" y="613410"/>
                  </a:moveTo>
                  <a:lnTo>
                    <a:pt x="1550670" y="602437"/>
                  </a:lnTo>
                  <a:lnTo>
                    <a:pt x="1544472" y="593483"/>
                  </a:lnTo>
                  <a:lnTo>
                    <a:pt x="1535264" y="587438"/>
                  </a:lnTo>
                  <a:lnTo>
                    <a:pt x="1524000" y="585216"/>
                  </a:lnTo>
                  <a:lnTo>
                    <a:pt x="1512722" y="587438"/>
                  </a:lnTo>
                  <a:lnTo>
                    <a:pt x="1503514" y="593483"/>
                  </a:lnTo>
                  <a:lnTo>
                    <a:pt x="1497317" y="602437"/>
                  </a:lnTo>
                  <a:lnTo>
                    <a:pt x="1495044" y="613410"/>
                  </a:lnTo>
                  <a:lnTo>
                    <a:pt x="1497317" y="624395"/>
                  </a:lnTo>
                  <a:lnTo>
                    <a:pt x="1503514" y="633349"/>
                  </a:lnTo>
                  <a:lnTo>
                    <a:pt x="1512722" y="639394"/>
                  </a:lnTo>
                  <a:lnTo>
                    <a:pt x="1524000" y="641604"/>
                  </a:lnTo>
                  <a:lnTo>
                    <a:pt x="1535264" y="639394"/>
                  </a:lnTo>
                  <a:lnTo>
                    <a:pt x="1544472" y="633349"/>
                  </a:lnTo>
                  <a:lnTo>
                    <a:pt x="1550670" y="624395"/>
                  </a:lnTo>
                  <a:lnTo>
                    <a:pt x="1552956" y="613410"/>
                  </a:lnTo>
                  <a:close/>
                </a:path>
                <a:path w="9144000" h="641985">
                  <a:moveTo>
                    <a:pt x="1933956" y="418338"/>
                  </a:moveTo>
                  <a:lnTo>
                    <a:pt x="1931670" y="407365"/>
                  </a:lnTo>
                  <a:lnTo>
                    <a:pt x="1925472" y="398411"/>
                  </a:lnTo>
                  <a:lnTo>
                    <a:pt x="1916264" y="392366"/>
                  </a:lnTo>
                  <a:lnTo>
                    <a:pt x="1905000" y="390144"/>
                  </a:lnTo>
                  <a:lnTo>
                    <a:pt x="1893722" y="392366"/>
                  </a:lnTo>
                  <a:lnTo>
                    <a:pt x="1884514" y="398411"/>
                  </a:lnTo>
                  <a:lnTo>
                    <a:pt x="1878317" y="407365"/>
                  </a:lnTo>
                  <a:lnTo>
                    <a:pt x="1876044" y="418338"/>
                  </a:lnTo>
                  <a:lnTo>
                    <a:pt x="1878317" y="429323"/>
                  </a:lnTo>
                  <a:lnTo>
                    <a:pt x="1884514" y="438277"/>
                  </a:lnTo>
                  <a:lnTo>
                    <a:pt x="1893722" y="444322"/>
                  </a:lnTo>
                  <a:lnTo>
                    <a:pt x="1905000" y="446532"/>
                  </a:lnTo>
                  <a:lnTo>
                    <a:pt x="1916264" y="444322"/>
                  </a:lnTo>
                  <a:lnTo>
                    <a:pt x="1925472" y="438277"/>
                  </a:lnTo>
                  <a:lnTo>
                    <a:pt x="1931670" y="429323"/>
                  </a:lnTo>
                  <a:lnTo>
                    <a:pt x="1933956" y="418338"/>
                  </a:lnTo>
                  <a:close/>
                </a:path>
                <a:path w="9144000" h="641985">
                  <a:moveTo>
                    <a:pt x="2314956" y="413766"/>
                  </a:moveTo>
                  <a:lnTo>
                    <a:pt x="2312670" y="402793"/>
                  </a:lnTo>
                  <a:lnTo>
                    <a:pt x="2306472" y="393839"/>
                  </a:lnTo>
                  <a:lnTo>
                    <a:pt x="2297265" y="387794"/>
                  </a:lnTo>
                  <a:lnTo>
                    <a:pt x="2286000" y="385572"/>
                  </a:lnTo>
                  <a:lnTo>
                    <a:pt x="2274722" y="387794"/>
                  </a:lnTo>
                  <a:lnTo>
                    <a:pt x="2265515" y="393839"/>
                  </a:lnTo>
                  <a:lnTo>
                    <a:pt x="2259317" y="402793"/>
                  </a:lnTo>
                  <a:lnTo>
                    <a:pt x="2257044" y="413766"/>
                  </a:lnTo>
                  <a:lnTo>
                    <a:pt x="2259317" y="424751"/>
                  </a:lnTo>
                  <a:lnTo>
                    <a:pt x="2265515" y="433705"/>
                  </a:lnTo>
                  <a:lnTo>
                    <a:pt x="2274722" y="439750"/>
                  </a:lnTo>
                  <a:lnTo>
                    <a:pt x="2286000" y="441960"/>
                  </a:lnTo>
                  <a:lnTo>
                    <a:pt x="2297265" y="439750"/>
                  </a:lnTo>
                  <a:lnTo>
                    <a:pt x="2306472" y="433705"/>
                  </a:lnTo>
                  <a:lnTo>
                    <a:pt x="2312670" y="424751"/>
                  </a:lnTo>
                  <a:lnTo>
                    <a:pt x="2314956" y="413766"/>
                  </a:lnTo>
                  <a:close/>
                </a:path>
                <a:path w="9144000" h="641985">
                  <a:moveTo>
                    <a:pt x="2695956" y="132588"/>
                  </a:moveTo>
                  <a:lnTo>
                    <a:pt x="2693670" y="121323"/>
                  </a:lnTo>
                  <a:lnTo>
                    <a:pt x="2687472" y="112115"/>
                  </a:lnTo>
                  <a:lnTo>
                    <a:pt x="2678265" y="105918"/>
                  </a:lnTo>
                  <a:lnTo>
                    <a:pt x="2667000" y="103632"/>
                  </a:lnTo>
                  <a:lnTo>
                    <a:pt x="2655722" y="105918"/>
                  </a:lnTo>
                  <a:lnTo>
                    <a:pt x="2646515" y="112115"/>
                  </a:lnTo>
                  <a:lnTo>
                    <a:pt x="2640317" y="121323"/>
                  </a:lnTo>
                  <a:lnTo>
                    <a:pt x="2638044" y="132588"/>
                  </a:lnTo>
                  <a:lnTo>
                    <a:pt x="2640317" y="143865"/>
                  </a:lnTo>
                  <a:lnTo>
                    <a:pt x="2646515" y="153073"/>
                  </a:lnTo>
                  <a:lnTo>
                    <a:pt x="2655722" y="159270"/>
                  </a:lnTo>
                  <a:lnTo>
                    <a:pt x="2667000" y="161544"/>
                  </a:lnTo>
                  <a:lnTo>
                    <a:pt x="2678265" y="159270"/>
                  </a:lnTo>
                  <a:lnTo>
                    <a:pt x="2687472" y="153073"/>
                  </a:lnTo>
                  <a:lnTo>
                    <a:pt x="2693670" y="143865"/>
                  </a:lnTo>
                  <a:lnTo>
                    <a:pt x="2695956" y="132588"/>
                  </a:lnTo>
                  <a:close/>
                </a:path>
                <a:path w="9144000" h="641985">
                  <a:moveTo>
                    <a:pt x="3076956" y="199644"/>
                  </a:moveTo>
                  <a:lnTo>
                    <a:pt x="3074670" y="188379"/>
                  </a:lnTo>
                  <a:lnTo>
                    <a:pt x="3068472" y="179171"/>
                  </a:lnTo>
                  <a:lnTo>
                    <a:pt x="3059265" y="172974"/>
                  </a:lnTo>
                  <a:lnTo>
                    <a:pt x="3048000" y="170688"/>
                  </a:lnTo>
                  <a:lnTo>
                    <a:pt x="3036722" y="172974"/>
                  </a:lnTo>
                  <a:lnTo>
                    <a:pt x="3027515" y="179171"/>
                  </a:lnTo>
                  <a:lnTo>
                    <a:pt x="3021317" y="188379"/>
                  </a:lnTo>
                  <a:lnTo>
                    <a:pt x="3019044" y="199644"/>
                  </a:lnTo>
                  <a:lnTo>
                    <a:pt x="3021317" y="210921"/>
                  </a:lnTo>
                  <a:lnTo>
                    <a:pt x="3027515" y="220129"/>
                  </a:lnTo>
                  <a:lnTo>
                    <a:pt x="3036722" y="226326"/>
                  </a:lnTo>
                  <a:lnTo>
                    <a:pt x="3048000" y="228600"/>
                  </a:lnTo>
                  <a:lnTo>
                    <a:pt x="3059265" y="226326"/>
                  </a:lnTo>
                  <a:lnTo>
                    <a:pt x="3068472" y="220129"/>
                  </a:lnTo>
                  <a:lnTo>
                    <a:pt x="3074670" y="210921"/>
                  </a:lnTo>
                  <a:lnTo>
                    <a:pt x="3076956" y="199644"/>
                  </a:lnTo>
                  <a:close/>
                </a:path>
                <a:path w="9144000" h="641985">
                  <a:moveTo>
                    <a:pt x="3457956" y="199644"/>
                  </a:moveTo>
                  <a:lnTo>
                    <a:pt x="3455670" y="188379"/>
                  </a:lnTo>
                  <a:lnTo>
                    <a:pt x="3449472" y="179171"/>
                  </a:lnTo>
                  <a:lnTo>
                    <a:pt x="3440265" y="172974"/>
                  </a:lnTo>
                  <a:lnTo>
                    <a:pt x="3429000" y="170688"/>
                  </a:lnTo>
                  <a:lnTo>
                    <a:pt x="3417722" y="172974"/>
                  </a:lnTo>
                  <a:lnTo>
                    <a:pt x="3408515" y="179171"/>
                  </a:lnTo>
                  <a:lnTo>
                    <a:pt x="3402317" y="188379"/>
                  </a:lnTo>
                  <a:lnTo>
                    <a:pt x="3400044" y="199644"/>
                  </a:lnTo>
                  <a:lnTo>
                    <a:pt x="3402317" y="210921"/>
                  </a:lnTo>
                  <a:lnTo>
                    <a:pt x="3408515" y="220129"/>
                  </a:lnTo>
                  <a:lnTo>
                    <a:pt x="3417722" y="226326"/>
                  </a:lnTo>
                  <a:lnTo>
                    <a:pt x="3429000" y="228600"/>
                  </a:lnTo>
                  <a:lnTo>
                    <a:pt x="3440265" y="226326"/>
                  </a:lnTo>
                  <a:lnTo>
                    <a:pt x="3449472" y="220129"/>
                  </a:lnTo>
                  <a:lnTo>
                    <a:pt x="3455670" y="210921"/>
                  </a:lnTo>
                  <a:lnTo>
                    <a:pt x="3457956" y="199644"/>
                  </a:lnTo>
                  <a:close/>
                </a:path>
                <a:path w="9144000" h="641985">
                  <a:moveTo>
                    <a:pt x="3838956" y="532638"/>
                  </a:moveTo>
                  <a:lnTo>
                    <a:pt x="3836670" y="521665"/>
                  </a:lnTo>
                  <a:lnTo>
                    <a:pt x="3830472" y="512711"/>
                  </a:lnTo>
                  <a:lnTo>
                    <a:pt x="3821265" y="506666"/>
                  </a:lnTo>
                  <a:lnTo>
                    <a:pt x="3810000" y="504444"/>
                  </a:lnTo>
                  <a:lnTo>
                    <a:pt x="3798722" y="506666"/>
                  </a:lnTo>
                  <a:lnTo>
                    <a:pt x="3789515" y="512711"/>
                  </a:lnTo>
                  <a:lnTo>
                    <a:pt x="3783317" y="521665"/>
                  </a:lnTo>
                  <a:lnTo>
                    <a:pt x="3781044" y="532638"/>
                  </a:lnTo>
                  <a:lnTo>
                    <a:pt x="3783317" y="543623"/>
                  </a:lnTo>
                  <a:lnTo>
                    <a:pt x="3789515" y="552577"/>
                  </a:lnTo>
                  <a:lnTo>
                    <a:pt x="3798722" y="558622"/>
                  </a:lnTo>
                  <a:lnTo>
                    <a:pt x="3810000" y="560832"/>
                  </a:lnTo>
                  <a:lnTo>
                    <a:pt x="3821265" y="558622"/>
                  </a:lnTo>
                  <a:lnTo>
                    <a:pt x="3830472" y="552577"/>
                  </a:lnTo>
                  <a:lnTo>
                    <a:pt x="3836670" y="543623"/>
                  </a:lnTo>
                  <a:lnTo>
                    <a:pt x="3838956" y="532638"/>
                  </a:lnTo>
                  <a:close/>
                </a:path>
                <a:path w="9144000" h="641985">
                  <a:moveTo>
                    <a:pt x="4219956" y="532638"/>
                  </a:moveTo>
                  <a:lnTo>
                    <a:pt x="4217670" y="521665"/>
                  </a:lnTo>
                  <a:lnTo>
                    <a:pt x="4211472" y="512711"/>
                  </a:lnTo>
                  <a:lnTo>
                    <a:pt x="4202265" y="506666"/>
                  </a:lnTo>
                  <a:lnTo>
                    <a:pt x="4191000" y="504444"/>
                  </a:lnTo>
                  <a:lnTo>
                    <a:pt x="4179722" y="506666"/>
                  </a:lnTo>
                  <a:lnTo>
                    <a:pt x="4170515" y="512711"/>
                  </a:lnTo>
                  <a:lnTo>
                    <a:pt x="4164317" y="521665"/>
                  </a:lnTo>
                  <a:lnTo>
                    <a:pt x="4162044" y="532638"/>
                  </a:lnTo>
                  <a:lnTo>
                    <a:pt x="4164317" y="543623"/>
                  </a:lnTo>
                  <a:lnTo>
                    <a:pt x="4170515" y="552577"/>
                  </a:lnTo>
                  <a:lnTo>
                    <a:pt x="4179722" y="558622"/>
                  </a:lnTo>
                  <a:lnTo>
                    <a:pt x="4191000" y="560832"/>
                  </a:lnTo>
                  <a:lnTo>
                    <a:pt x="4202265" y="558622"/>
                  </a:lnTo>
                  <a:lnTo>
                    <a:pt x="4211472" y="552577"/>
                  </a:lnTo>
                  <a:lnTo>
                    <a:pt x="4217670" y="543623"/>
                  </a:lnTo>
                  <a:lnTo>
                    <a:pt x="4219956" y="532638"/>
                  </a:lnTo>
                  <a:close/>
                </a:path>
                <a:path w="9144000" h="641985">
                  <a:moveTo>
                    <a:pt x="4600956" y="252222"/>
                  </a:moveTo>
                  <a:lnTo>
                    <a:pt x="4598670" y="241249"/>
                  </a:lnTo>
                  <a:lnTo>
                    <a:pt x="4592472" y="232295"/>
                  </a:lnTo>
                  <a:lnTo>
                    <a:pt x="4583265" y="226250"/>
                  </a:lnTo>
                  <a:lnTo>
                    <a:pt x="4572000" y="224028"/>
                  </a:lnTo>
                  <a:lnTo>
                    <a:pt x="4560722" y="226250"/>
                  </a:lnTo>
                  <a:lnTo>
                    <a:pt x="4551515" y="232295"/>
                  </a:lnTo>
                  <a:lnTo>
                    <a:pt x="4545317" y="241249"/>
                  </a:lnTo>
                  <a:lnTo>
                    <a:pt x="4543044" y="252222"/>
                  </a:lnTo>
                  <a:lnTo>
                    <a:pt x="4545317" y="263207"/>
                  </a:lnTo>
                  <a:lnTo>
                    <a:pt x="4551515" y="272161"/>
                  </a:lnTo>
                  <a:lnTo>
                    <a:pt x="4560722" y="278206"/>
                  </a:lnTo>
                  <a:lnTo>
                    <a:pt x="4572000" y="280416"/>
                  </a:lnTo>
                  <a:lnTo>
                    <a:pt x="4583265" y="278206"/>
                  </a:lnTo>
                  <a:lnTo>
                    <a:pt x="4592472" y="272161"/>
                  </a:lnTo>
                  <a:lnTo>
                    <a:pt x="4598670" y="263207"/>
                  </a:lnTo>
                  <a:lnTo>
                    <a:pt x="4600956" y="252222"/>
                  </a:lnTo>
                  <a:close/>
                </a:path>
                <a:path w="9144000" h="641985">
                  <a:moveTo>
                    <a:pt x="4981956" y="128016"/>
                  </a:moveTo>
                  <a:lnTo>
                    <a:pt x="4979670" y="116751"/>
                  </a:lnTo>
                  <a:lnTo>
                    <a:pt x="4973472" y="107543"/>
                  </a:lnTo>
                  <a:lnTo>
                    <a:pt x="4964265" y="101346"/>
                  </a:lnTo>
                  <a:lnTo>
                    <a:pt x="4953000" y="99060"/>
                  </a:lnTo>
                  <a:lnTo>
                    <a:pt x="4941722" y="101346"/>
                  </a:lnTo>
                  <a:lnTo>
                    <a:pt x="4932515" y="107543"/>
                  </a:lnTo>
                  <a:lnTo>
                    <a:pt x="4926317" y="116751"/>
                  </a:lnTo>
                  <a:lnTo>
                    <a:pt x="4924044" y="128016"/>
                  </a:lnTo>
                  <a:lnTo>
                    <a:pt x="4926317" y="139293"/>
                  </a:lnTo>
                  <a:lnTo>
                    <a:pt x="4932515" y="148501"/>
                  </a:lnTo>
                  <a:lnTo>
                    <a:pt x="4941722" y="154698"/>
                  </a:lnTo>
                  <a:lnTo>
                    <a:pt x="4953000" y="156972"/>
                  </a:lnTo>
                  <a:lnTo>
                    <a:pt x="4964265" y="154698"/>
                  </a:lnTo>
                  <a:lnTo>
                    <a:pt x="4973472" y="148501"/>
                  </a:lnTo>
                  <a:lnTo>
                    <a:pt x="4979670" y="139293"/>
                  </a:lnTo>
                  <a:lnTo>
                    <a:pt x="4981956" y="128016"/>
                  </a:lnTo>
                  <a:close/>
                </a:path>
                <a:path w="9144000" h="641985">
                  <a:moveTo>
                    <a:pt x="5362956" y="356616"/>
                  </a:moveTo>
                  <a:lnTo>
                    <a:pt x="5360670" y="345351"/>
                  </a:lnTo>
                  <a:lnTo>
                    <a:pt x="5354472" y="336143"/>
                  </a:lnTo>
                  <a:lnTo>
                    <a:pt x="5345265" y="329946"/>
                  </a:lnTo>
                  <a:lnTo>
                    <a:pt x="5334000" y="327660"/>
                  </a:lnTo>
                  <a:lnTo>
                    <a:pt x="5322722" y="329946"/>
                  </a:lnTo>
                  <a:lnTo>
                    <a:pt x="5313515" y="336143"/>
                  </a:lnTo>
                  <a:lnTo>
                    <a:pt x="5307317" y="345351"/>
                  </a:lnTo>
                  <a:lnTo>
                    <a:pt x="5305044" y="356616"/>
                  </a:lnTo>
                  <a:lnTo>
                    <a:pt x="5307317" y="367893"/>
                  </a:lnTo>
                  <a:lnTo>
                    <a:pt x="5313515" y="377101"/>
                  </a:lnTo>
                  <a:lnTo>
                    <a:pt x="5322722" y="383298"/>
                  </a:lnTo>
                  <a:lnTo>
                    <a:pt x="5334000" y="385572"/>
                  </a:lnTo>
                  <a:lnTo>
                    <a:pt x="5345265" y="383298"/>
                  </a:lnTo>
                  <a:lnTo>
                    <a:pt x="5354472" y="377101"/>
                  </a:lnTo>
                  <a:lnTo>
                    <a:pt x="5360670" y="367893"/>
                  </a:lnTo>
                  <a:lnTo>
                    <a:pt x="5362956" y="356616"/>
                  </a:lnTo>
                  <a:close/>
                </a:path>
                <a:path w="9144000" h="641985">
                  <a:moveTo>
                    <a:pt x="5743956" y="356616"/>
                  </a:moveTo>
                  <a:lnTo>
                    <a:pt x="5741670" y="345351"/>
                  </a:lnTo>
                  <a:lnTo>
                    <a:pt x="5735472" y="336143"/>
                  </a:lnTo>
                  <a:lnTo>
                    <a:pt x="5726265" y="329946"/>
                  </a:lnTo>
                  <a:lnTo>
                    <a:pt x="5715000" y="327660"/>
                  </a:lnTo>
                  <a:lnTo>
                    <a:pt x="5703722" y="329946"/>
                  </a:lnTo>
                  <a:lnTo>
                    <a:pt x="5694515" y="336143"/>
                  </a:lnTo>
                  <a:lnTo>
                    <a:pt x="5688317" y="345351"/>
                  </a:lnTo>
                  <a:lnTo>
                    <a:pt x="5686044" y="356616"/>
                  </a:lnTo>
                  <a:lnTo>
                    <a:pt x="5688317" y="367893"/>
                  </a:lnTo>
                  <a:lnTo>
                    <a:pt x="5694515" y="377101"/>
                  </a:lnTo>
                  <a:lnTo>
                    <a:pt x="5703722" y="383298"/>
                  </a:lnTo>
                  <a:lnTo>
                    <a:pt x="5715000" y="385572"/>
                  </a:lnTo>
                  <a:lnTo>
                    <a:pt x="5726265" y="383298"/>
                  </a:lnTo>
                  <a:lnTo>
                    <a:pt x="5735472" y="377101"/>
                  </a:lnTo>
                  <a:lnTo>
                    <a:pt x="5741670" y="367893"/>
                  </a:lnTo>
                  <a:lnTo>
                    <a:pt x="5743956" y="356616"/>
                  </a:lnTo>
                  <a:close/>
                </a:path>
                <a:path w="9144000" h="641985">
                  <a:moveTo>
                    <a:pt x="6124956" y="432816"/>
                  </a:moveTo>
                  <a:lnTo>
                    <a:pt x="6122670" y="421551"/>
                  </a:lnTo>
                  <a:lnTo>
                    <a:pt x="6116472" y="412343"/>
                  </a:lnTo>
                  <a:lnTo>
                    <a:pt x="6107265" y="406146"/>
                  </a:lnTo>
                  <a:lnTo>
                    <a:pt x="6096000" y="403860"/>
                  </a:lnTo>
                  <a:lnTo>
                    <a:pt x="6084722" y="406146"/>
                  </a:lnTo>
                  <a:lnTo>
                    <a:pt x="6075515" y="412343"/>
                  </a:lnTo>
                  <a:lnTo>
                    <a:pt x="6069317" y="421551"/>
                  </a:lnTo>
                  <a:lnTo>
                    <a:pt x="6067044" y="432816"/>
                  </a:lnTo>
                  <a:lnTo>
                    <a:pt x="6069317" y="444093"/>
                  </a:lnTo>
                  <a:lnTo>
                    <a:pt x="6075515" y="453301"/>
                  </a:lnTo>
                  <a:lnTo>
                    <a:pt x="6084722" y="459498"/>
                  </a:lnTo>
                  <a:lnTo>
                    <a:pt x="6096000" y="461772"/>
                  </a:lnTo>
                  <a:lnTo>
                    <a:pt x="6107265" y="459498"/>
                  </a:lnTo>
                  <a:lnTo>
                    <a:pt x="6116472" y="453301"/>
                  </a:lnTo>
                  <a:lnTo>
                    <a:pt x="6122670" y="444093"/>
                  </a:lnTo>
                  <a:lnTo>
                    <a:pt x="6124956" y="432816"/>
                  </a:lnTo>
                  <a:close/>
                </a:path>
                <a:path w="9144000" h="641985">
                  <a:moveTo>
                    <a:pt x="6505956" y="313944"/>
                  </a:moveTo>
                  <a:lnTo>
                    <a:pt x="6503670" y="302679"/>
                  </a:lnTo>
                  <a:lnTo>
                    <a:pt x="6497472" y="293471"/>
                  </a:lnTo>
                  <a:lnTo>
                    <a:pt x="6488265" y="287274"/>
                  </a:lnTo>
                  <a:lnTo>
                    <a:pt x="6477000" y="284988"/>
                  </a:lnTo>
                  <a:lnTo>
                    <a:pt x="6465722" y="287274"/>
                  </a:lnTo>
                  <a:lnTo>
                    <a:pt x="6456515" y="293471"/>
                  </a:lnTo>
                  <a:lnTo>
                    <a:pt x="6450317" y="302679"/>
                  </a:lnTo>
                  <a:lnTo>
                    <a:pt x="6448044" y="313944"/>
                  </a:lnTo>
                  <a:lnTo>
                    <a:pt x="6450317" y="325221"/>
                  </a:lnTo>
                  <a:lnTo>
                    <a:pt x="6456515" y="334429"/>
                  </a:lnTo>
                  <a:lnTo>
                    <a:pt x="6465722" y="340626"/>
                  </a:lnTo>
                  <a:lnTo>
                    <a:pt x="6477000" y="342900"/>
                  </a:lnTo>
                  <a:lnTo>
                    <a:pt x="6488265" y="340626"/>
                  </a:lnTo>
                  <a:lnTo>
                    <a:pt x="6497472" y="334429"/>
                  </a:lnTo>
                  <a:lnTo>
                    <a:pt x="6503670" y="325221"/>
                  </a:lnTo>
                  <a:lnTo>
                    <a:pt x="6505956" y="313944"/>
                  </a:lnTo>
                  <a:close/>
                </a:path>
                <a:path w="9144000" h="641985">
                  <a:moveTo>
                    <a:pt x="6886956" y="608838"/>
                  </a:moveTo>
                  <a:lnTo>
                    <a:pt x="6884670" y="597865"/>
                  </a:lnTo>
                  <a:lnTo>
                    <a:pt x="6878472" y="588911"/>
                  </a:lnTo>
                  <a:lnTo>
                    <a:pt x="6869265" y="582866"/>
                  </a:lnTo>
                  <a:lnTo>
                    <a:pt x="6858000" y="580644"/>
                  </a:lnTo>
                  <a:lnTo>
                    <a:pt x="6846722" y="582866"/>
                  </a:lnTo>
                  <a:lnTo>
                    <a:pt x="6837515" y="588911"/>
                  </a:lnTo>
                  <a:lnTo>
                    <a:pt x="6831317" y="597865"/>
                  </a:lnTo>
                  <a:lnTo>
                    <a:pt x="6829044" y="608838"/>
                  </a:lnTo>
                  <a:lnTo>
                    <a:pt x="6831317" y="619823"/>
                  </a:lnTo>
                  <a:lnTo>
                    <a:pt x="6837515" y="628777"/>
                  </a:lnTo>
                  <a:lnTo>
                    <a:pt x="6846722" y="634822"/>
                  </a:lnTo>
                  <a:lnTo>
                    <a:pt x="6858000" y="637032"/>
                  </a:lnTo>
                  <a:lnTo>
                    <a:pt x="6869265" y="634822"/>
                  </a:lnTo>
                  <a:lnTo>
                    <a:pt x="6878472" y="628777"/>
                  </a:lnTo>
                  <a:lnTo>
                    <a:pt x="6884670" y="619823"/>
                  </a:lnTo>
                  <a:lnTo>
                    <a:pt x="6886956" y="608838"/>
                  </a:lnTo>
                  <a:close/>
                </a:path>
                <a:path w="9144000" h="641985">
                  <a:moveTo>
                    <a:pt x="7267956" y="608838"/>
                  </a:moveTo>
                  <a:lnTo>
                    <a:pt x="7265670" y="597865"/>
                  </a:lnTo>
                  <a:lnTo>
                    <a:pt x="7259472" y="588911"/>
                  </a:lnTo>
                  <a:lnTo>
                    <a:pt x="7250265" y="582866"/>
                  </a:lnTo>
                  <a:lnTo>
                    <a:pt x="7239000" y="580644"/>
                  </a:lnTo>
                  <a:lnTo>
                    <a:pt x="7227722" y="582866"/>
                  </a:lnTo>
                  <a:lnTo>
                    <a:pt x="7218515" y="588911"/>
                  </a:lnTo>
                  <a:lnTo>
                    <a:pt x="7212317" y="597865"/>
                  </a:lnTo>
                  <a:lnTo>
                    <a:pt x="7210044" y="608838"/>
                  </a:lnTo>
                  <a:lnTo>
                    <a:pt x="7212317" y="619823"/>
                  </a:lnTo>
                  <a:lnTo>
                    <a:pt x="7218515" y="628777"/>
                  </a:lnTo>
                  <a:lnTo>
                    <a:pt x="7227722" y="634822"/>
                  </a:lnTo>
                  <a:lnTo>
                    <a:pt x="7239000" y="637032"/>
                  </a:lnTo>
                  <a:lnTo>
                    <a:pt x="7250265" y="634822"/>
                  </a:lnTo>
                  <a:lnTo>
                    <a:pt x="7259472" y="628777"/>
                  </a:lnTo>
                  <a:lnTo>
                    <a:pt x="7265670" y="619823"/>
                  </a:lnTo>
                  <a:lnTo>
                    <a:pt x="7267956" y="608838"/>
                  </a:lnTo>
                  <a:close/>
                </a:path>
                <a:path w="9144000" h="641985">
                  <a:moveTo>
                    <a:pt x="7648956" y="28194"/>
                  </a:moveTo>
                  <a:lnTo>
                    <a:pt x="7646670" y="17221"/>
                  </a:lnTo>
                  <a:lnTo>
                    <a:pt x="7640472" y="8267"/>
                  </a:lnTo>
                  <a:lnTo>
                    <a:pt x="7631265" y="2222"/>
                  </a:lnTo>
                  <a:lnTo>
                    <a:pt x="7620000" y="0"/>
                  </a:lnTo>
                  <a:lnTo>
                    <a:pt x="7608722" y="2222"/>
                  </a:lnTo>
                  <a:lnTo>
                    <a:pt x="7599515" y="8267"/>
                  </a:lnTo>
                  <a:lnTo>
                    <a:pt x="7593317" y="17221"/>
                  </a:lnTo>
                  <a:lnTo>
                    <a:pt x="7591044" y="28194"/>
                  </a:lnTo>
                  <a:lnTo>
                    <a:pt x="7593317" y="39179"/>
                  </a:lnTo>
                  <a:lnTo>
                    <a:pt x="7599515" y="48133"/>
                  </a:lnTo>
                  <a:lnTo>
                    <a:pt x="7608722" y="54178"/>
                  </a:lnTo>
                  <a:lnTo>
                    <a:pt x="7620000" y="56388"/>
                  </a:lnTo>
                  <a:lnTo>
                    <a:pt x="7631265" y="54178"/>
                  </a:lnTo>
                  <a:lnTo>
                    <a:pt x="7640472" y="48133"/>
                  </a:lnTo>
                  <a:lnTo>
                    <a:pt x="7646670" y="39179"/>
                  </a:lnTo>
                  <a:lnTo>
                    <a:pt x="7648956" y="28194"/>
                  </a:lnTo>
                  <a:close/>
                </a:path>
                <a:path w="9144000" h="641985">
                  <a:moveTo>
                    <a:pt x="8029956" y="142494"/>
                  </a:moveTo>
                  <a:lnTo>
                    <a:pt x="8027670" y="131521"/>
                  </a:lnTo>
                  <a:lnTo>
                    <a:pt x="8021472" y="122567"/>
                  </a:lnTo>
                  <a:lnTo>
                    <a:pt x="8012265" y="116522"/>
                  </a:lnTo>
                  <a:lnTo>
                    <a:pt x="8001000" y="114300"/>
                  </a:lnTo>
                  <a:lnTo>
                    <a:pt x="7989722" y="116522"/>
                  </a:lnTo>
                  <a:lnTo>
                    <a:pt x="7980515" y="122567"/>
                  </a:lnTo>
                  <a:lnTo>
                    <a:pt x="7974317" y="131521"/>
                  </a:lnTo>
                  <a:lnTo>
                    <a:pt x="7972044" y="142494"/>
                  </a:lnTo>
                  <a:lnTo>
                    <a:pt x="7974317" y="153479"/>
                  </a:lnTo>
                  <a:lnTo>
                    <a:pt x="7980515" y="162433"/>
                  </a:lnTo>
                  <a:lnTo>
                    <a:pt x="7989722" y="168478"/>
                  </a:lnTo>
                  <a:lnTo>
                    <a:pt x="8001000" y="170688"/>
                  </a:lnTo>
                  <a:lnTo>
                    <a:pt x="8012265" y="168478"/>
                  </a:lnTo>
                  <a:lnTo>
                    <a:pt x="8021472" y="162433"/>
                  </a:lnTo>
                  <a:lnTo>
                    <a:pt x="8027670" y="153479"/>
                  </a:lnTo>
                  <a:lnTo>
                    <a:pt x="8029956" y="142494"/>
                  </a:lnTo>
                  <a:close/>
                </a:path>
                <a:path w="9144000" h="641985">
                  <a:moveTo>
                    <a:pt x="8410956" y="142494"/>
                  </a:moveTo>
                  <a:lnTo>
                    <a:pt x="8408670" y="131521"/>
                  </a:lnTo>
                  <a:lnTo>
                    <a:pt x="8402472" y="122567"/>
                  </a:lnTo>
                  <a:lnTo>
                    <a:pt x="8393265" y="116522"/>
                  </a:lnTo>
                  <a:lnTo>
                    <a:pt x="8382000" y="114300"/>
                  </a:lnTo>
                  <a:lnTo>
                    <a:pt x="8370722" y="116522"/>
                  </a:lnTo>
                  <a:lnTo>
                    <a:pt x="8361515" y="122567"/>
                  </a:lnTo>
                  <a:lnTo>
                    <a:pt x="8355317" y="131521"/>
                  </a:lnTo>
                  <a:lnTo>
                    <a:pt x="8353044" y="142494"/>
                  </a:lnTo>
                  <a:lnTo>
                    <a:pt x="8355317" y="153479"/>
                  </a:lnTo>
                  <a:lnTo>
                    <a:pt x="8361515" y="162433"/>
                  </a:lnTo>
                  <a:lnTo>
                    <a:pt x="8370722" y="168478"/>
                  </a:lnTo>
                  <a:lnTo>
                    <a:pt x="8382000" y="170688"/>
                  </a:lnTo>
                  <a:lnTo>
                    <a:pt x="8393265" y="168478"/>
                  </a:lnTo>
                  <a:lnTo>
                    <a:pt x="8402472" y="162433"/>
                  </a:lnTo>
                  <a:lnTo>
                    <a:pt x="8408670" y="153479"/>
                  </a:lnTo>
                  <a:lnTo>
                    <a:pt x="8410956" y="142494"/>
                  </a:lnTo>
                  <a:close/>
                </a:path>
                <a:path w="9144000" h="641985">
                  <a:moveTo>
                    <a:pt x="8791956" y="142494"/>
                  </a:moveTo>
                  <a:lnTo>
                    <a:pt x="8789670" y="131521"/>
                  </a:lnTo>
                  <a:lnTo>
                    <a:pt x="8783472" y="122567"/>
                  </a:lnTo>
                  <a:lnTo>
                    <a:pt x="8774265" y="116522"/>
                  </a:lnTo>
                  <a:lnTo>
                    <a:pt x="8763000" y="114300"/>
                  </a:lnTo>
                  <a:lnTo>
                    <a:pt x="8751722" y="116522"/>
                  </a:lnTo>
                  <a:lnTo>
                    <a:pt x="8742515" y="122567"/>
                  </a:lnTo>
                  <a:lnTo>
                    <a:pt x="8736317" y="131521"/>
                  </a:lnTo>
                  <a:lnTo>
                    <a:pt x="8734044" y="142494"/>
                  </a:lnTo>
                  <a:lnTo>
                    <a:pt x="8736317" y="153479"/>
                  </a:lnTo>
                  <a:lnTo>
                    <a:pt x="8742515" y="162433"/>
                  </a:lnTo>
                  <a:lnTo>
                    <a:pt x="8751722" y="168478"/>
                  </a:lnTo>
                  <a:lnTo>
                    <a:pt x="8763000" y="170688"/>
                  </a:lnTo>
                  <a:lnTo>
                    <a:pt x="8774265" y="168478"/>
                  </a:lnTo>
                  <a:lnTo>
                    <a:pt x="8783472" y="162433"/>
                  </a:lnTo>
                  <a:lnTo>
                    <a:pt x="8789670" y="153479"/>
                  </a:lnTo>
                  <a:lnTo>
                    <a:pt x="8791956" y="142494"/>
                  </a:lnTo>
                  <a:close/>
                </a:path>
                <a:path w="9144000" h="641985">
                  <a:moveTo>
                    <a:pt x="9144000" y="428244"/>
                  </a:moveTo>
                  <a:lnTo>
                    <a:pt x="9138514" y="431939"/>
                  </a:lnTo>
                  <a:lnTo>
                    <a:pt x="9132481" y="440893"/>
                  </a:lnTo>
                  <a:lnTo>
                    <a:pt x="9130284" y="451866"/>
                  </a:lnTo>
                  <a:lnTo>
                    <a:pt x="9132481" y="462851"/>
                  </a:lnTo>
                  <a:lnTo>
                    <a:pt x="9138514" y="471805"/>
                  </a:lnTo>
                  <a:lnTo>
                    <a:pt x="9144000" y="475500"/>
                  </a:lnTo>
                  <a:lnTo>
                    <a:pt x="9144000" y="428244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81B141D1-C19B-4428-B7CD-BFE8EF1B1966}"/>
                </a:ext>
              </a:extLst>
            </p:cNvPr>
            <p:cNvSpPr/>
            <p:nvPr/>
          </p:nvSpPr>
          <p:spPr>
            <a:xfrm>
              <a:off x="1085088" y="4515611"/>
              <a:ext cx="3926204" cy="471170"/>
            </a:xfrm>
            <a:custGeom>
              <a:avLst/>
              <a:gdLst/>
              <a:ahLst/>
              <a:cxnLst/>
              <a:rect l="l" t="t" r="r" b="b"/>
              <a:pathLst>
                <a:path w="3926204" h="471170">
                  <a:moveTo>
                    <a:pt x="1905000" y="128015"/>
                  </a:moveTo>
                  <a:lnTo>
                    <a:pt x="1909548" y="105476"/>
                  </a:lnTo>
                  <a:lnTo>
                    <a:pt x="1921954" y="87068"/>
                  </a:lnTo>
                  <a:lnTo>
                    <a:pt x="1940361" y="74655"/>
                  </a:lnTo>
                  <a:lnTo>
                    <a:pt x="1962912" y="70103"/>
                  </a:lnTo>
                  <a:lnTo>
                    <a:pt x="1985462" y="74655"/>
                  </a:lnTo>
                  <a:lnTo>
                    <a:pt x="2003869" y="87068"/>
                  </a:lnTo>
                  <a:lnTo>
                    <a:pt x="2016275" y="105476"/>
                  </a:lnTo>
                  <a:lnTo>
                    <a:pt x="2020824" y="128015"/>
                  </a:lnTo>
                  <a:lnTo>
                    <a:pt x="2016275" y="150555"/>
                  </a:lnTo>
                  <a:lnTo>
                    <a:pt x="2003869" y="168963"/>
                  </a:lnTo>
                  <a:lnTo>
                    <a:pt x="1985462" y="181376"/>
                  </a:lnTo>
                  <a:lnTo>
                    <a:pt x="1962912" y="185928"/>
                  </a:lnTo>
                  <a:lnTo>
                    <a:pt x="1940361" y="181376"/>
                  </a:lnTo>
                  <a:lnTo>
                    <a:pt x="1921954" y="168963"/>
                  </a:lnTo>
                  <a:lnTo>
                    <a:pt x="1909548" y="150555"/>
                  </a:lnTo>
                  <a:lnTo>
                    <a:pt x="1905000" y="128015"/>
                  </a:lnTo>
                  <a:close/>
                </a:path>
                <a:path w="3926204" h="471170">
                  <a:moveTo>
                    <a:pt x="0" y="413766"/>
                  </a:moveTo>
                  <a:lnTo>
                    <a:pt x="4551" y="391522"/>
                  </a:lnTo>
                  <a:lnTo>
                    <a:pt x="16964" y="373356"/>
                  </a:lnTo>
                  <a:lnTo>
                    <a:pt x="35372" y="361107"/>
                  </a:lnTo>
                  <a:lnTo>
                    <a:pt x="57912" y="356616"/>
                  </a:lnTo>
                  <a:lnTo>
                    <a:pt x="80451" y="361107"/>
                  </a:lnTo>
                  <a:lnTo>
                    <a:pt x="98859" y="373356"/>
                  </a:lnTo>
                  <a:lnTo>
                    <a:pt x="111272" y="391522"/>
                  </a:lnTo>
                  <a:lnTo>
                    <a:pt x="115824" y="413766"/>
                  </a:lnTo>
                  <a:lnTo>
                    <a:pt x="111272" y="436009"/>
                  </a:lnTo>
                  <a:lnTo>
                    <a:pt x="98859" y="454175"/>
                  </a:lnTo>
                  <a:lnTo>
                    <a:pt x="80451" y="466424"/>
                  </a:lnTo>
                  <a:lnTo>
                    <a:pt x="57912" y="470916"/>
                  </a:lnTo>
                  <a:lnTo>
                    <a:pt x="35372" y="466424"/>
                  </a:lnTo>
                  <a:lnTo>
                    <a:pt x="16964" y="454175"/>
                  </a:lnTo>
                  <a:lnTo>
                    <a:pt x="4551" y="436009"/>
                  </a:lnTo>
                  <a:lnTo>
                    <a:pt x="0" y="413766"/>
                  </a:lnTo>
                  <a:close/>
                </a:path>
                <a:path w="3926204" h="471170">
                  <a:moveTo>
                    <a:pt x="3810000" y="57150"/>
                  </a:moveTo>
                  <a:lnTo>
                    <a:pt x="3814548" y="34906"/>
                  </a:lnTo>
                  <a:lnTo>
                    <a:pt x="3826954" y="16740"/>
                  </a:lnTo>
                  <a:lnTo>
                    <a:pt x="3845361" y="4491"/>
                  </a:lnTo>
                  <a:lnTo>
                    <a:pt x="3867912" y="0"/>
                  </a:lnTo>
                  <a:lnTo>
                    <a:pt x="3890462" y="4491"/>
                  </a:lnTo>
                  <a:lnTo>
                    <a:pt x="3908869" y="16740"/>
                  </a:lnTo>
                  <a:lnTo>
                    <a:pt x="3921275" y="34906"/>
                  </a:lnTo>
                  <a:lnTo>
                    <a:pt x="3925824" y="57150"/>
                  </a:lnTo>
                  <a:lnTo>
                    <a:pt x="3921275" y="79393"/>
                  </a:lnTo>
                  <a:lnTo>
                    <a:pt x="3908869" y="97559"/>
                  </a:lnTo>
                  <a:lnTo>
                    <a:pt x="3890462" y="109808"/>
                  </a:lnTo>
                  <a:lnTo>
                    <a:pt x="3867912" y="114300"/>
                  </a:lnTo>
                  <a:lnTo>
                    <a:pt x="3845361" y="109808"/>
                  </a:lnTo>
                  <a:lnTo>
                    <a:pt x="3826954" y="97559"/>
                  </a:lnTo>
                  <a:lnTo>
                    <a:pt x="3814548" y="79393"/>
                  </a:lnTo>
                  <a:lnTo>
                    <a:pt x="3810000" y="5715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9DB83007-1C36-4FC1-857C-9C93B15CD97E}"/>
                </a:ext>
              </a:extLst>
            </p:cNvPr>
            <p:cNvSpPr/>
            <p:nvPr/>
          </p:nvSpPr>
          <p:spPr>
            <a:xfrm>
              <a:off x="8685625" y="4314878"/>
              <a:ext cx="151225" cy="1765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988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72DD-DEBC-4412-8282-23DD88AB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FB05B-C022-44F4-BA7C-628F17304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F82F-FAE3-4BBA-BD6D-DA26A206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1E1A-23AF-4CDC-A0D8-015BEAFB9D48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4CC9D-F8E7-49D9-A1AC-4A500A6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7E21-DF84-4D02-9DE4-F5E1B800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0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555C5-13E0-4861-8D87-BC4C863FB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4235-4AA2-4E24-BAEF-BEEC4D6E6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87175-873E-44C9-9EFD-266E8800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B10-14A8-4F09-9055-AABED5D8CF62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A557-AE09-48AC-9A35-376126EB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73A7C-E5C1-4662-9D15-894A593C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8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4D27-BD7B-4BB3-B09B-C8C6D53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9A4E-807B-40CF-9AE5-B0A66CE3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43AB-4A3F-4A7A-95B3-0F0AC39B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8582-C0F3-45B9-B6BF-8DB37E45AD2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54DF-4C08-47CC-8A9E-4C1C86F7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91B3-40AC-44D6-A513-0C854FAE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1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63D4-5971-4D84-9F5D-49B94665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3C9F1-1F30-47BB-AC2D-EEE322C82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D857-1B0B-4E69-BBFB-A5C976CA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A0B0-9388-4D79-9B70-B5154B3626D4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F87F-D0C1-4601-B962-CEE8E66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CA6C-372C-4473-A92A-23FAB31C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8E05-3ABD-4D79-9992-DF531F67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0EDE-266D-4C79-A923-064343DD6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531FD-378F-40B3-9F6F-421E19F4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B6D8-DFBA-455F-B9E2-A7F4BCF4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94D7-4C50-45C3-80BE-96DD3143A722}" type="datetime1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64E7A-44D9-4A36-B12D-CD0350B7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FB270-E770-4EBA-BD19-F0677764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7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FB20-30DC-477A-A3D8-6E105C4F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BD1A9-3F94-4ABA-80CB-FBE9553E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FB871-7AFE-4E16-9DC3-BF6E0EAA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972BF-E537-4F53-B34B-647C98FEE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5D23D-BB02-430A-BF04-710FDE2EA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66C5A-AD8D-448F-A837-EE410476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6847-8263-4C77-8CB2-A07962B75AF2}" type="datetime1">
              <a:rPr lang="en-IN" smtClean="0"/>
              <a:t>01-06-2021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4017E-C32F-468B-A6EF-C3AC536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E0B70-CDB5-4AB9-859F-4329D700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6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69B1-94F4-4223-B2CE-A22B473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54B6B-E12C-4383-9306-EAD8A39B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2EBE-E61C-4A0A-AED4-07EC7B6D210C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DA53-27A7-46D8-9EDB-3F326070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8F6BE-35E9-4868-BEF9-FCC8CE29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1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93DD5-0EFE-4583-B802-DA675BB6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D5EA-9E88-473E-84B3-B4B9D6FF7106}" type="datetime1">
              <a:rPr lang="en-IN" smtClean="0"/>
              <a:t>01-06-2021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7FF98-5F29-4E47-A26B-32C0E3F4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2452E-C1C2-45EF-9759-9E9400A1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7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2D95-104F-4977-A8CA-9CFFF178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6E30-0EE5-4BA3-B71F-FAFDAD0D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504C5-5C53-4FBA-B9F8-2A091F808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1EA46-0AA9-42F9-A641-5B20EBD7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F6B-53A5-4056-A0D9-AF7232E31A13}" type="datetime1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01F4D-A594-4FD7-8187-E9169F83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4601-281E-404E-B0D8-C3D0FC7A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3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4397-BF1D-4A95-BBFC-0C1C4492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0B49B-6799-478F-81DA-302B38523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FF010-CBA6-4CFF-B026-7043E0C5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D6317-A2C3-43E5-9244-7D8A67BD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73FC-F6E4-4F12-8B82-462D2C968B7F}" type="datetime1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147E4-70F6-4E53-B3BD-E02912B9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6A363-3D3C-4075-BD6E-238CDFC2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95E8B-13D0-46A3-81ED-61503AAA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A760-008D-449F-B1AA-74BAAFEC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B0B64-0B93-4CB5-AF76-82C5E90A5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FC5D-8FF5-476B-8233-E03390B087E5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DE4B5-F924-4DF7-ADF5-79135A680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Master SE - Hof University of Applied 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0D58-EE13-4433-BF61-EFF98573E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99E0-1EBC-4457-8579-AF4DA84816D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01A58-C27A-4E15-814A-EF8E99F783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823" y="0"/>
            <a:ext cx="2811177" cy="1576267"/>
          </a:xfrm>
          <a:prstGeom prst="rect">
            <a:avLst/>
          </a:prstGeom>
        </p:spPr>
      </p:pic>
      <p:grpSp>
        <p:nvGrpSpPr>
          <p:cNvPr id="9" name="object 2">
            <a:extLst>
              <a:ext uri="{FF2B5EF4-FFF2-40B4-BE49-F238E27FC236}">
                <a16:creationId xmlns:a16="http://schemas.microsoft.com/office/drawing/2014/main" id="{CE51B2CE-1A15-43C6-B909-CB3B8A46D0DE}"/>
              </a:ext>
            </a:extLst>
          </p:cNvPr>
          <p:cNvGrpSpPr/>
          <p:nvPr userDrawn="1"/>
        </p:nvGrpSpPr>
        <p:grpSpPr>
          <a:xfrm>
            <a:off x="0" y="1208356"/>
            <a:ext cx="12180163" cy="5224056"/>
            <a:chOff x="-4572" y="0"/>
            <a:chExt cx="9153525" cy="514350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5285E866-E6E4-4D2B-8AF0-E84C1919C7AB}"/>
                </a:ext>
              </a:extLst>
            </p:cNvPr>
            <p:cNvSpPr/>
            <p:nvPr/>
          </p:nvSpPr>
          <p:spPr>
            <a:xfrm>
              <a:off x="0" y="4447032"/>
              <a:ext cx="9144000" cy="696595"/>
            </a:xfrm>
            <a:custGeom>
              <a:avLst/>
              <a:gdLst/>
              <a:ahLst/>
              <a:cxnLst/>
              <a:rect l="l" t="t" r="r" b="b"/>
              <a:pathLst>
                <a:path w="9144000" h="696595">
                  <a:moveTo>
                    <a:pt x="0" y="19792"/>
                  </a:moveTo>
                  <a:lnTo>
                    <a:pt x="0" y="696466"/>
                  </a:lnTo>
                  <a:lnTo>
                    <a:pt x="9143999" y="696466"/>
                  </a:lnTo>
                  <a:lnTo>
                    <a:pt x="9143999" y="626432"/>
                  </a:lnTo>
                  <a:lnTo>
                    <a:pt x="5338953" y="626432"/>
                  </a:lnTo>
                  <a:lnTo>
                    <a:pt x="5192912" y="531317"/>
                  </a:lnTo>
                  <a:lnTo>
                    <a:pt x="2671699" y="531317"/>
                  </a:lnTo>
                  <a:lnTo>
                    <a:pt x="2295398" y="337820"/>
                  </a:lnTo>
                  <a:lnTo>
                    <a:pt x="2232483" y="282054"/>
                  </a:lnTo>
                  <a:lnTo>
                    <a:pt x="385406" y="282054"/>
                  </a:lnTo>
                  <a:lnTo>
                    <a:pt x="0" y="19792"/>
                  </a:lnTo>
                  <a:close/>
                </a:path>
                <a:path w="9144000" h="696595">
                  <a:moveTo>
                    <a:pt x="6858381" y="285343"/>
                  </a:moveTo>
                  <a:lnTo>
                    <a:pt x="6501257" y="501802"/>
                  </a:lnTo>
                  <a:lnTo>
                    <a:pt x="6124956" y="501802"/>
                  </a:lnTo>
                  <a:lnTo>
                    <a:pt x="5724779" y="626432"/>
                  </a:lnTo>
                  <a:lnTo>
                    <a:pt x="9143999" y="626432"/>
                  </a:lnTo>
                  <a:lnTo>
                    <a:pt x="9143999" y="419798"/>
                  </a:lnTo>
                  <a:lnTo>
                    <a:pt x="7263257" y="419798"/>
                  </a:lnTo>
                  <a:lnTo>
                    <a:pt x="6858381" y="285343"/>
                  </a:lnTo>
                  <a:close/>
                </a:path>
                <a:path w="9144000" h="696595">
                  <a:moveTo>
                    <a:pt x="4191127" y="58674"/>
                  </a:moveTo>
                  <a:lnTo>
                    <a:pt x="3824351" y="196786"/>
                  </a:lnTo>
                  <a:lnTo>
                    <a:pt x="3448050" y="259105"/>
                  </a:lnTo>
                  <a:lnTo>
                    <a:pt x="3048000" y="528040"/>
                  </a:lnTo>
                  <a:lnTo>
                    <a:pt x="2671699" y="531317"/>
                  </a:lnTo>
                  <a:lnTo>
                    <a:pt x="5192912" y="531317"/>
                  </a:lnTo>
                  <a:lnTo>
                    <a:pt x="4962779" y="381431"/>
                  </a:lnTo>
                  <a:lnTo>
                    <a:pt x="4581652" y="370611"/>
                  </a:lnTo>
                  <a:lnTo>
                    <a:pt x="4191127" y="58674"/>
                  </a:lnTo>
                  <a:close/>
                </a:path>
                <a:path w="9144000" h="696595">
                  <a:moveTo>
                    <a:pt x="8392160" y="200063"/>
                  </a:moveTo>
                  <a:lnTo>
                    <a:pt x="7620508" y="203339"/>
                  </a:lnTo>
                  <a:lnTo>
                    <a:pt x="7263257" y="419798"/>
                  </a:lnTo>
                  <a:lnTo>
                    <a:pt x="9143999" y="419798"/>
                  </a:lnTo>
                  <a:lnTo>
                    <a:pt x="9143999" y="282054"/>
                  </a:lnTo>
                  <a:lnTo>
                    <a:pt x="8768461" y="282054"/>
                  </a:lnTo>
                  <a:lnTo>
                    <a:pt x="8392160" y="200063"/>
                  </a:lnTo>
                  <a:close/>
                </a:path>
                <a:path w="9144000" h="696595">
                  <a:moveTo>
                    <a:pt x="1914270" y="0"/>
                  </a:moveTo>
                  <a:lnTo>
                    <a:pt x="1533271" y="124625"/>
                  </a:lnTo>
                  <a:lnTo>
                    <a:pt x="761695" y="127914"/>
                  </a:lnTo>
                  <a:lnTo>
                    <a:pt x="385406" y="282054"/>
                  </a:lnTo>
                  <a:lnTo>
                    <a:pt x="2232483" y="282054"/>
                  </a:lnTo>
                  <a:lnTo>
                    <a:pt x="1914270" y="0"/>
                  </a:lnTo>
                  <a:close/>
                </a:path>
                <a:path w="9144000" h="696595">
                  <a:moveTo>
                    <a:pt x="9143999" y="79567"/>
                  </a:moveTo>
                  <a:lnTo>
                    <a:pt x="8768461" y="282054"/>
                  </a:lnTo>
                  <a:lnTo>
                    <a:pt x="9143999" y="282054"/>
                  </a:lnTo>
                  <a:lnTo>
                    <a:pt x="9143999" y="79567"/>
                  </a:lnTo>
                  <a:close/>
                </a:path>
              </a:pathLst>
            </a:custGeom>
            <a:solidFill>
              <a:srgbClr val="AEEF00">
                <a:alpha val="8117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95AD43B-660E-4C32-8ED0-EF58D9241622}"/>
                </a:ext>
              </a:extLst>
            </p:cNvPr>
            <p:cNvSpPr/>
            <p:nvPr/>
          </p:nvSpPr>
          <p:spPr>
            <a:xfrm>
              <a:off x="0" y="4593470"/>
              <a:ext cx="9144000" cy="550545"/>
            </a:xfrm>
            <a:custGeom>
              <a:avLst/>
              <a:gdLst/>
              <a:ahLst/>
              <a:cxnLst/>
              <a:rect l="l" t="t" r="r" b="b"/>
              <a:pathLst>
                <a:path w="9144000" h="550545">
                  <a:moveTo>
                    <a:pt x="0" y="129102"/>
                  </a:moveTo>
                  <a:lnTo>
                    <a:pt x="0" y="550028"/>
                  </a:lnTo>
                  <a:lnTo>
                    <a:pt x="9143999" y="550028"/>
                  </a:lnTo>
                  <a:lnTo>
                    <a:pt x="9143999" y="497140"/>
                  </a:lnTo>
                  <a:lnTo>
                    <a:pt x="4962779" y="497140"/>
                  </a:lnTo>
                  <a:lnTo>
                    <a:pt x="4743645" y="387990"/>
                  </a:lnTo>
                  <a:lnTo>
                    <a:pt x="1914270" y="387990"/>
                  </a:lnTo>
                  <a:lnTo>
                    <a:pt x="1712107" y="264609"/>
                  </a:lnTo>
                  <a:lnTo>
                    <a:pt x="390156" y="264609"/>
                  </a:lnTo>
                  <a:lnTo>
                    <a:pt x="0" y="129102"/>
                  </a:lnTo>
                  <a:close/>
                </a:path>
                <a:path w="9144000" h="550545">
                  <a:moveTo>
                    <a:pt x="6105779" y="131729"/>
                  </a:moveTo>
                  <a:lnTo>
                    <a:pt x="5715254" y="364254"/>
                  </a:lnTo>
                  <a:lnTo>
                    <a:pt x="5324729" y="364254"/>
                  </a:lnTo>
                  <a:lnTo>
                    <a:pt x="4962779" y="497140"/>
                  </a:lnTo>
                  <a:lnTo>
                    <a:pt x="9143999" y="497140"/>
                  </a:lnTo>
                  <a:lnTo>
                    <a:pt x="9143999" y="383240"/>
                  </a:lnTo>
                  <a:lnTo>
                    <a:pt x="8392160" y="383240"/>
                  </a:lnTo>
                  <a:lnTo>
                    <a:pt x="8193725" y="264609"/>
                  </a:lnTo>
                  <a:lnTo>
                    <a:pt x="6486906" y="264609"/>
                  </a:lnTo>
                  <a:lnTo>
                    <a:pt x="6105779" y="131729"/>
                  </a:lnTo>
                  <a:close/>
                </a:path>
                <a:path w="9144000" h="550545">
                  <a:moveTo>
                    <a:pt x="3438525" y="188689"/>
                  </a:moveTo>
                  <a:lnTo>
                    <a:pt x="3038475" y="188689"/>
                  </a:lnTo>
                  <a:lnTo>
                    <a:pt x="2657348" y="264609"/>
                  </a:lnTo>
                  <a:lnTo>
                    <a:pt x="2295398" y="387990"/>
                  </a:lnTo>
                  <a:lnTo>
                    <a:pt x="4743645" y="387990"/>
                  </a:lnTo>
                  <a:lnTo>
                    <a:pt x="4572127" y="302557"/>
                  </a:lnTo>
                  <a:lnTo>
                    <a:pt x="4431013" y="255110"/>
                  </a:lnTo>
                  <a:lnTo>
                    <a:pt x="3819652" y="255110"/>
                  </a:lnTo>
                  <a:lnTo>
                    <a:pt x="3438525" y="188689"/>
                  </a:lnTo>
                  <a:close/>
                </a:path>
                <a:path w="9144000" h="550545">
                  <a:moveTo>
                    <a:pt x="9143999" y="0"/>
                  </a:moveTo>
                  <a:lnTo>
                    <a:pt x="8754110" y="302557"/>
                  </a:lnTo>
                  <a:lnTo>
                    <a:pt x="8392160" y="383240"/>
                  </a:lnTo>
                  <a:lnTo>
                    <a:pt x="9143999" y="383240"/>
                  </a:lnTo>
                  <a:lnTo>
                    <a:pt x="9143999" y="0"/>
                  </a:lnTo>
                  <a:close/>
                </a:path>
                <a:path w="9144000" h="550545">
                  <a:moveTo>
                    <a:pt x="1533271" y="155466"/>
                  </a:moveTo>
                  <a:lnTo>
                    <a:pt x="1152232" y="264609"/>
                  </a:lnTo>
                  <a:lnTo>
                    <a:pt x="1712107" y="264609"/>
                  </a:lnTo>
                  <a:lnTo>
                    <a:pt x="1533271" y="155466"/>
                  </a:lnTo>
                  <a:close/>
                </a:path>
                <a:path w="9144000" h="550545">
                  <a:moveTo>
                    <a:pt x="8011159" y="155466"/>
                  </a:moveTo>
                  <a:lnTo>
                    <a:pt x="7249033" y="155466"/>
                  </a:lnTo>
                  <a:lnTo>
                    <a:pt x="6868033" y="264609"/>
                  </a:lnTo>
                  <a:lnTo>
                    <a:pt x="8193725" y="264609"/>
                  </a:lnTo>
                  <a:lnTo>
                    <a:pt x="8011159" y="155466"/>
                  </a:lnTo>
                  <a:close/>
                </a:path>
                <a:path w="9144000" h="550545">
                  <a:moveTo>
                    <a:pt x="4191127" y="174452"/>
                  </a:moveTo>
                  <a:lnTo>
                    <a:pt x="3819652" y="255110"/>
                  </a:lnTo>
                  <a:lnTo>
                    <a:pt x="4431013" y="255110"/>
                  </a:lnTo>
                  <a:lnTo>
                    <a:pt x="4191127" y="174452"/>
                  </a:lnTo>
                  <a:close/>
                </a:path>
              </a:pathLst>
            </a:custGeom>
            <a:solidFill>
              <a:srgbClr val="00CEF6">
                <a:alpha val="7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A9FDC532-A7CB-4CA2-8122-00D3CD8363F5}"/>
                </a:ext>
              </a:extLst>
            </p:cNvPr>
            <p:cNvSpPr/>
            <p:nvPr/>
          </p:nvSpPr>
          <p:spPr>
            <a:xfrm>
              <a:off x="1847976" y="4252966"/>
              <a:ext cx="122650" cy="14800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0F866AD1-A25E-4D43-8796-F80B111FC528}"/>
                </a:ext>
              </a:extLst>
            </p:cNvPr>
            <p:cNvSpPr/>
            <p:nvPr/>
          </p:nvSpPr>
          <p:spPr>
            <a:xfrm>
              <a:off x="6024689" y="4522523"/>
              <a:ext cx="151225" cy="1765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71A62E5B-40A1-4E1C-81A2-973146E52093}"/>
                </a:ext>
              </a:extLst>
            </p:cNvPr>
            <p:cNvSpPr/>
            <p:nvPr/>
          </p:nvSpPr>
          <p:spPr>
            <a:xfrm>
              <a:off x="7181976" y="4570161"/>
              <a:ext cx="122650" cy="14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C4469D3F-9DB9-4F62-9EED-C42678DDB780}"/>
                </a:ext>
              </a:extLst>
            </p:cNvPr>
            <p:cNvSpPr/>
            <p:nvPr/>
          </p:nvSpPr>
          <p:spPr>
            <a:xfrm>
              <a:off x="0" y="4581144"/>
              <a:ext cx="4196080" cy="477520"/>
            </a:xfrm>
            <a:custGeom>
              <a:avLst/>
              <a:gdLst/>
              <a:ahLst/>
              <a:cxnLst/>
              <a:rect l="l" t="t" r="r" b="b"/>
              <a:pathLst>
                <a:path w="4196080" h="477520">
                  <a:moveTo>
                    <a:pt x="0" y="51546"/>
                  </a:moveTo>
                  <a:lnTo>
                    <a:pt x="386105" y="415010"/>
                  </a:lnTo>
                  <a:lnTo>
                    <a:pt x="767041" y="415010"/>
                  </a:lnTo>
                  <a:lnTo>
                    <a:pt x="1147991" y="352983"/>
                  </a:lnTo>
                  <a:lnTo>
                    <a:pt x="1528953" y="477011"/>
                  </a:lnTo>
                  <a:lnTo>
                    <a:pt x="1905127" y="281444"/>
                  </a:lnTo>
                  <a:lnTo>
                    <a:pt x="2290826" y="281444"/>
                  </a:lnTo>
                  <a:lnTo>
                    <a:pt x="2662301" y="0"/>
                  </a:lnTo>
                  <a:lnTo>
                    <a:pt x="3043174" y="66776"/>
                  </a:lnTo>
                  <a:lnTo>
                    <a:pt x="3428873" y="66776"/>
                  </a:lnTo>
                  <a:lnTo>
                    <a:pt x="3814572" y="400684"/>
                  </a:lnTo>
                  <a:lnTo>
                    <a:pt x="4195572" y="400684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939CCBAE-3128-4D0B-BAE0-7846A4A342E4}"/>
                </a:ext>
              </a:extLst>
            </p:cNvPr>
            <p:cNvSpPr/>
            <p:nvPr/>
          </p:nvSpPr>
          <p:spPr>
            <a:xfrm>
              <a:off x="4195572" y="4462271"/>
              <a:ext cx="3424554" cy="591820"/>
            </a:xfrm>
            <a:custGeom>
              <a:avLst/>
              <a:gdLst/>
              <a:ahLst/>
              <a:cxnLst/>
              <a:rect l="l" t="t" r="r" b="b"/>
              <a:pathLst>
                <a:path w="3424554" h="591820">
                  <a:moveTo>
                    <a:pt x="0" y="524548"/>
                  </a:moveTo>
                  <a:lnTo>
                    <a:pt x="376174" y="228892"/>
                  </a:lnTo>
                  <a:lnTo>
                    <a:pt x="762000" y="109664"/>
                  </a:lnTo>
                  <a:lnTo>
                    <a:pt x="1143000" y="343344"/>
                  </a:lnTo>
                  <a:lnTo>
                    <a:pt x="1519301" y="343344"/>
                  </a:lnTo>
                  <a:lnTo>
                    <a:pt x="1900301" y="414858"/>
                  </a:lnTo>
                  <a:lnTo>
                    <a:pt x="2281301" y="295655"/>
                  </a:lnTo>
                  <a:lnTo>
                    <a:pt x="2667127" y="591311"/>
                  </a:lnTo>
                  <a:lnTo>
                    <a:pt x="3052953" y="591311"/>
                  </a:lnTo>
                  <a:lnTo>
                    <a:pt x="3424428" y="0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A8B0A44F-EDB4-489F-BDC3-7A6873DAAEED}"/>
                </a:ext>
              </a:extLst>
            </p:cNvPr>
            <p:cNvSpPr/>
            <p:nvPr/>
          </p:nvSpPr>
          <p:spPr>
            <a:xfrm>
              <a:off x="7624571" y="4471415"/>
              <a:ext cx="1519555" cy="404495"/>
            </a:xfrm>
            <a:custGeom>
              <a:avLst/>
              <a:gdLst/>
              <a:ahLst/>
              <a:cxnLst/>
              <a:rect l="l" t="t" r="r" b="b"/>
              <a:pathLst>
                <a:path w="1519554" h="404495">
                  <a:moveTo>
                    <a:pt x="0" y="0"/>
                  </a:moveTo>
                  <a:lnTo>
                    <a:pt x="376174" y="119113"/>
                  </a:lnTo>
                  <a:lnTo>
                    <a:pt x="766572" y="119113"/>
                  </a:lnTo>
                  <a:lnTo>
                    <a:pt x="1147445" y="119113"/>
                  </a:lnTo>
                  <a:lnTo>
                    <a:pt x="1519427" y="404022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6B7DD950-CC38-4F97-BF9A-0EC819BC40C6}"/>
                </a:ext>
              </a:extLst>
            </p:cNvPr>
            <p:cNvSpPr/>
            <p:nvPr/>
          </p:nvSpPr>
          <p:spPr>
            <a:xfrm>
              <a:off x="0" y="4443983"/>
              <a:ext cx="9144000" cy="641985"/>
            </a:xfrm>
            <a:custGeom>
              <a:avLst/>
              <a:gdLst/>
              <a:ahLst/>
              <a:cxnLst/>
              <a:rect l="l" t="t" r="r" b="b"/>
              <a:pathLst>
                <a:path w="9144000" h="641985">
                  <a:moveTo>
                    <a:pt x="13716" y="189738"/>
                  </a:moveTo>
                  <a:lnTo>
                    <a:pt x="11493" y="178765"/>
                  </a:lnTo>
                  <a:lnTo>
                    <a:pt x="5448" y="169811"/>
                  </a:lnTo>
                  <a:lnTo>
                    <a:pt x="0" y="166128"/>
                  </a:lnTo>
                  <a:lnTo>
                    <a:pt x="0" y="213360"/>
                  </a:lnTo>
                  <a:lnTo>
                    <a:pt x="5448" y="209677"/>
                  </a:lnTo>
                  <a:lnTo>
                    <a:pt x="11493" y="200723"/>
                  </a:lnTo>
                  <a:lnTo>
                    <a:pt x="13716" y="189738"/>
                  </a:lnTo>
                  <a:close/>
                </a:path>
                <a:path w="9144000" h="641985">
                  <a:moveTo>
                    <a:pt x="409956" y="547116"/>
                  </a:moveTo>
                  <a:lnTo>
                    <a:pt x="407670" y="535851"/>
                  </a:lnTo>
                  <a:lnTo>
                    <a:pt x="401472" y="526643"/>
                  </a:lnTo>
                  <a:lnTo>
                    <a:pt x="392264" y="520446"/>
                  </a:lnTo>
                  <a:lnTo>
                    <a:pt x="381000" y="518160"/>
                  </a:lnTo>
                  <a:lnTo>
                    <a:pt x="369722" y="520446"/>
                  </a:lnTo>
                  <a:lnTo>
                    <a:pt x="360514" y="526643"/>
                  </a:lnTo>
                  <a:lnTo>
                    <a:pt x="354317" y="535851"/>
                  </a:lnTo>
                  <a:lnTo>
                    <a:pt x="352044" y="547116"/>
                  </a:lnTo>
                  <a:lnTo>
                    <a:pt x="354317" y="558393"/>
                  </a:lnTo>
                  <a:lnTo>
                    <a:pt x="360514" y="567601"/>
                  </a:lnTo>
                  <a:lnTo>
                    <a:pt x="369722" y="573798"/>
                  </a:lnTo>
                  <a:lnTo>
                    <a:pt x="381000" y="576072"/>
                  </a:lnTo>
                  <a:lnTo>
                    <a:pt x="392264" y="573798"/>
                  </a:lnTo>
                  <a:lnTo>
                    <a:pt x="401472" y="567601"/>
                  </a:lnTo>
                  <a:lnTo>
                    <a:pt x="407670" y="558393"/>
                  </a:lnTo>
                  <a:lnTo>
                    <a:pt x="409956" y="547116"/>
                  </a:lnTo>
                  <a:close/>
                </a:path>
                <a:path w="9144000" h="641985">
                  <a:moveTo>
                    <a:pt x="790956" y="557022"/>
                  </a:moveTo>
                  <a:lnTo>
                    <a:pt x="788670" y="546049"/>
                  </a:lnTo>
                  <a:lnTo>
                    <a:pt x="782472" y="537095"/>
                  </a:lnTo>
                  <a:lnTo>
                    <a:pt x="773264" y="531050"/>
                  </a:lnTo>
                  <a:lnTo>
                    <a:pt x="762000" y="528828"/>
                  </a:lnTo>
                  <a:lnTo>
                    <a:pt x="750722" y="531050"/>
                  </a:lnTo>
                  <a:lnTo>
                    <a:pt x="741514" y="537095"/>
                  </a:lnTo>
                  <a:lnTo>
                    <a:pt x="735317" y="546049"/>
                  </a:lnTo>
                  <a:lnTo>
                    <a:pt x="733044" y="557022"/>
                  </a:lnTo>
                  <a:lnTo>
                    <a:pt x="735317" y="568007"/>
                  </a:lnTo>
                  <a:lnTo>
                    <a:pt x="741514" y="576961"/>
                  </a:lnTo>
                  <a:lnTo>
                    <a:pt x="750722" y="583006"/>
                  </a:lnTo>
                  <a:lnTo>
                    <a:pt x="762000" y="585216"/>
                  </a:lnTo>
                  <a:lnTo>
                    <a:pt x="773264" y="583006"/>
                  </a:lnTo>
                  <a:lnTo>
                    <a:pt x="782472" y="576961"/>
                  </a:lnTo>
                  <a:lnTo>
                    <a:pt x="788670" y="568007"/>
                  </a:lnTo>
                  <a:lnTo>
                    <a:pt x="790956" y="557022"/>
                  </a:lnTo>
                  <a:close/>
                </a:path>
                <a:path w="9144000" h="641985">
                  <a:moveTo>
                    <a:pt x="1171956" y="485394"/>
                  </a:moveTo>
                  <a:lnTo>
                    <a:pt x="1169670" y="474421"/>
                  </a:lnTo>
                  <a:lnTo>
                    <a:pt x="1163472" y="465467"/>
                  </a:lnTo>
                  <a:lnTo>
                    <a:pt x="1154264" y="459422"/>
                  </a:lnTo>
                  <a:lnTo>
                    <a:pt x="1143000" y="457200"/>
                  </a:lnTo>
                  <a:lnTo>
                    <a:pt x="1131722" y="459422"/>
                  </a:lnTo>
                  <a:lnTo>
                    <a:pt x="1122514" y="465467"/>
                  </a:lnTo>
                  <a:lnTo>
                    <a:pt x="1116317" y="474421"/>
                  </a:lnTo>
                  <a:lnTo>
                    <a:pt x="1114044" y="485394"/>
                  </a:lnTo>
                  <a:lnTo>
                    <a:pt x="1116317" y="496379"/>
                  </a:lnTo>
                  <a:lnTo>
                    <a:pt x="1122514" y="505333"/>
                  </a:lnTo>
                  <a:lnTo>
                    <a:pt x="1131722" y="511378"/>
                  </a:lnTo>
                  <a:lnTo>
                    <a:pt x="1143000" y="513588"/>
                  </a:lnTo>
                  <a:lnTo>
                    <a:pt x="1154264" y="511378"/>
                  </a:lnTo>
                  <a:lnTo>
                    <a:pt x="1163472" y="505333"/>
                  </a:lnTo>
                  <a:lnTo>
                    <a:pt x="1169670" y="496379"/>
                  </a:lnTo>
                  <a:lnTo>
                    <a:pt x="1171956" y="485394"/>
                  </a:lnTo>
                  <a:close/>
                </a:path>
                <a:path w="9144000" h="641985">
                  <a:moveTo>
                    <a:pt x="1552956" y="613410"/>
                  </a:moveTo>
                  <a:lnTo>
                    <a:pt x="1550670" y="602437"/>
                  </a:lnTo>
                  <a:lnTo>
                    <a:pt x="1544472" y="593483"/>
                  </a:lnTo>
                  <a:lnTo>
                    <a:pt x="1535264" y="587438"/>
                  </a:lnTo>
                  <a:lnTo>
                    <a:pt x="1524000" y="585216"/>
                  </a:lnTo>
                  <a:lnTo>
                    <a:pt x="1512722" y="587438"/>
                  </a:lnTo>
                  <a:lnTo>
                    <a:pt x="1503514" y="593483"/>
                  </a:lnTo>
                  <a:lnTo>
                    <a:pt x="1497317" y="602437"/>
                  </a:lnTo>
                  <a:lnTo>
                    <a:pt x="1495044" y="613410"/>
                  </a:lnTo>
                  <a:lnTo>
                    <a:pt x="1497317" y="624395"/>
                  </a:lnTo>
                  <a:lnTo>
                    <a:pt x="1503514" y="633349"/>
                  </a:lnTo>
                  <a:lnTo>
                    <a:pt x="1512722" y="639394"/>
                  </a:lnTo>
                  <a:lnTo>
                    <a:pt x="1524000" y="641604"/>
                  </a:lnTo>
                  <a:lnTo>
                    <a:pt x="1535264" y="639394"/>
                  </a:lnTo>
                  <a:lnTo>
                    <a:pt x="1544472" y="633349"/>
                  </a:lnTo>
                  <a:lnTo>
                    <a:pt x="1550670" y="624395"/>
                  </a:lnTo>
                  <a:lnTo>
                    <a:pt x="1552956" y="613410"/>
                  </a:lnTo>
                  <a:close/>
                </a:path>
                <a:path w="9144000" h="641985">
                  <a:moveTo>
                    <a:pt x="1933956" y="418338"/>
                  </a:moveTo>
                  <a:lnTo>
                    <a:pt x="1931670" y="407365"/>
                  </a:lnTo>
                  <a:lnTo>
                    <a:pt x="1925472" y="398411"/>
                  </a:lnTo>
                  <a:lnTo>
                    <a:pt x="1916264" y="392366"/>
                  </a:lnTo>
                  <a:lnTo>
                    <a:pt x="1905000" y="390144"/>
                  </a:lnTo>
                  <a:lnTo>
                    <a:pt x="1893722" y="392366"/>
                  </a:lnTo>
                  <a:lnTo>
                    <a:pt x="1884514" y="398411"/>
                  </a:lnTo>
                  <a:lnTo>
                    <a:pt x="1878317" y="407365"/>
                  </a:lnTo>
                  <a:lnTo>
                    <a:pt x="1876044" y="418338"/>
                  </a:lnTo>
                  <a:lnTo>
                    <a:pt x="1878317" y="429323"/>
                  </a:lnTo>
                  <a:lnTo>
                    <a:pt x="1884514" y="438277"/>
                  </a:lnTo>
                  <a:lnTo>
                    <a:pt x="1893722" y="444322"/>
                  </a:lnTo>
                  <a:lnTo>
                    <a:pt x="1905000" y="446532"/>
                  </a:lnTo>
                  <a:lnTo>
                    <a:pt x="1916264" y="444322"/>
                  </a:lnTo>
                  <a:lnTo>
                    <a:pt x="1925472" y="438277"/>
                  </a:lnTo>
                  <a:lnTo>
                    <a:pt x="1931670" y="429323"/>
                  </a:lnTo>
                  <a:lnTo>
                    <a:pt x="1933956" y="418338"/>
                  </a:lnTo>
                  <a:close/>
                </a:path>
                <a:path w="9144000" h="641985">
                  <a:moveTo>
                    <a:pt x="2314956" y="413766"/>
                  </a:moveTo>
                  <a:lnTo>
                    <a:pt x="2312670" y="402793"/>
                  </a:lnTo>
                  <a:lnTo>
                    <a:pt x="2306472" y="393839"/>
                  </a:lnTo>
                  <a:lnTo>
                    <a:pt x="2297265" y="387794"/>
                  </a:lnTo>
                  <a:lnTo>
                    <a:pt x="2286000" y="385572"/>
                  </a:lnTo>
                  <a:lnTo>
                    <a:pt x="2274722" y="387794"/>
                  </a:lnTo>
                  <a:lnTo>
                    <a:pt x="2265515" y="393839"/>
                  </a:lnTo>
                  <a:lnTo>
                    <a:pt x="2259317" y="402793"/>
                  </a:lnTo>
                  <a:lnTo>
                    <a:pt x="2257044" y="413766"/>
                  </a:lnTo>
                  <a:lnTo>
                    <a:pt x="2259317" y="424751"/>
                  </a:lnTo>
                  <a:lnTo>
                    <a:pt x="2265515" y="433705"/>
                  </a:lnTo>
                  <a:lnTo>
                    <a:pt x="2274722" y="439750"/>
                  </a:lnTo>
                  <a:lnTo>
                    <a:pt x="2286000" y="441960"/>
                  </a:lnTo>
                  <a:lnTo>
                    <a:pt x="2297265" y="439750"/>
                  </a:lnTo>
                  <a:lnTo>
                    <a:pt x="2306472" y="433705"/>
                  </a:lnTo>
                  <a:lnTo>
                    <a:pt x="2312670" y="424751"/>
                  </a:lnTo>
                  <a:lnTo>
                    <a:pt x="2314956" y="413766"/>
                  </a:lnTo>
                  <a:close/>
                </a:path>
                <a:path w="9144000" h="641985">
                  <a:moveTo>
                    <a:pt x="2695956" y="132588"/>
                  </a:moveTo>
                  <a:lnTo>
                    <a:pt x="2693670" y="121323"/>
                  </a:lnTo>
                  <a:lnTo>
                    <a:pt x="2687472" y="112115"/>
                  </a:lnTo>
                  <a:lnTo>
                    <a:pt x="2678265" y="105918"/>
                  </a:lnTo>
                  <a:lnTo>
                    <a:pt x="2667000" y="103632"/>
                  </a:lnTo>
                  <a:lnTo>
                    <a:pt x="2655722" y="105918"/>
                  </a:lnTo>
                  <a:lnTo>
                    <a:pt x="2646515" y="112115"/>
                  </a:lnTo>
                  <a:lnTo>
                    <a:pt x="2640317" y="121323"/>
                  </a:lnTo>
                  <a:lnTo>
                    <a:pt x="2638044" y="132588"/>
                  </a:lnTo>
                  <a:lnTo>
                    <a:pt x="2640317" y="143865"/>
                  </a:lnTo>
                  <a:lnTo>
                    <a:pt x="2646515" y="153073"/>
                  </a:lnTo>
                  <a:lnTo>
                    <a:pt x="2655722" y="159270"/>
                  </a:lnTo>
                  <a:lnTo>
                    <a:pt x="2667000" y="161544"/>
                  </a:lnTo>
                  <a:lnTo>
                    <a:pt x="2678265" y="159270"/>
                  </a:lnTo>
                  <a:lnTo>
                    <a:pt x="2687472" y="153073"/>
                  </a:lnTo>
                  <a:lnTo>
                    <a:pt x="2693670" y="143865"/>
                  </a:lnTo>
                  <a:lnTo>
                    <a:pt x="2695956" y="132588"/>
                  </a:lnTo>
                  <a:close/>
                </a:path>
                <a:path w="9144000" h="641985">
                  <a:moveTo>
                    <a:pt x="3076956" y="199644"/>
                  </a:moveTo>
                  <a:lnTo>
                    <a:pt x="3074670" y="188379"/>
                  </a:lnTo>
                  <a:lnTo>
                    <a:pt x="3068472" y="179171"/>
                  </a:lnTo>
                  <a:lnTo>
                    <a:pt x="3059265" y="172974"/>
                  </a:lnTo>
                  <a:lnTo>
                    <a:pt x="3048000" y="170688"/>
                  </a:lnTo>
                  <a:lnTo>
                    <a:pt x="3036722" y="172974"/>
                  </a:lnTo>
                  <a:lnTo>
                    <a:pt x="3027515" y="179171"/>
                  </a:lnTo>
                  <a:lnTo>
                    <a:pt x="3021317" y="188379"/>
                  </a:lnTo>
                  <a:lnTo>
                    <a:pt x="3019044" y="199644"/>
                  </a:lnTo>
                  <a:lnTo>
                    <a:pt x="3021317" y="210921"/>
                  </a:lnTo>
                  <a:lnTo>
                    <a:pt x="3027515" y="220129"/>
                  </a:lnTo>
                  <a:lnTo>
                    <a:pt x="3036722" y="226326"/>
                  </a:lnTo>
                  <a:lnTo>
                    <a:pt x="3048000" y="228600"/>
                  </a:lnTo>
                  <a:lnTo>
                    <a:pt x="3059265" y="226326"/>
                  </a:lnTo>
                  <a:lnTo>
                    <a:pt x="3068472" y="220129"/>
                  </a:lnTo>
                  <a:lnTo>
                    <a:pt x="3074670" y="210921"/>
                  </a:lnTo>
                  <a:lnTo>
                    <a:pt x="3076956" y="199644"/>
                  </a:lnTo>
                  <a:close/>
                </a:path>
                <a:path w="9144000" h="641985">
                  <a:moveTo>
                    <a:pt x="3457956" y="199644"/>
                  </a:moveTo>
                  <a:lnTo>
                    <a:pt x="3455670" y="188379"/>
                  </a:lnTo>
                  <a:lnTo>
                    <a:pt x="3449472" y="179171"/>
                  </a:lnTo>
                  <a:lnTo>
                    <a:pt x="3440265" y="172974"/>
                  </a:lnTo>
                  <a:lnTo>
                    <a:pt x="3429000" y="170688"/>
                  </a:lnTo>
                  <a:lnTo>
                    <a:pt x="3417722" y="172974"/>
                  </a:lnTo>
                  <a:lnTo>
                    <a:pt x="3408515" y="179171"/>
                  </a:lnTo>
                  <a:lnTo>
                    <a:pt x="3402317" y="188379"/>
                  </a:lnTo>
                  <a:lnTo>
                    <a:pt x="3400044" y="199644"/>
                  </a:lnTo>
                  <a:lnTo>
                    <a:pt x="3402317" y="210921"/>
                  </a:lnTo>
                  <a:lnTo>
                    <a:pt x="3408515" y="220129"/>
                  </a:lnTo>
                  <a:lnTo>
                    <a:pt x="3417722" y="226326"/>
                  </a:lnTo>
                  <a:lnTo>
                    <a:pt x="3429000" y="228600"/>
                  </a:lnTo>
                  <a:lnTo>
                    <a:pt x="3440265" y="226326"/>
                  </a:lnTo>
                  <a:lnTo>
                    <a:pt x="3449472" y="220129"/>
                  </a:lnTo>
                  <a:lnTo>
                    <a:pt x="3455670" y="210921"/>
                  </a:lnTo>
                  <a:lnTo>
                    <a:pt x="3457956" y="199644"/>
                  </a:lnTo>
                  <a:close/>
                </a:path>
                <a:path w="9144000" h="641985">
                  <a:moveTo>
                    <a:pt x="3838956" y="532638"/>
                  </a:moveTo>
                  <a:lnTo>
                    <a:pt x="3836670" y="521665"/>
                  </a:lnTo>
                  <a:lnTo>
                    <a:pt x="3830472" y="512711"/>
                  </a:lnTo>
                  <a:lnTo>
                    <a:pt x="3821265" y="506666"/>
                  </a:lnTo>
                  <a:lnTo>
                    <a:pt x="3810000" y="504444"/>
                  </a:lnTo>
                  <a:lnTo>
                    <a:pt x="3798722" y="506666"/>
                  </a:lnTo>
                  <a:lnTo>
                    <a:pt x="3789515" y="512711"/>
                  </a:lnTo>
                  <a:lnTo>
                    <a:pt x="3783317" y="521665"/>
                  </a:lnTo>
                  <a:lnTo>
                    <a:pt x="3781044" y="532638"/>
                  </a:lnTo>
                  <a:lnTo>
                    <a:pt x="3783317" y="543623"/>
                  </a:lnTo>
                  <a:lnTo>
                    <a:pt x="3789515" y="552577"/>
                  </a:lnTo>
                  <a:lnTo>
                    <a:pt x="3798722" y="558622"/>
                  </a:lnTo>
                  <a:lnTo>
                    <a:pt x="3810000" y="560832"/>
                  </a:lnTo>
                  <a:lnTo>
                    <a:pt x="3821265" y="558622"/>
                  </a:lnTo>
                  <a:lnTo>
                    <a:pt x="3830472" y="552577"/>
                  </a:lnTo>
                  <a:lnTo>
                    <a:pt x="3836670" y="543623"/>
                  </a:lnTo>
                  <a:lnTo>
                    <a:pt x="3838956" y="532638"/>
                  </a:lnTo>
                  <a:close/>
                </a:path>
                <a:path w="9144000" h="641985">
                  <a:moveTo>
                    <a:pt x="4219956" y="532638"/>
                  </a:moveTo>
                  <a:lnTo>
                    <a:pt x="4217670" y="521665"/>
                  </a:lnTo>
                  <a:lnTo>
                    <a:pt x="4211472" y="512711"/>
                  </a:lnTo>
                  <a:lnTo>
                    <a:pt x="4202265" y="506666"/>
                  </a:lnTo>
                  <a:lnTo>
                    <a:pt x="4191000" y="504444"/>
                  </a:lnTo>
                  <a:lnTo>
                    <a:pt x="4179722" y="506666"/>
                  </a:lnTo>
                  <a:lnTo>
                    <a:pt x="4170515" y="512711"/>
                  </a:lnTo>
                  <a:lnTo>
                    <a:pt x="4164317" y="521665"/>
                  </a:lnTo>
                  <a:lnTo>
                    <a:pt x="4162044" y="532638"/>
                  </a:lnTo>
                  <a:lnTo>
                    <a:pt x="4164317" y="543623"/>
                  </a:lnTo>
                  <a:lnTo>
                    <a:pt x="4170515" y="552577"/>
                  </a:lnTo>
                  <a:lnTo>
                    <a:pt x="4179722" y="558622"/>
                  </a:lnTo>
                  <a:lnTo>
                    <a:pt x="4191000" y="560832"/>
                  </a:lnTo>
                  <a:lnTo>
                    <a:pt x="4202265" y="558622"/>
                  </a:lnTo>
                  <a:lnTo>
                    <a:pt x="4211472" y="552577"/>
                  </a:lnTo>
                  <a:lnTo>
                    <a:pt x="4217670" y="543623"/>
                  </a:lnTo>
                  <a:lnTo>
                    <a:pt x="4219956" y="532638"/>
                  </a:lnTo>
                  <a:close/>
                </a:path>
                <a:path w="9144000" h="641985">
                  <a:moveTo>
                    <a:pt x="4600956" y="252222"/>
                  </a:moveTo>
                  <a:lnTo>
                    <a:pt x="4598670" y="241249"/>
                  </a:lnTo>
                  <a:lnTo>
                    <a:pt x="4592472" y="232295"/>
                  </a:lnTo>
                  <a:lnTo>
                    <a:pt x="4583265" y="226250"/>
                  </a:lnTo>
                  <a:lnTo>
                    <a:pt x="4572000" y="224028"/>
                  </a:lnTo>
                  <a:lnTo>
                    <a:pt x="4560722" y="226250"/>
                  </a:lnTo>
                  <a:lnTo>
                    <a:pt x="4551515" y="232295"/>
                  </a:lnTo>
                  <a:lnTo>
                    <a:pt x="4545317" y="241249"/>
                  </a:lnTo>
                  <a:lnTo>
                    <a:pt x="4543044" y="252222"/>
                  </a:lnTo>
                  <a:lnTo>
                    <a:pt x="4545317" y="263207"/>
                  </a:lnTo>
                  <a:lnTo>
                    <a:pt x="4551515" y="272161"/>
                  </a:lnTo>
                  <a:lnTo>
                    <a:pt x="4560722" y="278206"/>
                  </a:lnTo>
                  <a:lnTo>
                    <a:pt x="4572000" y="280416"/>
                  </a:lnTo>
                  <a:lnTo>
                    <a:pt x="4583265" y="278206"/>
                  </a:lnTo>
                  <a:lnTo>
                    <a:pt x="4592472" y="272161"/>
                  </a:lnTo>
                  <a:lnTo>
                    <a:pt x="4598670" y="263207"/>
                  </a:lnTo>
                  <a:lnTo>
                    <a:pt x="4600956" y="252222"/>
                  </a:lnTo>
                  <a:close/>
                </a:path>
                <a:path w="9144000" h="641985">
                  <a:moveTo>
                    <a:pt x="4981956" y="128016"/>
                  </a:moveTo>
                  <a:lnTo>
                    <a:pt x="4979670" y="116751"/>
                  </a:lnTo>
                  <a:lnTo>
                    <a:pt x="4973472" y="107543"/>
                  </a:lnTo>
                  <a:lnTo>
                    <a:pt x="4964265" y="101346"/>
                  </a:lnTo>
                  <a:lnTo>
                    <a:pt x="4953000" y="99060"/>
                  </a:lnTo>
                  <a:lnTo>
                    <a:pt x="4941722" y="101346"/>
                  </a:lnTo>
                  <a:lnTo>
                    <a:pt x="4932515" y="107543"/>
                  </a:lnTo>
                  <a:lnTo>
                    <a:pt x="4926317" y="116751"/>
                  </a:lnTo>
                  <a:lnTo>
                    <a:pt x="4924044" y="128016"/>
                  </a:lnTo>
                  <a:lnTo>
                    <a:pt x="4926317" y="139293"/>
                  </a:lnTo>
                  <a:lnTo>
                    <a:pt x="4932515" y="148501"/>
                  </a:lnTo>
                  <a:lnTo>
                    <a:pt x="4941722" y="154698"/>
                  </a:lnTo>
                  <a:lnTo>
                    <a:pt x="4953000" y="156972"/>
                  </a:lnTo>
                  <a:lnTo>
                    <a:pt x="4964265" y="154698"/>
                  </a:lnTo>
                  <a:lnTo>
                    <a:pt x="4973472" y="148501"/>
                  </a:lnTo>
                  <a:lnTo>
                    <a:pt x="4979670" y="139293"/>
                  </a:lnTo>
                  <a:lnTo>
                    <a:pt x="4981956" y="128016"/>
                  </a:lnTo>
                  <a:close/>
                </a:path>
                <a:path w="9144000" h="641985">
                  <a:moveTo>
                    <a:pt x="5362956" y="356616"/>
                  </a:moveTo>
                  <a:lnTo>
                    <a:pt x="5360670" y="345351"/>
                  </a:lnTo>
                  <a:lnTo>
                    <a:pt x="5354472" y="336143"/>
                  </a:lnTo>
                  <a:lnTo>
                    <a:pt x="5345265" y="329946"/>
                  </a:lnTo>
                  <a:lnTo>
                    <a:pt x="5334000" y="327660"/>
                  </a:lnTo>
                  <a:lnTo>
                    <a:pt x="5322722" y="329946"/>
                  </a:lnTo>
                  <a:lnTo>
                    <a:pt x="5313515" y="336143"/>
                  </a:lnTo>
                  <a:lnTo>
                    <a:pt x="5307317" y="345351"/>
                  </a:lnTo>
                  <a:lnTo>
                    <a:pt x="5305044" y="356616"/>
                  </a:lnTo>
                  <a:lnTo>
                    <a:pt x="5307317" y="367893"/>
                  </a:lnTo>
                  <a:lnTo>
                    <a:pt x="5313515" y="377101"/>
                  </a:lnTo>
                  <a:lnTo>
                    <a:pt x="5322722" y="383298"/>
                  </a:lnTo>
                  <a:lnTo>
                    <a:pt x="5334000" y="385572"/>
                  </a:lnTo>
                  <a:lnTo>
                    <a:pt x="5345265" y="383298"/>
                  </a:lnTo>
                  <a:lnTo>
                    <a:pt x="5354472" y="377101"/>
                  </a:lnTo>
                  <a:lnTo>
                    <a:pt x="5360670" y="367893"/>
                  </a:lnTo>
                  <a:lnTo>
                    <a:pt x="5362956" y="356616"/>
                  </a:lnTo>
                  <a:close/>
                </a:path>
                <a:path w="9144000" h="641985">
                  <a:moveTo>
                    <a:pt x="5743956" y="356616"/>
                  </a:moveTo>
                  <a:lnTo>
                    <a:pt x="5741670" y="345351"/>
                  </a:lnTo>
                  <a:lnTo>
                    <a:pt x="5735472" y="336143"/>
                  </a:lnTo>
                  <a:lnTo>
                    <a:pt x="5726265" y="329946"/>
                  </a:lnTo>
                  <a:lnTo>
                    <a:pt x="5715000" y="327660"/>
                  </a:lnTo>
                  <a:lnTo>
                    <a:pt x="5703722" y="329946"/>
                  </a:lnTo>
                  <a:lnTo>
                    <a:pt x="5694515" y="336143"/>
                  </a:lnTo>
                  <a:lnTo>
                    <a:pt x="5688317" y="345351"/>
                  </a:lnTo>
                  <a:lnTo>
                    <a:pt x="5686044" y="356616"/>
                  </a:lnTo>
                  <a:lnTo>
                    <a:pt x="5688317" y="367893"/>
                  </a:lnTo>
                  <a:lnTo>
                    <a:pt x="5694515" y="377101"/>
                  </a:lnTo>
                  <a:lnTo>
                    <a:pt x="5703722" y="383298"/>
                  </a:lnTo>
                  <a:lnTo>
                    <a:pt x="5715000" y="385572"/>
                  </a:lnTo>
                  <a:lnTo>
                    <a:pt x="5726265" y="383298"/>
                  </a:lnTo>
                  <a:lnTo>
                    <a:pt x="5735472" y="377101"/>
                  </a:lnTo>
                  <a:lnTo>
                    <a:pt x="5741670" y="367893"/>
                  </a:lnTo>
                  <a:lnTo>
                    <a:pt x="5743956" y="356616"/>
                  </a:lnTo>
                  <a:close/>
                </a:path>
                <a:path w="9144000" h="641985">
                  <a:moveTo>
                    <a:pt x="6124956" y="432816"/>
                  </a:moveTo>
                  <a:lnTo>
                    <a:pt x="6122670" y="421551"/>
                  </a:lnTo>
                  <a:lnTo>
                    <a:pt x="6116472" y="412343"/>
                  </a:lnTo>
                  <a:lnTo>
                    <a:pt x="6107265" y="406146"/>
                  </a:lnTo>
                  <a:lnTo>
                    <a:pt x="6096000" y="403860"/>
                  </a:lnTo>
                  <a:lnTo>
                    <a:pt x="6084722" y="406146"/>
                  </a:lnTo>
                  <a:lnTo>
                    <a:pt x="6075515" y="412343"/>
                  </a:lnTo>
                  <a:lnTo>
                    <a:pt x="6069317" y="421551"/>
                  </a:lnTo>
                  <a:lnTo>
                    <a:pt x="6067044" y="432816"/>
                  </a:lnTo>
                  <a:lnTo>
                    <a:pt x="6069317" y="444093"/>
                  </a:lnTo>
                  <a:lnTo>
                    <a:pt x="6075515" y="453301"/>
                  </a:lnTo>
                  <a:lnTo>
                    <a:pt x="6084722" y="459498"/>
                  </a:lnTo>
                  <a:lnTo>
                    <a:pt x="6096000" y="461772"/>
                  </a:lnTo>
                  <a:lnTo>
                    <a:pt x="6107265" y="459498"/>
                  </a:lnTo>
                  <a:lnTo>
                    <a:pt x="6116472" y="453301"/>
                  </a:lnTo>
                  <a:lnTo>
                    <a:pt x="6122670" y="444093"/>
                  </a:lnTo>
                  <a:lnTo>
                    <a:pt x="6124956" y="432816"/>
                  </a:lnTo>
                  <a:close/>
                </a:path>
                <a:path w="9144000" h="641985">
                  <a:moveTo>
                    <a:pt x="6505956" y="313944"/>
                  </a:moveTo>
                  <a:lnTo>
                    <a:pt x="6503670" y="302679"/>
                  </a:lnTo>
                  <a:lnTo>
                    <a:pt x="6497472" y="293471"/>
                  </a:lnTo>
                  <a:lnTo>
                    <a:pt x="6488265" y="287274"/>
                  </a:lnTo>
                  <a:lnTo>
                    <a:pt x="6477000" y="284988"/>
                  </a:lnTo>
                  <a:lnTo>
                    <a:pt x="6465722" y="287274"/>
                  </a:lnTo>
                  <a:lnTo>
                    <a:pt x="6456515" y="293471"/>
                  </a:lnTo>
                  <a:lnTo>
                    <a:pt x="6450317" y="302679"/>
                  </a:lnTo>
                  <a:lnTo>
                    <a:pt x="6448044" y="313944"/>
                  </a:lnTo>
                  <a:lnTo>
                    <a:pt x="6450317" y="325221"/>
                  </a:lnTo>
                  <a:lnTo>
                    <a:pt x="6456515" y="334429"/>
                  </a:lnTo>
                  <a:lnTo>
                    <a:pt x="6465722" y="340626"/>
                  </a:lnTo>
                  <a:lnTo>
                    <a:pt x="6477000" y="342900"/>
                  </a:lnTo>
                  <a:lnTo>
                    <a:pt x="6488265" y="340626"/>
                  </a:lnTo>
                  <a:lnTo>
                    <a:pt x="6497472" y="334429"/>
                  </a:lnTo>
                  <a:lnTo>
                    <a:pt x="6503670" y="325221"/>
                  </a:lnTo>
                  <a:lnTo>
                    <a:pt x="6505956" y="313944"/>
                  </a:lnTo>
                  <a:close/>
                </a:path>
                <a:path w="9144000" h="641985">
                  <a:moveTo>
                    <a:pt x="6886956" y="608838"/>
                  </a:moveTo>
                  <a:lnTo>
                    <a:pt x="6884670" y="597865"/>
                  </a:lnTo>
                  <a:lnTo>
                    <a:pt x="6878472" y="588911"/>
                  </a:lnTo>
                  <a:lnTo>
                    <a:pt x="6869265" y="582866"/>
                  </a:lnTo>
                  <a:lnTo>
                    <a:pt x="6858000" y="580644"/>
                  </a:lnTo>
                  <a:lnTo>
                    <a:pt x="6846722" y="582866"/>
                  </a:lnTo>
                  <a:lnTo>
                    <a:pt x="6837515" y="588911"/>
                  </a:lnTo>
                  <a:lnTo>
                    <a:pt x="6831317" y="597865"/>
                  </a:lnTo>
                  <a:lnTo>
                    <a:pt x="6829044" y="608838"/>
                  </a:lnTo>
                  <a:lnTo>
                    <a:pt x="6831317" y="619823"/>
                  </a:lnTo>
                  <a:lnTo>
                    <a:pt x="6837515" y="628777"/>
                  </a:lnTo>
                  <a:lnTo>
                    <a:pt x="6846722" y="634822"/>
                  </a:lnTo>
                  <a:lnTo>
                    <a:pt x="6858000" y="637032"/>
                  </a:lnTo>
                  <a:lnTo>
                    <a:pt x="6869265" y="634822"/>
                  </a:lnTo>
                  <a:lnTo>
                    <a:pt x="6878472" y="628777"/>
                  </a:lnTo>
                  <a:lnTo>
                    <a:pt x="6884670" y="619823"/>
                  </a:lnTo>
                  <a:lnTo>
                    <a:pt x="6886956" y="608838"/>
                  </a:lnTo>
                  <a:close/>
                </a:path>
                <a:path w="9144000" h="641985">
                  <a:moveTo>
                    <a:pt x="7267956" y="608838"/>
                  </a:moveTo>
                  <a:lnTo>
                    <a:pt x="7265670" y="597865"/>
                  </a:lnTo>
                  <a:lnTo>
                    <a:pt x="7259472" y="588911"/>
                  </a:lnTo>
                  <a:lnTo>
                    <a:pt x="7250265" y="582866"/>
                  </a:lnTo>
                  <a:lnTo>
                    <a:pt x="7239000" y="580644"/>
                  </a:lnTo>
                  <a:lnTo>
                    <a:pt x="7227722" y="582866"/>
                  </a:lnTo>
                  <a:lnTo>
                    <a:pt x="7218515" y="588911"/>
                  </a:lnTo>
                  <a:lnTo>
                    <a:pt x="7212317" y="597865"/>
                  </a:lnTo>
                  <a:lnTo>
                    <a:pt x="7210044" y="608838"/>
                  </a:lnTo>
                  <a:lnTo>
                    <a:pt x="7212317" y="619823"/>
                  </a:lnTo>
                  <a:lnTo>
                    <a:pt x="7218515" y="628777"/>
                  </a:lnTo>
                  <a:lnTo>
                    <a:pt x="7227722" y="634822"/>
                  </a:lnTo>
                  <a:lnTo>
                    <a:pt x="7239000" y="637032"/>
                  </a:lnTo>
                  <a:lnTo>
                    <a:pt x="7250265" y="634822"/>
                  </a:lnTo>
                  <a:lnTo>
                    <a:pt x="7259472" y="628777"/>
                  </a:lnTo>
                  <a:lnTo>
                    <a:pt x="7265670" y="619823"/>
                  </a:lnTo>
                  <a:lnTo>
                    <a:pt x="7267956" y="608838"/>
                  </a:lnTo>
                  <a:close/>
                </a:path>
                <a:path w="9144000" h="641985">
                  <a:moveTo>
                    <a:pt x="7648956" y="28194"/>
                  </a:moveTo>
                  <a:lnTo>
                    <a:pt x="7646670" y="17221"/>
                  </a:lnTo>
                  <a:lnTo>
                    <a:pt x="7640472" y="8267"/>
                  </a:lnTo>
                  <a:lnTo>
                    <a:pt x="7631265" y="2222"/>
                  </a:lnTo>
                  <a:lnTo>
                    <a:pt x="7620000" y="0"/>
                  </a:lnTo>
                  <a:lnTo>
                    <a:pt x="7608722" y="2222"/>
                  </a:lnTo>
                  <a:lnTo>
                    <a:pt x="7599515" y="8267"/>
                  </a:lnTo>
                  <a:lnTo>
                    <a:pt x="7593317" y="17221"/>
                  </a:lnTo>
                  <a:lnTo>
                    <a:pt x="7591044" y="28194"/>
                  </a:lnTo>
                  <a:lnTo>
                    <a:pt x="7593317" y="39179"/>
                  </a:lnTo>
                  <a:lnTo>
                    <a:pt x="7599515" y="48133"/>
                  </a:lnTo>
                  <a:lnTo>
                    <a:pt x="7608722" y="54178"/>
                  </a:lnTo>
                  <a:lnTo>
                    <a:pt x="7620000" y="56388"/>
                  </a:lnTo>
                  <a:lnTo>
                    <a:pt x="7631265" y="54178"/>
                  </a:lnTo>
                  <a:lnTo>
                    <a:pt x="7640472" y="48133"/>
                  </a:lnTo>
                  <a:lnTo>
                    <a:pt x="7646670" y="39179"/>
                  </a:lnTo>
                  <a:lnTo>
                    <a:pt x="7648956" y="28194"/>
                  </a:lnTo>
                  <a:close/>
                </a:path>
                <a:path w="9144000" h="641985">
                  <a:moveTo>
                    <a:pt x="8029956" y="142494"/>
                  </a:moveTo>
                  <a:lnTo>
                    <a:pt x="8027670" y="131521"/>
                  </a:lnTo>
                  <a:lnTo>
                    <a:pt x="8021472" y="122567"/>
                  </a:lnTo>
                  <a:lnTo>
                    <a:pt x="8012265" y="116522"/>
                  </a:lnTo>
                  <a:lnTo>
                    <a:pt x="8001000" y="114300"/>
                  </a:lnTo>
                  <a:lnTo>
                    <a:pt x="7989722" y="116522"/>
                  </a:lnTo>
                  <a:lnTo>
                    <a:pt x="7980515" y="122567"/>
                  </a:lnTo>
                  <a:lnTo>
                    <a:pt x="7974317" y="131521"/>
                  </a:lnTo>
                  <a:lnTo>
                    <a:pt x="7972044" y="142494"/>
                  </a:lnTo>
                  <a:lnTo>
                    <a:pt x="7974317" y="153479"/>
                  </a:lnTo>
                  <a:lnTo>
                    <a:pt x="7980515" y="162433"/>
                  </a:lnTo>
                  <a:lnTo>
                    <a:pt x="7989722" y="168478"/>
                  </a:lnTo>
                  <a:lnTo>
                    <a:pt x="8001000" y="170688"/>
                  </a:lnTo>
                  <a:lnTo>
                    <a:pt x="8012265" y="168478"/>
                  </a:lnTo>
                  <a:lnTo>
                    <a:pt x="8021472" y="162433"/>
                  </a:lnTo>
                  <a:lnTo>
                    <a:pt x="8027670" y="153479"/>
                  </a:lnTo>
                  <a:lnTo>
                    <a:pt x="8029956" y="142494"/>
                  </a:lnTo>
                  <a:close/>
                </a:path>
                <a:path w="9144000" h="641985">
                  <a:moveTo>
                    <a:pt x="8410956" y="142494"/>
                  </a:moveTo>
                  <a:lnTo>
                    <a:pt x="8408670" y="131521"/>
                  </a:lnTo>
                  <a:lnTo>
                    <a:pt x="8402472" y="122567"/>
                  </a:lnTo>
                  <a:lnTo>
                    <a:pt x="8393265" y="116522"/>
                  </a:lnTo>
                  <a:lnTo>
                    <a:pt x="8382000" y="114300"/>
                  </a:lnTo>
                  <a:lnTo>
                    <a:pt x="8370722" y="116522"/>
                  </a:lnTo>
                  <a:lnTo>
                    <a:pt x="8361515" y="122567"/>
                  </a:lnTo>
                  <a:lnTo>
                    <a:pt x="8355317" y="131521"/>
                  </a:lnTo>
                  <a:lnTo>
                    <a:pt x="8353044" y="142494"/>
                  </a:lnTo>
                  <a:lnTo>
                    <a:pt x="8355317" y="153479"/>
                  </a:lnTo>
                  <a:lnTo>
                    <a:pt x="8361515" y="162433"/>
                  </a:lnTo>
                  <a:lnTo>
                    <a:pt x="8370722" y="168478"/>
                  </a:lnTo>
                  <a:lnTo>
                    <a:pt x="8382000" y="170688"/>
                  </a:lnTo>
                  <a:lnTo>
                    <a:pt x="8393265" y="168478"/>
                  </a:lnTo>
                  <a:lnTo>
                    <a:pt x="8402472" y="162433"/>
                  </a:lnTo>
                  <a:lnTo>
                    <a:pt x="8408670" y="153479"/>
                  </a:lnTo>
                  <a:lnTo>
                    <a:pt x="8410956" y="142494"/>
                  </a:lnTo>
                  <a:close/>
                </a:path>
                <a:path w="9144000" h="641985">
                  <a:moveTo>
                    <a:pt x="8791956" y="142494"/>
                  </a:moveTo>
                  <a:lnTo>
                    <a:pt x="8789670" y="131521"/>
                  </a:lnTo>
                  <a:lnTo>
                    <a:pt x="8783472" y="122567"/>
                  </a:lnTo>
                  <a:lnTo>
                    <a:pt x="8774265" y="116522"/>
                  </a:lnTo>
                  <a:lnTo>
                    <a:pt x="8763000" y="114300"/>
                  </a:lnTo>
                  <a:lnTo>
                    <a:pt x="8751722" y="116522"/>
                  </a:lnTo>
                  <a:lnTo>
                    <a:pt x="8742515" y="122567"/>
                  </a:lnTo>
                  <a:lnTo>
                    <a:pt x="8736317" y="131521"/>
                  </a:lnTo>
                  <a:lnTo>
                    <a:pt x="8734044" y="142494"/>
                  </a:lnTo>
                  <a:lnTo>
                    <a:pt x="8736317" y="153479"/>
                  </a:lnTo>
                  <a:lnTo>
                    <a:pt x="8742515" y="162433"/>
                  </a:lnTo>
                  <a:lnTo>
                    <a:pt x="8751722" y="168478"/>
                  </a:lnTo>
                  <a:lnTo>
                    <a:pt x="8763000" y="170688"/>
                  </a:lnTo>
                  <a:lnTo>
                    <a:pt x="8774265" y="168478"/>
                  </a:lnTo>
                  <a:lnTo>
                    <a:pt x="8783472" y="162433"/>
                  </a:lnTo>
                  <a:lnTo>
                    <a:pt x="8789670" y="153479"/>
                  </a:lnTo>
                  <a:lnTo>
                    <a:pt x="8791956" y="142494"/>
                  </a:lnTo>
                  <a:close/>
                </a:path>
                <a:path w="9144000" h="641985">
                  <a:moveTo>
                    <a:pt x="9144000" y="428244"/>
                  </a:moveTo>
                  <a:lnTo>
                    <a:pt x="9138514" y="431939"/>
                  </a:lnTo>
                  <a:lnTo>
                    <a:pt x="9132481" y="440893"/>
                  </a:lnTo>
                  <a:lnTo>
                    <a:pt x="9130284" y="451866"/>
                  </a:lnTo>
                  <a:lnTo>
                    <a:pt x="9132481" y="462851"/>
                  </a:lnTo>
                  <a:lnTo>
                    <a:pt x="9138514" y="471805"/>
                  </a:lnTo>
                  <a:lnTo>
                    <a:pt x="9144000" y="475500"/>
                  </a:lnTo>
                  <a:lnTo>
                    <a:pt x="9144000" y="428244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8F451A7F-765C-4C61-9A23-50E084336BEF}"/>
                </a:ext>
              </a:extLst>
            </p:cNvPr>
            <p:cNvSpPr/>
            <p:nvPr/>
          </p:nvSpPr>
          <p:spPr>
            <a:xfrm>
              <a:off x="1085088" y="4515611"/>
              <a:ext cx="3926204" cy="471170"/>
            </a:xfrm>
            <a:custGeom>
              <a:avLst/>
              <a:gdLst/>
              <a:ahLst/>
              <a:cxnLst/>
              <a:rect l="l" t="t" r="r" b="b"/>
              <a:pathLst>
                <a:path w="3926204" h="471170">
                  <a:moveTo>
                    <a:pt x="1905000" y="128015"/>
                  </a:moveTo>
                  <a:lnTo>
                    <a:pt x="1909548" y="105476"/>
                  </a:lnTo>
                  <a:lnTo>
                    <a:pt x="1921954" y="87068"/>
                  </a:lnTo>
                  <a:lnTo>
                    <a:pt x="1940361" y="74655"/>
                  </a:lnTo>
                  <a:lnTo>
                    <a:pt x="1962912" y="70103"/>
                  </a:lnTo>
                  <a:lnTo>
                    <a:pt x="1985462" y="74655"/>
                  </a:lnTo>
                  <a:lnTo>
                    <a:pt x="2003869" y="87068"/>
                  </a:lnTo>
                  <a:lnTo>
                    <a:pt x="2016275" y="105476"/>
                  </a:lnTo>
                  <a:lnTo>
                    <a:pt x="2020824" y="128015"/>
                  </a:lnTo>
                  <a:lnTo>
                    <a:pt x="2016275" y="150555"/>
                  </a:lnTo>
                  <a:lnTo>
                    <a:pt x="2003869" y="168963"/>
                  </a:lnTo>
                  <a:lnTo>
                    <a:pt x="1985462" y="181376"/>
                  </a:lnTo>
                  <a:lnTo>
                    <a:pt x="1962912" y="185928"/>
                  </a:lnTo>
                  <a:lnTo>
                    <a:pt x="1940361" y="181376"/>
                  </a:lnTo>
                  <a:lnTo>
                    <a:pt x="1921954" y="168963"/>
                  </a:lnTo>
                  <a:lnTo>
                    <a:pt x="1909548" y="150555"/>
                  </a:lnTo>
                  <a:lnTo>
                    <a:pt x="1905000" y="128015"/>
                  </a:lnTo>
                  <a:close/>
                </a:path>
                <a:path w="3926204" h="471170">
                  <a:moveTo>
                    <a:pt x="0" y="413766"/>
                  </a:moveTo>
                  <a:lnTo>
                    <a:pt x="4551" y="391522"/>
                  </a:lnTo>
                  <a:lnTo>
                    <a:pt x="16964" y="373356"/>
                  </a:lnTo>
                  <a:lnTo>
                    <a:pt x="35372" y="361107"/>
                  </a:lnTo>
                  <a:lnTo>
                    <a:pt x="57912" y="356616"/>
                  </a:lnTo>
                  <a:lnTo>
                    <a:pt x="80451" y="361107"/>
                  </a:lnTo>
                  <a:lnTo>
                    <a:pt x="98859" y="373356"/>
                  </a:lnTo>
                  <a:lnTo>
                    <a:pt x="111272" y="391522"/>
                  </a:lnTo>
                  <a:lnTo>
                    <a:pt x="115824" y="413766"/>
                  </a:lnTo>
                  <a:lnTo>
                    <a:pt x="111272" y="436009"/>
                  </a:lnTo>
                  <a:lnTo>
                    <a:pt x="98859" y="454175"/>
                  </a:lnTo>
                  <a:lnTo>
                    <a:pt x="80451" y="466424"/>
                  </a:lnTo>
                  <a:lnTo>
                    <a:pt x="57912" y="470916"/>
                  </a:lnTo>
                  <a:lnTo>
                    <a:pt x="35372" y="466424"/>
                  </a:lnTo>
                  <a:lnTo>
                    <a:pt x="16964" y="454175"/>
                  </a:lnTo>
                  <a:lnTo>
                    <a:pt x="4551" y="436009"/>
                  </a:lnTo>
                  <a:lnTo>
                    <a:pt x="0" y="413766"/>
                  </a:lnTo>
                  <a:close/>
                </a:path>
                <a:path w="3926204" h="471170">
                  <a:moveTo>
                    <a:pt x="3810000" y="57150"/>
                  </a:moveTo>
                  <a:lnTo>
                    <a:pt x="3814548" y="34906"/>
                  </a:lnTo>
                  <a:lnTo>
                    <a:pt x="3826954" y="16740"/>
                  </a:lnTo>
                  <a:lnTo>
                    <a:pt x="3845361" y="4491"/>
                  </a:lnTo>
                  <a:lnTo>
                    <a:pt x="3867912" y="0"/>
                  </a:lnTo>
                  <a:lnTo>
                    <a:pt x="3890462" y="4491"/>
                  </a:lnTo>
                  <a:lnTo>
                    <a:pt x="3908869" y="16740"/>
                  </a:lnTo>
                  <a:lnTo>
                    <a:pt x="3921275" y="34906"/>
                  </a:lnTo>
                  <a:lnTo>
                    <a:pt x="3925824" y="57150"/>
                  </a:lnTo>
                  <a:lnTo>
                    <a:pt x="3921275" y="79393"/>
                  </a:lnTo>
                  <a:lnTo>
                    <a:pt x="3908869" y="97559"/>
                  </a:lnTo>
                  <a:lnTo>
                    <a:pt x="3890462" y="109808"/>
                  </a:lnTo>
                  <a:lnTo>
                    <a:pt x="3867912" y="114300"/>
                  </a:lnTo>
                  <a:lnTo>
                    <a:pt x="3845361" y="109808"/>
                  </a:lnTo>
                  <a:lnTo>
                    <a:pt x="3826954" y="97559"/>
                  </a:lnTo>
                  <a:lnTo>
                    <a:pt x="3814548" y="79393"/>
                  </a:lnTo>
                  <a:lnTo>
                    <a:pt x="3810000" y="5715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C584C028-B66A-409E-9888-B5B4A83CB781}"/>
                </a:ext>
              </a:extLst>
            </p:cNvPr>
            <p:cNvSpPr/>
            <p:nvPr/>
          </p:nvSpPr>
          <p:spPr>
            <a:xfrm>
              <a:off x="8685625" y="4314878"/>
              <a:ext cx="151225" cy="17657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74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ableau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jpg"/><Relationship Id="rId11" Type="http://schemas.openxmlformats.org/officeDocument/2006/relationships/image" Target="../media/image22.png"/><Relationship Id="rId5" Type="http://schemas.openxmlformats.org/officeDocument/2006/relationships/image" Target="../media/image33.jpg"/><Relationship Id="rId10" Type="http://schemas.openxmlformats.org/officeDocument/2006/relationships/image" Target="../media/image38.jpg"/><Relationship Id="rId4" Type="http://schemas.openxmlformats.org/officeDocument/2006/relationships/image" Target="../media/image32.jp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ingcharts.com/industries/retail-and-e-commerce-117225" TargetMode="External"/><Relationship Id="rId2" Type="http://schemas.openxmlformats.org/officeDocument/2006/relationships/hyperlink" Target="https://www.tableau.com/reports/gartner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nalytixlabs.co.in/" TargetMode="External"/><Relationship Id="rId5" Type="http://schemas.openxmlformats.org/officeDocument/2006/relationships/hyperlink" Target="https://www.kaggle.com/c/titanic/data" TargetMode="External"/><Relationship Id="rId4" Type="http://schemas.openxmlformats.org/officeDocument/2006/relationships/hyperlink" Target="https://help.tableau.com/current/pro/desktop/en-us/maps_build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2">
            <a:extLst>
              <a:ext uri="{FF2B5EF4-FFF2-40B4-BE49-F238E27FC236}">
                <a16:creationId xmlns:a16="http://schemas.microsoft.com/office/drawing/2014/main" id="{64CDD75C-5DCD-4D58-AC2B-08BE6450FBCD}"/>
              </a:ext>
            </a:extLst>
          </p:cNvPr>
          <p:cNvGrpSpPr/>
          <p:nvPr/>
        </p:nvGrpSpPr>
        <p:grpSpPr>
          <a:xfrm>
            <a:off x="1" y="1200868"/>
            <a:ext cx="12192000" cy="5235443"/>
            <a:chOff x="-4572" y="0"/>
            <a:chExt cx="9153525" cy="51435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35607FA0-F102-402D-8793-AD721772D223}"/>
                </a:ext>
              </a:extLst>
            </p:cNvPr>
            <p:cNvSpPr/>
            <p:nvPr/>
          </p:nvSpPr>
          <p:spPr>
            <a:xfrm>
              <a:off x="0" y="2008632"/>
              <a:ext cx="9144000" cy="3134995"/>
            </a:xfrm>
            <a:custGeom>
              <a:avLst/>
              <a:gdLst/>
              <a:ahLst/>
              <a:cxnLst/>
              <a:rect l="l" t="t" r="r" b="b"/>
              <a:pathLst>
                <a:path w="9144000" h="3134995">
                  <a:moveTo>
                    <a:pt x="0" y="20024"/>
                  </a:moveTo>
                  <a:lnTo>
                    <a:pt x="0" y="3134866"/>
                  </a:lnTo>
                  <a:lnTo>
                    <a:pt x="9143999" y="3134866"/>
                  </a:lnTo>
                  <a:lnTo>
                    <a:pt x="9143999" y="627253"/>
                  </a:lnTo>
                  <a:lnTo>
                    <a:pt x="5338318" y="627253"/>
                  </a:lnTo>
                  <a:lnTo>
                    <a:pt x="5192287" y="532003"/>
                  </a:lnTo>
                  <a:lnTo>
                    <a:pt x="2671191" y="532003"/>
                  </a:lnTo>
                  <a:lnTo>
                    <a:pt x="2295017" y="338200"/>
                  </a:lnTo>
                  <a:lnTo>
                    <a:pt x="2232065" y="282320"/>
                  </a:lnTo>
                  <a:lnTo>
                    <a:pt x="385140" y="282320"/>
                  </a:lnTo>
                  <a:lnTo>
                    <a:pt x="0" y="20024"/>
                  </a:lnTo>
                  <a:close/>
                </a:path>
                <a:path w="9144000" h="3134995">
                  <a:moveTo>
                    <a:pt x="6857619" y="285623"/>
                  </a:moveTo>
                  <a:lnTo>
                    <a:pt x="6500495" y="502412"/>
                  </a:lnTo>
                  <a:lnTo>
                    <a:pt x="6124194" y="502412"/>
                  </a:lnTo>
                  <a:lnTo>
                    <a:pt x="5724144" y="627253"/>
                  </a:lnTo>
                  <a:lnTo>
                    <a:pt x="9143999" y="627253"/>
                  </a:lnTo>
                  <a:lnTo>
                    <a:pt x="9143999" y="420243"/>
                  </a:lnTo>
                  <a:lnTo>
                    <a:pt x="7262495" y="420243"/>
                  </a:lnTo>
                  <a:lnTo>
                    <a:pt x="6857619" y="285623"/>
                  </a:lnTo>
                  <a:close/>
                </a:path>
                <a:path w="9144000" h="3134995">
                  <a:moveTo>
                    <a:pt x="4190491" y="58674"/>
                  </a:moveTo>
                  <a:lnTo>
                    <a:pt x="3823842" y="196976"/>
                  </a:lnTo>
                  <a:lnTo>
                    <a:pt x="3447541" y="259461"/>
                  </a:lnTo>
                  <a:lnTo>
                    <a:pt x="3047492" y="528701"/>
                  </a:lnTo>
                  <a:lnTo>
                    <a:pt x="2671191" y="532003"/>
                  </a:lnTo>
                  <a:lnTo>
                    <a:pt x="5192287" y="532003"/>
                  </a:lnTo>
                  <a:lnTo>
                    <a:pt x="4962144" y="381888"/>
                  </a:lnTo>
                  <a:lnTo>
                    <a:pt x="4581017" y="371094"/>
                  </a:lnTo>
                  <a:lnTo>
                    <a:pt x="4190491" y="58674"/>
                  </a:lnTo>
                  <a:close/>
                </a:path>
                <a:path w="9144000" h="3134995">
                  <a:moveTo>
                    <a:pt x="8391271" y="200279"/>
                  </a:moveTo>
                  <a:lnTo>
                    <a:pt x="7619619" y="203581"/>
                  </a:lnTo>
                  <a:lnTo>
                    <a:pt x="7262495" y="420243"/>
                  </a:lnTo>
                  <a:lnTo>
                    <a:pt x="9143999" y="420243"/>
                  </a:lnTo>
                  <a:lnTo>
                    <a:pt x="9143999" y="282320"/>
                  </a:lnTo>
                  <a:lnTo>
                    <a:pt x="8767445" y="282320"/>
                  </a:lnTo>
                  <a:lnTo>
                    <a:pt x="8391271" y="200279"/>
                  </a:lnTo>
                  <a:close/>
                </a:path>
                <a:path w="9144000" h="3134995">
                  <a:moveTo>
                    <a:pt x="1914017" y="0"/>
                  </a:moveTo>
                  <a:lnTo>
                    <a:pt x="1532890" y="124841"/>
                  </a:lnTo>
                  <a:lnTo>
                    <a:pt x="761377" y="128016"/>
                  </a:lnTo>
                  <a:lnTo>
                    <a:pt x="385140" y="282320"/>
                  </a:lnTo>
                  <a:lnTo>
                    <a:pt x="2232065" y="282320"/>
                  </a:lnTo>
                  <a:lnTo>
                    <a:pt x="1914017" y="0"/>
                  </a:lnTo>
                  <a:close/>
                </a:path>
                <a:path w="9144000" h="3134995">
                  <a:moveTo>
                    <a:pt x="9143999" y="79104"/>
                  </a:moveTo>
                  <a:lnTo>
                    <a:pt x="8767445" y="282320"/>
                  </a:lnTo>
                  <a:lnTo>
                    <a:pt x="9143999" y="282320"/>
                  </a:lnTo>
                  <a:lnTo>
                    <a:pt x="9143999" y="79104"/>
                  </a:lnTo>
                  <a:close/>
                </a:path>
              </a:pathLst>
            </a:custGeom>
            <a:solidFill>
              <a:srgbClr val="AEEF00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28BCADD2-E263-48FC-9B93-9EBC2EA276B7}"/>
                </a:ext>
              </a:extLst>
            </p:cNvPr>
            <p:cNvSpPr/>
            <p:nvPr/>
          </p:nvSpPr>
          <p:spPr>
            <a:xfrm>
              <a:off x="0" y="2154307"/>
              <a:ext cx="9144000" cy="2989580"/>
            </a:xfrm>
            <a:custGeom>
              <a:avLst/>
              <a:gdLst/>
              <a:ahLst/>
              <a:cxnLst/>
              <a:rect l="l" t="t" r="r" b="b"/>
              <a:pathLst>
                <a:path w="9144000" h="2989579">
                  <a:moveTo>
                    <a:pt x="0" y="130166"/>
                  </a:moveTo>
                  <a:lnTo>
                    <a:pt x="0" y="2989191"/>
                  </a:lnTo>
                  <a:lnTo>
                    <a:pt x="9143999" y="2989191"/>
                  </a:lnTo>
                  <a:lnTo>
                    <a:pt x="9143999" y="498722"/>
                  </a:lnTo>
                  <a:lnTo>
                    <a:pt x="4962144" y="498722"/>
                  </a:lnTo>
                  <a:lnTo>
                    <a:pt x="4743022" y="389375"/>
                  </a:lnTo>
                  <a:lnTo>
                    <a:pt x="1914017" y="389375"/>
                  </a:lnTo>
                  <a:lnTo>
                    <a:pt x="1711816" y="265804"/>
                  </a:lnTo>
                  <a:lnTo>
                    <a:pt x="389890" y="265804"/>
                  </a:lnTo>
                  <a:lnTo>
                    <a:pt x="0" y="130166"/>
                  </a:lnTo>
                  <a:close/>
                </a:path>
                <a:path w="9144000" h="2989579">
                  <a:moveTo>
                    <a:pt x="6105144" y="132708"/>
                  </a:moveTo>
                  <a:lnTo>
                    <a:pt x="5714619" y="365626"/>
                  </a:lnTo>
                  <a:lnTo>
                    <a:pt x="5324094" y="365626"/>
                  </a:lnTo>
                  <a:lnTo>
                    <a:pt x="4962144" y="498722"/>
                  </a:lnTo>
                  <a:lnTo>
                    <a:pt x="9143999" y="498722"/>
                  </a:lnTo>
                  <a:lnTo>
                    <a:pt x="9143999" y="384676"/>
                  </a:lnTo>
                  <a:lnTo>
                    <a:pt x="8391271" y="384676"/>
                  </a:lnTo>
                  <a:lnTo>
                    <a:pt x="8192820" y="265804"/>
                  </a:lnTo>
                  <a:lnTo>
                    <a:pt x="6486144" y="265804"/>
                  </a:lnTo>
                  <a:lnTo>
                    <a:pt x="6105144" y="132708"/>
                  </a:lnTo>
                  <a:close/>
                </a:path>
                <a:path w="9144000" h="2989579">
                  <a:moveTo>
                    <a:pt x="3438016" y="189731"/>
                  </a:moveTo>
                  <a:lnTo>
                    <a:pt x="3037967" y="189731"/>
                  </a:lnTo>
                  <a:lnTo>
                    <a:pt x="2656967" y="265804"/>
                  </a:lnTo>
                  <a:lnTo>
                    <a:pt x="2295017" y="389375"/>
                  </a:lnTo>
                  <a:lnTo>
                    <a:pt x="4743022" y="389375"/>
                  </a:lnTo>
                  <a:lnTo>
                    <a:pt x="4571492" y="303777"/>
                  </a:lnTo>
                  <a:lnTo>
                    <a:pt x="4430408" y="256279"/>
                  </a:lnTo>
                  <a:lnTo>
                    <a:pt x="3819016" y="256279"/>
                  </a:lnTo>
                  <a:lnTo>
                    <a:pt x="3438016" y="189731"/>
                  </a:lnTo>
                  <a:close/>
                </a:path>
                <a:path w="9144000" h="2989579">
                  <a:moveTo>
                    <a:pt x="9143999" y="0"/>
                  </a:moveTo>
                  <a:lnTo>
                    <a:pt x="8753221" y="303777"/>
                  </a:lnTo>
                  <a:lnTo>
                    <a:pt x="8391271" y="384676"/>
                  </a:lnTo>
                  <a:lnTo>
                    <a:pt x="9143999" y="384676"/>
                  </a:lnTo>
                  <a:lnTo>
                    <a:pt x="9143999" y="0"/>
                  </a:lnTo>
                  <a:close/>
                </a:path>
                <a:path w="9144000" h="2989579">
                  <a:moveTo>
                    <a:pt x="1532890" y="156457"/>
                  </a:moveTo>
                  <a:lnTo>
                    <a:pt x="1151915" y="265804"/>
                  </a:lnTo>
                  <a:lnTo>
                    <a:pt x="1711816" y="265804"/>
                  </a:lnTo>
                  <a:lnTo>
                    <a:pt x="1532890" y="156457"/>
                  </a:lnTo>
                  <a:close/>
                </a:path>
                <a:path w="9144000" h="2989579">
                  <a:moveTo>
                    <a:pt x="8010271" y="156457"/>
                  </a:moveTo>
                  <a:lnTo>
                    <a:pt x="7248144" y="156457"/>
                  </a:lnTo>
                  <a:lnTo>
                    <a:pt x="6867144" y="265804"/>
                  </a:lnTo>
                  <a:lnTo>
                    <a:pt x="8192820" y="265804"/>
                  </a:lnTo>
                  <a:lnTo>
                    <a:pt x="8010271" y="156457"/>
                  </a:lnTo>
                  <a:close/>
                </a:path>
                <a:path w="9144000" h="2989579">
                  <a:moveTo>
                    <a:pt x="4190491" y="175507"/>
                  </a:moveTo>
                  <a:lnTo>
                    <a:pt x="3819016" y="256279"/>
                  </a:lnTo>
                  <a:lnTo>
                    <a:pt x="4430408" y="256279"/>
                  </a:lnTo>
                  <a:lnTo>
                    <a:pt x="4190491" y="175507"/>
                  </a:lnTo>
                  <a:close/>
                </a:path>
              </a:pathLst>
            </a:custGeom>
            <a:solidFill>
              <a:srgbClr val="00CEF6">
                <a:alpha val="7333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10B61B06-81F8-4A53-98CD-8190B1991B52}"/>
                </a:ext>
              </a:extLst>
            </p:cNvPr>
            <p:cNvSpPr/>
            <p:nvPr/>
          </p:nvSpPr>
          <p:spPr>
            <a:xfrm>
              <a:off x="1847976" y="1814576"/>
              <a:ext cx="122650" cy="1479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7C740FE2-DE00-4AA6-A86A-0C9313C7958E}"/>
                </a:ext>
              </a:extLst>
            </p:cNvPr>
            <p:cNvSpPr/>
            <p:nvPr/>
          </p:nvSpPr>
          <p:spPr>
            <a:xfrm>
              <a:off x="6024689" y="2084133"/>
              <a:ext cx="151225" cy="1765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6C2637F5-DF7E-4EBA-8C94-56CF3B185C6F}"/>
                </a:ext>
              </a:extLst>
            </p:cNvPr>
            <p:cNvSpPr/>
            <p:nvPr/>
          </p:nvSpPr>
          <p:spPr>
            <a:xfrm>
              <a:off x="7181976" y="2131726"/>
              <a:ext cx="122650" cy="14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80A31A82-8EE2-411F-BCFC-BCE2CB775361}"/>
                </a:ext>
              </a:extLst>
            </p:cNvPr>
            <p:cNvSpPr/>
            <p:nvPr/>
          </p:nvSpPr>
          <p:spPr>
            <a:xfrm>
              <a:off x="0" y="2142744"/>
              <a:ext cx="4196080" cy="477520"/>
            </a:xfrm>
            <a:custGeom>
              <a:avLst/>
              <a:gdLst/>
              <a:ahLst/>
              <a:cxnLst/>
              <a:rect l="l" t="t" r="r" b="b"/>
              <a:pathLst>
                <a:path w="4196080" h="477519">
                  <a:moveTo>
                    <a:pt x="0" y="51534"/>
                  </a:moveTo>
                  <a:lnTo>
                    <a:pt x="386105" y="415036"/>
                  </a:lnTo>
                  <a:lnTo>
                    <a:pt x="767041" y="415036"/>
                  </a:lnTo>
                  <a:lnTo>
                    <a:pt x="1147991" y="352932"/>
                  </a:lnTo>
                  <a:lnTo>
                    <a:pt x="1528953" y="477012"/>
                  </a:lnTo>
                  <a:lnTo>
                    <a:pt x="1905127" y="281431"/>
                  </a:lnTo>
                  <a:lnTo>
                    <a:pt x="2290826" y="281431"/>
                  </a:lnTo>
                  <a:lnTo>
                    <a:pt x="2662301" y="0"/>
                  </a:lnTo>
                  <a:lnTo>
                    <a:pt x="3043174" y="66801"/>
                  </a:lnTo>
                  <a:lnTo>
                    <a:pt x="3428873" y="66801"/>
                  </a:lnTo>
                  <a:lnTo>
                    <a:pt x="3814572" y="400685"/>
                  </a:lnTo>
                  <a:lnTo>
                    <a:pt x="4195572" y="400685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AB5E7508-1921-4551-96C5-1F8A6EE67D1E}"/>
                </a:ext>
              </a:extLst>
            </p:cNvPr>
            <p:cNvSpPr/>
            <p:nvPr/>
          </p:nvSpPr>
          <p:spPr>
            <a:xfrm>
              <a:off x="4195572" y="2023872"/>
              <a:ext cx="3424554" cy="591820"/>
            </a:xfrm>
            <a:custGeom>
              <a:avLst/>
              <a:gdLst/>
              <a:ahLst/>
              <a:cxnLst/>
              <a:rect l="l" t="t" r="r" b="b"/>
              <a:pathLst>
                <a:path w="3424554" h="591819">
                  <a:moveTo>
                    <a:pt x="0" y="524509"/>
                  </a:moveTo>
                  <a:lnTo>
                    <a:pt x="376300" y="228853"/>
                  </a:lnTo>
                  <a:lnTo>
                    <a:pt x="762000" y="109727"/>
                  </a:lnTo>
                  <a:lnTo>
                    <a:pt x="1143127" y="343280"/>
                  </a:lnTo>
                  <a:lnTo>
                    <a:pt x="1519301" y="343280"/>
                  </a:lnTo>
                  <a:lnTo>
                    <a:pt x="1900301" y="414908"/>
                  </a:lnTo>
                  <a:lnTo>
                    <a:pt x="2281301" y="295655"/>
                  </a:lnTo>
                  <a:lnTo>
                    <a:pt x="2667127" y="591311"/>
                  </a:lnTo>
                  <a:lnTo>
                    <a:pt x="3052953" y="591311"/>
                  </a:lnTo>
                  <a:lnTo>
                    <a:pt x="3424428" y="0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C4E454FD-AE9F-4485-BEB0-A5DD885F3375}"/>
                </a:ext>
              </a:extLst>
            </p:cNvPr>
            <p:cNvSpPr/>
            <p:nvPr/>
          </p:nvSpPr>
          <p:spPr>
            <a:xfrm>
              <a:off x="7624571" y="2033016"/>
              <a:ext cx="1519555" cy="404495"/>
            </a:xfrm>
            <a:custGeom>
              <a:avLst/>
              <a:gdLst/>
              <a:ahLst/>
              <a:cxnLst/>
              <a:rect l="l" t="t" r="r" b="b"/>
              <a:pathLst>
                <a:path w="1519554" h="404494">
                  <a:moveTo>
                    <a:pt x="0" y="0"/>
                  </a:moveTo>
                  <a:lnTo>
                    <a:pt x="376174" y="119125"/>
                  </a:lnTo>
                  <a:lnTo>
                    <a:pt x="766572" y="119125"/>
                  </a:lnTo>
                  <a:lnTo>
                    <a:pt x="1147445" y="119125"/>
                  </a:lnTo>
                  <a:lnTo>
                    <a:pt x="1519427" y="404023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0A414E3-8E4D-472B-9AAC-D1C485B645DC}"/>
                </a:ext>
              </a:extLst>
            </p:cNvPr>
            <p:cNvSpPr/>
            <p:nvPr/>
          </p:nvSpPr>
          <p:spPr>
            <a:xfrm>
              <a:off x="0" y="2005583"/>
              <a:ext cx="9144000" cy="641985"/>
            </a:xfrm>
            <a:custGeom>
              <a:avLst/>
              <a:gdLst/>
              <a:ahLst/>
              <a:cxnLst/>
              <a:rect l="l" t="t" r="r" b="b"/>
              <a:pathLst>
                <a:path w="9144000" h="641985">
                  <a:moveTo>
                    <a:pt x="13716" y="189738"/>
                  </a:moveTo>
                  <a:lnTo>
                    <a:pt x="11493" y="178752"/>
                  </a:lnTo>
                  <a:lnTo>
                    <a:pt x="5448" y="169786"/>
                  </a:lnTo>
                  <a:lnTo>
                    <a:pt x="0" y="166116"/>
                  </a:lnTo>
                  <a:lnTo>
                    <a:pt x="0" y="213372"/>
                  </a:lnTo>
                  <a:lnTo>
                    <a:pt x="5448" y="209702"/>
                  </a:lnTo>
                  <a:lnTo>
                    <a:pt x="11493" y="200736"/>
                  </a:lnTo>
                  <a:lnTo>
                    <a:pt x="13716" y="189738"/>
                  </a:lnTo>
                  <a:close/>
                </a:path>
                <a:path w="9144000" h="641985">
                  <a:moveTo>
                    <a:pt x="409956" y="547116"/>
                  </a:moveTo>
                  <a:lnTo>
                    <a:pt x="407670" y="535851"/>
                  </a:lnTo>
                  <a:lnTo>
                    <a:pt x="401472" y="526643"/>
                  </a:lnTo>
                  <a:lnTo>
                    <a:pt x="392264" y="520446"/>
                  </a:lnTo>
                  <a:lnTo>
                    <a:pt x="381000" y="518160"/>
                  </a:lnTo>
                  <a:lnTo>
                    <a:pt x="369722" y="520446"/>
                  </a:lnTo>
                  <a:lnTo>
                    <a:pt x="360514" y="526643"/>
                  </a:lnTo>
                  <a:lnTo>
                    <a:pt x="354317" y="535851"/>
                  </a:lnTo>
                  <a:lnTo>
                    <a:pt x="352044" y="547116"/>
                  </a:lnTo>
                  <a:lnTo>
                    <a:pt x="354317" y="558393"/>
                  </a:lnTo>
                  <a:lnTo>
                    <a:pt x="360514" y="567601"/>
                  </a:lnTo>
                  <a:lnTo>
                    <a:pt x="369722" y="573798"/>
                  </a:lnTo>
                  <a:lnTo>
                    <a:pt x="381000" y="576072"/>
                  </a:lnTo>
                  <a:lnTo>
                    <a:pt x="392264" y="573798"/>
                  </a:lnTo>
                  <a:lnTo>
                    <a:pt x="401472" y="567601"/>
                  </a:lnTo>
                  <a:lnTo>
                    <a:pt x="407670" y="558393"/>
                  </a:lnTo>
                  <a:lnTo>
                    <a:pt x="409956" y="547116"/>
                  </a:lnTo>
                  <a:close/>
                </a:path>
                <a:path w="9144000" h="641985">
                  <a:moveTo>
                    <a:pt x="790956" y="557022"/>
                  </a:moveTo>
                  <a:lnTo>
                    <a:pt x="788670" y="546036"/>
                  </a:lnTo>
                  <a:lnTo>
                    <a:pt x="782472" y="537070"/>
                  </a:lnTo>
                  <a:lnTo>
                    <a:pt x="773264" y="531037"/>
                  </a:lnTo>
                  <a:lnTo>
                    <a:pt x="762000" y="528828"/>
                  </a:lnTo>
                  <a:lnTo>
                    <a:pt x="750722" y="531037"/>
                  </a:lnTo>
                  <a:lnTo>
                    <a:pt x="741514" y="537070"/>
                  </a:lnTo>
                  <a:lnTo>
                    <a:pt x="735317" y="546036"/>
                  </a:lnTo>
                  <a:lnTo>
                    <a:pt x="733044" y="557022"/>
                  </a:lnTo>
                  <a:lnTo>
                    <a:pt x="735317" y="568020"/>
                  </a:lnTo>
                  <a:lnTo>
                    <a:pt x="741514" y="576986"/>
                  </a:lnTo>
                  <a:lnTo>
                    <a:pt x="750722" y="583018"/>
                  </a:lnTo>
                  <a:lnTo>
                    <a:pt x="762000" y="585216"/>
                  </a:lnTo>
                  <a:lnTo>
                    <a:pt x="773264" y="583018"/>
                  </a:lnTo>
                  <a:lnTo>
                    <a:pt x="782472" y="576986"/>
                  </a:lnTo>
                  <a:lnTo>
                    <a:pt x="788670" y="568020"/>
                  </a:lnTo>
                  <a:lnTo>
                    <a:pt x="790956" y="557022"/>
                  </a:lnTo>
                  <a:close/>
                </a:path>
                <a:path w="9144000" h="641985">
                  <a:moveTo>
                    <a:pt x="1171956" y="485394"/>
                  </a:moveTo>
                  <a:lnTo>
                    <a:pt x="1169670" y="474408"/>
                  </a:lnTo>
                  <a:lnTo>
                    <a:pt x="1163472" y="465442"/>
                  </a:lnTo>
                  <a:lnTo>
                    <a:pt x="1154264" y="459409"/>
                  </a:lnTo>
                  <a:lnTo>
                    <a:pt x="1143000" y="457200"/>
                  </a:lnTo>
                  <a:lnTo>
                    <a:pt x="1131722" y="459409"/>
                  </a:lnTo>
                  <a:lnTo>
                    <a:pt x="1122514" y="465442"/>
                  </a:lnTo>
                  <a:lnTo>
                    <a:pt x="1116317" y="474408"/>
                  </a:lnTo>
                  <a:lnTo>
                    <a:pt x="1114044" y="485394"/>
                  </a:lnTo>
                  <a:lnTo>
                    <a:pt x="1116317" y="496392"/>
                  </a:lnTo>
                  <a:lnTo>
                    <a:pt x="1122514" y="505358"/>
                  </a:lnTo>
                  <a:lnTo>
                    <a:pt x="1131722" y="511390"/>
                  </a:lnTo>
                  <a:lnTo>
                    <a:pt x="1143000" y="513588"/>
                  </a:lnTo>
                  <a:lnTo>
                    <a:pt x="1154264" y="511390"/>
                  </a:lnTo>
                  <a:lnTo>
                    <a:pt x="1163472" y="505358"/>
                  </a:lnTo>
                  <a:lnTo>
                    <a:pt x="1169670" y="496392"/>
                  </a:lnTo>
                  <a:lnTo>
                    <a:pt x="1171956" y="485394"/>
                  </a:lnTo>
                  <a:close/>
                </a:path>
                <a:path w="9144000" h="641985">
                  <a:moveTo>
                    <a:pt x="1552956" y="613410"/>
                  </a:moveTo>
                  <a:lnTo>
                    <a:pt x="1550670" y="602424"/>
                  </a:lnTo>
                  <a:lnTo>
                    <a:pt x="1544472" y="593458"/>
                  </a:lnTo>
                  <a:lnTo>
                    <a:pt x="1535264" y="587425"/>
                  </a:lnTo>
                  <a:lnTo>
                    <a:pt x="1524000" y="585216"/>
                  </a:lnTo>
                  <a:lnTo>
                    <a:pt x="1512722" y="587425"/>
                  </a:lnTo>
                  <a:lnTo>
                    <a:pt x="1503514" y="593458"/>
                  </a:lnTo>
                  <a:lnTo>
                    <a:pt x="1497317" y="602424"/>
                  </a:lnTo>
                  <a:lnTo>
                    <a:pt x="1495044" y="613410"/>
                  </a:lnTo>
                  <a:lnTo>
                    <a:pt x="1497317" y="624408"/>
                  </a:lnTo>
                  <a:lnTo>
                    <a:pt x="1503514" y="633374"/>
                  </a:lnTo>
                  <a:lnTo>
                    <a:pt x="1512722" y="639406"/>
                  </a:lnTo>
                  <a:lnTo>
                    <a:pt x="1524000" y="641604"/>
                  </a:lnTo>
                  <a:lnTo>
                    <a:pt x="1535264" y="639406"/>
                  </a:lnTo>
                  <a:lnTo>
                    <a:pt x="1544472" y="633374"/>
                  </a:lnTo>
                  <a:lnTo>
                    <a:pt x="1550670" y="624408"/>
                  </a:lnTo>
                  <a:lnTo>
                    <a:pt x="1552956" y="613410"/>
                  </a:lnTo>
                  <a:close/>
                </a:path>
                <a:path w="9144000" h="641985">
                  <a:moveTo>
                    <a:pt x="1933956" y="418338"/>
                  </a:moveTo>
                  <a:lnTo>
                    <a:pt x="1931670" y="407352"/>
                  </a:lnTo>
                  <a:lnTo>
                    <a:pt x="1925472" y="398386"/>
                  </a:lnTo>
                  <a:lnTo>
                    <a:pt x="1916264" y="392353"/>
                  </a:lnTo>
                  <a:lnTo>
                    <a:pt x="1905000" y="390144"/>
                  </a:lnTo>
                  <a:lnTo>
                    <a:pt x="1893722" y="392353"/>
                  </a:lnTo>
                  <a:lnTo>
                    <a:pt x="1884514" y="398386"/>
                  </a:lnTo>
                  <a:lnTo>
                    <a:pt x="1878317" y="407352"/>
                  </a:lnTo>
                  <a:lnTo>
                    <a:pt x="1876044" y="418338"/>
                  </a:lnTo>
                  <a:lnTo>
                    <a:pt x="1878317" y="429336"/>
                  </a:lnTo>
                  <a:lnTo>
                    <a:pt x="1884514" y="438302"/>
                  </a:lnTo>
                  <a:lnTo>
                    <a:pt x="1893722" y="444334"/>
                  </a:lnTo>
                  <a:lnTo>
                    <a:pt x="1905000" y="446532"/>
                  </a:lnTo>
                  <a:lnTo>
                    <a:pt x="1916264" y="444334"/>
                  </a:lnTo>
                  <a:lnTo>
                    <a:pt x="1925472" y="438302"/>
                  </a:lnTo>
                  <a:lnTo>
                    <a:pt x="1931670" y="429336"/>
                  </a:lnTo>
                  <a:lnTo>
                    <a:pt x="1933956" y="418338"/>
                  </a:lnTo>
                  <a:close/>
                </a:path>
                <a:path w="9144000" h="641985">
                  <a:moveTo>
                    <a:pt x="2314956" y="413766"/>
                  </a:moveTo>
                  <a:lnTo>
                    <a:pt x="2312670" y="402780"/>
                  </a:lnTo>
                  <a:lnTo>
                    <a:pt x="2306472" y="393814"/>
                  </a:lnTo>
                  <a:lnTo>
                    <a:pt x="2297265" y="387781"/>
                  </a:lnTo>
                  <a:lnTo>
                    <a:pt x="2286000" y="385572"/>
                  </a:lnTo>
                  <a:lnTo>
                    <a:pt x="2274722" y="387781"/>
                  </a:lnTo>
                  <a:lnTo>
                    <a:pt x="2265515" y="393814"/>
                  </a:lnTo>
                  <a:lnTo>
                    <a:pt x="2259317" y="402780"/>
                  </a:lnTo>
                  <a:lnTo>
                    <a:pt x="2257044" y="413766"/>
                  </a:lnTo>
                  <a:lnTo>
                    <a:pt x="2259317" y="424764"/>
                  </a:lnTo>
                  <a:lnTo>
                    <a:pt x="2265515" y="433730"/>
                  </a:lnTo>
                  <a:lnTo>
                    <a:pt x="2274722" y="439762"/>
                  </a:lnTo>
                  <a:lnTo>
                    <a:pt x="2286000" y="441960"/>
                  </a:lnTo>
                  <a:lnTo>
                    <a:pt x="2297265" y="439762"/>
                  </a:lnTo>
                  <a:lnTo>
                    <a:pt x="2306472" y="433730"/>
                  </a:lnTo>
                  <a:lnTo>
                    <a:pt x="2312670" y="424764"/>
                  </a:lnTo>
                  <a:lnTo>
                    <a:pt x="2314956" y="413766"/>
                  </a:lnTo>
                  <a:close/>
                </a:path>
                <a:path w="9144000" h="641985">
                  <a:moveTo>
                    <a:pt x="2695956" y="132588"/>
                  </a:moveTo>
                  <a:lnTo>
                    <a:pt x="2693670" y="121323"/>
                  </a:lnTo>
                  <a:lnTo>
                    <a:pt x="2687472" y="112115"/>
                  </a:lnTo>
                  <a:lnTo>
                    <a:pt x="2678265" y="105918"/>
                  </a:lnTo>
                  <a:lnTo>
                    <a:pt x="2667000" y="103632"/>
                  </a:lnTo>
                  <a:lnTo>
                    <a:pt x="2655722" y="105918"/>
                  </a:lnTo>
                  <a:lnTo>
                    <a:pt x="2646515" y="112115"/>
                  </a:lnTo>
                  <a:lnTo>
                    <a:pt x="2640317" y="121323"/>
                  </a:lnTo>
                  <a:lnTo>
                    <a:pt x="2638044" y="132588"/>
                  </a:lnTo>
                  <a:lnTo>
                    <a:pt x="2640317" y="143865"/>
                  </a:lnTo>
                  <a:lnTo>
                    <a:pt x="2646515" y="153073"/>
                  </a:lnTo>
                  <a:lnTo>
                    <a:pt x="2655722" y="159270"/>
                  </a:lnTo>
                  <a:lnTo>
                    <a:pt x="2667000" y="161544"/>
                  </a:lnTo>
                  <a:lnTo>
                    <a:pt x="2678265" y="159270"/>
                  </a:lnTo>
                  <a:lnTo>
                    <a:pt x="2687472" y="153073"/>
                  </a:lnTo>
                  <a:lnTo>
                    <a:pt x="2693670" y="143865"/>
                  </a:lnTo>
                  <a:lnTo>
                    <a:pt x="2695956" y="132588"/>
                  </a:lnTo>
                  <a:close/>
                </a:path>
                <a:path w="9144000" h="641985">
                  <a:moveTo>
                    <a:pt x="3076956" y="199644"/>
                  </a:moveTo>
                  <a:lnTo>
                    <a:pt x="3074670" y="188379"/>
                  </a:lnTo>
                  <a:lnTo>
                    <a:pt x="3068472" y="179171"/>
                  </a:lnTo>
                  <a:lnTo>
                    <a:pt x="3059265" y="172974"/>
                  </a:lnTo>
                  <a:lnTo>
                    <a:pt x="3048000" y="170688"/>
                  </a:lnTo>
                  <a:lnTo>
                    <a:pt x="3036722" y="172974"/>
                  </a:lnTo>
                  <a:lnTo>
                    <a:pt x="3027515" y="179171"/>
                  </a:lnTo>
                  <a:lnTo>
                    <a:pt x="3021317" y="188379"/>
                  </a:lnTo>
                  <a:lnTo>
                    <a:pt x="3019044" y="199644"/>
                  </a:lnTo>
                  <a:lnTo>
                    <a:pt x="3021317" y="210921"/>
                  </a:lnTo>
                  <a:lnTo>
                    <a:pt x="3027515" y="220129"/>
                  </a:lnTo>
                  <a:lnTo>
                    <a:pt x="3036722" y="226326"/>
                  </a:lnTo>
                  <a:lnTo>
                    <a:pt x="3048000" y="228600"/>
                  </a:lnTo>
                  <a:lnTo>
                    <a:pt x="3059265" y="226326"/>
                  </a:lnTo>
                  <a:lnTo>
                    <a:pt x="3068472" y="220129"/>
                  </a:lnTo>
                  <a:lnTo>
                    <a:pt x="3074670" y="210921"/>
                  </a:lnTo>
                  <a:lnTo>
                    <a:pt x="3076956" y="199644"/>
                  </a:lnTo>
                  <a:close/>
                </a:path>
                <a:path w="9144000" h="641985">
                  <a:moveTo>
                    <a:pt x="3457956" y="199644"/>
                  </a:moveTo>
                  <a:lnTo>
                    <a:pt x="3455670" y="188379"/>
                  </a:lnTo>
                  <a:lnTo>
                    <a:pt x="3449472" y="179171"/>
                  </a:lnTo>
                  <a:lnTo>
                    <a:pt x="3440265" y="172974"/>
                  </a:lnTo>
                  <a:lnTo>
                    <a:pt x="3429000" y="170688"/>
                  </a:lnTo>
                  <a:lnTo>
                    <a:pt x="3417722" y="172974"/>
                  </a:lnTo>
                  <a:lnTo>
                    <a:pt x="3408515" y="179171"/>
                  </a:lnTo>
                  <a:lnTo>
                    <a:pt x="3402317" y="188379"/>
                  </a:lnTo>
                  <a:lnTo>
                    <a:pt x="3400044" y="199644"/>
                  </a:lnTo>
                  <a:lnTo>
                    <a:pt x="3402317" y="210921"/>
                  </a:lnTo>
                  <a:lnTo>
                    <a:pt x="3408515" y="220129"/>
                  </a:lnTo>
                  <a:lnTo>
                    <a:pt x="3417722" y="226326"/>
                  </a:lnTo>
                  <a:lnTo>
                    <a:pt x="3429000" y="228600"/>
                  </a:lnTo>
                  <a:lnTo>
                    <a:pt x="3440265" y="226326"/>
                  </a:lnTo>
                  <a:lnTo>
                    <a:pt x="3449472" y="220129"/>
                  </a:lnTo>
                  <a:lnTo>
                    <a:pt x="3455670" y="210921"/>
                  </a:lnTo>
                  <a:lnTo>
                    <a:pt x="3457956" y="199644"/>
                  </a:lnTo>
                  <a:close/>
                </a:path>
                <a:path w="9144000" h="641985">
                  <a:moveTo>
                    <a:pt x="3838956" y="532638"/>
                  </a:moveTo>
                  <a:lnTo>
                    <a:pt x="3836670" y="521652"/>
                  </a:lnTo>
                  <a:lnTo>
                    <a:pt x="3830472" y="512686"/>
                  </a:lnTo>
                  <a:lnTo>
                    <a:pt x="3821265" y="506653"/>
                  </a:lnTo>
                  <a:lnTo>
                    <a:pt x="3810000" y="504444"/>
                  </a:lnTo>
                  <a:lnTo>
                    <a:pt x="3798722" y="506653"/>
                  </a:lnTo>
                  <a:lnTo>
                    <a:pt x="3789515" y="512686"/>
                  </a:lnTo>
                  <a:lnTo>
                    <a:pt x="3783317" y="521652"/>
                  </a:lnTo>
                  <a:lnTo>
                    <a:pt x="3781044" y="532638"/>
                  </a:lnTo>
                  <a:lnTo>
                    <a:pt x="3783317" y="543636"/>
                  </a:lnTo>
                  <a:lnTo>
                    <a:pt x="3789515" y="552602"/>
                  </a:lnTo>
                  <a:lnTo>
                    <a:pt x="3798722" y="558634"/>
                  </a:lnTo>
                  <a:lnTo>
                    <a:pt x="3810000" y="560832"/>
                  </a:lnTo>
                  <a:lnTo>
                    <a:pt x="3821265" y="558634"/>
                  </a:lnTo>
                  <a:lnTo>
                    <a:pt x="3830472" y="552602"/>
                  </a:lnTo>
                  <a:lnTo>
                    <a:pt x="3836670" y="543636"/>
                  </a:lnTo>
                  <a:lnTo>
                    <a:pt x="3838956" y="532638"/>
                  </a:lnTo>
                  <a:close/>
                </a:path>
                <a:path w="9144000" h="641985">
                  <a:moveTo>
                    <a:pt x="4219956" y="532638"/>
                  </a:moveTo>
                  <a:lnTo>
                    <a:pt x="4217670" y="521652"/>
                  </a:lnTo>
                  <a:lnTo>
                    <a:pt x="4211472" y="512686"/>
                  </a:lnTo>
                  <a:lnTo>
                    <a:pt x="4202265" y="506653"/>
                  </a:lnTo>
                  <a:lnTo>
                    <a:pt x="4191000" y="504444"/>
                  </a:lnTo>
                  <a:lnTo>
                    <a:pt x="4179722" y="506653"/>
                  </a:lnTo>
                  <a:lnTo>
                    <a:pt x="4170515" y="512686"/>
                  </a:lnTo>
                  <a:lnTo>
                    <a:pt x="4164317" y="521652"/>
                  </a:lnTo>
                  <a:lnTo>
                    <a:pt x="4162044" y="532638"/>
                  </a:lnTo>
                  <a:lnTo>
                    <a:pt x="4164317" y="543636"/>
                  </a:lnTo>
                  <a:lnTo>
                    <a:pt x="4170515" y="552602"/>
                  </a:lnTo>
                  <a:lnTo>
                    <a:pt x="4179722" y="558634"/>
                  </a:lnTo>
                  <a:lnTo>
                    <a:pt x="4191000" y="560832"/>
                  </a:lnTo>
                  <a:lnTo>
                    <a:pt x="4202265" y="558634"/>
                  </a:lnTo>
                  <a:lnTo>
                    <a:pt x="4211472" y="552602"/>
                  </a:lnTo>
                  <a:lnTo>
                    <a:pt x="4217670" y="543636"/>
                  </a:lnTo>
                  <a:lnTo>
                    <a:pt x="4219956" y="532638"/>
                  </a:lnTo>
                  <a:close/>
                </a:path>
                <a:path w="9144000" h="641985">
                  <a:moveTo>
                    <a:pt x="4600956" y="252222"/>
                  </a:moveTo>
                  <a:lnTo>
                    <a:pt x="4598670" y="241236"/>
                  </a:lnTo>
                  <a:lnTo>
                    <a:pt x="4592472" y="232270"/>
                  </a:lnTo>
                  <a:lnTo>
                    <a:pt x="4583265" y="226237"/>
                  </a:lnTo>
                  <a:lnTo>
                    <a:pt x="4572000" y="224028"/>
                  </a:lnTo>
                  <a:lnTo>
                    <a:pt x="4560722" y="226237"/>
                  </a:lnTo>
                  <a:lnTo>
                    <a:pt x="4551515" y="232270"/>
                  </a:lnTo>
                  <a:lnTo>
                    <a:pt x="4545317" y="241236"/>
                  </a:lnTo>
                  <a:lnTo>
                    <a:pt x="4543044" y="252222"/>
                  </a:lnTo>
                  <a:lnTo>
                    <a:pt x="4545317" y="263220"/>
                  </a:lnTo>
                  <a:lnTo>
                    <a:pt x="4551515" y="272186"/>
                  </a:lnTo>
                  <a:lnTo>
                    <a:pt x="4560722" y="278218"/>
                  </a:lnTo>
                  <a:lnTo>
                    <a:pt x="4572000" y="280416"/>
                  </a:lnTo>
                  <a:lnTo>
                    <a:pt x="4583265" y="278218"/>
                  </a:lnTo>
                  <a:lnTo>
                    <a:pt x="4592472" y="272186"/>
                  </a:lnTo>
                  <a:lnTo>
                    <a:pt x="4598670" y="263220"/>
                  </a:lnTo>
                  <a:lnTo>
                    <a:pt x="4600956" y="252222"/>
                  </a:lnTo>
                  <a:close/>
                </a:path>
                <a:path w="9144000" h="641985">
                  <a:moveTo>
                    <a:pt x="4981956" y="128016"/>
                  </a:moveTo>
                  <a:lnTo>
                    <a:pt x="4979670" y="116751"/>
                  </a:lnTo>
                  <a:lnTo>
                    <a:pt x="4973472" y="107543"/>
                  </a:lnTo>
                  <a:lnTo>
                    <a:pt x="4964265" y="101346"/>
                  </a:lnTo>
                  <a:lnTo>
                    <a:pt x="4953000" y="99060"/>
                  </a:lnTo>
                  <a:lnTo>
                    <a:pt x="4941722" y="101346"/>
                  </a:lnTo>
                  <a:lnTo>
                    <a:pt x="4932515" y="107543"/>
                  </a:lnTo>
                  <a:lnTo>
                    <a:pt x="4926317" y="116751"/>
                  </a:lnTo>
                  <a:lnTo>
                    <a:pt x="4924044" y="128016"/>
                  </a:lnTo>
                  <a:lnTo>
                    <a:pt x="4926317" y="139293"/>
                  </a:lnTo>
                  <a:lnTo>
                    <a:pt x="4932515" y="148501"/>
                  </a:lnTo>
                  <a:lnTo>
                    <a:pt x="4941722" y="154698"/>
                  </a:lnTo>
                  <a:lnTo>
                    <a:pt x="4953000" y="156972"/>
                  </a:lnTo>
                  <a:lnTo>
                    <a:pt x="4964265" y="154698"/>
                  </a:lnTo>
                  <a:lnTo>
                    <a:pt x="4973472" y="148501"/>
                  </a:lnTo>
                  <a:lnTo>
                    <a:pt x="4979670" y="139293"/>
                  </a:lnTo>
                  <a:lnTo>
                    <a:pt x="4981956" y="128016"/>
                  </a:lnTo>
                  <a:close/>
                </a:path>
                <a:path w="9144000" h="641985">
                  <a:moveTo>
                    <a:pt x="5362956" y="356616"/>
                  </a:moveTo>
                  <a:lnTo>
                    <a:pt x="5360670" y="345351"/>
                  </a:lnTo>
                  <a:lnTo>
                    <a:pt x="5354472" y="336143"/>
                  </a:lnTo>
                  <a:lnTo>
                    <a:pt x="5345265" y="329946"/>
                  </a:lnTo>
                  <a:lnTo>
                    <a:pt x="5334000" y="327660"/>
                  </a:lnTo>
                  <a:lnTo>
                    <a:pt x="5322722" y="329946"/>
                  </a:lnTo>
                  <a:lnTo>
                    <a:pt x="5313515" y="336143"/>
                  </a:lnTo>
                  <a:lnTo>
                    <a:pt x="5307317" y="345351"/>
                  </a:lnTo>
                  <a:lnTo>
                    <a:pt x="5305044" y="356616"/>
                  </a:lnTo>
                  <a:lnTo>
                    <a:pt x="5307317" y="367893"/>
                  </a:lnTo>
                  <a:lnTo>
                    <a:pt x="5313515" y="377101"/>
                  </a:lnTo>
                  <a:lnTo>
                    <a:pt x="5322722" y="383298"/>
                  </a:lnTo>
                  <a:lnTo>
                    <a:pt x="5334000" y="385572"/>
                  </a:lnTo>
                  <a:lnTo>
                    <a:pt x="5345265" y="383298"/>
                  </a:lnTo>
                  <a:lnTo>
                    <a:pt x="5354472" y="377101"/>
                  </a:lnTo>
                  <a:lnTo>
                    <a:pt x="5360670" y="367893"/>
                  </a:lnTo>
                  <a:lnTo>
                    <a:pt x="5362956" y="356616"/>
                  </a:lnTo>
                  <a:close/>
                </a:path>
                <a:path w="9144000" h="641985">
                  <a:moveTo>
                    <a:pt x="5743956" y="356616"/>
                  </a:moveTo>
                  <a:lnTo>
                    <a:pt x="5741670" y="345351"/>
                  </a:lnTo>
                  <a:lnTo>
                    <a:pt x="5735472" y="336143"/>
                  </a:lnTo>
                  <a:lnTo>
                    <a:pt x="5726265" y="329946"/>
                  </a:lnTo>
                  <a:lnTo>
                    <a:pt x="5715000" y="327660"/>
                  </a:lnTo>
                  <a:lnTo>
                    <a:pt x="5703722" y="329946"/>
                  </a:lnTo>
                  <a:lnTo>
                    <a:pt x="5694515" y="336143"/>
                  </a:lnTo>
                  <a:lnTo>
                    <a:pt x="5688317" y="345351"/>
                  </a:lnTo>
                  <a:lnTo>
                    <a:pt x="5686044" y="356616"/>
                  </a:lnTo>
                  <a:lnTo>
                    <a:pt x="5688317" y="367893"/>
                  </a:lnTo>
                  <a:lnTo>
                    <a:pt x="5694515" y="377101"/>
                  </a:lnTo>
                  <a:lnTo>
                    <a:pt x="5703722" y="383298"/>
                  </a:lnTo>
                  <a:lnTo>
                    <a:pt x="5715000" y="385572"/>
                  </a:lnTo>
                  <a:lnTo>
                    <a:pt x="5726265" y="383298"/>
                  </a:lnTo>
                  <a:lnTo>
                    <a:pt x="5735472" y="377101"/>
                  </a:lnTo>
                  <a:lnTo>
                    <a:pt x="5741670" y="367893"/>
                  </a:lnTo>
                  <a:lnTo>
                    <a:pt x="5743956" y="356616"/>
                  </a:lnTo>
                  <a:close/>
                </a:path>
                <a:path w="9144000" h="641985">
                  <a:moveTo>
                    <a:pt x="6124956" y="432816"/>
                  </a:moveTo>
                  <a:lnTo>
                    <a:pt x="6122670" y="421551"/>
                  </a:lnTo>
                  <a:lnTo>
                    <a:pt x="6116472" y="412343"/>
                  </a:lnTo>
                  <a:lnTo>
                    <a:pt x="6107265" y="406146"/>
                  </a:lnTo>
                  <a:lnTo>
                    <a:pt x="6096000" y="403860"/>
                  </a:lnTo>
                  <a:lnTo>
                    <a:pt x="6084722" y="406146"/>
                  </a:lnTo>
                  <a:lnTo>
                    <a:pt x="6075515" y="412343"/>
                  </a:lnTo>
                  <a:lnTo>
                    <a:pt x="6069317" y="421551"/>
                  </a:lnTo>
                  <a:lnTo>
                    <a:pt x="6067044" y="432816"/>
                  </a:lnTo>
                  <a:lnTo>
                    <a:pt x="6069317" y="444093"/>
                  </a:lnTo>
                  <a:lnTo>
                    <a:pt x="6075515" y="453301"/>
                  </a:lnTo>
                  <a:lnTo>
                    <a:pt x="6084722" y="459498"/>
                  </a:lnTo>
                  <a:lnTo>
                    <a:pt x="6096000" y="461772"/>
                  </a:lnTo>
                  <a:lnTo>
                    <a:pt x="6107265" y="459498"/>
                  </a:lnTo>
                  <a:lnTo>
                    <a:pt x="6116472" y="453301"/>
                  </a:lnTo>
                  <a:lnTo>
                    <a:pt x="6122670" y="444093"/>
                  </a:lnTo>
                  <a:lnTo>
                    <a:pt x="6124956" y="432816"/>
                  </a:lnTo>
                  <a:close/>
                </a:path>
                <a:path w="9144000" h="641985">
                  <a:moveTo>
                    <a:pt x="6505956" y="313944"/>
                  </a:moveTo>
                  <a:lnTo>
                    <a:pt x="6503670" y="302679"/>
                  </a:lnTo>
                  <a:lnTo>
                    <a:pt x="6497472" y="293471"/>
                  </a:lnTo>
                  <a:lnTo>
                    <a:pt x="6488265" y="287274"/>
                  </a:lnTo>
                  <a:lnTo>
                    <a:pt x="6477000" y="284988"/>
                  </a:lnTo>
                  <a:lnTo>
                    <a:pt x="6465722" y="287274"/>
                  </a:lnTo>
                  <a:lnTo>
                    <a:pt x="6456515" y="293471"/>
                  </a:lnTo>
                  <a:lnTo>
                    <a:pt x="6450317" y="302679"/>
                  </a:lnTo>
                  <a:lnTo>
                    <a:pt x="6448044" y="313944"/>
                  </a:lnTo>
                  <a:lnTo>
                    <a:pt x="6450317" y="325221"/>
                  </a:lnTo>
                  <a:lnTo>
                    <a:pt x="6456515" y="334429"/>
                  </a:lnTo>
                  <a:lnTo>
                    <a:pt x="6465722" y="340626"/>
                  </a:lnTo>
                  <a:lnTo>
                    <a:pt x="6477000" y="342900"/>
                  </a:lnTo>
                  <a:lnTo>
                    <a:pt x="6488265" y="340626"/>
                  </a:lnTo>
                  <a:lnTo>
                    <a:pt x="6497472" y="334429"/>
                  </a:lnTo>
                  <a:lnTo>
                    <a:pt x="6503670" y="325221"/>
                  </a:lnTo>
                  <a:lnTo>
                    <a:pt x="6505956" y="313944"/>
                  </a:lnTo>
                  <a:close/>
                </a:path>
                <a:path w="9144000" h="641985">
                  <a:moveTo>
                    <a:pt x="6886956" y="608838"/>
                  </a:moveTo>
                  <a:lnTo>
                    <a:pt x="6884670" y="597852"/>
                  </a:lnTo>
                  <a:lnTo>
                    <a:pt x="6878472" y="588886"/>
                  </a:lnTo>
                  <a:lnTo>
                    <a:pt x="6869265" y="582853"/>
                  </a:lnTo>
                  <a:lnTo>
                    <a:pt x="6858000" y="580644"/>
                  </a:lnTo>
                  <a:lnTo>
                    <a:pt x="6846722" y="582853"/>
                  </a:lnTo>
                  <a:lnTo>
                    <a:pt x="6837515" y="588886"/>
                  </a:lnTo>
                  <a:lnTo>
                    <a:pt x="6831317" y="597852"/>
                  </a:lnTo>
                  <a:lnTo>
                    <a:pt x="6829044" y="608838"/>
                  </a:lnTo>
                  <a:lnTo>
                    <a:pt x="6831317" y="619836"/>
                  </a:lnTo>
                  <a:lnTo>
                    <a:pt x="6837515" y="628802"/>
                  </a:lnTo>
                  <a:lnTo>
                    <a:pt x="6846722" y="634834"/>
                  </a:lnTo>
                  <a:lnTo>
                    <a:pt x="6858000" y="637032"/>
                  </a:lnTo>
                  <a:lnTo>
                    <a:pt x="6869265" y="634834"/>
                  </a:lnTo>
                  <a:lnTo>
                    <a:pt x="6878472" y="628802"/>
                  </a:lnTo>
                  <a:lnTo>
                    <a:pt x="6884670" y="619836"/>
                  </a:lnTo>
                  <a:lnTo>
                    <a:pt x="6886956" y="608838"/>
                  </a:lnTo>
                  <a:close/>
                </a:path>
                <a:path w="9144000" h="641985">
                  <a:moveTo>
                    <a:pt x="7267956" y="608838"/>
                  </a:moveTo>
                  <a:lnTo>
                    <a:pt x="7265670" y="597852"/>
                  </a:lnTo>
                  <a:lnTo>
                    <a:pt x="7259472" y="588886"/>
                  </a:lnTo>
                  <a:lnTo>
                    <a:pt x="7250265" y="582853"/>
                  </a:lnTo>
                  <a:lnTo>
                    <a:pt x="7239000" y="580644"/>
                  </a:lnTo>
                  <a:lnTo>
                    <a:pt x="7227722" y="582853"/>
                  </a:lnTo>
                  <a:lnTo>
                    <a:pt x="7218515" y="588886"/>
                  </a:lnTo>
                  <a:lnTo>
                    <a:pt x="7212317" y="597852"/>
                  </a:lnTo>
                  <a:lnTo>
                    <a:pt x="7210044" y="608838"/>
                  </a:lnTo>
                  <a:lnTo>
                    <a:pt x="7212317" y="619836"/>
                  </a:lnTo>
                  <a:lnTo>
                    <a:pt x="7218515" y="628802"/>
                  </a:lnTo>
                  <a:lnTo>
                    <a:pt x="7227722" y="634834"/>
                  </a:lnTo>
                  <a:lnTo>
                    <a:pt x="7239000" y="637032"/>
                  </a:lnTo>
                  <a:lnTo>
                    <a:pt x="7250265" y="634834"/>
                  </a:lnTo>
                  <a:lnTo>
                    <a:pt x="7259472" y="628802"/>
                  </a:lnTo>
                  <a:lnTo>
                    <a:pt x="7265670" y="619836"/>
                  </a:lnTo>
                  <a:lnTo>
                    <a:pt x="7267956" y="608838"/>
                  </a:lnTo>
                  <a:close/>
                </a:path>
                <a:path w="9144000" h="641985">
                  <a:moveTo>
                    <a:pt x="7648956" y="28194"/>
                  </a:moveTo>
                  <a:lnTo>
                    <a:pt x="7646670" y="17208"/>
                  </a:lnTo>
                  <a:lnTo>
                    <a:pt x="7640472" y="8242"/>
                  </a:lnTo>
                  <a:lnTo>
                    <a:pt x="7631265" y="2209"/>
                  </a:lnTo>
                  <a:lnTo>
                    <a:pt x="7620000" y="0"/>
                  </a:lnTo>
                  <a:lnTo>
                    <a:pt x="7608722" y="2209"/>
                  </a:lnTo>
                  <a:lnTo>
                    <a:pt x="7599515" y="8242"/>
                  </a:lnTo>
                  <a:lnTo>
                    <a:pt x="7593317" y="17208"/>
                  </a:lnTo>
                  <a:lnTo>
                    <a:pt x="7591044" y="28194"/>
                  </a:lnTo>
                  <a:lnTo>
                    <a:pt x="7593317" y="39192"/>
                  </a:lnTo>
                  <a:lnTo>
                    <a:pt x="7599515" y="48158"/>
                  </a:lnTo>
                  <a:lnTo>
                    <a:pt x="7608722" y="54190"/>
                  </a:lnTo>
                  <a:lnTo>
                    <a:pt x="7620000" y="56388"/>
                  </a:lnTo>
                  <a:lnTo>
                    <a:pt x="7631265" y="54190"/>
                  </a:lnTo>
                  <a:lnTo>
                    <a:pt x="7640472" y="48158"/>
                  </a:lnTo>
                  <a:lnTo>
                    <a:pt x="7646670" y="39192"/>
                  </a:lnTo>
                  <a:lnTo>
                    <a:pt x="7648956" y="28194"/>
                  </a:lnTo>
                  <a:close/>
                </a:path>
                <a:path w="9144000" h="641985">
                  <a:moveTo>
                    <a:pt x="8029956" y="142494"/>
                  </a:moveTo>
                  <a:lnTo>
                    <a:pt x="8027670" y="131508"/>
                  </a:lnTo>
                  <a:lnTo>
                    <a:pt x="8021472" y="122542"/>
                  </a:lnTo>
                  <a:lnTo>
                    <a:pt x="8012265" y="116509"/>
                  </a:lnTo>
                  <a:lnTo>
                    <a:pt x="8001000" y="114300"/>
                  </a:lnTo>
                  <a:lnTo>
                    <a:pt x="7989722" y="116509"/>
                  </a:lnTo>
                  <a:lnTo>
                    <a:pt x="7980515" y="122542"/>
                  </a:lnTo>
                  <a:lnTo>
                    <a:pt x="7974317" y="131508"/>
                  </a:lnTo>
                  <a:lnTo>
                    <a:pt x="7972044" y="142494"/>
                  </a:lnTo>
                  <a:lnTo>
                    <a:pt x="7974317" y="153492"/>
                  </a:lnTo>
                  <a:lnTo>
                    <a:pt x="7980515" y="162458"/>
                  </a:lnTo>
                  <a:lnTo>
                    <a:pt x="7989722" y="168490"/>
                  </a:lnTo>
                  <a:lnTo>
                    <a:pt x="8001000" y="170688"/>
                  </a:lnTo>
                  <a:lnTo>
                    <a:pt x="8012265" y="168490"/>
                  </a:lnTo>
                  <a:lnTo>
                    <a:pt x="8021472" y="162458"/>
                  </a:lnTo>
                  <a:lnTo>
                    <a:pt x="8027670" y="153492"/>
                  </a:lnTo>
                  <a:lnTo>
                    <a:pt x="8029956" y="142494"/>
                  </a:lnTo>
                  <a:close/>
                </a:path>
                <a:path w="9144000" h="641985">
                  <a:moveTo>
                    <a:pt x="8410956" y="142494"/>
                  </a:moveTo>
                  <a:lnTo>
                    <a:pt x="8408670" y="131508"/>
                  </a:lnTo>
                  <a:lnTo>
                    <a:pt x="8402472" y="122542"/>
                  </a:lnTo>
                  <a:lnTo>
                    <a:pt x="8393265" y="116509"/>
                  </a:lnTo>
                  <a:lnTo>
                    <a:pt x="8382000" y="114300"/>
                  </a:lnTo>
                  <a:lnTo>
                    <a:pt x="8370722" y="116509"/>
                  </a:lnTo>
                  <a:lnTo>
                    <a:pt x="8361515" y="122542"/>
                  </a:lnTo>
                  <a:lnTo>
                    <a:pt x="8355317" y="131508"/>
                  </a:lnTo>
                  <a:lnTo>
                    <a:pt x="8353044" y="142494"/>
                  </a:lnTo>
                  <a:lnTo>
                    <a:pt x="8355317" y="153492"/>
                  </a:lnTo>
                  <a:lnTo>
                    <a:pt x="8361515" y="162458"/>
                  </a:lnTo>
                  <a:lnTo>
                    <a:pt x="8370722" y="168490"/>
                  </a:lnTo>
                  <a:lnTo>
                    <a:pt x="8382000" y="170688"/>
                  </a:lnTo>
                  <a:lnTo>
                    <a:pt x="8393265" y="168490"/>
                  </a:lnTo>
                  <a:lnTo>
                    <a:pt x="8402472" y="162458"/>
                  </a:lnTo>
                  <a:lnTo>
                    <a:pt x="8408670" y="153492"/>
                  </a:lnTo>
                  <a:lnTo>
                    <a:pt x="8410956" y="142494"/>
                  </a:lnTo>
                  <a:close/>
                </a:path>
                <a:path w="9144000" h="641985">
                  <a:moveTo>
                    <a:pt x="8791956" y="142494"/>
                  </a:moveTo>
                  <a:lnTo>
                    <a:pt x="8789670" y="131508"/>
                  </a:lnTo>
                  <a:lnTo>
                    <a:pt x="8783472" y="122542"/>
                  </a:lnTo>
                  <a:lnTo>
                    <a:pt x="8774265" y="116509"/>
                  </a:lnTo>
                  <a:lnTo>
                    <a:pt x="8763000" y="114300"/>
                  </a:lnTo>
                  <a:lnTo>
                    <a:pt x="8751722" y="116509"/>
                  </a:lnTo>
                  <a:lnTo>
                    <a:pt x="8742515" y="122542"/>
                  </a:lnTo>
                  <a:lnTo>
                    <a:pt x="8736317" y="131508"/>
                  </a:lnTo>
                  <a:lnTo>
                    <a:pt x="8734044" y="142494"/>
                  </a:lnTo>
                  <a:lnTo>
                    <a:pt x="8736317" y="153492"/>
                  </a:lnTo>
                  <a:lnTo>
                    <a:pt x="8742515" y="162458"/>
                  </a:lnTo>
                  <a:lnTo>
                    <a:pt x="8751722" y="168490"/>
                  </a:lnTo>
                  <a:lnTo>
                    <a:pt x="8763000" y="170688"/>
                  </a:lnTo>
                  <a:lnTo>
                    <a:pt x="8774265" y="168490"/>
                  </a:lnTo>
                  <a:lnTo>
                    <a:pt x="8783472" y="162458"/>
                  </a:lnTo>
                  <a:lnTo>
                    <a:pt x="8789670" y="153492"/>
                  </a:lnTo>
                  <a:lnTo>
                    <a:pt x="8791956" y="142494"/>
                  </a:lnTo>
                  <a:close/>
                </a:path>
                <a:path w="9144000" h="641985">
                  <a:moveTo>
                    <a:pt x="9144000" y="428231"/>
                  </a:moveTo>
                  <a:lnTo>
                    <a:pt x="9138514" y="431914"/>
                  </a:lnTo>
                  <a:lnTo>
                    <a:pt x="9132481" y="440880"/>
                  </a:lnTo>
                  <a:lnTo>
                    <a:pt x="9130284" y="451866"/>
                  </a:lnTo>
                  <a:lnTo>
                    <a:pt x="9132481" y="462864"/>
                  </a:lnTo>
                  <a:lnTo>
                    <a:pt x="9138514" y="471830"/>
                  </a:lnTo>
                  <a:lnTo>
                    <a:pt x="9144000" y="475513"/>
                  </a:lnTo>
                  <a:lnTo>
                    <a:pt x="9144000" y="428231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8E262941-DDB2-4BB3-A45A-CC896E882E89}"/>
                </a:ext>
              </a:extLst>
            </p:cNvPr>
            <p:cNvSpPr/>
            <p:nvPr/>
          </p:nvSpPr>
          <p:spPr>
            <a:xfrm>
              <a:off x="1085088" y="2077211"/>
              <a:ext cx="3926204" cy="471170"/>
            </a:xfrm>
            <a:custGeom>
              <a:avLst/>
              <a:gdLst/>
              <a:ahLst/>
              <a:cxnLst/>
              <a:rect l="l" t="t" r="r" b="b"/>
              <a:pathLst>
                <a:path w="3926204" h="471169">
                  <a:moveTo>
                    <a:pt x="1905000" y="128015"/>
                  </a:moveTo>
                  <a:lnTo>
                    <a:pt x="1909548" y="105465"/>
                  </a:lnTo>
                  <a:lnTo>
                    <a:pt x="1921954" y="87058"/>
                  </a:lnTo>
                  <a:lnTo>
                    <a:pt x="1940361" y="74652"/>
                  </a:lnTo>
                  <a:lnTo>
                    <a:pt x="1962912" y="70104"/>
                  </a:lnTo>
                  <a:lnTo>
                    <a:pt x="1985462" y="74652"/>
                  </a:lnTo>
                  <a:lnTo>
                    <a:pt x="2003869" y="87058"/>
                  </a:lnTo>
                  <a:lnTo>
                    <a:pt x="2016275" y="105465"/>
                  </a:lnTo>
                  <a:lnTo>
                    <a:pt x="2020824" y="128015"/>
                  </a:lnTo>
                  <a:lnTo>
                    <a:pt x="2016275" y="150566"/>
                  </a:lnTo>
                  <a:lnTo>
                    <a:pt x="2003869" y="168973"/>
                  </a:lnTo>
                  <a:lnTo>
                    <a:pt x="1985462" y="181379"/>
                  </a:lnTo>
                  <a:lnTo>
                    <a:pt x="1962912" y="185927"/>
                  </a:lnTo>
                  <a:lnTo>
                    <a:pt x="1940361" y="181379"/>
                  </a:lnTo>
                  <a:lnTo>
                    <a:pt x="1921954" y="168973"/>
                  </a:lnTo>
                  <a:lnTo>
                    <a:pt x="1909548" y="150566"/>
                  </a:lnTo>
                  <a:lnTo>
                    <a:pt x="1905000" y="128015"/>
                  </a:lnTo>
                  <a:close/>
                </a:path>
                <a:path w="3926204" h="471169">
                  <a:moveTo>
                    <a:pt x="0" y="413765"/>
                  </a:moveTo>
                  <a:lnTo>
                    <a:pt x="4551" y="391495"/>
                  </a:lnTo>
                  <a:lnTo>
                    <a:pt x="16964" y="373332"/>
                  </a:lnTo>
                  <a:lnTo>
                    <a:pt x="35372" y="361098"/>
                  </a:lnTo>
                  <a:lnTo>
                    <a:pt x="57912" y="356615"/>
                  </a:lnTo>
                  <a:lnTo>
                    <a:pt x="80451" y="361098"/>
                  </a:lnTo>
                  <a:lnTo>
                    <a:pt x="98859" y="373332"/>
                  </a:lnTo>
                  <a:lnTo>
                    <a:pt x="111272" y="391495"/>
                  </a:lnTo>
                  <a:lnTo>
                    <a:pt x="115824" y="413765"/>
                  </a:lnTo>
                  <a:lnTo>
                    <a:pt x="111272" y="436036"/>
                  </a:lnTo>
                  <a:lnTo>
                    <a:pt x="98859" y="454199"/>
                  </a:lnTo>
                  <a:lnTo>
                    <a:pt x="80451" y="466433"/>
                  </a:lnTo>
                  <a:lnTo>
                    <a:pt x="57912" y="470915"/>
                  </a:lnTo>
                  <a:lnTo>
                    <a:pt x="35372" y="466433"/>
                  </a:lnTo>
                  <a:lnTo>
                    <a:pt x="16964" y="454199"/>
                  </a:lnTo>
                  <a:lnTo>
                    <a:pt x="4551" y="436036"/>
                  </a:lnTo>
                  <a:lnTo>
                    <a:pt x="0" y="413765"/>
                  </a:lnTo>
                  <a:close/>
                </a:path>
                <a:path w="3926204" h="471169">
                  <a:moveTo>
                    <a:pt x="3810000" y="57150"/>
                  </a:moveTo>
                  <a:lnTo>
                    <a:pt x="3814548" y="34879"/>
                  </a:lnTo>
                  <a:lnTo>
                    <a:pt x="3826954" y="16716"/>
                  </a:lnTo>
                  <a:lnTo>
                    <a:pt x="3845361" y="4482"/>
                  </a:lnTo>
                  <a:lnTo>
                    <a:pt x="3867912" y="0"/>
                  </a:lnTo>
                  <a:lnTo>
                    <a:pt x="3890462" y="4482"/>
                  </a:lnTo>
                  <a:lnTo>
                    <a:pt x="3908869" y="16716"/>
                  </a:lnTo>
                  <a:lnTo>
                    <a:pt x="3921275" y="34879"/>
                  </a:lnTo>
                  <a:lnTo>
                    <a:pt x="3925824" y="57150"/>
                  </a:lnTo>
                  <a:lnTo>
                    <a:pt x="3921275" y="79420"/>
                  </a:lnTo>
                  <a:lnTo>
                    <a:pt x="3908869" y="97583"/>
                  </a:lnTo>
                  <a:lnTo>
                    <a:pt x="3890462" y="109817"/>
                  </a:lnTo>
                  <a:lnTo>
                    <a:pt x="3867912" y="114300"/>
                  </a:lnTo>
                  <a:lnTo>
                    <a:pt x="3845361" y="109817"/>
                  </a:lnTo>
                  <a:lnTo>
                    <a:pt x="3826954" y="97583"/>
                  </a:lnTo>
                  <a:lnTo>
                    <a:pt x="3814548" y="79420"/>
                  </a:lnTo>
                  <a:lnTo>
                    <a:pt x="3810000" y="5715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3902C50A-18E3-42D8-89E7-5CECC8B1157D}"/>
                </a:ext>
              </a:extLst>
            </p:cNvPr>
            <p:cNvSpPr/>
            <p:nvPr/>
          </p:nvSpPr>
          <p:spPr>
            <a:xfrm>
              <a:off x="8685625" y="1876488"/>
              <a:ext cx="151225" cy="176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2168-07EE-4E87-A36B-335B75A9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83C2-65E4-4E13-99A4-3899D233578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10DD-8D4F-41E8-AAFB-4B49A50B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6D54-7676-4B8F-A0CD-B062BB88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1</a:t>
            </a:fld>
            <a:r>
              <a:rPr lang="en-IN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23B1E-A12C-48B7-9877-46CE23837049}"/>
              </a:ext>
            </a:extLst>
          </p:cNvPr>
          <p:cNvSpPr txBox="1"/>
          <p:nvPr/>
        </p:nvSpPr>
        <p:spPr>
          <a:xfrm>
            <a:off x="743972" y="1584468"/>
            <a:ext cx="8292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+mj-lt"/>
              </a:rPr>
              <a:t>Data Visualization-Tableau </a:t>
            </a:r>
            <a:endParaRPr lang="en-IN" sz="6000" b="1" dirty="0">
              <a:latin typeface="+mj-lt"/>
            </a:endParaRPr>
          </a:p>
        </p:txBody>
      </p:sp>
      <p:pic>
        <p:nvPicPr>
          <p:cNvPr id="1026" name="Picture 2" descr="Tableau Software">
            <a:hlinkClick r:id="rId6" tooltip="Return to the Tableau Software home page"/>
            <a:extLst>
              <a:ext uri="{FF2B5EF4-FFF2-40B4-BE49-F238E27FC236}">
                <a16:creationId xmlns:a16="http://schemas.microsoft.com/office/drawing/2014/main" id="{7443B3D4-273E-4647-95F8-F98DF218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40" y="305518"/>
            <a:ext cx="43053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639DE2B-E538-4B5B-8DEB-E7EFC9A45499}"/>
              </a:ext>
            </a:extLst>
          </p:cNvPr>
          <p:cNvSpPr txBox="1">
            <a:spLocks/>
          </p:cNvSpPr>
          <p:nvPr/>
        </p:nvSpPr>
        <p:spPr>
          <a:xfrm>
            <a:off x="7354207" y="4537934"/>
            <a:ext cx="4762500" cy="186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SE-Concept &amp; Tool for Application Development – Spring 2021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Vibhu Badola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vibhu.badola@hof-university.de</a:t>
            </a:r>
          </a:p>
        </p:txBody>
      </p:sp>
    </p:spTree>
    <p:extLst>
      <p:ext uri="{BB962C8B-B14F-4D97-AF65-F5344CB8AC3E}">
        <p14:creationId xmlns:p14="http://schemas.microsoft.com/office/powerpoint/2010/main" val="424766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282C-D5B8-4E27-BF1B-A077FA8F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34600" cy="895504"/>
          </a:xfrm>
        </p:spPr>
        <p:txBody>
          <a:bodyPr/>
          <a:lstStyle/>
          <a:p>
            <a:r>
              <a:rPr lang="en-US" b="1" dirty="0"/>
              <a:t>Why Tableau?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9872A-3C03-4235-8FDA-5697BC12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54C4-F188-4666-87FA-268883221782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88963-210B-4079-A856-5033D182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7BE45-3FD2-4661-BFEE-54226403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10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13EFF-5DDA-4D53-91D4-BCA9C09FA68A}"/>
              </a:ext>
            </a:extLst>
          </p:cNvPr>
          <p:cNvSpPr txBox="1"/>
          <p:nvPr/>
        </p:nvSpPr>
        <p:spPr>
          <a:xfrm>
            <a:off x="1100831" y="1651247"/>
            <a:ext cx="3231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Great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Share in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Smart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 Data, Any Data</a:t>
            </a:r>
          </a:p>
        </p:txBody>
      </p:sp>
    </p:spTree>
    <p:extLst>
      <p:ext uri="{BB962C8B-B14F-4D97-AF65-F5344CB8AC3E}">
        <p14:creationId xmlns:p14="http://schemas.microsoft.com/office/powerpoint/2010/main" val="368525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1BE0-1A3D-43CD-BC40-CD5DF115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Tableau Features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1A759-8A22-4A66-9C60-107DF2C0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4EBE-1151-4CB1-9363-A907F8DEF60C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995BC-7221-4130-A185-68BC2F62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81A5A-C387-4FE3-97D6-C92DCDD4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11</a:t>
            </a:fld>
            <a:endParaRPr lang="en-IN"/>
          </a:p>
        </p:txBody>
      </p:sp>
      <p:grpSp>
        <p:nvGrpSpPr>
          <p:cNvPr id="6" name="object 20">
            <a:extLst>
              <a:ext uri="{FF2B5EF4-FFF2-40B4-BE49-F238E27FC236}">
                <a16:creationId xmlns:a16="http://schemas.microsoft.com/office/drawing/2014/main" id="{2239B409-1163-42B9-B8F4-1FF9901C8780}"/>
              </a:ext>
            </a:extLst>
          </p:cNvPr>
          <p:cNvGrpSpPr/>
          <p:nvPr/>
        </p:nvGrpSpPr>
        <p:grpSpPr>
          <a:xfrm>
            <a:off x="1171852" y="2379217"/>
            <a:ext cx="9516863" cy="3391268"/>
            <a:chOff x="1109472" y="1481327"/>
            <a:chExt cx="7173595" cy="2606040"/>
          </a:xfrm>
        </p:grpSpPr>
        <p:sp>
          <p:nvSpPr>
            <p:cNvPr id="7" name="object 21">
              <a:extLst>
                <a:ext uri="{FF2B5EF4-FFF2-40B4-BE49-F238E27FC236}">
                  <a16:creationId xmlns:a16="http://schemas.microsoft.com/office/drawing/2014/main" id="{2F7D5C88-E579-4120-BA04-00F89D13C2FD}"/>
                </a:ext>
              </a:extLst>
            </p:cNvPr>
            <p:cNvSpPr/>
            <p:nvPr/>
          </p:nvSpPr>
          <p:spPr>
            <a:xfrm>
              <a:off x="1207008" y="3174492"/>
              <a:ext cx="1036319" cy="8061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2">
              <a:extLst>
                <a:ext uri="{FF2B5EF4-FFF2-40B4-BE49-F238E27FC236}">
                  <a16:creationId xmlns:a16="http://schemas.microsoft.com/office/drawing/2014/main" id="{C1D47E35-5F9A-4789-AE2C-4D9AA558D0D3}"/>
                </a:ext>
              </a:extLst>
            </p:cNvPr>
            <p:cNvSpPr/>
            <p:nvPr/>
          </p:nvSpPr>
          <p:spPr>
            <a:xfrm>
              <a:off x="7216139" y="3261360"/>
              <a:ext cx="1066800" cy="826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8AEE4256-9063-48CC-944C-1ABFA5434D28}"/>
                </a:ext>
              </a:extLst>
            </p:cNvPr>
            <p:cNvSpPr/>
            <p:nvPr/>
          </p:nvSpPr>
          <p:spPr>
            <a:xfrm>
              <a:off x="4145279" y="3067811"/>
              <a:ext cx="1126236" cy="9128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4">
              <a:extLst>
                <a:ext uri="{FF2B5EF4-FFF2-40B4-BE49-F238E27FC236}">
                  <a16:creationId xmlns:a16="http://schemas.microsoft.com/office/drawing/2014/main" id="{CA1DEF08-0C08-4F14-9FF4-A65778F5664E}"/>
                </a:ext>
              </a:extLst>
            </p:cNvPr>
            <p:cNvSpPr/>
            <p:nvPr/>
          </p:nvSpPr>
          <p:spPr>
            <a:xfrm>
              <a:off x="4221479" y="1481327"/>
              <a:ext cx="972312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5">
              <a:extLst>
                <a:ext uri="{FF2B5EF4-FFF2-40B4-BE49-F238E27FC236}">
                  <a16:creationId xmlns:a16="http://schemas.microsoft.com/office/drawing/2014/main" id="{F5E1AA4D-0F54-4CB7-ABAE-C8EC9266D052}"/>
                </a:ext>
              </a:extLst>
            </p:cNvPr>
            <p:cNvSpPr/>
            <p:nvPr/>
          </p:nvSpPr>
          <p:spPr>
            <a:xfrm>
              <a:off x="1109472" y="1510283"/>
              <a:ext cx="1068324" cy="8077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6">
              <a:extLst>
                <a:ext uri="{FF2B5EF4-FFF2-40B4-BE49-F238E27FC236}">
                  <a16:creationId xmlns:a16="http://schemas.microsoft.com/office/drawing/2014/main" id="{F514D628-F66F-4112-9B8D-F4BF4A0C62A0}"/>
                </a:ext>
              </a:extLst>
            </p:cNvPr>
            <p:cNvSpPr/>
            <p:nvPr/>
          </p:nvSpPr>
          <p:spPr>
            <a:xfrm>
              <a:off x="7138416" y="1557527"/>
              <a:ext cx="967740" cy="7604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A6E130-E02E-4C8F-9972-3CC17486D5B4}"/>
              </a:ext>
            </a:extLst>
          </p:cNvPr>
          <p:cNvSpPr txBox="1"/>
          <p:nvPr/>
        </p:nvSpPr>
        <p:spPr>
          <a:xfrm>
            <a:off x="1171852" y="2009885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To Market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81847-035F-4E2C-8AC5-3EB01F028410}"/>
              </a:ext>
            </a:extLst>
          </p:cNvPr>
          <p:cNvSpPr txBox="1"/>
          <p:nvPr/>
        </p:nvSpPr>
        <p:spPr>
          <a:xfrm>
            <a:off x="5300402" y="2018084"/>
            <a:ext cx="12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to Use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DFF25-9A58-402E-BBC5-F57C8F69292A}"/>
              </a:ext>
            </a:extLst>
          </p:cNvPr>
          <p:cNvSpPr txBox="1"/>
          <p:nvPr/>
        </p:nvSpPr>
        <p:spPr>
          <a:xfrm>
            <a:off x="8917274" y="2009885"/>
            <a:ext cx="16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 Big Data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77976-7F9C-481B-B283-E24280E8D9F2}"/>
              </a:ext>
            </a:extLst>
          </p:cNvPr>
          <p:cNvSpPr txBox="1"/>
          <p:nvPr/>
        </p:nvSpPr>
        <p:spPr>
          <a:xfrm>
            <a:off x="1000450" y="4259060"/>
            <a:ext cx="15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any Data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2FCACC-0262-48C6-8304-7DC3DC29793C}"/>
              </a:ext>
            </a:extLst>
          </p:cNvPr>
          <p:cNvSpPr txBox="1"/>
          <p:nvPr/>
        </p:nvSpPr>
        <p:spPr>
          <a:xfrm>
            <a:off x="4700618" y="4213219"/>
            <a:ext cx="279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Stunning &amp; Interactive Plots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5AD649-3B61-4292-85A7-5A62386F7106}"/>
              </a:ext>
            </a:extLst>
          </p:cNvPr>
          <p:cNvSpPr txBox="1"/>
          <p:nvPr/>
        </p:nvSpPr>
        <p:spPr>
          <a:xfrm>
            <a:off x="9036939" y="4209713"/>
            <a:ext cx="165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Industry Leader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45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EB34-76BB-4108-A790-BF881999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81008" cy="1108568"/>
          </a:xfrm>
        </p:spPr>
        <p:txBody>
          <a:bodyPr/>
          <a:lstStyle/>
          <a:p>
            <a:r>
              <a:rPr lang="en-US" b="1" dirty="0"/>
              <a:t>Types of Tableau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F5E76-8C97-43CC-AB66-71773A27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B8C-5E47-44DE-8955-F8D53CC3BA6B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CE9D6-D056-4F52-81DD-52425486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AA76B-2652-41CC-99A8-A6025CE3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B5C14-6EDE-4228-96CE-FA330BF2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75" y="726860"/>
            <a:ext cx="60760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9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10EAF-94D3-47B1-849F-DC53B53C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0AEC-AFF6-416D-929F-C709F610663B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A4F17-513D-49D3-829B-9394E8D7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025F8-523C-4950-9279-8319BAF7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13</a:t>
            </a:fld>
            <a:endParaRPr lang="en-IN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730B348C-9066-4F19-9269-6DEFBF294C24}"/>
              </a:ext>
            </a:extLst>
          </p:cNvPr>
          <p:cNvGrpSpPr/>
          <p:nvPr/>
        </p:nvGrpSpPr>
        <p:grpSpPr>
          <a:xfrm>
            <a:off x="1" y="1200868"/>
            <a:ext cx="12192000" cy="5235443"/>
            <a:chOff x="-4572" y="0"/>
            <a:chExt cx="9153525" cy="514350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2F13F608-8095-4B78-9021-FDF010C4B179}"/>
                </a:ext>
              </a:extLst>
            </p:cNvPr>
            <p:cNvSpPr/>
            <p:nvPr/>
          </p:nvSpPr>
          <p:spPr>
            <a:xfrm>
              <a:off x="0" y="2008632"/>
              <a:ext cx="9144000" cy="3134995"/>
            </a:xfrm>
            <a:custGeom>
              <a:avLst/>
              <a:gdLst/>
              <a:ahLst/>
              <a:cxnLst/>
              <a:rect l="l" t="t" r="r" b="b"/>
              <a:pathLst>
                <a:path w="9144000" h="3134995">
                  <a:moveTo>
                    <a:pt x="0" y="20024"/>
                  </a:moveTo>
                  <a:lnTo>
                    <a:pt x="0" y="3134866"/>
                  </a:lnTo>
                  <a:lnTo>
                    <a:pt x="9143999" y="3134866"/>
                  </a:lnTo>
                  <a:lnTo>
                    <a:pt x="9143999" y="627253"/>
                  </a:lnTo>
                  <a:lnTo>
                    <a:pt x="5338318" y="627253"/>
                  </a:lnTo>
                  <a:lnTo>
                    <a:pt x="5192287" y="532003"/>
                  </a:lnTo>
                  <a:lnTo>
                    <a:pt x="2671191" y="532003"/>
                  </a:lnTo>
                  <a:lnTo>
                    <a:pt x="2295017" y="338200"/>
                  </a:lnTo>
                  <a:lnTo>
                    <a:pt x="2232065" y="282320"/>
                  </a:lnTo>
                  <a:lnTo>
                    <a:pt x="385140" y="282320"/>
                  </a:lnTo>
                  <a:lnTo>
                    <a:pt x="0" y="20024"/>
                  </a:lnTo>
                  <a:close/>
                </a:path>
                <a:path w="9144000" h="3134995">
                  <a:moveTo>
                    <a:pt x="6857619" y="285623"/>
                  </a:moveTo>
                  <a:lnTo>
                    <a:pt x="6500495" y="502412"/>
                  </a:lnTo>
                  <a:lnTo>
                    <a:pt x="6124194" y="502412"/>
                  </a:lnTo>
                  <a:lnTo>
                    <a:pt x="5724144" y="627253"/>
                  </a:lnTo>
                  <a:lnTo>
                    <a:pt x="9143999" y="627253"/>
                  </a:lnTo>
                  <a:lnTo>
                    <a:pt x="9143999" y="420243"/>
                  </a:lnTo>
                  <a:lnTo>
                    <a:pt x="7262495" y="420243"/>
                  </a:lnTo>
                  <a:lnTo>
                    <a:pt x="6857619" y="285623"/>
                  </a:lnTo>
                  <a:close/>
                </a:path>
                <a:path w="9144000" h="3134995">
                  <a:moveTo>
                    <a:pt x="4190491" y="58674"/>
                  </a:moveTo>
                  <a:lnTo>
                    <a:pt x="3823842" y="196976"/>
                  </a:lnTo>
                  <a:lnTo>
                    <a:pt x="3447541" y="259461"/>
                  </a:lnTo>
                  <a:lnTo>
                    <a:pt x="3047492" y="528701"/>
                  </a:lnTo>
                  <a:lnTo>
                    <a:pt x="2671191" y="532003"/>
                  </a:lnTo>
                  <a:lnTo>
                    <a:pt x="5192287" y="532003"/>
                  </a:lnTo>
                  <a:lnTo>
                    <a:pt x="4962144" y="381888"/>
                  </a:lnTo>
                  <a:lnTo>
                    <a:pt x="4581017" y="371094"/>
                  </a:lnTo>
                  <a:lnTo>
                    <a:pt x="4190491" y="58674"/>
                  </a:lnTo>
                  <a:close/>
                </a:path>
                <a:path w="9144000" h="3134995">
                  <a:moveTo>
                    <a:pt x="8391271" y="200279"/>
                  </a:moveTo>
                  <a:lnTo>
                    <a:pt x="7619619" y="203581"/>
                  </a:lnTo>
                  <a:lnTo>
                    <a:pt x="7262495" y="420243"/>
                  </a:lnTo>
                  <a:lnTo>
                    <a:pt x="9143999" y="420243"/>
                  </a:lnTo>
                  <a:lnTo>
                    <a:pt x="9143999" y="282320"/>
                  </a:lnTo>
                  <a:lnTo>
                    <a:pt x="8767445" y="282320"/>
                  </a:lnTo>
                  <a:lnTo>
                    <a:pt x="8391271" y="200279"/>
                  </a:lnTo>
                  <a:close/>
                </a:path>
                <a:path w="9144000" h="3134995">
                  <a:moveTo>
                    <a:pt x="1914017" y="0"/>
                  </a:moveTo>
                  <a:lnTo>
                    <a:pt x="1532890" y="124841"/>
                  </a:lnTo>
                  <a:lnTo>
                    <a:pt x="761377" y="128016"/>
                  </a:lnTo>
                  <a:lnTo>
                    <a:pt x="385140" y="282320"/>
                  </a:lnTo>
                  <a:lnTo>
                    <a:pt x="2232065" y="282320"/>
                  </a:lnTo>
                  <a:lnTo>
                    <a:pt x="1914017" y="0"/>
                  </a:lnTo>
                  <a:close/>
                </a:path>
                <a:path w="9144000" h="3134995">
                  <a:moveTo>
                    <a:pt x="9143999" y="79104"/>
                  </a:moveTo>
                  <a:lnTo>
                    <a:pt x="8767445" y="282320"/>
                  </a:lnTo>
                  <a:lnTo>
                    <a:pt x="9143999" y="282320"/>
                  </a:lnTo>
                  <a:lnTo>
                    <a:pt x="9143999" y="79104"/>
                  </a:lnTo>
                  <a:close/>
                </a:path>
              </a:pathLst>
            </a:custGeom>
            <a:solidFill>
              <a:srgbClr val="AEEF00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C72FFF40-178F-458B-AC6D-DD874CD5370F}"/>
                </a:ext>
              </a:extLst>
            </p:cNvPr>
            <p:cNvSpPr/>
            <p:nvPr/>
          </p:nvSpPr>
          <p:spPr>
            <a:xfrm>
              <a:off x="0" y="2154307"/>
              <a:ext cx="9144000" cy="2989580"/>
            </a:xfrm>
            <a:custGeom>
              <a:avLst/>
              <a:gdLst/>
              <a:ahLst/>
              <a:cxnLst/>
              <a:rect l="l" t="t" r="r" b="b"/>
              <a:pathLst>
                <a:path w="9144000" h="2989579">
                  <a:moveTo>
                    <a:pt x="0" y="130166"/>
                  </a:moveTo>
                  <a:lnTo>
                    <a:pt x="0" y="2989191"/>
                  </a:lnTo>
                  <a:lnTo>
                    <a:pt x="9143999" y="2989191"/>
                  </a:lnTo>
                  <a:lnTo>
                    <a:pt x="9143999" y="498722"/>
                  </a:lnTo>
                  <a:lnTo>
                    <a:pt x="4962144" y="498722"/>
                  </a:lnTo>
                  <a:lnTo>
                    <a:pt x="4743022" y="389375"/>
                  </a:lnTo>
                  <a:lnTo>
                    <a:pt x="1914017" y="389375"/>
                  </a:lnTo>
                  <a:lnTo>
                    <a:pt x="1711816" y="265804"/>
                  </a:lnTo>
                  <a:lnTo>
                    <a:pt x="389890" y="265804"/>
                  </a:lnTo>
                  <a:lnTo>
                    <a:pt x="0" y="130166"/>
                  </a:lnTo>
                  <a:close/>
                </a:path>
                <a:path w="9144000" h="2989579">
                  <a:moveTo>
                    <a:pt x="6105144" y="132708"/>
                  </a:moveTo>
                  <a:lnTo>
                    <a:pt x="5714619" y="365626"/>
                  </a:lnTo>
                  <a:lnTo>
                    <a:pt x="5324094" y="365626"/>
                  </a:lnTo>
                  <a:lnTo>
                    <a:pt x="4962144" y="498722"/>
                  </a:lnTo>
                  <a:lnTo>
                    <a:pt x="9143999" y="498722"/>
                  </a:lnTo>
                  <a:lnTo>
                    <a:pt x="9143999" y="384676"/>
                  </a:lnTo>
                  <a:lnTo>
                    <a:pt x="8391271" y="384676"/>
                  </a:lnTo>
                  <a:lnTo>
                    <a:pt x="8192820" y="265804"/>
                  </a:lnTo>
                  <a:lnTo>
                    <a:pt x="6486144" y="265804"/>
                  </a:lnTo>
                  <a:lnTo>
                    <a:pt x="6105144" y="132708"/>
                  </a:lnTo>
                  <a:close/>
                </a:path>
                <a:path w="9144000" h="2989579">
                  <a:moveTo>
                    <a:pt x="3438016" y="189731"/>
                  </a:moveTo>
                  <a:lnTo>
                    <a:pt x="3037967" y="189731"/>
                  </a:lnTo>
                  <a:lnTo>
                    <a:pt x="2656967" y="265804"/>
                  </a:lnTo>
                  <a:lnTo>
                    <a:pt x="2295017" y="389375"/>
                  </a:lnTo>
                  <a:lnTo>
                    <a:pt x="4743022" y="389375"/>
                  </a:lnTo>
                  <a:lnTo>
                    <a:pt x="4571492" y="303777"/>
                  </a:lnTo>
                  <a:lnTo>
                    <a:pt x="4430408" y="256279"/>
                  </a:lnTo>
                  <a:lnTo>
                    <a:pt x="3819016" y="256279"/>
                  </a:lnTo>
                  <a:lnTo>
                    <a:pt x="3438016" y="189731"/>
                  </a:lnTo>
                  <a:close/>
                </a:path>
                <a:path w="9144000" h="2989579">
                  <a:moveTo>
                    <a:pt x="9143999" y="0"/>
                  </a:moveTo>
                  <a:lnTo>
                    <a:pt x="8753221" y="303777"/>
                  </a:lnTo>
                  <a:lnTo>
                    <a:pt x="8391271" y="384676"/>
                  </a:lnTo>
                  <a:lnTo>
                    <a:pt x="9143999" y="384676"/>
                  </a:lnTo>
                  <a:lnTo>
                    <a:pt x="9143999" y="0"/>
                  </a:lnTo>
                  <a:close/>
                </a:path>
                <a:path w="9144000" h="2989579">
                  <a:moveTo>
                    <a:pt x="1532890" y="156457"/>
                  </a:moveTo>
                  <a:lnTo>
                    <a:pt x="1151915" y="265804"/>
                  </a:lnTo>
                  <a:lnTo>
                    <a:pt x="1711816" y="265804"/>
                  </a:lnTo>
                  <a:lnTo>
                    <a:pt x="1532890" y="156457"/>
                  </a:lnTo>
                  <a:close/>
                </a:path>
                <a:path w="9144000" h="2989579">
                  <a:moveTo>
                    <a:pt x="8010271" y="156457"/>
                  </a:moveTo>
                  <a:lnTo>
                    <a:pt x="7248144" y="156457"/>
                  </a:lnTo>
                  <a:lnTo>
                    <a:pt x="6867144" y="265804"/>
                  </a:lnTo>
                  <a:lnTo>
                    <a:pt x="8192820" y="265804"/>
                  </a:lnTo>
                  <a:lnTo>
                    <a:pt x="8010271" y="156457"/>
                  </a:lnTo>
                  <a:close/>
                </a:path>
                <a:path w="9144000" h="2989579">
                  <a:moveTo>
                    <a:pt x="4190491" y="175507"/>
                  </a:moveTo>
                  <a:lnTo>
                    <a:pt x="3819016" y="256279"/>
                  </a:lnTo>
                  <a:lnTo>
                    <a:pt x="4430408" y="256279"/>
                  </a:lnTo>
                  <a:lnTo>
                    <a:pt x="4190491" y="175507"/>
                  </a:lnTo>
                  <a:close/>
                </a:path>
              </a:pathLst>
            </a:custGeom>
            <a:solidFill>
              <a:srgbClr val="00CEF6">
                <a:alpha val="7333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FBA0B7D-FDBA-44A2-9E22-0AF12CAAE7BD}"/>
                </a:ext>
              </a:extLst>
            </p:cNvPr>
            <p:cNvSpPr/>
            <p:nvPr/>
          </p:nvSpPr>
          <p:spPr>
            <a:xfrm>
              <a:off x="1847976" y="1814576"/>
              <a:ext cx="122650" cy="1479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53DFBEE5-11E3-4C4A-986F-4B5545634F87}"/>
                </a:ext>
              </a:extLst>
            </p:cNvPr>
            <p:cNvSpPr/>
            <p:nvPr/>
          </p:nvSpPr>
          <p:spPr>
            <a:xfrm>
              <a:off x="6024689" y="2084133"/>
              <a:ext cx="151225" cy="1765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BC291A78-79C7-46AF-9CA6-81B42DCF1105}"/>
                </a:ext>
              </a:extLst>
            </p:cNvPr>
            <p:cNvSpPr/>
            <p:nvPr/>
          </p:nvSpPr>
          <p:spPr>
            <a:xfrm>
              <a:off x="7181976" y="2131726"/>
              <a:ext cx="122650" cy="14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C7542DE6-3CC6-4004-97D8-01A6B2705DE9}"/>
                </a:ext>
              </a:extLst>
            </p:cNvPr>
            <p:cNvSpPr/>
            <p:nvPr/>
          </p:nvSpPr>
          <p:spPr>
            <a:xfrm>
              <a:off x="0" y="2142744"/>
              <a:ext cx="4196080" cy="477520"/>
            </a:xfrm>
            <a:custGeom>
              <a:avLst/>
              <a:gdLst/>
              <a:ahLst/>
              <a:cxnLst/>
              <a:rect l="l" t="t" r="r" b="b"/>
              <a:pathLst>
                <a:path w="4196080" h="477519">
                  <a:moveTo>
                    <a:pt x="0" y="51534"/>
                  </a:moveTo>
                  <a:lnTo>
                    <a:pt x="386105" y="415036"/>
                  </a:lnTo>
                  <a:lnTo>
                    <a:pt x="767041" y="415036"/>
                  </a:lnTo>
                  <a:lnTo>
                    <a:pt x="1147991" y="352932"/>
                  </a:lnTo>
                  <a:lnTo>
                    <a:pt x="1528953" y="477012"/>
                  </a:lnTo>
                  <a:lnTo>
                    <a:pt x="1905127" y="281431"/>
                  </a:lnTo>
                  <a:lnTo>
                    <a:pt x="2290826" y="281431"/>
                  </a:lnTo>
                  <a:lnTo>
                    <a:pt x="2662301" y="0"/>
                  </a:lnTo>
                  <a:lnTo>
                    <a:pt x="3043174" y="66801"/>
                  </a:lnTo>
                  <a:lnTo>
                    <a:pt x="3428873" y="66801"/>
                  </a:lnTo>
                  <a:lnTo>
                    <a:pt x="3814572" y="400685"/>
                  </a:lnTo>
                  <a:lnTo>
                    <a:pt x="4195572" y="400685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408819D1-AC8F-4C6A-A863-1F8AD7217328}"/>
                </a:ext>
              </a:extLst>
            </p:cNvPr>
            <p:cNvSpPr/>
            <p:nvPr/>
          </p:nvSpPr>
          <p:spPr>
            <a:xfrm>
              <a:off x="4195572" y="2023872"/>
              <a:ext cx="3424554" cy="591820"/>
            </a:xfrm>
            <a:custGeom>
              <a:avLst/>
              <a:gdLst/>
              <a:ahLst/>
              <a:cxnLst/>
              <a:rect l="l" t="t" r="r" b="b"/>
              <a:pathLst>
                <a:path w="3424554" h="591819">
                  <a:moveTo>
                    <a:pt x="0" y="524509"/>
                  </a:moveTo>
                  <a:lnTo>
                    <a:pt x="376300" y="228853"/>
                  </a:lnTo>
                  <a:lnTo>
                    <a:pt x="762000" y="109727"/>
                  </a:lnTo>
                  <a:lnTo>
                    <a:pt x="1143127" y="343280"/>
                  </a:lnTo>
                  <a:lnTo>
                    <a:pt x="1519301" y="343280"/>
                  </a:lnTo>
                  <a:lnTo>
                    <a:pt x="1900301" y="414908"/>
                  </a:lnTo>
                  <a:lnTo>
                    <a:pt x="2281301" y="295655"/>
                  </a:lnTo>
                  <a:lnTo>
                    <a:pt x="2667127" y="591311"/>
                  </a:lnTo>
                  <a:lnTo>
                    <a:pt x="3052953" y="591311"/>
                  </a:lnTo>
                  <a:lnTo>
                    <a:pt x="3424428" y="0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68A2523C-AA72-42D2-99E1-5758D457A965}"/>
                </a:ext>
              </a:extLst>
            </p:cNvPr>
            <p:cNvSpPr/>
            <p:nvPr/>
          </p:nvSpPr>
          <p:spPr>
            <a:xfrm>
              <a:off x="7624571" y="2033016"/>
              <a:ext cx="1519555" cy="404495"/>
            </a:xfrm>
            <a:custGeom>
              <a:avLst/>
              <a:gdLst/>
              <a:ahLst/>
              <a:cxnLst/>
              <a:rect l="l" t="t" r="r" b="b"/>
              <a:pathLst>
                <a:path w="1519554" h="404494">
                  <a:moveTo>
                    <a:pt x="0" y="0"/>
                  </a:moveTo>
                  <a:lnTo>
                    <a:pt x="376174" y="119125"/>
                  </a:lnTo>
                  <a:lnTo>
                    <a:pt x="766572" y="119125"/>
                  </a:lnTo>
                  <a:lnTo>
                    <a:pt x="1147445" y="119125"/>
                  </a:lnTo>
                  <a:lnTo>
                    <a:pt x="1519427" y="404023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587921E0-A9E8-44B0-AA40-8C5928ACCBA4}"/>
                </a:ext>
              </a:extLst>
            </p:cNvPr>
            <p:cNvSpPr/>
            <p:nvPr/>
          </p:nvSpPr>
          <p:spPr>
            <a:xfrm>
              <a:off x="0" y="2005583"/>
              <a:ext cx="9144000" cy="641985"/>
            </a:xfrm>
            <a:custGeom>
              <a:avLst/>
              <a:gdLst/>
              <a:ahLst/>
              <a:cxnLst/>
              <a:rect l="l" t="t" r="r" b="b"/>
              <a:pathLst>
                <a:path w="9144000" h="641985">
                  <a:moveTo>
                    <a:pt x="13716" y="189738"/>
                  </a:moveTo>
                  <a:lnTo>
                    <a:pt x="11493" y="178752"/>
                  </a:lnTo>
                  <a:lnTo>
                    <a:pt x="5448" y="169786"/>
                  </a:lnTo>
                  <a:lnTo>
                    <a:pt x="0" y="166116"/>
                  </a:lnTo>
                  <a:lnTo>
                    <a:pt x="0" y="213372"/>
                  </a:lnTo>
                  <a:lnTo>
                    <a:pt x="5448" y="209702"/>
                  </a:lnTo>
                  <a:lnTo>
                    <a:pt x="11493" y="200736"/>
                  </a:lnTo>
                  <a:lnTo>
                    <a:pt x="13716" y="189738"/>
                  </a:lnTo>
                  <a:close/>
                </a:path>
                <a:path w="9144000" h="641985">
                  <a:moveTo>
                    <a:pt x="409956" y="547116"/>
                  </a:moveTo>
                  <a:lnTo>
                    <a:pt x="407670" y="535851"/>
                  </a:lnTo>
                  <a:lnTo>
                    <a:pt x="401472" y="526643"/>
                  </a:lnTo>
                  <a:lnTo>
                    <a:pt x="392264" y="520446"/>
                  </a:lnTo>
                  <a:lnTo>
                    <a:pt x="381000" y="518160"/>
                  </a:lnTo>
                  <a:lnTo>
                    <a:pt x="369722" y="520446"/>
                  </a:lnTo>
                  <a:lnTo>
                    <a:pt x="360514" y="526643"/>
                  </a:lnTo>
                  <a:lnTo>
                    <a:pt x="354317" y="535851"/>
                  </a:lnTo>
                  <a:lnTo>
                    <a:pt x="352044" y="547116"/>
                  </a:lnTo>
                  <a:lnTo>
                    <a:pt x="354317" y="558393"/>
                  </a:lnTo>
                  <a:lnTo>
                    <a:pt x="360514" y="567601"/>
                  </a:lnTo>
                  <a:lnTo>
                    <a:pt x="369722" y="573798"/>
                  </a:lnTo>
                  <a:lnTo>
                    <a:pt x="381000" y="576072"/>
                  </a:lnTo>
                  <a:lnTo>
                    <a:pt x="392264" y="573798"/>
                  </a:lnTo>
                  <a:lnTo>
                    <a:pt x="401472" y="567601"/>
                  </a:lnTo>
                  <a:lnTo>
                    <a:pt x="407670" y="558393"/>
                  </a:lnTo>
                  <a:lnTo>
                    <a:pt x="409956" y="547116"/>
                  </a:lnTo>
                  <a:close/>
                </a:path>
                <a:path w="9144000" h="641985">
                  <a:moveTo>
                    <a:pt x="790956" y="557022"/>
                  </a:moveTo>
                  <a:lnTo>
                    <a:pt x="788670" y="546036"/>
                  </a:lnTo>
                  <a:lnTo>
                    <a:pt x="782472" y="537070"/>
                  </a:lnTo>
                  <a:lnTo>
                    <a:pt x="773264" y="531037"/>
                  </a:lnTo>
                  <a:lnTo>
                    <a:pt x="762000" y="528828"/>
                  </a:lnTo>
                  <a:lnTo>
                    <a:pt x="750722" y="531037"/>
                  </a:lnTo>
                  <a:lnTo>
                    <a:pt x="741514" y="537070"/>
                  </a:lnTo>
                  <a:lnTo>
                    <a:pt x="735317" y="546036"/>
                  </a:lnTo>
                  <a:lnTo>
                    <a:pt x="733044" y="557022"/>
                  </a:lnTo>
                  <a:lnTo>
                    <a:pt x="735317" y="568020"/>
                  </a:lnTo>
                  <a:lnTo>
                    <a:pt x="741514" y="576986"/>
                  </a:lnTo>
                  <a:lnTo>
                    <a:pt x="750722" y="583018"/>
                  </a:lnTo>
                  <a:lnTo>
                    <a:pt x="762000" y="585216"/>
                  </a:lnTo>
                  <a:lnTo>
                    <a:pt x="773264" y="583018"/>
                  </a:lnTo>
                  <a:lnTo>
                    <a:pt x="782472" y="576986"/>
                  </a:lnTo>
                  <a:lnTo>
                    <a:pt x="788670" y="568020"/>
                  </a:lnTo>
                  <a:lnTo>
                    <a:pt x="790956" y="557022"/>
                  </a:lnTo>
                  <a:close/>
                </a:path>
                <a:path w="9144000" h="641985">
                  <a:moveTo>
                    <a:pt x="1171956" y="485394"/>
                  </a:moveTo>
                  <a:lnTo>
                    <a:pt x="1169670" y="474408"/>
                  </a:lnTo>
                  <a:lnTo>
                    <a:pt x="1163472" y="465442"/>
                  </a:lnTo>
                  <a:lnTo>
                    <a:pt x="1154264" y="459409"/>
                  </a:lnTo>
                  <a:lnTo>
                    <a:pt x="1143000" y="457200"/>
                  </a:lnTo>
                  <a:lnTo>
                    <a:pt x="1131722" y="459409"/>
                  </a:lnTo>
                  <a:lnTo>
                    <a:pt x="1122514" y="465442"/>
                  </a:lnTo>
                  <a:lnTo>
                    <a:pt x="1116317" y="474408"/>
                  </a:lnTo>
                  <a:lnTo>
                    <a:pt x="1114044" y="485394"/>
                  </a:lnTo>
                  <a:lnTo>
                    <a:pt x="1116317" y="496392"/>
                  </a:lnTo>
                  <a:lnTo>
                    <a:pt x="1122514" y="505358"/>
                  </a:lnTo>
                  <a:lnTo>
                    <a:pt x="1131722" y="511390"/>
                  </a:lnTo>
                  <a:lnTo>
                    <a:pt x="1143000" y="513588"/>
                  </a:lnTo>
                  <a:lnTo>
                    <a:pt x="1154264" y="511390"/>
                  </a:lnTo>
                  <a:lnTo>
                    <a:pt x="1163472" y="505358"/>
                  </a:lnTo>
                  <a:lnTo>
                    <a:pt x="1169670" y="496392"/>
                  </a:lnTo>
                  <a:lnTo>
                    <a:pt x="1171956" y="485394"/>
                  </a:lnTo>
                  <a:close/>
                </a:path>
                <a:path w="9144000" h="641985">
                  <a:moveTo>
                    <a:pt x="1552956" y="613410"/>
                  </a:moveTo>
                  <a:lnTo>
                    <a:pt x="1550670" y="602424"/>
                  </a:lnTo>
                  <a:lnTo>
                    <a:pt x="1544472" y="593458"/>
                  </a:lnTo>
                  <a:lnTo>
                    <a:pt x="1535264" y="587425"/>
                  </a:lnTo>
                  <a:lnTo>
                    <a:pt x="1524000" y="585216"/>
                  </a:lnTo>
                  <a:lnTo>
                    <a:pt x="1512722" y="587425"/>
                  </a:lnTo>
                  <a:lnTo>
                    <a:pt x="1503514" y="593458"/>
                  </a:lnTo>
                  <a:lnTo>
                    <a:pt x="1497317" y="602424"/>
                  </a:lnTo>
                  <a:lnTo>
                    <a:pt x="1495044" y="613410"/>
                  </a:lnTo>
                  <a:lnTo>
                    <a:pt x="1497317" y="624408"/>
                  </a:lnTo>
                  <a:lnTo>
                    <a:pt x="1503514" y="633374"/>
                  </a:lnTo>
                  <a:lnTo>
                    <a:pt x="1512722" y="639406"/>
                  </a:lnTo>
                  <a:lnTo>
                    <a:pt x="1524000" y="641604"/>
                  </a:lnTo>
                  <a:lnTo>
                    <a:pt x="1535264" y="639406"/>
                  </a:lnTo>
                  <a:lnTo>
                    <a:pt x="1544472" y="633374"/>
                  </a:lnTo>
                  <a:lnTo>
                    <a:pt x="1550670" y="624408"/>
                  </a:lnTo>
                  <a:lnTo>
                    <a:pt x="1552956" y="613410"/>
                  </a:lnTo>
                  <a:close/>
                </a:path>
                <a:path w="9144000" h="641985">
                  <a:moveTo>
                    <a:pt x="1933956" y="418338"/>
                  </a:moveTo>
                  <a:lnTo>
                    <a:pt x="1931670" y="407352"/>
                  </a:lnTo>
                  <a:lnTo>
                    <a:pt x="1925472" y="398386"/>
                  </a:lnTo>
                  <a:lnTo>
                    <a:pt x="1916264" y="392353"/>
                  </a:lnTo>
                  <a:lnTo>
                    <a:pt x="1905000" y="390144"/>
                  </a:lnTo>
                  <a:lnTo>
                    <a:pt x="1893722" y="392353"/>
                  </a:lnTo>
                  <a:lnTo>
                    <a:pt x="1884514" y="398386"/>
                  </a:lnTo>
                  <a:lnTo>
                    <a:pt x="1878317" y="407352"/>
                  </a:lnTo>
                  <a:lnTo>
                    <a:pt x="1876044" y="418338"/>
                  </a:lnTo>
                  <a:lnTo>
                    <a:pt x="1878317" y="429336"/>
                  </a:lnTo>
                  <a:lnTo>
                    <a:pt x="1884514" y="438302"/>
                  </a:lnTo>
                  <a:lnTo>
                    <a:pt x="1893722" y="444334"/>
                  </a:lnTo>
                  <a:lnTo>
                    <a:pt x="1905000" y="446532"/>
                  </a:lnTo>
                  <a:lnTo>
                    <a:pt x="1916264" y="444334"/>
                  </a:lnTo>
                  <a:lnTo>
                    <a:pt x="1925472" y="438302"/>
                  </a:lnTo>
                  <a:lnTo>
                    <a:pt x="1931670" y="429336"/>
                  </a:lnTo>
                  <a:lnTo>
                    <a:pt x="1933956" y="418338"/>
                  </a:lnTo>
                  <a:close/>
                </a:path>
                <a:path w="9144000" h="641985">
                  <a:moveTo>
                    <a:pt x="2314956" y="413766"/>
                  </a:moveTo>
                  <a:lnTo>
                    <a:pt x="2312670" y="402780"/>
                  </a:lnTo>
                  <a:lnTo>
                    <a:pt x="2306472" y="393814"/>
                  </a:lnTo>
                  <a:lnTo>
                    <a:pt x="2297265" y="387781"/>
                  </a:lnTo>
                  <a:lnTo>
                    <a:pt x="2286000" y="385572"/>
                  </a:lnTo>
                  <a:lnTo>
                    <a:pt x="2274722" y="387781"/>
                  </a:lnTo>
                  <a:lnTo>
                    <a:pt x="2265515" y="393814"/>
                  </a:lnTo>
                  <a:lnTo>
                    <a:pt x="2259317" y="402780"/>
                  </a:lnTo>
                  <a:lnTo>
                    <a:pt x="2257044" y="413766"/>
                  </a:lnTo>
                  <a:lnTo>
                    <a:pt x="2259317" y="424764"/>
                  </a:lnTo>
                  <a:lnTo>
                    <a:pt x="2265515" y="433730"/>
                  </a:lnTo>
                  <a:lnTo>
                    <a:pt x="2274722" y="439762"/>
                  </a:lnTo>
                  <a:lnTo>
                    <a:pt x="2286000" y="441960"/>
                  </a:lnTo>
                  <a:lnTo>
                    <a:pt x="2297265" y="439762"/>
                  </a:lnTo>
                  <a:lnTo>
                    <a:pt x="2306472" y="433730"/>
                  </a:lnTo>
                  <a:lnTo>
                    <a:pt x="2312670" y="424764"/>
                  </a:lnTo>
                  <a:lnTo>
                    <a:pt x="2314956" y="413766"/>
                  </a:lnTo>
                  <a:close/>
                </a:path>
                <a:path w="9144000" h="641985">
                  <a:moveTo>
                    <a:pt x="2695956" y="132588"/>
                  </a:moveTo>
                  <a:lnTo>
                    <a:pt x="2693670" y="121323"/>
                  </a:lnTo>
                  <a:lnTo>
                    <a:pt x="2687472" y="112115"/>
                  </a:lnTo>
                  <a:lnTo>
                    <a:pt x="2678265" y="105918"/>
                  </a:lnTo>
                  <a:lnTo>
                    <a:pt x="2667000" y="103632"/>
                  </a:lnTo>
                  <a:lnTo>
                    <a:pt x="2655722" y="105918"/>
                  </a:lnTo>
                  <a:lnTo>
                    <a:pt x="2646515" y="112115"/>
                  </a:lnTo>
                  <a:lnTo>
                    <a:pt x="2640317" y="121323"/>
                  </a:lnTo>
                  <a:lnTo>
                    <a:pt x="2638044" y="132588"/>
                  </a:lnTo>
                  <a:lnTo>
                    <a:pt x="2640317" y="143865"/>
                  </a:lnTo>
                  <a:lnTo>
                    <a:pt x="2646515" y="153073"/>
                  </a:lnTo>
                  <a:lnTo>
                    <a:pt x="2655722" y="159270"/>
                  </a:lnTo>
                  <a:lnTo>
                    <a:pt x="2667000" y="161544"/>
                  </a:lnTo>
                  <a:lnTo>
                    <a:pt x="2678265" y="159270"/>
                  </a:lnTo>
                  <a:lnTo>
                    <a:pt x="2687472" y="153073"/>
                  </a:lnTo>
                  <a:lnTo>
                    <a:pt x="2693670" y="143865"/>
                  </a:lnTo>
                  <a:lnTo>
                    <a:pt x="2695956" y="132588"/>
                  </a:lnTo>
                  <a:close/>
                </a:path>
                <a:path w="9144000" h="641985">
                  <a:moveTo>
                    <a:pt x="3076956" y="199644"/>
                  </a:moveTo>
                  <a:lnTo>
                    <a:pt x="3074670" y="188379"/>
                  </a:lnTo>
                  <a:lnTo>
                    <a:pt x="3068472" y="179171"/>
                  </a:lnTo>
                  <a:lnTo>
                    <a:pt x="3059265" y="172974"/>
                  </a:lnTo>
                  <a:lnTo>
                    <a:pt x="3048000" y="170688"/>
                  </a:lnTo>
                  <a:lnTo>
                    <a:pt x="3036722" y="172974"/>
                  </a:lnTo>
                  <a:lnTo>
                    <a:pt x="3027515" y="179171"/>
                  </a:lnTo>
                  <a:lnTo>
                    <a:pt x="3021317" y="188379"/>
                  </a:lnTo>
                  <a:lnTo>
                    <a:pt x="3019044" y="199644"/>
                  </a:lnTo>
                  <a:lnTo>
                    <a:pt x="3021317" y="210921"/>
                  </a:lnTo>
                  <a:lnTo>
                    <a:pt x="3027515" y="220129"/>
                  </a:lnTo>
                  <a:lnTo>
                    <a:pt x="3036722" y="226326"/>
                  </a:lnTo>
                  <a:lnTo>
                    <a:pt x="3048000" y="228600"/>
                  </a:lnTo>
                  <a:lnTo>
                    <a:pt x="3059265" y="226326"/>
                  </a:lnTo>
                  <a:lnTo>
                    <a:pt x="3068472" y="220129"/>
                  </a:lnTo>
                  <a:lnTo>
                    <a:pt x="3074670" y="210921"/>
                  </a:lnTo>
                  <a:lnTo>
                    <a:pt x="3076956" y="199644"/>
                  </a:lnTo>
                  <a:close/>
                </a:path>
                <a:path w="9144000" h="641985">
                  <a:moveTo>
                    <a:pt x="3457956" y="199644"/>
                  </a:moveTo>
                  <a:lnTo>
                    <a:pt x="3455670" y="188379"/>
                  </a:lnTo>
                  <a:lnTo>
                    <a:pt x="3449472" y="179171"/>
                  </a:lnTo>
                  <a:lnTo>
                    <a:pt x="3440265" y="172974"/>
                  </a:lnTo>
                  <a:lnTo>
                    <a:pt x="3429000" y="170688"/>
                  </a:lnTo>
                  <a:lnTo>
                    <a:pt x="3417722" y="172974"/>
                  </a:lnTo>
                  <a:lnTo>
                    <a:pt x="3408515" y="179171"/>
                  </a:lnTo>
                  <a:lnTo>
                    <a:pt x="3402317" y="188379"/>
                  </a:lnTo>
                  <a:lnTo>
                    <a:pt x="3400044" y="199644"/>
                  </a:lnTo>
                  <a:lnTo>
                    <a:pt x="3402317" y="210921"/>
                  </a:lnTo>
                  <a:lnTo>
                    <a:pt x="3408515" y="220129"/>
                  </a:lnTo>
                  <a:lnTo>
                    <a:pt x="3417722" y="226326"/>
                  </a:lnTo>
                  <a:lnTo>
                    <a:pt x="3429000" y="228600"/>
                  </a:lnTo>
                  <a:lnTo>
                    <a:pt x="3440265" y="226326"/>
                  </a:lnTo>
                  <a:lnTo>
                    <a:pt x="3449472" y="220129"/>
                  </a:lnTo>
                  <a:lnTo>
                    <a:pt x="3455670" y="210921"/>
                  </a:lnTo>
                  <a:lnTo>
                    <a:pt x="3457956" y="199644"/>
                  </a:lnTo>
                  <a:close/>
                </a:path>
                <a:path w="9144000" h="641985">
                  <a:moveTo>
                    <a:pt x="3838956" y="532638"/>
                  </a:moveTo>
                  <a:lnTo>
                    <a:pt x="3836670" y="521652"/>
                  </a:lnTo>
                  <a:lnTo>
                    <a:pt x="3830472" y="512686"/>
                  </a:lnTo>
                  <a:lnTo>
                    <a:pt x="3821265" y="506653"/>
                  </a:lnTo>
                  <a:lnTo>
                    <a:pt x="3810000" y="504444"/>
                  </a:lnTo>
                  <a:lnTo>
                    <a:pt x="3798722" y="506653"/>
                  </a:lnTo>
                  <a:lnTo>
                    <a:pt x="3789515" y="512686"/>
                  </a:lnTo>
                  <a:lnTo>
                    <a:pt x="3783317" y="521652"/>
                  </a:lnTo>
                  <a:lnTo>
                    <a:pt x="3781044" y="532638"/>
                  </a:lnTo>
                  <a:lnTo>
                    <a:pt x="3783317" y="543636"/>
                  </a:lnTo>
                  <a:lnTo>
                    <a:pt x="3789515" y="552602"/>
                  </a:lnTo>
                  <a:lnTo>
                    <a:pt x="3798722" y="558634"/>
                  </a:lnTo>
                  <a:lnTo>
                    <a:pt x="3810000" y="560832"/>
                  </a:lnTo>
                  <a:lnTo>
                    <a:pt x="3821265" y="558634"/>
                  </a:lnTo>
                  <a:lnTo>
                    <a:pt x="3830472" y="552602"/>
                  </a:lnTo>
                  <a:lnTo>
                    <a:pt x="3836670" y="543636"/>
                  </a:lnTo>
                  <a:lnTo>
                    <a:pt x="3838956" y="532638"/>
                  </a:lnTo>
                  <a:close/>
                </a:path>
                <a:path w="9144000" h="641985">
                  <a:moveTo>
                    <a:pt x="4219956" y="532638"/>
                  </a:moveTo>
                  <a:lnTo>
                    <a:pt x="4217670" y="521652"/>
                  </a:lnTo>
                  <a:lnTo>
                    <a:pt x="4211472" y="512686"/>
                  </a:lnTo>
                  <a:lnTo>
                    <a:pt x="4202265" y="506653"/>
                  </a:lnTo>
                  <a:lnTo>
                    <a:pt x="4191000" y="504444"/>
                  </a:lnTo>
                  <a:lnTo>
                    <a:pt x="4179722" y="506653"/>
                  </a:lnTo>
                  <a:lnTo>
                    <a:pt x="4170515" y="512686"/>
                  </a:lnTo>
                  <a:lnTo>
                    <a:pt x="4164317" y="521652"/>
                  </a:lnTo>
                  <a:lnTo>
                    <a:pt x="4162044" y="532638"/>
                  </a:lnTo>
                  <a:lnTo>
                    <a:pt x="4164317" y="543636"/>
                  </a:lnTo>
                  <a:lnTo>
                    <a:pt x="4170515" y="552602"/>
                  </a:lnTo>
                  <a:lnTo>
                    <a:pt x="4179722" y="558634"/>
                  </a:lnTo>
                  <a:lnTo>
                    <a:pt x="4191000" y="560832"/>
                  </a:lnTo>
                  <a:lnTo>
                    <a:pt x="4202265" y="558634"/>
                  </a:lnTo>
                  <a:lnTo>
                    <a:pt x="4211472" y="552602"/>
                  </a:lnTo>
                  <a:lnTo>
                    <a:pt x="4217670" y="543636"/>
                  </a:lnTo>
                  <a:lnTo>
                    <a:pt x="4219956" y="532638"/>
                  </a:lnTo>
                  <a:close/>
                </a:path>
                <a:path w="9144000" h="641985">
                  <a:moveTo>
                    <a:pt x="4600956" y="252222"/>
                  </a:moveTo>
                  <a:lnTo>
                    <a:pt x="4598670" y="241236"/>
                  </a:lnTo>
                  <a:lnTo>
                    <a:pt x="4592472" y="232270"/>
                  </a:lnTo>
                  <a:lnTo>
                    <a:pt x="4583265" y="226237"/>
                  </a:lnTo>
                  <a:lnTo>
                    <a:pt x="4572000" y="224028"/>
                  </a:lnTo>
                  <a:lnTo>
                    <a:pt x="4560722" y="226237"/>
                  </a:lnTo>
                  <a:lnTo>
                    <a:pt x="4551515" y="232270"/>
                  </a:lnTo>
                  <a:lnTo>
                    <a:pt x="4545317" y="241236"/>
                  </a:lnTo>
                  <a:lnTo>
                    <a:pt x="4543044" y="252222"/>
                  </a:lnTo>
                  <a:lnTo>
                    <a:pt x="4545317" y="263220"/>
                  </a:lnTo>
                  <a:lnTo>
                    <a:pt x="4551515" y="272186"/>
                  </a:lnTo>
                  <a:lnTo>
                    <a:pt x="4560722" y="278218"/>
                  </a:lnTo>
                  <a:lnTo>
                    <a:pt x="4572000" y="280416"/>
                  </a:lnTo>
                  <a:lnTo>
                    <a:pt x="4583265" y="278218"/>
                  </a:lnTo>
                  <a:lnTo>
                    <a:pt x="4592472" y="272186"/>
                  </a:lnTo>
                  <a:lnTo>
                    <a:pt x="4598670" y="263220"/>
                  </a:lnTo>
                  <a:lnTo>
                    <a:pt x="4600956" y="252222"/>
                  </a:lnTo>
                  <a:close/>
                </a:path>
                <a:path w="9144000" h="641985">
                  <a:moveTo>
                    <a:pt x="4981956" y="128016"/>
                  </a:moveTo>
                  <a:lnTo>
                    <a:pt x="4979670" y="116751"/>
                  </a:lnTo>
                  <a:lnTo>
                    <a:pt x="4973472" y="107543"/>
                  </a:lnTo>
                  <a:lnTo>
                    <a:pt x="4964265" y="101346"/>
                  </a:lnTo>
                  <a:lnTo>
                    <a:pt x="4953000" y="99060"/>
                  </a:lnTo>
                  <a:lnTo>
                    <a:pt x="4941722" y="101346"/>
                  </a:lnTo>
                  <a:lnTo>
                    <a:pt x="4932515" y="107543"/>
                  </a:lnTo>
                  <a:lnTo>
                    <a:pt x="4926317" y="116751"/>
                  </a:lnTo>
                  <a:lnTo>
                    <a:pt x="4924044" y="128016"/>
                  </a:lnTo>
                  <a:lnTo>
                    <a:pt x="4926317" y="139293"/>
                  </a:lnTo>
                  <a:lnTo>
                    <a:pt x="4932515" y="148501"/>
                  </a:lnTo>
                  <a:lnTo>
                    <a:pt x="4941722" y="154698"/>
                  </a:lnTo>
                  <a:lnTo>
                    <a:pt x="4953000" y="156972"/>
                  </a:lnTo>
                  <a:lnTo>
                    <a:pt x="4964265" y="154698"/>
                  </a:lnTo>
                  <a:lnTo>
                    <a:pt x="4973472" y="148501"/>
                  </a:lnTo>
                  <a:lnTo>
                    <a:pt x="4979670" y="139293"/>
                  </a:lnTo>
                  <a:lnTo>
                    <a:pt x="4981956" y="128016"/>
                  </a:lnTo>
                  <a:close/>
                </a:path>
                <a:path w="9144000" h="641985">
                  <a:moveTo>
                    <a:pt x="5362956" y="356616"/>
                  </a:moveTo>
                  <a:lnTo>
                    <a:pt x="5360670" y="345351"/>
                  </a:lnTo>
                  <a:lnTo>
                    <a:pt x="5354472" y="336143"/>
                  </a:lnTo>
                  <a:lnTo>
                    <a:pt x="5345265" y="329946"/>
                  </a:lnTo>
                  <a:lnTo>
                    <a:pt x="5334000" y="327660"/>
                  </a:lnTo>
                  <a:lnTo>
                    <a:pt x="5322722" y="329946"/>
                  </a:lnTo>
                  <a:lnTo>
                    <a:pt x="5313515" y="336143"/>
                  </a:lnTo>
                  <a:lnTo>
                    <a:pt x="5307317" y="345351"/>
                  </a:lnTo>
                  <a:lnTo>
                    <a:pt x="5305044" y="356616"/>
                  </a:lnTo>
                  <a:lnTo>
                    <a:pt x="5307317" y="367893"/>
                  </a:lnTo>
                  <a:lnTo>
                    <a:pt x="5313515" y="377101"/>
                  </a:lnTo>
                  <a:lnTo>
                    <a:pt x="5322722" y="383298"/>
                  </a:lnTo>
                  <a:lnTo>
                    <a:pt x="5334000" y="385572"/>
                  </a:lnTo>
                  <a:lnTo>
                    <a:pt x="5345265" y="383298"/>
                  </a:lnTo>
                  <a:lnTo>
                    <a:pt x="5354472" y="377101"/>
                  </a:lnTo>
                  <a:lnTo>
                    <a:pt x="5360670" y="367893"/>
                  </a:lnTo>
                  <a:lnTo>
                    <a:pt x="5362956" y="356616"/>
                  </a:lnTo>
                  <a:close/>
                </a:path>
                <a:path w="9144000" h="641985">
                  <a:moveTo>
                    <a:pt x="5743956" y="356616"/>
                  </a:moveTo>
                  <a:lnTo>
                    <a:pt x="5741670" y="345351"/>
                  </a:lnTo>
                  <a:lnTo>
                    <a:pt x="5735472" y="336143"/>
                  </a:lnTo>
                  <a:lnTo>
                    <a:pt x="5726265" y="329946"/>
                  </a:lnTo>
                  <a:lnTo>
                    <a:pt x="5715000" y="327660"/>
                  </a:lnTo>
                  <a:lnTo>
                    <a:pt x="5703722" y="329946"/>
                  </a:lnTo>
                  <a:lnTo>
                    <a:pt x="5694515" y="336143"/>
                  </a:lnTo>
                  <a:lnTo>
                    <a:pt x="5688317" y="345351"/>
                  </a:lnTo>
                  <a:lnTo>
                    <a:pt x="5686044" y="356616"/>
                  </a:lnTo>
                  <a:lnTo>
                    <a:pt x="5688317" y="367893"/>
                  </a:lnTo>
                  <a:lnTo>
                    <a:pt x="5694515" y="377101"/>
                  </a:lnTo>
                  <a:lnTo>
                    <a:pt x="5703722" y="383298"/>
                  </a:lnTo>
                  <a:lnTo>
                    <a:pt x="5715000" y="385572"/>
                  </a:lnTo>
                  <a:lnTo>
                    <a:pt x="5726265" y="383298"/>
                  </a:lnTo>
                  <a:lnTo>
                    <a:pt x="5735472" y="377101"/>
                  </a:lnTo>
                  <a:lnTo>
                    <a:pt x="5741670" y="367893"/>
                  </a:lnTo>
                  <a:lnTo>
                    <a:pt x="5743956" y="356616"/>
                  </a:lnTo>
                  <a:close/>
                </a:path>
                <a:path w="9144000" h="641985">
                  <a:moveTo>
                    <a:pt x="6124956" y="432816"/>
                  </a:moveTo>
                  <a:lnTo>
                    <a:pt x="6122670" y="421551"/>
                  </a:lnTo>
                  <a:lnTo>
                    <a:pt x="6116472" y="412343"/>
                  </a:lnTo>
                  <a:lnTo>
                    <a:pt x="6107265" y="406146"/>
                  </a:lnTo>
                  <a:lnTo>
                    <a:pt x="6096000" y="403860"/>
                  </a:lnTo>
                  <a:lnTo>
                    <a:pt x="6084722" y="406146"/>
                  </a:lnTo>
                  <a:lnTo>
                    <a:pt x="6075515" y="412343"/>
                  </a:lnTo>
                  <a:lnTo>
                    <a:pt x="6069317" y="421551"/>
                  </a:lnTo>
                  <a:lnTo>
                    <a:pt x="6067044" y="432816"/>
                  </a:lnTo>
                  <a:lnTo>
                    <a:pt x="6069317" y="444093"/>
                  </a:lnTo>
                  <a:lnTo>
                    <a:pt x="6075515" y="453301"/>
                  </a:lnTo>
                  <a:lnTo>
                    <a:pt x="6084722" y="459498"/>
                  </a:lnTo>
                  <a:lnTo>
                    <a:pt x="6096000" y="461772"/>
                  </a:lnTo>
                  <a:lnTo>
                    <a:pt x="6107265" y="459498"/>
                  </a:lnTo>
                  <a:lnTo>
                    <a:pt x="6116472" y="453301"/>
                  </a:lnTo>
                  <a:lnTo>
                    <a:pt x="6122670" y="444093"/>
                  </a:lnTo>
                  <a:lnTo>
                    <a:pt x="6124956" y="432816"/>
                  </a:lnTo>
                  <a:close/>
                </a:path>
                <a:path w="9144000" h="641985">
                  <a:moveTo>
                    <a:pt x="6505956" y="313944"/>
                  </a:moveTo>
                  <a:lnTo>
                    <a:pt x="6503670" y="302679"/>
                  </a:lnTo>
                  <a:lnTo>
                    <a:pt x="6497472" y="293471"/>
                  </a:lnTo>
                  <a:lnTo>
                    <a:pt x="6488265" y="287274"/>
                  </a:lnTo>
                  <a:lnTo>
                    <a:pt x="6477000" y="284988"/>
                  </a:lnTo>
                  <a:lnTo>
                    <a:pt x="6465722" y="287274"/>
                  </a:lnTo>
                  <a:lnTo>
                    <a:pt x="6456515" y="293471"/>
                  </a:lnTo>
                  <a:lnTo>
                    <a:pt x="6450317" y="302679"/>
                  </a:lnTo>
                  <a:lnTo>
                    <a:pt x="6448044" y="313944"/>
                  </a:lnTo>
                  <a:lnTo>
                    <a:pt x="6450317" y="325221"/>
                  </a:lnTo>
                  <a:lnTo>
                    <a:pt x="6456515" y="334429"/>
                  </a:lnTo>
                  <a:lnTo>
                    <a:pt x="6465722" y="340626"/>
                  </a:lnTo>
                  <a:lnTo>
                    <a:pt x="6477000" y="342900"/>
                  </a:lnTo>
                  <a:lnTo>
                    <a:pt x="6488265" y="340626"/>
                  </a:lnTo>
                  <a:lnTo>
                    <a:pt x="6497472" y="334429"/>
                  </a:lnTo>
                  <a:lnTo>
                    <a:pt x="6503670" y="325221"/>
                  </a:lnTo>
                  <a:lnTo>
                    <a:pt x="6505956" y="313944"/>
                  </a:lnTo>
                  <a:close/>
                </a:path>
                <a:path w="9144000" h="641985">
                  <a:moveTo>
                    <a:pt x="6886956" y="608838"/>
                  </a:moveTo>
                  <a:lnTo>
                    <a:pt x="6884670" y="597852"/>
                  </a:lnTo>
                  <a:lnTo>
                    <a:pt x="6878472" y="588886"/>
                  </a:lnTo>
                  <a:lnTo>
                    <a:pt x="6869265" y="582853"/>
                  </a:lnTo>
                  <a:lnTo>
                    <a:pt x="6858000" y="580644"/>
                  </a:lnTo>
                  <a:lnTo>
                    <a:pt x="6846722" y="582853"/>
                  </a:lnTo>
                  <a:lnTo>
                    <a:pt x="6837515" y="588886"/>
                  </a:lnTo>
                  <a:lnTo>
                    <a:pt x="6831317" y="597852"/>
                  </a:lnTo>
                  <a:lnTo>
                    <a:pt x="6829044" y="608838"/>
                  </a:lnTo>
                  <a:lnTo>
                    <a:pt x="6831317" y="619836"/>
                  </a:lnTo>
                  <a:lnTo>
                    <a:pt x="6837515" y="628802"/>
                  </a:lnTo>
                  <a:lnTo>
                    <a:pt x="6846722" y="634834"/>
                  </a:lnTo>
                  <a:lnTo>
                    <a:pt x="6858000" y="637032"/>
                  </a:lnTo>
                  <a:lnTo>
                    <a:pt x="6869265" y="634834"/>
                  </a:lnTo>
                  <a:lnTo>
                    <a:pt x="6878472" y="628802"/>
                  </a:lnTo>
                  <a:lnTo>
                    <a:pt x="6884670" y="619836"/>
                  </a:lnTo>
                  <a:lnTo>
                    <a:pt x="6886956" y="608838"/>
                  </a:lnTo>
                  <a:close/>
                </a:path>
                <a:path w="9144000" h="641985">
                  <a:moveTo>
                    <a:pt x="7267956" y="608838"/>
                  </a:moveTo>
                  <a:lnTo>
                    <a:pt x="7265670" y="597852"/>
                  </a:lnTo>
                  <a:lnTo>
                    <a:pt x="7259472" y="588886"/>
                  </a:lnTo>
                  <a:lnTo>
                    <a:pt x="7250265" y="582853"/>
                  </a:lnTo>
                  <a:lnTo>
                    <a:pt x="7239000" y="580644"/>
                  </a:lnTo>
                  <a:lnTo>
                    <a:pt x="7227722" y="582853"/>
                  </a:lnTo>
                  <a:lnTo>
                    <a:pt x="7218515" y="588886"/>
                  </a:lnTo>
                  <a:lnTo>
                    <a:pt x="7212317" y="597852"/>
                  </a:lnTo>
                  <a:lnTo>
                    <a:pt x="7210044" y="608838"/>
                  </a:lnTo>
                  <a:lnTo>
                    <a:pt x="7212317" y="619836"/>
                  </a:lnTo>
                  <a:lnTo>
                    <a:pt x="7218515" y="628802"/>
                  </a:lnTo>
                  <a:lnTo>
                    <a:pt x="7227722" y="634834"/>
                  </a:lnTo>
                  <a:lnTo>
                    <a:pt x="7239000" y="637032"/>
                  </a:lnTo>
                  <a:lnTo>
                    <a:pt x="7250265" y="634834"/>
                  </a:lnTo>
                  <a:lnTo>
                    <a:pt x="7259472" y="628802"/>
                  </a:lnTo>
                  <a:lnTo>
                    <a:pt x="7265670" y="619836"/>
                  </a:lnTo>
                  <a:lnTo>
                    <a:pt x="7267956" y="608838"/>
                  </a:lnTo>
                  <a:close/>
                </a:path>
                <a:path w="9144000" h="641985">
                  <a:moveTo>
                    <a:pt x="7648956" y="28194"/>
                  </a:moveTo>
                  <a:lnTo>
                    <a:pt x="7646670" y="17208"/>
                  </a:lnTo>
                  <a:lnTo>
                    <a:pt x="7640472" y="8242"/>
                  </a:lnTo>
                  <a:lnTo>
                    <a:pt x="7631265" y="2209"/>
                  </a:lnTo>
                  <a:lnTo>
                    <a:pt x="7620000" y="0"/>
                  </a:lnTo>
                  <a:lnTo>
                    <a:pt x="7608722" y="2209"/>
                  </a:lnTo>
                  <a:lnTo>
                    <a:pt x="7599515" y="8242"/>
                  </a:lnTo>
                  <a:lnTo>
                    <a:pt x="7593317" y="17208"/>
                  </a:lnTo>
                  <a:lnTo>
                    <a:pt x="7591044" y="28194"/>
                  </a:lnTo>
                  <a:lnTo>
                    <a:pt x="7593317" y="39192"/>
                  </a:lnTo>
                  <a:lnTo>
                    <a:pt x="7599515" y="48158"/>
                  </a:lnTo>
                  <a:lnTo>
                    <a:pt x="7608722" y="54190"/>
                  </a:lnTo>
                  <a:lnTo>
                    <a:pt x="7620000" y="56388"/>
                  </a:lnTo>
                  <a:lnTo>
                    <a:pt x="7631265" y="54190"/>
                  </a:lnTo>
                  <a:lnTo>
                    <a:pt x="7640472" y="48158"/>
                  </a:lnTo>
                  <a:lnTo>
                    <a:pt x="7646670" y="39192"/>
                  </a:lnTo>
                  <a:lnTo>
                    <a:pt x="7648956" y="28194"/>
                  </a:lnTo>
                  <a:close/>
                </a:path>
                <a:path w="9144000" h="641985">
                  <a:moveTo>
                    <a:pt x="8029956" y="142494"/>
                  </a:moveTo>
                  <a:lnTo>
                    <a:pt x="8027670" y="131508"/>
                  </a:lnTo>
                  <a:lnTo>
                    <a:pt x="8021472" y="122542"/>
                  </a:lnTo>
                  <a:lnTo>
                    <a:pt x="8012265" y="116509"/>
                  </a:lnTo>
                  <a:lnTo>
                    <a:pt x="8001000" y="114300"/>
                  </a:lnTo>
                  <a:lnTo>
                    <a:pt x="7989722" y="116509"/>
                  </a:lnTo>
                  <a:lnTo>
                    <a:pt x="7980515" y="122542"/>
                  </a:lnTo>
                  <a:lnTo>
                    <a:pt x="7974317" y="131508"/>
                  </a:lnTo>
                  <a:lnTo>
                    <a:pt x="7972044" y="142494"/>
                  </a:lnTo>
                  <a:lnTo>
                    <a:pt x="7974317" y="153492"/>
                  </a:lnTo>
                  <a:lnTo>
                    <a:pt x="7980515" y="162458"/>
                  </a:lnTo>
                  <a:lnTo>
                    <a:pt x="7989722" y="168490"/>
                  </a:lnTo>
                  <a:lnTo>
                    <a:pt x="8001000" y="170688"/>
                  </a:lnTo>
                  <a:lnTo>
                    <a:pt x="8012265" y="168490"/>
                  </a:lnTo>
                  <a:lnTo>
                    <a:pt x="8021472" y="162458"/>
                  </a:lnTo>
                  <a:lnTo>
                    <a:pt x="8027670" y="153492"/>
                  </a:lnTo>
                  <a:lnTo>
                    <a:pt x="8029956" y="142494"/>
                  </a:lnTo>
                  <a:close/>
                </a:path>
                <a:path w="9144000" h="641985">
                  <a:moveTo>
                    <a:pt x="8410956" y="142494"/>
                  </a:moveTo>
                  <a:lnTo>
                    <a:pt x="8408670" y="131508"/>
                  </a:lnTo>
                  <a:lnTo>
                    <a:pt x="8402472" y="122542"/>
                  </a:lnTo>
                  <a:lnTo>
                    <a:pt x="8393265" y="116509"/>
                  </a:lnTo>
                  <a:lnTo>
                    <a:pt x="8382000" y="114300"/>
                  </a:lnTo>
                  <a:lnTo>
                    <a:pt x="8370722" y="116509"/>
                  </a:lnTo>
                  <a:lnTo>
                    <a:pt x="8361515" y="122542"/>
                  </a:lnTo>
                  <a:lnTo>
                    <a:pt x="8355317" y="131508"/>
                  </a:lnTo>
                  <a:lnTo>
                    <a:pt x="8353044" y="142494"/>
                  </a:lnTo>
                  <a:lnTo>
                    <a:pt x="8355317" y="153492"/>
                  </a:lnTo>
                  <a:lnTo>
                    <a:pt x="8361515" y="162458"/>
                  </a:lnTo>
                  <a:lnTo>
                    <a:pt x="8370722" y="168490"/>
                  </a:lnTo>
                  <a:lnTo>
                    <a:pt x="8382000" y="170688"/>
                  </a:lnTo>
                  <a:lnTo>
                    <a:pt x="8393265" y="168490"/>
                  </a:lnTo>
                  <a:lnTo>
                    <a:pt x="8402472" y="162458"/>
                  </a:lnTo>
                  <a:lnTo>
                    <a:pt x="8408670" y="153492"/>
                  </a:lnTo>
                  <a:lnTo>
                    <a:pt x="8410956" y="142494"/>
                  </a:lnTo>
                  <a:close/>
                </a:path>
                <a:path w="9144000" h="641985">
                  <a:moveTo>
                    <a:pt x="8791956" y="142494"/>
                  </a:moveTo>
                  <a:lnTo>
                    <a:pt x="8789670" y="131508"/>
                  </a:lnTo>
                  <a:lnTo>
                    <a:pt x="8783472" y="122542"/>
                  </a:lnTo>
                  <a:lnTo>
                    <a:pt x="8774265" y="116509"/>
                  </a:lnTo>
                  <a:lnTo>
                    <a:pt x="8763000" y="114300"/>
                  </a:lnTo>
                  <a:lnTo>
                    <a:pt x="8751722" y="116509"/>
                  </a:lnTo>
                  <a:lnTo>
                    <a:pt x="8742515" y="122542"/>
                  </a:lnTo>
                  <a:lnTo>
                    <a:pt x="8736317" y="131508"/>
                  </a:lnTo>
                  <a:lnTo>
                    <a:pt x="8734044" y="142494"/>
                  </a:lnTo>
                  <a:lnTo>
                    <a:pt x="8736317" y="153492"/>
                  </a:lnTo>
                  <a:lnTo>
                    <a:pt x="8742515" y="162458"/>
                  </a:lnTo>
                  <a:lnTo>
                    <a:pt x="8751722" y="168490"/>
                  </a:lnTo>
                  <a:lnTo>
                    <a:pt x="8763000" y="170688"/>
                  </a:lnTo>
                  <a:lnTo>
                    <a:pt x="8774265" y="168490"/>
                  </a:lnTo>
                  <a:lnTo>
                    <a:pt x="8783472" y="162458"/>
                  </a:lnTo>
                  <a:lnTo>
                    <a:pt x="8789670" y="153492"/>
                  </a:lnTo>
                  <a:lnTo>
                    <a:pt x="8791956" y="142494"/>
                  </a:lnTo>
                  <a:close/>
                </a:path>
                <a:path w="9144000" h="641985">
                  <a:moveTo>
                    <a:pt x="9144000" y="428231"/>
                  </a:moveTo>
                  <a:lnTo>
                    <a:pt x="9138514" y="431914"/>
                  </a:lnTo>
                  <a:lnTo>
                    <a:pt x="9132481" y="440880"/>
                  </a:lnTo>
                  <a:lnTo>
                    <a:pt x="9130284" y="451866"/>
                  </a:lnTo>
                  <a:lnTo>
                    <a:pt x="9132481" y="462864"/>
                  </a:lnTo>
                  <a:lnTo>
                    <a:pt x="9138514" y="471830"/>
                  </a:lnTo>
                  <a:lnTo>
                    <a:pt x="9144000" y="475513"/>
                  </a:lnTo>
                  <a:lnTo>
                    <a:pt x="9144000" y="428231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DDC48907-03F4-4702-BC34-5688188DD0D5}"/>
                </a:ext>
              </a:extLst>
            </p:cNvPr>
            <p:cNvSpPr/>
            <p:nvPr/>
          </p:nvSpPr>
          <p:spPr>
            <a:xfrm>
              <a:off x="1085088" y="2077211"/>
              <a:ext cx="3926204" cy="471170"/>
            </a:xfrm>
            <a:custGeom>
              <a:avLst/>
              <a:gdLst/>
              <a:ahLst/>
              <a:cxnLst/>
              <a:rect l="l" t="t" r="r" b="b"/>
              <a:pathLst>
                <a:path w="3926204" h="471169">
                  <a:moveTo>
                    <a:pt x="1905000" y="128015"/>
                  </a:moveTo>
                  <a:lnTo>
                    <a:pt x="1909548" y="105465"/>
                  </a:lnTo>
                  <a:lnTo>
                    <a:pt x="1921954" y="87058"/>
                  </a:lnTo>
                  <a:lnTo>
                    <a:pt x="1940361" y="74652"/>
                  </a:lnTo>
                  <a:lnTo>
                    <a:pt x="1962912" y="70104"/>
                  </a:lnTo>
                  <a:lnTo>
                    <a:pt x="1985462" y="74652"/>
                  </a:lnTo>
                  <a:lnTo>
                    <a:pt x="2003869" y="87058"/>
                  </a:lnTo>
                  <a:lnTo>
                    <a:pt x="2016275" y="105465"/>
                  </a:lnTo>
                  <a:lnTo>
                    <a:pt x="2020824" y="128015"/>
                  </a:lnTo>
                  <a:lnTo>
                    <a:pt x="2016275" y="150566"/>
                  </a:lnTo>
                  <a:lnTo>
                    <a:pt x="2003869" y="168973"/>
                  </a:lnTo>
                  <a:lnTo>
                    <a:pt x="1985462" y="181379"/>
                  </a:lnTo>
                  <a:lnTo>
                    <a:pt x="1962912" y="185927"/>
                  </a:lnTo>
                  <a:lnTo>
                    <a:pt x="1940361" y="181379"/>
                  </a:lnTo>
                  <a:lnTo>
                    <a:pt x="1921954" y="168973"/>
                  </a:lnTo>
                  <a:lnTo>
                    <a:pt x="1909548" y="150566"/>
                  </a:lnTo>
                  <a:lnTo>
                    <a:pt x="1905000" y="128015"/>
                  </a:lnTo>
                  <a:close/>
                </a:path>
                <a:path w="3926204" h="471169">
                  <a:moveTo>
                    <a:pt x="0" y="413765"/>
                  </a:moveTo>
                  <a:lnTo>
                    <a:pt x="4551" y="391495"/>
                  </a:lnTo>
                  <a:lnTo>
                    <a:pt x="16964" y="373332"/>
                  </a:lnTo>
                  <a:lnTo>
                    <a:pt x="35372" y="361098"/>
                  </a:lnTo>
                  <a:lnTo>
                    <a:pt x="57912" y="356615"/>
                  </a:lnTo>
                  <a:lnTo>
                    <a:pt x="80451" y="361098"/>
                  </a:lnTo>
                  <a:lnTo>
                    <a:pt x="98859" y="373332"/>
                  </a:lnTo>
                  <a:lnTo>
                    <a:pt x="111272" y="391495"/>
                  </a:lnTo>
                  <a:lnTo>
                    <a:pt x="115824" y="413765"/>
                  </a:lnTo>
                  <a:lnTo>
                    <a:pt x="111272" y="436036"/>
                  </a:lnTo>
                  <a:lnTo>
                    <a:pt x="98859" y="454199"/>
                  </a:lnTo>
                  <a:lnTo>
                    <a:pt x="80451" y="466433"/>
                  </a:lnTo>
                  <a:lnTo>
                    <a:pt x="57912" y="470915"/>
                  </a:lnTo>
                  <a:lnTo>
                    <a:pt x="35372" y="466433"/>
                  </a:lnTo>
                  <a:lnTo>
                    <a:pt x="16964" y="454199"/>
                  </a:lnTo>
                  <a:lnTo>
                    <a:pt x="4551" y="436036"/>
                  </a:lnTo>
                  <a:lnTo>
                    <a:pt x="0" y="413765"/>
                  </a:lnTo>
                  <a:close/>
                </a:path>
                <a:path w="3926204" h="471169">
                  <a:moveTo>
                    <a:pt x="3810000" y="57150"/>
                  </a:moveTo>
                  <a:lnTo>
                    <a:pt x="3814548" y="34879"/>
                  </a:lnTo>
                  <a:lnTo>
                    <a:pt x="3826954" y="16716"/>
                  </a:lnTo>
                  <a:lnTo>
                    <a:pt x="3845361" y="4482"/>
                  </a:lnTo>
                  <a:lnTo>
                    <a:pt x="3867912" y="0"/>
                  </a:lnTo>
                  <a:lnTo>
                    <a:pt x="3890462" y="4482"/>
                  </a:lnTo>
                  <a:lnTo>
                    <a:pt x="3908869" y="16716"/>
                  </a:lnTo>
                  <a:lnTo>
                    <a:pt x="3921275" y="34879"/>
                  </a:lnTo>
                  <a:lnTo>
                    <a:pt x="3925824" y="57150"/>
                  </a:lnTo>
                  <a:lnTo>
                    <a:pt x="3921275" y="79420"/>
                  </a:lnTo>
                  <a:lnTo>
                    <a:pt x="3908869" y="97583"/>
                  </a:lnTo>
                  <a:lnTo>
                    <a:pt x="3890462" y="109817"/>
                  </a:lnTo>
                  <a:lnTo>
                    <a:pt x="3867912" y="114300"/>
                  </a:lnTo>
                  <a:lnTo>
                    <a:pt x="3845361" y="109817"/>
                  </a:lnTo>
                  <a:lnTo>
                    <a:pt x="3826954" y="97583"/>
                  </a:lnTo>
                  <a:lnTo>
                    <a:pt x="3814548" y="79420"/>
                  </a:lnTo>
                  <a:lnTo>
                    <a:pt x="3810000" y="5715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8C5BBE27-D102-4F98-BEC6-8E8A5A08D5BF}"/>
                </a:ext>
              </a:extLst>
            </p:cNvPr>
            <p:cNvSpPr/>
            <p:nvPr/>
          </p:nvSpPr>
          <p:spPr>
            <a:xfrm>
              <a:off x="8685625" y="1876488"/>
              <a:ext cx="151225" cy="176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0DEAA0-0C5F-4D49-9263-1AB7C559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954" y="4875384"/>
            <a:ext cx="4811635" cy="104079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Connecting to Data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D114BD82-EE00-4FEE-98AD-2455961497CD}"/>
              </a:ext>
            </a:extLst>
          </p:cNvPr>
          <p:cNvSpPr txBox="1"/>
          <p:nvPr/>
        </p:nvSpPr>
        <p:spPr>
          <a:xfrm>
            <a:off x="10982778" y="4358495"/>
            <a:ext cx="81978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0" b="1" spc="-420" dirty="0">
                <a:solidFill>
                  <a:srgbClr val="3B78D7"/>
                </a:solidFill>
                <a:latin typeface="Arial"/>
                <a:cs typeface="Arial"/>
              </a:rPr>
              <a:t>2</a:t>
            </a:r>
            <a:endParaRPr sz="1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56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B2D6-3F8C-4832-B948-FD112825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04"/>
            <a:ext cx="10515600" cy="1325563"/>
          </a:xfrm>
        </p:spPr>
        <p:txBody>
          <a:bodyPr/>
          <a:lstStyle/>
          <a:p>
            <a:r>
              <a:rPr lang="en-US" b="1" dirty="0"/>
              <a:t>Easy Data Integration : Files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7C3FD-5969-44B5-A936-ECECD984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2F3E-F5C7-4510-812F-ABC5A5984D20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4074A-AEA3-4694-9297-73935EDE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E6FB6-14BA-4F28-864A-9E939722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20018-91EB-4E32-B0FF-AC84E68D7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40" y="4923862"/>
            <a:ext cx="1872686" cy="983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0E8BE-58B3-4740-848A-1D7302D04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20" y="3057679"/>
            <a:ext cx="1128142" cy="1128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0DEBA-C794-4CAB-99D8-71089D5F3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43" y="1385047"/>
            <a:ext cx="1161593" cy="12545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2A9D92-3FCA-4B03-BBE4-9016B3D4F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08" y="3077888"/>
            <a:ext cx="1959306" cy="1347400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0F5A2B14-BF78-46A9-A129-4E02B825113B}"/>
              </a:ext>
            </a:extLst>
          </p:cNvPr>
          <p:cNvSpPr/>
          <p:nvPr/>
        </p:nvSpPr>
        <p:spPr>
          <a:xfrm>
            <a:off x="5592339" y="2640398"/>
            <a:ext cx="256244" cy="516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44A9245-9C15-44E8-BFB4-3F259AAB11A6}"/>
              </a:ext>
            </a:extLst>
          </p:cNvPr>
          <p:cNvSpPr/>
          <p:nvPr/>
        </p:nvSpPr>
        <p:spPr>
          <a:xfrm flipH="1">
            <a:off x="6556745" y="3639209"/>
            <a:ext cx="870012" cy="2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631CB1C-EBEE-4DDF-9D6F-AA9050B8BDE2}"/>
              </a:ext>
            </a:extLst>
          </p:cNvPr>
          <p:cNvSpPr/>
          <p:nvPr/>
        </p:nvSpPr>
        <p:spPr>
          <a:xfrm>
            <a:off x="4038600" y="3656712"/>
            <a:ext cx="870012" cy="2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F576DFD-2588-483E-9BBA-416F9D0BBD44}"/>
              </a:ext>
            </a:extLst>
          </p:cNvPr>
          <p:cNvSpPr/>
          <p:nvPr/>
        </p:nvSpPr>
        <p:spPr>
          <a:xfrm flipV="1">
            <a:off x="5592339" y="4229319"/>
            <a:ext cx="256244" cy="580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E00B72-A648-4FD5-A50D-23FE1A830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23" y="3169170"/>
            <a:ext cx="1093579" cy="109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6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42B5-8170-4199-9DF7-B91A34DB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56" y="116245"/>
            <a:ext cx="10515600" cy="1325563"/>
          </a:xfrm>
        </p:spPr>
        <p:txBody>
          <a:bodyPr/>
          <a:lstStyle/>
          <a:p>
            <a:r>
              <a:rPr lang="en-US" b="1" dirty="0"/>
              <a:t>Easy Data Integration: Servers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D893D-865F-4C5C-817E-70C65B93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770E-83A1-4097-821B-937BFFCEC5F6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9C622-D198-48BD-B7D3-3772B946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33F49-10C9-4E8B-A4BA-FD59CA79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233A6-8E6A-4E6E-ACF1-8C2B39D42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23" y="3059654"/>
            <a:ext cx="2194833" cy="1509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DE23B-0C53-435A-B569-ECA5EA0EE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66" y="4901662"/>
            <a:ext cx="1971946" cy="1588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344014-23AE-40B2-9F8A-ED5D01A1F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65" y="1313627"/>
            <a:ext cx="2194832" cy="1325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BDD46F-2C90-4D5E-A967-EF04A0FC6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54" y="2923057"/>
            <a:ext cx="1782561" cy="1782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18AA42-5676-45B6-ADE8-04CBF7514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67" y="3140004"/>
            <a:ext cx="1348666" cy="134866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A582511-147B-4FDC-8E29-64B8C01065CF}"/>
              </a:ext>
            </a:extLst>
          </p:cNvPr>
          <p:cNvSpPr/>
          <p:nvPr/>
        </p:nvSpPr>
        <p:spPr>
          <a:xfrm>
            <a:off x="4243525" y="3693253"/>
            <a:ext cx="976544" cy="24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FE75DD6-11D8-4C36-9F7A-F727C79645E4}"/>
              </a:ext>
            </a:extLst>
          </p:cNvPr>
          <p:cNvSpPr/>
          <p:nvPr/>
        </p:nvSpPr>
        <p:spPr>
          <a:xfrm>
            <a:off x="6026956" y="2462855"/>
            <a:ext cx="290990" cy="720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F67E3F4-2F5B-406C-8395-BDB1C1F22E61}"/>
              </a:ext>
            </a:extLst>
          </p:cNvPr>
          <p:cNvSpPr/>
          <p:nvPr/>
        </p:nvSpPr>
        <p:spPr>
          <a:xfrm flipH="1">
            <a:off x="6971932" y="3708391"/>
            <a:ext cx="716130" cy="24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7224030-4EF6-4FC6-A342-83245312FB76}"/>
              </a:ext>
            </a:extLst>
          </p:cNvPr>
          <p:cNvSpPr/>
          <p:nvPr/>
        </p:nvSpPr>
        <p:spPr>
          <a:xfrm flipV="1">
            <a:off x="6014134" y="4592159"/>
            <a:ext cx="303812" cy="744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6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F66C-E3F3-4B58-ACB4-BADA71C9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Note of File Type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AD8A7-9F14-417D-A7D8-F3C406FF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308-B76E-47F8-AA85-2605DFCFD7F6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FCB56-A5FD-4FAB-93DF-796EFD3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3CD13-2061-4948-B1E1-72B4689A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16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5468-9912-4174-AB66-9BF3183341D2}"/>
              </a:ext>
            </a:extLst>
          </p:cNvPr>
          <p:cNvSpPr txBox="1"/>
          <p:nvPr/>
        </p:nvSpPr>
        <p:spPr>
          <a:xfrm>
            <a:off x="838200" y="2006353"/>
            <a:ext cx="10329908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700"/>
              </a:spcBef>
              <a:buFont typeface="VL PGothic"/>
              <a:buChar char="◉"/>
              <a:tabLst>
                <a:tab pos="253365" algn="l"/>
                <a:tab pos="254000" algn="l"/>
              </a:tabLst>
            </a:pPr>
            <a:r>
              <a:rPr lang="en-US" sz="2000" b="1" spc="-25" dirty="0">
                <a:solidFill>
                  <a:srgbClr val="283149"/>
                </a:solidFill>
                <a:cs typeface="Trebuchet MS"/>
              </a:rPr>
              <a:t>Workbook </a:t>
            </a:r>
            <a:r>
              <a:rPr lang="en-US" sz="2000" b="1" spc="-45" dirty="0">
                <a:solidFill>
                  <a:srgbClr val="283149"/>
                </a:solidFill>
                <a:cs typeface="Trebuchet MS"/>
              </a:rPr>
              <a:t>(.</a:t>
            </a:r>
            <a:r>
              <a:rPr lang="en-US" sz="2000" b="1" spc="-45" dirty="0" err="1">
                <a:solidFill>
                  <a:srgbClr val="283149"/>
                </a:solidFill>
                <a:cs typeface="Trebuchet MS"/>
              </a:rPr>
              <a:t>twb</a:t>
            </a:r>
            <a:r>
              <a:rPr lang="en-US" sz="2000" b="1" spc="-45" dirty="0">
                <a:solidFill>
                  <a:srgbClr val="283149"/>
                </a:solidFill>
                <a:cs typeface="Trebuchet MS"/>
              </a:rPr>
              <a:t>):</a:t>
            </a:r>
            <a:r>
              <a:rPr lang="en-US" sz="2000" b="1" spc="-260" dirty="0">
                <a:solidFill>
                  <a:srgbClr val="283149"/>
                </a:solidFill>
                <a:cs typeface="Trebuchet MS"/>
              </a:rPr>
              <a:t> </a:t>
            </a:r>
            <a:r>
              <a:rPr lang="en-US" sz="2000" b="0" spc="-40" dirty="0">
                <a:solidFill>
                  <a:srgbClr val="283149"/>
                </a:solidFill>
                <a:cs typeface="Noto Sans CJK JP Thin"/>
              </a:rPr>
              <a:t>Workbooks </a:t>
            </a:r>
            <a:r>
              <a:rPr lang="en-US" sz="2000" b="0" spc="-45" dirty="0">
                <a:solidFill>
                  <a:srgbClr val="283149"/>
                </a:solidFill>
                <a:cs typeface="Noto Sans CJK JP Thin"/>
              </a:rPr>
              <a:t>hold </a:t>
            </a:r>
            <a:r>
              <a:rPr lang="en-US" sz="2000" b="0" spc="-25" dirty="0">
                <a:solidFill>
                  <a:srgbClr val="283149"/>
                </a:solidFill>
                <a:cs typeface="Noto Sans CJK JP Thin"/>
              </a:rPr>
              <a:t>worksheets, </a:t>
            </a:r>
            <a:r>
              <a:rPr lang="en-US" sz="2000" b="0" spc="-40" dirty="0">
                <a:solidFill>
                  <a:srgbClr val="283149"/>
                </a:solidFill>
                <a:cs typeface="Noto Sans CJK JP Thin"/>
              </a:rPr>
              <a:t>dashboards </a:t>
            </a:r>
            <a:r>
              <a:rPr lang="en-US" sz="2000" b="0" spc="-45" dirty="0">
                <a:solidFill>
                  <a:srgbClr val="283149"/>
                </a:solidFill>
                <a:cs typeface="Noto Sans CJK JP Thin"/>
              </a:rPr>
              <a:t>and </a:t>
            </a:r>
            <a:r>
              <a:rPr lang="en-US" sz="2000" b="0" spc="-20" dirty="0">
                <a:solidFill>
                  <a:srgbClr val="283149"/>
                </a:solidFill>
                <a:cs typeface="Noto Sans CJK JP Thin"/>
              </a:rPr>
              <a:t>stories.</a:t>
            </a:r>
            <a:endParaRPr lang="en-US" sz="2000" dirty="0">
              <a:cs typeface="Noto Sans CJK JP Thin"/>
            </a:endParaRPr>
          </a:p>
          <a:p>
            <a:pPr marL="253365" indent="-241300">
              <a:lnSpc>
                <a:spcPct val="100000"/>
              </a:lnSpc>
              <a:spcBef>
                <a:spcPts val="600"/>
              </a:spcBef>
              <a:buFont typeface="VL PGothic"/>
              <a:buChar char="◉"/>
              <a:tabLst>
                <a:tab pos="253365" algn="l"/>
                <a:tab pos="254000" algn="l"/>
              </a:tabLst>
            </a:pPr>
            <a:r>
              <a:rPr lang="en-US" sz="2000" b="1" spc="-15" dirty="0">
                <a:solidFill>
                  <a:srgbClr val="283149"/>
                </a:solidFill>
                <a:cs typeface="Trebuchet MS"/>
              </a:rPr>
              <a:t>Packaged workbook </a:t>
            </a:r>
            <a:r>
              <a:rPr lang="en-US" sz="2000" b="1" spc="-45" dirty="0">
                <a:solidFill>
                  <a:srgbClr val="283149"/>
                </a:solidFill>
                <a:cs typeface="Trebuchet MS"/>
              </a:rPr>
              <a:t>(.</a:t>
            </a:r>
            <a:r>
              <a:rPr lang="en-US" sz="2000" b="1" spc="-45" dirty="0" err="1">
                <a:solidFill>
                  <a:srgbClr val="283149"/>
                </a:solidFill>
                <a:cs typeface="Trebuchet MS"/>
              </a:rPr>
              <a:t>twbx</a:t>
            </a:r>
            <a:r>
              <a:rPr lang="en-US" sz="2000" b="1" spc="-45" dirty="0">
                <a:solidFill>
                  <a:srgbClr val="283149"/>
                </a:solidFill>
                <a:cs typeface="Trebuchet MS"/>
              </a:rPr>
              <a:t>): </a:t>
            </a:r>
            <a:r>
              <a:rPr lang="en-US" sz="2000" b="0" spc="-25" dirty="0">
                <a:solidFill>
                  <a:srgbClr val="283149"/>
                </a:solidFill>
                <a:cs typeface="Noto Sans CJK JP Thin"/>
              </a:rPr>
              <a:t>Archive </a:t>
            </a:r>
            <a:r>
              <a:rPr lang="en-US" sz="2000" b="0" spc="-35" dirty="0">
                <a:solidFill>
                  <a:srgbClr val="283149"/>
                </a:solidFill>
                <a:cs typeface="Noto Sans CJK JP Thin"/>
              </a:rPr>
              <a:t>containing</a:t>
            </a:r>
            <a:r>
              <a:rPr lang="en-US" sz="2000" b="0" spc="-65" dirty="0">
                <a:solidFill>
                  <a:srgbClr val="283149"/>
                </a:solidFill>
                <a:cs typeface="Noto Sans CJK JP Thin"/>
              </a:rPr>
              <a:t> </a:t>
            </a:r>
            <a:r>
              <a:rPr lang="en-US" sz="2000" b="0" spc="-35" dirty="0">
                <a:solidFill>
                  <a:srgbClr val="283149"/>
                </a:solidFill>
                <a:cs typeface="Noto Sans CJK JP Thin"/>
              </a:rPr>
              <a:t>a workbook along </a:t>
            </a:r>
            <a:r>
              <a:rPr lang="en-US" sz="2000" b="0" spc="-15" dirty="0">
                <a:solidFill>
                  <a:srgbClr val="283149"/>
                </a:solidFill>
                <a:cs typeface="Noto Sans CJK JP Thin"/>
              </a:rPr>
              <a:t>with </a:t>
            </a:r>
            <a:r>
              <a:rPr lang="en-US" sz="2000" b="0" spc="-10" dirty="0">
                <a:solidFill>
                  <a:srgbClr val="283149"/>
                </a:solidFill>
                <a:cs typeface="Noto Sans CJK JP Thin"/>
              </a:rPr>
              <a:t>all </a:t>
            </a:r>
            <a:r>
              <a:rPr lang="en-US" sz="2000" b="0" spc="-30" dirty="0">
                <a:solidFill>
                  <a:srgbClr val="283149"/>
                </a:solidFill>
                <a:cs typeface="Noto Sans CJK JP Thin"/>
              </a:rPr>
              <a:t>data </a:t>
            </a:r>
            <a:r>
              <a:rPr lang="en-US" sz="2000" b="0" spc="-40" dirty="0">
                <a:solidFill>
                  <a:srgbClr val="283149"/>
                </a:solidFill>
                <a:cs typeface="Noto Sans CJK JP Thin"/>
              </a:rPr>
              <a:t>sources </a:t>
            </a:r>
            <a:r>
              <a:rPr lang="en-US" sz="2000" b="0" spc="-45" dirty="0">
                <a:solidFill>
                  <a:srgbClr val="283149"/>
                </a:solidFill>
                <a:cs typeface="Noto Sans CJK JP Thin"/>
              </a:rPr>
              <a:t>and </a:t>
            </a:r>
            <a:r>
              <a:rPr lang="en-US" sz="2000" b="0" spc="-5" dirty="0">
                <a:solidFill>
                  <a:srgbClr val="283149"/>
                </a:solidFill>
                <a:cs typeface="Noto Sans CJK JP Thin"/>
              </a:rPr>
              <a:t>files.</a:t>
            </a:r>
            <a:endParaRPr lang="en-US" sz="2000" dirty="0">
              <a:cs typeface="Noto Sans CJK JP Thin"/>
            </a:endParaRPr>
          </a:p>
          <a:p>
            <a:pPr marL="253365" marR="839469" indent="-241300">
              <a:lnSpc>
                <a:spcPct val="100000"/>
              </a:lnSpc>
              <a:spcBef>
                <a:spcPts val="600"/>
              </a:spcBef>
              <a:buFont typeface="VL PGothic"/>
              <a:buChar char="◉"/>
              <a:tabLst>
                <a:tab pos="253365" algn="l"/>
                <a:tab pos="254000" algn="l"/>
              </a:tabLst>
            </a:pPr>
            <a:r>
              <a:rPr lang="en-US" sz="2000" b="1" spc="-10" dirty="0">
                <a:solidFill>
                  <a:srgbClr val="283149"/>
                </a:solidFill>
                <a:cs typeface="Trebuchet MS"/>
              </a:rPr>
              <a:t>Data </a:t>
            </a:r>
            <a:r>
              <a:rPr lang="en-US" sz="2000" b="1" spc="-40" dirty="0">
                <a:solidFill>
                  <a:srgbClr val="283149"/>
                </a:solidFill>
                <a:cs typeface="Trebuchet MS"/>
              </a:rPr>
              <a:t>extract </a:t>
            </a:r>
            <a:r>
              <a:rPr lang="en-US" sz="2000" b="1" spc="-55" dirty="0">
                <a:solidFill>
                  <a:srgbClr val="283149"/>
                </a:solidFill>
                <a:cs typeface="Trebuchet MS"/>
              </a:rPr>
              <a:t>(.</a:t>
            </a:r>
            <a:r>
              <a:rPr lang="en-US" sz="2000" b="1" spc="-55" dirty="0" err="1">
                <a:solidFill>
                  <a:srgbClr val="283149"/>
                </a:solidFill>
                <a:cs typeface="Trebuchet MS"/>
              </a:rPr>
              <a:t>tde</a:t>
            </a:r>
            <a:r>
              <a:rPr lang="en-US" sz="2000" b="1" spc="-55" dirty="0">
                <a:solidFill>
                  <a:srgbClr val="283149"/>
                </a:solidFill>
                <a:cs typeface="Trebuchet MS"/>
              </a:rPr>
              <a:t>): </a:t>
            </a:r>
            <a:r>
              <a:rPr lang="en-US" sz="2000" b="0" spc="-40" dirty="0">
                <a:solidFill>
                  <a:srgbClr val="283149"/>
                </a:solidFill>
                <a:cs typeface="Noto Sans CJK JP Thin"/>
              </a:rPr>
              <a:t>Local </a:t>
            </a:r>
            <a:r>
              <a:rPr lang="en-US" sz="2000" b="0" spc="-45" dirty="0">
                <a:solidFill>
                  <a:srgbClr val="283149"/>
                </a:solidFill>
                <a:cs typeface="Noto Sans CJK JP Thin"/>
              </a:rPr>
              <a:t>copy </a:t>
            </a:r>
            <a:r>
              <a:rPr lang="en-US" sz="2000" b="0" spc="-25" dirty="0">
                <a:solidFill>
                  <a:srgbClr val="283149"/>
                </a:solidFill>
                <a:cs typeface="Noto Sans CJK JP Thin"/>
              </a:rPr>
              <a:t>of </a:t>
            </a:r>
            <a:r>
              <a:rPr lang="en-US" sz="2000" b="0" spc="-35" dirty="0">
                <a:solidFill>
                  <a:srgbClr val="283149"/>
                </a:solidFill>
                <a:cs typeface="Noto Sans CJK JP Thin"/>
              </a:rPr>
              <a:t>a subset </a:t>
            </a:r>
            <a:r>
              <a:rPr lang="en-US" sz="2000" b="0" spc="-30" dirty="0">
                <a:solidFill>
                  <a:srgbClr val="283149"/>
                </a:solidFill>
                <a:cs typeface="Noto Sans CJK JP Thin"/>
              </a:rPr>
              <a:t>or </a:t>
            </a:r>
            <a:r>
              <a:rPr lang="en-US" sz="2000" b="0" spc="-20" dirty="0">
                <a:solidFill>
                  <a:srgbClr val="283149"/>
                </a:solidFill>
                <a:cs typeface="Noto Sans CJK JP Thin"/>
              </a:rPr>
              <a:t>entire </a:t>
            </a:r>
            <a:r>
              <a:rPr lang="en-US" sz="2000" b="0" spc="-30" dirty="0">
                <a:solidFill>
                  <a:srgbClr val="283149"/>
                </a:solidFill>
                <a:cs typeface="Noto Sans CJK JP Thin"/>
              </a:rPr>
              <a:t>data </a:t>
            </a:r>
            <a:r>
              <a:rPr lang="en-US" sz="2000" b="0" spc="-40" dirty="0">
                <a:solidFill>
                  <a:srgbClr val="283149"/>
                </a:solidFill>
                <a:cs typeface="Noto Sans CJK JP Thin"/>
              </a:rPr>
              <a:t>source </a:t>
            </a:r>
            <a:r>
              <a:rPr lang="en-US" sz="2000" b="0" spc="-25" dirty="0">
                <a:solidFill>
                  <a:srgbClr val="283149"/>
                </a:solidFill>
                <a:cs typeface="Noto Sans CJK JP Thin"/>
              </a:rPr>
              <a:t>to </a:t>
            </a:r>
            <a:r>
              <a:rPr lang="en-US" sz="2000" b="0" spc="-30" dirty="0">
                <a:solidFill>
                  <a:srgbClr val="283149"/>
                </a:solidFill>
                <a:cs typeface="Noto Sans CJK JP Thin"/>
              </a:rPr>
              <a:t>share </a:t>
            </a:r>
            <a:r>
              <a:rPr lang="en-US" sz="2000" b="0" spc="-45" dirty="0">
                <a:solidFill>
                  <a:srgbClr val="283149"/>
                </a:solidFill>
                <a:cs typeface="Noto Sans CJK JP Thin"/>
              </a:rPr>
              <a:t>and </a:t>
            </a:r>
            <a:r>
              <a:rPr lang="en-US" sz="2000" b="0" spc="-35" dirty="0">
                <a:solidFill>
                  <a:srgbClr val="283149"/>
                </a:solidFill>
                <a:cs typeface="Noto Sans CJK JP Thin"/>
              </a:rPr>
              <a:t>improve</a:t>
            </a:r>
            <a:r>
              <a:rPr lang="en-US" sz="2000" b="0" spc="-160" dirty="0">
                <a:solidFill>
                  <a:srgbClr val="283149"/>
                </a:solidFill>
                <a:cs typeface="Noto Sans CJK JP Thin"/>
              </a:rPr>
              <a:t> </a:t>
            </a:r>
            <a:r>
              <a:rPr lang="en-US" sz="2000" b="0" spc="-25" dirty="0">
                <a:solidFill>
                  <a:srgbClr val="283149"/>
                </a:solidFill>
                <a:cs typeface="Noto Sans CJK JP Thin"/>
              </a:rPr>
              <a:t>the  </a:t>
            </a:r>
            <a:r>
              <a:rPr lang="en-US" sz="2000" b="0" spc="-30" dirty="0">
                <a:solidFill>
                  <a:srgbClr val="283149"/>
                </a:solidFill>
                <a:cs typeface="Noto Sans CJK JP Thin"/>
              </a:rPr>
              <a:t>performance.</a:t>
            </a:r>
            <a:endParaRPr lang="en-US" sz="2000" dirty="0">
              <a:cs typeface="Noto Sans CJK JP Thin"/>
            </a:endParaRPr>
          </a:p>
          <a:p>
            <a:pPr marL="253365" indent="-241300">
              <a:lnSpc>
                <a:spcPct val="100000"/>
              </a:lnSpc>
              <a:spcBef>
                <a:spcPts val="600"/>
              </a:spcBef>
              <a:buFont typeface="VL PGothic"/>
              <a:buChar char="◉"/>
              <a:tabLst>
                <a:tab pos="253365" algn="l"/>
                <a:tab pos="254000" algn="l"/>
              </a:tabLst>
            </a:pPr>
            <a:r>
              <a:rPr lang="en-US" sz="2000" b="1" spc="-10" dirty="0">
                <a:solidFill>
                  <a:srgbClr val="283149"/>
                </a:solidFill>
                <a:cs typeface="Trebuchet MS"/>
              </a:rPr>
              <a:t>Data </a:t>
            </a:r>
            <a:r>
              <a:rPr lang="en-US" sz="2000" b="1" spc="-35" dirty="0">
                <a:solidFill>
                  <a:srgbClr val="283149"/>
                </a:solidFill>
                <a:cs typeface="Trebuchet MS"/>
              </a:rPr>
              <a:t>source(.</a:t>
            </a:r>
            <a:r>
              <a:rPr lang="en-US" sz="2000" b="1" spc="-35" dirty="0" err="1">
                <a:solidFill>
                  <a:srgbClr val="283149"/>
                </a:solidFill>
                <a:cs typeface="Trebuchet MS"/>
              </a:rPr>
              <a:t>tds</a:t>
            </a:r>
            <a:r>
              <a:rPr lang="en-US" sz="2000" b="1" spc="-35" dirty="0">
                <a:solidFill>
                  <a:srgbClr val="283149"/>
                </a:solidFill>
                <a:cs typeface="Trebuchet MS"/>
              </a:rPr>
              <a:t>): </a:t>
            </a:r>
            <a:r>
              <a:rPr lang="en-US" sz="2000" b="0" spc="-30" dirty="0">
                <a:solidFill>
                  <a:srgbClr val="283149"/>
                </a:solidFill>
                <a:cs typeface="Noto Sans CJK JP Thin"/>
              </a:rPr>
              <a:t>Shortcut to </a:t>
            </a:r>
            <a:r>
              <a:rPr lang="en-US" sz="2000" b="0" spc="-20" dirty="0">
                <a:solidFill>
                  <a:srgbClr val="283149"/>
                </a:solidFill>
                <a:cs typeface="Noto Sans CJK JP Thin"/>
              </a:rPr>
              <a:t>often </a:t>
            </a:r>
            <a:r>
              <a:rPr lang="en-US" sz="2000" b="0" spc="-45" dirty="0">
                <a:solidFill>
                  <a:srgbClr val="283149"/>
                </a:solidFill>
                <a:cs typeface="Noto Sans CJK JP Thin"/>
              </a:rPr>
              <a:t>used </a:t>
            </a:r>
            <a:r>
              <a:rPr lang="en-US" sz="2000" b="0" spc="-30" dirty="0">
                <a:solidFill>
                  <a:srgbClr val="283149"/>
                </a:solidFill>
                <a:cs typeface="Noto Sans CJK JP Thin"/>
              </a:rPr>
              <a:t>data sources, containing </a:t>
            </a:r>
            <a:r>
              <a:rPr lang="en-US" sz="2000" b="0" spc="-25" dirty="0">
                <a:solidFill>
                  <a:srgbClr val="283149"/>
                </a:solidFill>
                <a:cs typeface="Noto Sans CJK JP Thin"/>
              </a:rPr>
              <a:t>information </a:t>
            </a:r>
            <a:r>
              <a:rPr lang="en-US" sz="2000" b="0" spc="-45" dirty="0">
                <a:solidFill>
                  <a:srgbClr val="283149"/>
                </a:solidFill>
                <a:cs typeface="Noto Sans CJK JP Thin"/>
              </a:rPr>
              <a:t>and</a:t>
            </a:r>
            <a:r>
              <a:rPr lang="en-US" sz="2000" b="0" dirty="0">
                <a:solidFill>
                  <a:srgbClr val="283149"/>
                </a:solidFill>
                <a:cs typeface="Noto Sans CJK JP Thin"/>
              </a:rPr>
              <a:t> </a:t>
            </a:r>
            <a:r>
              <a:rPr lang="en-US" sz="2000" b="0" spc="-25" dirty="0">
                <a:solidFill>
                  <a:srgbClr val="283149"/>
                </a:solidFill>
                <a:cs typeface="Noto Sans CJK JP Thin"/>
              </a:rPr>
              <a:t>modifications.</a:t>
            </a:r>
            <a:endParaRPr lang="en-US" sz="2000" dirty="0">
              <a:cs typeface="Noto Sans CJK JP Thin"/>
            </a:endParaRPr>
          </a:p>
        </p:txBody>
      </p:sp>
    </p:spTree>
    <p:extLst>
      <p:ext uri="{BB962C8B-B14F-4D97-AF65-F5344CB8AC3E}">
        <p14:creationId xmlns:p14="http://schemas.microsoft.com/office/powerpoint/2010/main" val="426471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D1AC2-0E1C-4714-8421-D433974F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772D-09C1-4418-8ADD-4D5FE57AD9AF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CAC01-BD32-4275-9EF1-E8C62E8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4C1A1-9AFE-4267-8631-3A4B5861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17</a:t>
            </a:fld>
            <a:endParaRPr lang="en-IN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E8528D35-7F50-4E47-A327-677365DA2B36}"/>
              </a:ext>
            </a:extLst>
          </p:cNvPr>
          <p:cNvGrpSpPr/>
          <p:nvPr/>
        </p:nvGrpSpPr>
        <p:grpSpPr>
          <a:xfrm>
            <a:off x="0" y="3124157"/>
            <a:ext cx="12185571" cy="3329311"/>
            <a:chOff x="0" y="1814576"/>
            <a:chExt cx="9144126" cy="3329311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B1677A4F-1FD3-411B-975C-F720DFFFFB1F}"/>
                </a:ext>
              </a:extLst>
            </p:cNvPr>
            <p:cNvSpPr/>
            <p:nvPr/>
          </p:nvSpPr>
          <p:spPr>
            <a:xfrm>
              <a:off x="0" y="2008632"/>
              <a:ext cx="9144000" cy="3134995"/>
            </a:xfrm>
            <a:custGeom>
              <a:avLst/>
              <a:gdLst/>
              <a:ahLst/>
              <a:cxnLst/>
              <a:rect l="l" t="t" r="r" b="b"/>
              <a:pathLst>
                <a:path w="9144000" h="3134995">
                  <a:moveTo>
                    <a:pt x="0" y="20024"/>
                  </a:moveTo>
                  <a:lnTo>
                    <a:pt x="0" y="3134866"/>
                  </a:lnTo>
                  <a:lnTo>
                    <a:pt x="9143999" y="3134866"/>
                  </a:lnTo>
                  <a:lnTo>
                    <a:pt x="9143999" y="627253"/>
                  </a:lnTo>
                  <a:lnTo>
                    <a:pt x="5338318" y="627253"/>
                  </a:lnTo>
                  <a:lnTo>
                    <a:pt x="5192287" y="532003"/>
                  </a:lnTo>
                  <a:lnTo>
                    <a:pt x="2671191" y="532003"/>
                  </a:lnTo>
                  <a:lnTo>
                    <a:pt x="2295017" y="338200"/>
                  </a:lnTo>
                  <a:lnTo>
                    <a:pt x="2232065" y="282320"/>
                  </a:lnTo>
                  <a:lnTo>
                    <a:pt x="385140" y="282320"/>
                  </a:lnTo>
                  <a:lnTo>
                    <a:pt x="0" y="20024"/>
                  </a:lnTo>
                  <a:close/>
                </a:path>
                <a:path w="9144000" h="3134995">
                  <a:moveTo>
                    <a:pt x="6857619" y="285623"/>
                  </a:moveTo>
                  <a:lnTo>
                    <a:pt x="6500495" y="502412"/>
                  </a:lnTo>
                  <a:lnTo>
                    <a:pt x="6124194" y="502412"/>
                  </a:lnTo>
                  <a:lnTo>
                    <a:pt x="5724144" y="627253"/>
                  </a:lnTo>
                  <a:lnTo>
                    <a:pt x="9143999" y="627253"/>
                  </a:lnTo>
                  <a:lnTo>
                    <a:pt x="9143999" y="420243"/>
                  </a:lnTo>
                  <a:lnTo>
                    <a:pt x="7262495" y="420243"/>
                  </a:lnTo>
                  <a:lnTo>
                    <a:pt x="6857619" y="285623"/>
                  </a:lnTo>
                  <a:close/>
                </a:path>
                <a:path w="9144000" h="3134995">
                  <a:moveTo>
                    <a:pt x="4190491" y="58674"/>
                  </a:moveTo>
                  <a:lnTo>
                    <a:pt x="3823842" y="196976"/>
                  </a:lnTo>
                  <a:lnTo>
                    <a:pt x="3447541" y="259461"/>
                  </a:lnTo>
                  <a:lnTo>
                    <a:pt x="3047492" y="528701"/>
                  </a:lnTo>
                  <a:lnTo>
                    <a:pt x="2671191" y="532003"/>
                  </a:lnTo>
                  <a:lnTo>
                    <a:pt x="5192287" y="532003"/>
                  </a:lnTo>
                  <a:lnTo>
                    <a:pt x="4962144" y="381888"/>
                  </a:lnTo>
                  <a:lnTo>
                    <a:pt x="4581017" y="371094"/>
                  </a:lnTo>
                  <a:lnTo>
                    <a:pt x="4190491" y="58674"/>
                  </a:lnTo>
                  <a:close/>
                </a:path>
                <a:path w="9144000" h="3134995">
                  <a:moveTo>
                    <a:pt x="8391271" y="200279"/>
                  </a:moveTo>
                  <a:lnTo>
                    <a:pt x="7619619" y="203581"/>
                  </a:lnTo>
                  <a:lnTo>
                    <a:pt x="7262495" y="420243"/>
                  </a:lnTo>
                  <a:lnTo>
                    <a:pt x="9143999" y="420243"/>
                  </a:lnTo>
                  <a:lnTo>
                    <a:pt x="9143999" y="282320"/>
                  </a:lnTo>
                  <a:lnTo>
                    <a:pt x="8767445" y="282320"/>
                  </a:lnTo>
                  <a:lnTo>
                    <a:pt x="8391271" y="200279"/>
                  </a:lnTo>
                  <a:close/>
                </a:path>
                <a:path w="9144000" h="3134995">
                  <a:moveTo>
                    <a:pt x="1914017" y="0"/>
                  </a:moveTo>
                  <a:lnTo>
                    <a:pt x="1532890" y="124841"/>
                  </a:lnTo>
                  <a:lnTo>
                    <a:pt x="761377" y="128016"/>
                  </a:lnTo>
                  <a:lnTo>
                    <a:pt x="385140" y="282320"/>
                  </a:lnTo>
                  <a:lnTo>
                    <a:pt x="2232065" y="282320"/>
                  </a:lnTo>
                  <a:lnTo>
                    <a:pt x="1914017" y="0"/>
                  </a:lnTo>
                  <a:close/>
                </a:path>
                <a:path w="9144000" h="3134995">
                  <a:moveTo>
                    <a:pt x="9143999" y="79104"/>
                  </a:moveTo>
                  <a:lnTo>
                    <a:pt x="8767445" y="282320"/>
                  </a:lnTo>
                  <a:lnTo>
                    <a:pt x="9143999" y="282320"/>
                  </a:lnTo>
                  <a:lnTo>
                    <a:pt x="9143999" y="79104"/>
                  </a:lnTo>
                  <a:close/>
                </a:path>
              </a:pathLst>
            </a:custGeom>
            <a:solidFill>
              <a:srgbClr val="AEEF00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5679E50-56B1-4A5F-BE8E-86D7B5647EDA}"/>
                </a:ext>
              </a:extLst>
            </p:cNvPr>
            <p:cNvSpPr/>
            <p:nvPr/>
          </p:nvSpPr>
          <p:spPr>
            <a:xfrm>
              <a:off x="0" y="2154307"/>
              <a:ext cx="9144000" cy="2989580"/>
            </a:xfrm>
            <a:custGeom>
              <a:avLst/>
              <a:gdLst/>
              <a:ahLst/>
              <a:cxnLst/>
              <a:rect l="l" t="t" r="r" b="b"/>
              <a:pathLst>
                <a:path w="9144000" h="2989579">
                  <a:moveTo>
                    <a:pt x="0" y="130166"/>
                  </a:moveTo>
                  <a:lnTo>
                    <a:pt x="0" y="2989191"/>
                  </a:lnTo>
                  <a:lnTo>
                    <a:pt x="9143999" y="2989191"/>
                  </a:lnTo>
                  <a:lnTo>
                    <a:pt x="9143999" y="498722"/>
                  </a:lnTo>
                  <a:lnTo>
                    <a:pt x="4962144" y="498722"/>
                  </a:lnTo>
                  <a:lnTo>
                    <a:pt x="4743022" y="389375"/>
                  </a:lnTo>
                  <a:lnTo>
                    <a:pt x="1914017" y="389375"/>
                  </a:lnTo>
                  <a:lnTo>
                    <a:pt x="1711816" y="265804"/>
                  </a:lnTo>
                  <a:lnTo>
                    <a:pt x="389890" y="265804"/>
                  </a:lnTo>
                  <a:lnTo>
                    <a:pt x="0" y="130166"/>
                  </a:lnTo>
                  <a:close/>
                </a:path>
                <a:path w="9144000" h="2989579">
                  <a:moveTo>
                    <a:pt x="6105144" y="132708"/>
                  </a:moveTo>
                  <a:lnTo>
                    <a:pt x="5714619" y="365626"/>
                  </a:lnTo>
                  <a:lnTo>
                    <a:pt x="5324094" y="365626"/>
                  </a:lnTo>
                  <a:lnTo>
                    <a:pt x="4962144" y="498722"/>
                  </a:lnTo>
                  <a:lnTo>
                    <a:pt x="9143999" y="498722"/>
                  </a:lnTo>
                  <a:lnTo>
                    <a:pt x="9143999" y="384676"/>
                  </a:lnTo>
                  <a:lnTo>
                    <a:pt x="8391271" y="384676"/>
                  </a:lnTo>
                  <a:lnTo>
                    <a:pt x="8192820" y="265804"/>
                  </a:lnTo>
                  <a:lnTo>
                    <a:pt x="6486144" y="265804"/>
                  </a:lnTo>
                  <a:lnTo>
                    <a:pt x="6105144" y="132708"/>
                  </a:lnTo>
                  <a:close/>
                </a:path>
                <a:path w="9144000" h="2989579">
                  <a:moveTo>
                    <a:pt x="3438016" y="189731"/>
                  </a:moveTo>
                  <a:lnTo>
                    <a:pt x="3037967" y="189731"/>
                  </a:lnTo>
                  <a:lnTo>
                    <a:pt x="2656967" y="265804"/>
                  </a:lnTo>
                  <a:lnTo>
                    <a:pt x="2295017" y="389375"/>
                  </a:lnTo>
                  <a:lnTo>
                    <a:pt x="4743022" y="389375"/>
                  </a:lnTo>
                  <a:lnTo>
                    <a:pt x="4571492" y="303777"/>
                  </a:lnTo>
                  <a:lnTo>
                    <a:pt x="4430408" y="256279"/>
                  </a:lnTo>
                  <a:lnTo>
                    <a:pt x="3819016" y="256279"/>
                  </a:lnTo>
                  <a:lnTo>
                    <a:pt x="3438016" y="189731"/>
                  </a:lnTo>
                  <a:close/>
                </a:path>
                <a:path w="9144000" h="2989579">
                  <a:moveTo>
                    <a:pt x="9143999" y="0"/>
                  </a:moveTo>
                  <a:lnTo>
                    <a:pt x="8753221" y="303777"/>
                  </a:lnTo>
                  <a:lnTo>
                    <a:pt x="8391271" y="384676"/>
                  </a:lnTo>
                  <a:lnTo>
                    <a:pt x="9143999" y="384676"/>
                  </a:lnTo>
                  <a:lnTo>
                    <a:pt x="9143999" y="0"/>
                  </a:lnTo>
                  <a:close/>
                </a:path>
                <a:path w="9144000" h="2989579">
                  <a:moveTo>
                    <a:pt x="1532890" y="156457"/>
                  </a:moveTo>
                  <a:lnTo>
                    <a:pt x="1151915" y="265804"/>
                  </a:lnTo>
                  <a:lnTo>
                    <a:pt x="1711816" y="265804"/>
                  </a:lnTo>
                  <a:lnTo>
                    <a:pt x="1532890" y="156457"/>
                  </a:lnTo>
                  <a:close/>
                </a:path>
                <a:path w="9144000" h="2989579">
                  <a:moveTo>
                    <a:pt x="8010271" y="156457"/>
                  </a:moveTo>
                  <a:lnTo>
                    <a:pt x="7248144" y="156457"/>
                  </a:lnTo>
                  <a:lnTo>
                    <a:pt x="6867144" y="265804"/>
                  </a:lnTo>
                  <a:lnTo>
                    <a:pt x="8192820" y="265804"/>
                  </a:lnTo>
                  <a:lnTo>
                    <a:pt x="8010271" y="156457"/>
                  </a:lnTo>
                  <a:close/>
                </a:path>
                <a:path w="9144000" h="2989579">
                  <a:moveTo>
                    <a:pt x="4190491" y="175507"/>
                  </a:moveTo>
                  <a:lnTo>
                    <a:pt x="3819016" y="256279"/>
                  </a:lnTo>
                  <a:lnTo>
                    <a:pt x="4430408" y="256279"/>
                  </a:lnTo>
                  <a:lnTo>
                    <a:pt x="4190491" y="175507"/>
                  </a:lnTo>
                  <a:close/>
                </a:path>
              </a:pathLst>
            </a:custGeom>
            <a:solidFill>
              <a:srgbClr val="00CEF6">
                <a:alpha val="7333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D9BA30B-C000-4849-8547-53DFA748656A}"/>
                </a:ext>
              </a:extLst>
            </p:cNvPr>
            <p:cNvSpPr/>
            <p:nvPr/>
          </p:nvSpPr>
          <p:spPr>
            <a:xfrm>
              <a:off x="1847976" y="1814576"/>
              <a:ext cx="122650" cy="1479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740F0550-51BA-445F-BCB0-BD1086F92CA1}"/>
                </a:ext>
              </a:extLst>
            </p:cNvPr>
            <p:cNvSpPr/>
            <p:nvPr/>
          </p:nvSpPr>
          <p:spPr>
            <a:xfrm>
              <a:off x="6024689" y="2084133"/>
              <a:ext cx="151225" cy="1765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2D08C409-1A90-454C-96C4-C72285252A01}"/>
                </a:ext>
              </a:extLst>
            </p:cNvPr>
            <p:cNvSpPr/>
            <p:nvPr/>
          </p:nvSpPr>
          <p:spPr>
            <a:xfrm>
              <a:off x="7181976" y="2131726"/>
              <a:ext cx="122650" cy="14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DCB1E60C-EDB9-42A1-B3FC-DD391E84FAE0}"/>
                </a:ext>
              </a:extLst>
            </p:cNvPr>
            <p:cNvSpPr/>
            <p:nvPr/>
          </p:nvSpPr>
          <p:spPr>
            <a:xfrm>
              <a:off x="0" y="2142744"/>
              <a:ext cx="4196080" cy="477520"/>
            </a:xfrm>
            <a:custGeom>
              <a:avLst/>
              <a:gdLst/>
              <a:ahLst/>
              <a:cxnLst/>
              <a:rect l="l" t="t" r="r" b="b"/>
              <a:pathLst>
                <a:path w="4196080" h="477519">
                  <a:moveTo>
                    <a:pt x="0" y="51534"/>
                  </a:moveTo>
                  <a:lnTo>
                    <a:pt x="386105" y="415036"/>
                  </a:lnTo>
                  <a:lnTo>
                    <a:pt x="767041" y="415036"/>
                  </a:lnTo>
                  <a:lnTo>
                    <a:pt x="1147991" y="352932"/>
                  </a:lnTo>
                  <a:lnTo>
                    <a:pt x="1528953" y="477012"/>
                  </a:lnTo>
                  <a:lnTo>
                    <a:pt x="1905127" y="281431"/>
                  </a:lnTo>
                  <a:lnTo>
                    <a:pt x="2290826" y="281431"/>
                  </a:lnTo>
                  <a:lnTo>
                    <a:pt x="2662301" y="0"/>
                  </a:lnTo>
                  <a:lnTo>
                    <a:pt x="3043174" y="66801"/>
                  </a:lnTo>
                  <a:lnTo>
                    <a:pt x="3428873" y="66801"/>
                  </a:lnTo>
                  <a:lnTo>
                    <a:pt x="3814572" y="400685"/>
                  </a:lnTo>
                  <a:lnTo>
                    <a:pt x="4195572" y="400685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7FC5E023-418B-4B74-BC57-8BB4BD73ADD1}"/>
                </a:ext>
              </a:extLst>
            </p:cNvPr>
            <p:cNvSpPr/>
            <p:nvPr/>
          </p:nvSpPr>
          <p:spPr>
            <a:xfrm>
              <a:off x="4195572" y="2023872"/>
              <a:ext cx="3424554" cy="591820"/>
            </a:xfrm>
            <a:custGeom>
              <a:avLst/>
              <a:gdLst/>
              <a:ahLst/>
              <a:cxnLst/>
              <a:rect l="l" t="t" r="r" b="b"/>
              <a:pathLst>
                <a:path w="3424554" h="591819">
                  <a:moveTo>
                    <a:pt x="0" y="524509"/>
                  </a:moveTo>
                  <a:lnTo>
                    <a:pt x="376300" y="228853"/>
                  </a:lnTo>
                  <a:lnTo>
                    <a:pt x="762000" y="109727"/>
                  </a:lnTo>
                  <a:lnTo>
                    <a:pt x="1143127" y="343280"/>
                  </a:lnTo>
                  <a:lnTo>
                    <a:pt x="1519301" y="343280"/>
                  </a:lnTo>
                  <a:lnTo>
                    <a:pt x="1900301" y="414908"/>
                  </a:lnTo>
                  <a:lnTo>
                    <a:pt x="2281301" y="295655"/>
                  </a:lnTo>
                  <a:lnTo>
                    <a:pt x="2667127" y="591311"/>
                  </a:lnTo>
                  <a:lnTo>
                    <a:pt x="3052953" y="591311"/>
                  </a:lnTo>
                  <a:lnTo>
                    <a:pt x="3424428" y="0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561B7F98-BA34-44E7-900F-5039AB2AB61F}"/>
                </a:ext>
              </a:extLst>
            </p:cNvPr>
            <p:cNvSpPr/>
            <p:nvPr/>
          </p:nvSpPr>
          <p:spPr>
            <a:xfrm>
              <a:off x="7624571" y="2033016"/>
              <a:ext cx="1519555" cy="404495"/>
            </a:xfrm>
            <a:custGeom>
              <a:avLst/>
              <a:gdLst/>
              <a:ahLst/>
              <a:cxnLst/>
              <a:rect l="l" t="t" r="r" b="b"/>
              <a:pathLst>
                <a:path w="1519554" h="404494">
                  <a:moveTo>
                    <a:pt x="0" y="0"/>
                  </a:moveTo>
                  <a:lnTo>
                    <a:pt x="376174" y="119125"/>
                  </a:lnTo>
                  <a:lnTo>
                    <a:pt x="766572" y="119125"/>
                  </a:lnTo>
                  <a:lnTo>
                    <a:pt x="1147445" y="119125"/>
                  </a:lnTo>
                  <a:lnTo>
                    <a:pt x="1519427" y="404023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7153D666-597F-45F7-9154-54CE9D46E58A}"/>
                </a:ext>
              </a:extLst>
            </p:cNvPr>
            <p:cNvSpPr/>
            <p:nvPr/>
          </p:nvSpPr>
          <p:spPr>
            <a:xfrm>
              <a:off x="0" y="2005583"/>
              <a:ext cx="9144000" cy="641985"/>
            </a:xfrm>
            <a:custGeom>
              <a:avLst/>
              <a:gdLst/>
              <a:ahLst/>
              <a:cxnLst/>
              <a:rect l="l" t="t" r="r" b="b"/>
              <a:pathLst>
                <a:path w="9144000" h="641985">
                  <a:moveTo>
                    <a:pt x="13716" y="189738"/>
                  </a:moveTo>
                  <a:lnTo>
                    <a:pt x="11493" y="178752"/>
                  </a:lnTo>
                  <a:lnTo>
                    <a:pt x="5448" y="169786"/>
                  </a:lnTo>
                  <a:lnTo>
                    <a:pt x="0" y="166116"/>
                  </a:lnTo>
                  <a:lnTo>
                    <a:pt x="0" y="213372"/>
                  </a:lnTo>
                  <a:lnTo>
                    <a:pt x="5448" y="209702"/>
                  </a:lnTo>
                  <a:lnTo>
                    <a:pt x="11493" y="200736"/>
                  </a:lnTo>
                  <a:lnTo>
                    <a:pt x="13716" y="189738"/>
                  </a:lnTo>
                  <a:close/>
                </a:path>
                <a:path w="9144000" h="641985">
                  <a:moveTo>
                    <a:pt x="409956" y="547116"/>
                  </a:moveTo>
                  <a:lnTo>
                    <a:pt x="407670" y="535851"/>
                  </a:lnTo>
                  <a:lnTo>
                    <a:pt x="401472" y="526643"/>
                  </a:lnTo>
                  <a:lnTo>
                    <a:pt x="392264" y="520446"/>
                  </a:lnTo>
                  <a:lnTo>
                    <a:pt x="381000" y="518160"/>
                  </a:lnTo>
                  <a:lnTo>
                    <a:pt x="369722" y="520446"/>
                  </a:lnTo>
                  <a:lnTo>
                    <a:pt x="360514" y="526643"/>
                  </a:lnTo>
                  <a:lnTo>
                    <a:pt x="354317" y="535851"/>
                  </a:lnTo>
                  <a:lnTo>
                    <a:pt x="352044" y="547116"/>
                  </a:lnTo>
                  <a:lnTo>
                    <a:pt x="354317" y="558393"/>
                  </a:lnTo>
                  <a:lnTo>
                    <a:pt x="360514" y="567601"/>
                  </a:lnTo>
                  <a:lnTo>
                    <a:pt x="369722" y="573798"/>
                  </a:lnTo>
                  <a:lnTo>
                    <a:pt x="381000" y="576072"/>
                  </a:lnTo>
                  <a:lnTo>
                    <a:pt x="392264" y="573798"/>
                  </a:lnTo>
                  <a:lnTo>
                    <a:pt x="401472" y="567601"/>
                  </a:lnTo>
                  <a:lnTo>
                    <a:pt x="407670" y="558393"/>
                  </a:lnTo>
                  <a:lnTo>
                    <a:pt x="409956" y="547116"/>
                  </a:lnTo>
                  <a:close/>
                </a:path>
                <a:path w="9144000" h="641985">
                  <a:moveTo>
                    <a:pt x="790956" y="557022"/>
                  </a:moveTo>
                  <a:lnTo>
                    <a:pt x="788670" y="546036"/>
                  </a:lnTo>
                  <a:lnTo>
                    <a:pt x="782472" y="537070"/>
                  </a:lnTo>
                  <a:lnTo>
                    <a:pt x="773264" y="531037"/>
                  </a:lnTo>
                  <a:lnTo>
                    <a:pt x="762000" y="528828"/>
                  </a:lnTo>
                  <a:lnTo>
                    <a:pt x="750722" y="531037"/>
                  </a:lnTo>
                  <a:lnTo>
                    <a:pt x="741514" y="537070"/>
                  </a:lnTo>
                  <a:lnTo>
                    <a:pt x="735317" y="546036"/>
                  </a:lnTo>
                  <a:lnTo>
                    <a:pt x="733044" y="557022"/>
                  </a:lnTo>
                  <a:lnTo>
                    <a:pt x="735317" y="568020"/>
                  </a:lnTo>
                  <a:lnTo>
                    <a:pt x="741514" y="576986"/>
                  </a:lnTo>
                  <a:lnTo>
                    <a:pt x="750722" y="583018"/>
                  </a:lnTo>
                  <a:lnTo>
                    <a:pt x="762000" y="585216"/>
                  </a:lnTo>
                  <a:lnTo>
                    <a:pt x="773264" y="583018"/>
                  </a:lnTo>
                  <a:lnTo>
                    <a:pt x="782472" y="576986"/>
                  </a:lnTo>
                  <a:lnTo>
                    <a:pt x="788670" y="568020"/>
                  </a:lnTo>
                  <a:lnTo>
                    <a:pt x="790956" y="557022"/>
                  </a:lnTo>
                  <a:close/>
                </a:path>
                <a:path w="9144000" h="641985">
                  <a:moveTo>
                    <a:pt x="1171956" y="485394"/>
                  </a:moveTo>
                  <a:lnTo>
                    <a:pt x="1169670" y="474408"/>
                  </a:lnTo>
                  <a:lnTo>
                    <a:pt x="1163472" y="465442"/>
                  </a:lnTo>
                  <a:lnTo>
                    <a:pt x="1154264" y="459409"/>
                  </a:lnTo>
                  <a:lnTo>
                    <a:pt x="1143000" y="457200"/>
                  </a:lnTo>
                  <a:lnTo>
                    <a:pt x="1131722" y="459409"/>
                  </a:lnTo>
                  <a:lnTo>
                    <a:pt x="1122514" y="465442"/>
                  </a:lnTo>
                  <a:lnTo>
                    <a:pt x="1116317" y="474408"/>
                  </a:lnTo>
                  <a:lnTo>
                    <a:pt x="1114044" y="485394"/>
                  </a:lnTo>
                  <a:lnTo>
                    <a:pt x="1116317" y="496392"/>
                  </a:lnTo>
                  <a:lnTo>
                    <a:pt x="1122514" y="505358"/>
                  </a:lnTo>
                  <a:lnTo>
                    <a:pt x="1131722" y="511390"/>
                  </a:lnTo>
                  <a:lnTo>
                    <a:pt x="1143000" y="513588"/>
                  </a:lnTo>
                  <a:lnTo>
                    <a:pt x="1154264" y="511390"/>
                  </a:lnTo>
                  <a:lnTo>
                    <a:pt x="1163472" y="505358"/>
                  </a:lnTo>
                  <a:lnTo>
                    <a:pt x="1169670" y="496392"/>
                  </a:lnTo>
                  <a:lnTo>
                    <a:pt x="1171956" y="485394"/>
                  </a:lnTo>
                  <a:close/>
                </a:path>
                <a:path w="9144000" h="641985">
                  <a:moveTo>
                    <a:pt x="1552956" y="613410"/>
                  </a:moveTo>
                  <a:lnTo>
                    <a:pt x="1550670" y="602424"/>
                  </a:lnTo>
                  <a:lnTo>
                    <a:pt x="1544472" y="593458"/>
                  </a:lnTo>
                  <a:lnTo>
                    <a:pt x="1535264" y="587425"/>
                  </a:lnTo>
                  <a:lnTo>
                    <a:pt x="1524000" y="585216"/>
                  </a:lnTo>
                  <a:lnTo>
                    <a:pt x="1512722" y="587425"/>
                  </a:lnTo>
                  <a:lnTo>
                    <a:pt x="1503514" y="593458"/>
                  </a:lnTo>
                  <a:lnTo>
                    <a:pt x="1497317" y="602424"/>
                  </a:lnTo>
                  <a:lnTo>
                    <a:pt x="1495044" y="613410"/>
                  </a:lnTo>
                  <a:lnTo>
                    <a:pt x="1497317" y="624408"/>
                  </a:lnTo>
                  <a:lnTo>
                    <a:pt x="1503514" y="633374"/>
                  </a:lnTo>
                  <a:lnTo>
                    <a:pt x="1512722" y="639406"/>
                  </a:lnTo>
                  <a:lnTo>
                    <a:pt x="1524000" y="641604"/>
                  </a:lnTo>
                  <a:lnTo>
                    <a:pt x="1535264" y="639406"/>
                  </a:lnTo>
                  <a:lnTo>
                    <a:pt x="1544472" y="633374"/>
                  </a:lnTo>
                  <a:lnTo>
                    <a:pt x="1550670" y="624408"/>
                  </a:lnTo>
                  <a:lnTo>
                    <a:pt x="1552956" y="613410"/>
                  </a:lnTo>
                  <a:close/>
                </a:path>
                <a:path w="9144000" h="641985">
                  <a:moveTo>
                    <a:pt x="1933956" y="418338"/>
                  </a:moveTo>
                  <a:lnTo>
                    <a:pt x="1931670" y="407352"/>
                  </a:lnTo>
                  <a:lnTo>
                    <a:pt x="1925472" y="398386"/>
                  </a:lnTo>
                  <a:lnTo>
                    <a:pt x="1916264" y="392353"/>
                  </a:lnTo>
                  <a:lnTo>
                    <a:pt x="1905000" y="390144"/>
                  </a:lnTo>
                  <a:lnTo>
                    <a:pt x="1893722" y="392353"/>
                  </a:lnTo>
                  <a:lnTo>
                    <a:pt x="1884514" y="398386"/>
                  </a:lnTo>
                  <a:lnTo>
                    <a:pt x="1878317" y="407352"/>
                  </a:lnTo>
                  <a:lnTo>
                    <a:pt x="1876044" y="418338"/>
                  </a:lnTo>
                  <a:lnTo>
                    <a:pt x="1878317" y="429336"/>
                  </a:lnTo>
                  <a:lnTo>
                    <a:pt x="1884514" y="438302"/>
                  </a:lnTo>
                  <a:lnTo>
                    <a:pt x="1893722" y="444334"/>
                  </a:lnTo>
                  <a:lnTo>
                    <a:pt x="1905000" y="446532"/>
                  </a:lnTo>
                  <a:lnTo>
                    <a:pt x="1916264" y="444334"/>
                  </a:lnTo>
                  <a:lnTo>
                    <a:pt x="1925472" y="438302"/>
                  </a:lnTo>
                  <a:lnTo>
                    <a:pt x="1931670" y="429336"/>
                  </a:lnTo>
                  <a:lnTo>
                    <a:pt x="1933956" y="418338"/>
                  </a:lnTo>
                  <a:close/>
                </a:path>
                <a:path w="9144000" h="641985">
                  <a:moveTo>
                    <a:pt x="2314956" y="413766"/>
                  </a:moveTo>
                  <a:lnTo>
                    <a:pt x="2312670" y="402780"/>
                  </a:lnTo>
                  <a:lnTo>
                    <a:pt x="2306472" y="393814"/>
                  </a:lnTo>
                  <a:lnTo>
                    <a:pt x="2297265" y="387781"/>
                  </a:lnTo>
                  <a:lnTo>
                    <a:pt x="2286000" y="385572"/>
                  </a:lnTo>
                  <a:lnTo>
                    <a:pt x="2274722" y="387781"/>
                  </a:lnTo>
                  <a:lnTo>
                    <a:pt x="2265515" y="393814"/>
                  </a:lnTo>
                  <a:lnTo>
                    <a:pt x="2259317" y="402780"/>
                  </a:lnTo>
                  <a:lnTo>
                    <a:pt x="2257044" y="413766"/>
                  </a:lnTo>
                  <a:lnTo>
                    <a:pt x="2259317" y="424764"/>
                  </a:lnTo>
                  <a:lnTo>
                    <a:pt x="2265515" y="433730"/>
                  </a:lnTo>
                  <a:lnTo>
                    <a:pt x="2274722" y="439762"/>
                  </a:lnTo>
                  <a:lnTo>
                    <a:pt x="2286000" y="441960"/>
                  </a:lnTo>
                  <a:lnTo>
                    <a:pt x="2297265" y="439762"/>
                  </a:lnTo>
                  <a:lnTo>
                    <a:pt x="2306472" y="433730"/>
                  </a:lnTo>
                  <a:lnTo>
                    <a:pt x="2312670" y="424764"/>
                  </a:lnTo>
                  <a:lnTo>
                    <a:pt x="2314956" y="413766"/>
                  </a:lnTo>
                  <a:close/>
                </a:path>
                <a:path w="9144000" h="641985">
                  <a:moveTo>
                    <a:pt x="2695956" y="132588"/>
                  </a:moveTo>
                  <a:lnTo>
                    <a:pt x="2693670" y="121323"/>
                  </a:lnTo>
                  <a:lnTo>
                    <a:pt x="2687472" y="112115"/>
                  </a:lnTo>
                  <a:lnTo>
                    <a:pt x="2678265" y="105918"/>
                  </a:lnTo>
                  <a:lnTo>
                    <a:pt x="2667000" y="103632"/>
                  </a:lnTo>
                  <a:lnTo>
                    <a:pt x="2655722" y="105918"/>
                  </a:lnTo>
                  <a:lnTo>
                    <a:pt x="2646515" y="112115"/>
                  </a:lnTo>
                  <a:lnTo>
                    <a:pt x="2640317" y="121323"/>
                  </a:lnTo>
                  <a:lnTo>
                    <a:pt x="2638044" y="132588"/>
                  </a:lnTo>
                  <a:lnTo>
                    <a:pt x="2640317" y="143865"/>
                  </a:lnTo>
                  <a:lnTo>
                    <a:pt x="2646515" y="153073"/>
                  </a:lnTo>
                  <a:lnTo>
                    <a:pt x="2655722" y="159270"/>
                  </a:lnTo>
                  <a:lnTo>
                    <a:pt x="2667000" y="161544"/>
                  </a:lnTo>
                  <a:lnTo>
                    <a:pt x="2678265" y="159270"/>
                  </a:lnTo>
                  <a:lnTo>
                    <a:pt x="2687472" y="153073"/>
                  </a:lnTo>
                  <a:lnTo>
                    <a:pt x="2693670" y="143865"/>
                  </a:lnTo>
                  <a:lnTo>
                    <a:pt x="2695956" y="132588"/>
                  </a:lnTo>
                  <a:close/>
                </a:path>
                <a:path w="9144000" h="641985">
                  <a:moveTo>
                    <a:pt x="3076956" y="199644"/>
                  </a:moveTo>
                  <a:lnTo>
                    <a:pt x="3074670" y="188379"/>
                  </a:lnTo>
                  <a:lnTo>
                    <a:pt x="3068472" y="179171"/>
                  </a:lnTo>
                  <a:lnTo>
                    <a:pt x="3059265" y="172974"/>
                  </a:lnTo>
                  <a:lnTo>
                    <a:pt x="3048000" y="170688"/>
                  </a:lnTo>
                  <a:lnTo>
                    <a:pt x="3036722" y="172974"/>
                  </a:lnTo>
                  <a:lnTo>
                    <a:pt x="3027515" y="179171"/>
                  </a:lnTo>
                  <a:lnTo>
                    <a:pt x="3021317" y="188379"/>
                  </a:lnTo>
                  <a:lnTo>
                    <a:pt x="3019044" y="199644"/>
                  </a:lnTo>
                  <a:lnTo>
                    <a:pt x="3021317" y="210921"/>
                  </a:lnTo>
                  <a:lnTo>
                    <a:pt x="3027515" y="220129"/>
                  </a:lnTo>
                  <a:lnTo>
                    <a:pt x="3036722" y="226326"/>
                  </a:lnTo>
                  <a:lnTo>
                    <a:pt x="3048000" y="228600"/>
                  </a:lnTo>
                  <a:lnTo>
                    <a:pt x="3059265" y="226326"/>
                  </a:lnTo>
                  <a:lnTo>
                    <a:pt x="3068472" y="220129"/>
                  </a:lnTo>
                  <a:lnTo>
                    <a:pt x="3074670" y="210921"/>
                  </a:lnTo>
                  <a:lnTo>
                    <a:pt x="3076956" y="199644"/>
                  </a:lnTo>
                  <a:close/>
                </a:path>
                <a:path w="9144000" h="641985">
                  <a:moveTo>
                    <a:pt x="3457956" y="199644"/>
                  </a:moveTo>
                  <a:lnTo>
                    <a:pt x="3455670" y="188379"/>
                  </a:lnTo>
                  <a:lnTo>
                    <a:pt x="3449472" y="179171"/>
                  </a:lnTo>
                  <a:lnTo>
                    <a:pt x="3440265" y="172974"/>
                  </a:lnTo>
                  <a:lnTo>
                    <a:pt x="3429000" y="170688"/>
                  </a:lnTo>
                  <a:lnTo>
                    <a:pt x="3417722" y="172974"/>
                  </a:lnTo>
                  <a:lnTo>
                    <a:pt x="3408515" y="179171"/>
                  </a:lnTo>
                  <a:lnTo>
                    <a:pt x="3402317" y="188379"/>
                  </a:lnTo>
                  <a:lnTo>
                    <a:pt x="3400044" y="199644"/>
                  </a:lnTo>
                  <a:lnTo>
                    <a:pt x="3402317" y="210921"/>
                  </a:lnTo>
                  <a:lnTo>
                    <a:pt x="3408515" y="220129"/>
                  </a:lnTo>
                  <a:lnTo>
                    <a:pt x="3417722" y="226326"/>
                  </a:lnTo>
                  <a:lnTo>
                    <a:pt x="3429000" y="228600"/>
                  </a:lnTo>
                  <a:lnTo>
                    <a:pt x="3440265" y="226326"/>
                  </a:lnTo>
                  <a:lnTo>
                    <a:pt x="3449472" y="220129"/>
                  </a:lnTo>
                  <a:lnTo>
                    <a:pt x="3455670" y="210921"/>
                  </a:lnTo>
                  <a:lnTo>
                    <a:pt x="3457956" y="199644"/>
                  </a:lnTo>
                  <a:close/>
                </a:path>
                <a:path w="9144000" h="641985">
                  <a:moveTo>
                    <a:pt x="3838956" y="532638"/>
                  </a:moveTo>
                  <a:lnTo>
                    <a:pt x="3836670" y="521652"/>
                  </a:lnTo>
                  <a:lnTo>
                    <a:pt x="3830472" y="512686"/>
                  </a:lnTo>
                  <a:lnTo>
                    <a:pt x="3821265" y="506653"/>
                  </a:lnTo>
                  <a:lnTo>
                    <a:pt x="3810000" y="504444"/>
                  </a:lnTo>
                  <a:lnTo>
                    <a:pt x="3798722" y="506653"/>
                  </a:lnTo>
                  <a:lnTo>
                    <a:pt x="3789515" y="512686"/>
                  </a:lnTo>
                  <a:lnTo>
                    <a:pt x="3783317" y="521652"/>
                  </a:lnTo>
                  <a:lnTo>
                    <a:pt x="3781044" y="532638"/>
                  </a:lnTo>
                  <a:lnTo>
                    <a:pt x="3783317" y="543636"/>
                  </a:lnTo>
                  <a:lnTo>
                    <a:pt x="3789515" y="552602"/>
                  </a:lnTo>
                  <a:lnTo>
                    <a:pt x="3798722" y="558634"/>
                  </a:lnTo>
                  <a:lnTo>
                    <a:pt x="3810000" y="560832"/>
                  </a:lnTo>
                  <a:lnTo>
                    <a:pt x="3821265" y="558634"/>
                  </a:lnTo>
                  <a:lnTo>
                    <a:pt x="3830472" y="552602"/>
                  </a:lnTo>
                  <a:lnTo>
                    <a:pt x="3836670" y="543636"/>
                  </a:lnTo>
                  <a:lnTo>
                    <a:pt x="3838956" y="532638"/>
                  </a:lnTo>
                  <a:close/>
                </a:path>
                <a:path w="9144000" h="641985">
                  <a:moveTo>
                    <a:pt x="4219956" y="532638"/>
                  </a:moveTo>
                  <a:lnTo>
                    <a:pt x="4217670" y="521652"/>
                  </a:lnTo>
                  <a:lnTo>
                    <a:pt x="4211472" y="512686"/>
                  </a:lnTo>
                  <a:lnTo>
                    <a:pt x="4202265" y="506653"/>
                  </a:lnTo>
                  <a:lnTo>
                    <a:pt x="4191000" y="504444"/>
                  </a:lnTo>
                  <a:lnTo>
                    <a:pt x="4179722" y="506653"/>
                  </a:lnTo>
                  <a:lnTo>
                    <a:pt x="4170515" y="512686"/>
                  </a:lnTo>
                  <a:lnTo>
                    <a:pt x="4164317" y="521652"/>
                  </a:lnTo>
                  <a:lnTo>
                    <a:pt x="4162044" y="532638"/>
                  </a:lnTo>
                  <a:lnTo>
                    <a:pt x="4164317" y="543636"/>
                  </a:lnTo>
                  <a:lnTo>
                    <a:pt x="4170515" y="552602"/>
                  </a:lnTo>
                  <a:lnTo>
                    <a:pt x="4179722" y="558634"/>
                  </a:lnTo>
                  <a:lnTo>
                    <a:pt x="4191000" y="560832"/>
                  </a:lnTo>
                  <a:lnTo>
                    <a:pt x="4202265" y="558634"/>
                  </a:lnTo>
                  <a:lnTo>
                    <a:pt x="4211472" y="552602"/>
                  </a:lnTo>
                  <a:lnTo>
                    <a:pt x="4217670" y="543636"/>
                  </a:lnTo>
                  <a:lnTo>
                    <a:pt x="4219956" y="532638"/>
                  </a:lnTo>
                  <a:close/>
                </a:path>
                <a:path w="9144000" h="641985">
                  <a:moveTo>
                    <a:pt x="4600956" y="252222"/>
                  </a:moveTo>
                  <a:lnTo>
                    <a:pt x="4598670" y="241236"/>
                  </a:lnTo>
                  <a:lnTo>
                    <a:pt x="4592472" y="232270"/>
                  </a:lnTo>
                  <a:lnTo>
                    <a:pt x="4583265" y="226237"/>
                  </a:lnTo>
                  <a:lnTo>
                    <a:pt x="4572000" y="224028"/>
                  </a:lnTo>
                  <a:lnTo>
                    <a:pt x="4560722" y="226237"/>
                  </a:lnTo>
                  <a:lnTo>
                    <a:pt x="4551515" y="232270"/>
                  </a:lnTo>
                  <a:lnTo>
                    <a:pt x="4545317" y="241236"/>
                  </a:lnTo>
                  <a:lnTo>
                    <a:pt x="4543044" y="252222"/>
                  </a:lnTo>
                  <a:lnTo>
                    <a:pt x="4545317" y="263220"/>
                  </a:lnTo>
                  <a:lnTo>
                    <a:pt x="4551515" y="272186"/>
                  </a:lnTo>
                  <a:lnTo>
                    <a:pt x="4560722" y="278218"/>
                  </a:lnTo>
                  <a:lnTo>
                    <a:pt x="4572000" y="280416"/>
                  </a:lnTo>
                  <a:lnTo>
                    <a:pt x="4583265" y="278218"/>
                  </a:lnTo>
                  <a:lnTo>
                    <a:pt x="4592472" y="272186"/>
                  </a:lnTo>
                  <a:lnTo>
                    <a:pt x="4598670" y="263220"/>
                  </a:lnTo>
                  <a:lnTo>
                    <a:pt x="4600956" y="252222"/>
                  </a:lnTo>
                  <a:close/>
                </a:path>
                <a:path w="9144000" h="641985">
                  <a:moveTo>
                    <a:pt x="4981956" y="128016"/>
                  </a:moveTo>
                  <a:lnTo>
                    <a:pt x="4979670" y="116751"/>
                  </a:lnTo>
                  <a:lnTo>
                    <a:pt x="4973472" y="107543"/>
                  </a:lnTo>
                  <a:lnTo>
                    <a:pt x="4964265" y="101346"/>
                  </a:lnTo>
                  <a:lnTo>
                    <a:pt x="4953000" y="99060"/>
                  </a:lnTo>
                  <a:lnTo>
                    <a:pt x="4941722" y="101346"/>
                  </a:lnTo>
                  <a:lnTo>
                    <a:pt x="4932515" y="107543"/>
                  </a:lnTo>
                  <a:lnTo>
                    <a:pt x="4926317" y="116751"/>
                  </a:lnTo>
                  <a:lnTo>
                    <a:pt x="4924044" y="128016"/>
                  </a:lnTo>
                  <a:lnTo>
                    <a:pt x="4926317" y="139293"/>
                  </a:lnTo>
                  <a:lnTo>
                    <a:pt x="4932515" y="148501"/>
                  </a:lnTo>
                  <a:lnTo>
                    <a:pt x="4941722" y="154698"/>
                  </a:lnTo>
                  <a:lnTo>
                    <a:pt x="4953000" y="156972"/>
                  </a:lnTo>
                  <a:lnTo>
                    <a:pt x="4964265" y="154698"/>
                  </a:lnTo>
                  <a:lnTo>
                    <a:pt x="4973472" y="148501"/>
                  </a:lnTo>
                  <a:lnTo>
                    <a:pt x="4979670" y="139293"/>
                  </a:lnTo>
                  <a:lnTo>
                    <a:pt x="4981956" y="128016"/>
                  </a:lnTo>
                  <a:close/>
                </a:path>
                <a:path w="9144000" h="641985">
                  <a:moveTo>
                    <a:pt x="5362956" y="356616"/>
                  </a:moveTo>
                  <a:lnTo>
                    <a:pt x="5360670" y="345351"/>
                  </a:lnTo>
                  <a:lnTo>
                    <a:pt x="5354472" y="336143"/>
                  </a:lnTo>
                  <a:lnTo>
                    <a:pt x="5345265" y="329946"/>
                  </a:lnTo>
                  <a:lnTo>
                    <a:pt x="5334000" y="327660"/>
                  </a:lnTo>
                  <a:lnTo>
                    <a:pt x="5322722" y="329946"/>
                  </a:lnTo>
                  <a:lnTo>
                    <a:pt x="5313515" y="336143"/>
                  </a:lnTo>
                  <a:lnTo>
                    <a:pt x="5307317" y="345351"/>
                  </a:lnTo>
                  <a:lnTo>
                    <a:pt x="5305044" y="356616"/>
                  </a:lnTo>
                  <a:lnTo>
                    <a:pt x="5307317" y="367893"/>
                  </a:lnTo>
                  <a:lnTo>
                    <a:pt x="5313515" y="377101"/>
                  </a:lnTo>
                  <a:lnTo>
                    <a:pt x="5322722" y="383298"/>
                  </a:lnTo>
                  <a:lnTo>
                    <a:pt x="5334000" y="385572"/>
                  </a:lnTo>
                  <a:lnTo>
                    <a:pt x="5345265" y="383298"/>
                  </a:lnTo>
                  <a:lnTo>
                    <a:pt x="5354472" y="377101"/>
                  </a:lnTo>
                  <a:lnTo>
                    <a:pt x="5360670" y="367893"/>
                  </a:lnTo>
                  <a:lnTo>
                    <a:pt x="5362956" y="356616"/>
                  </a:lnTo>
                  <a:close/>
                </a:path>
                <a:path w="9144000" h="641985">
                  <a:moveTo>
                    <a:pt x="5743956" y="356616"/>
                  </a:moveTo>
                  <a:lnTo>
                    <a:pt x="5741670" y="345351"/>
                  </a:lnTo>
                  <a:lnTo>
                    <a:pt x="5735472" y="336143"/>
                  </a:lnTo>
                  <a:lnTo>
                    <a:pt x="5726265" y="329946"/>
                  </a:lnTo>
                  <a:lnTo>
                    <a:pt x="5715000" y="327660"/>
                  </a:lnTo>
                  <a:lnTo>
                    <a:pt x="5703722" y="329946"/>
                  </a:lnTo>
                  <a:lnTo>
                    <a:pt x="5694515" y="336143"/>
                  </a:lnTo>
                  <a:lnTo>
                    <a:pt x="5688317" y="345351"/>
                  </a:lnTo>
                  <a:lnTo>
                    <a:pt x="5686044" y="356616"/>
                  </a:lnTo>
                  <a:lnTo>
                    <a:pt x="5688317" y="367893"/>
                  </a:lnTo>
                  <a:lnTo>
                    <a:pt x="5694515" y="377101"/>
                  </a:lnTo>
                  <a:lnTo>
                    <a:pt x="5703722" y="383298"/>
                  </a:lnTo>
                  <a:lnTo>
                    <a:pt x="5715000" y="385572"/>
                  </a:lnTo>
                  <a:lnTo>
                    <a:pt x="5726265" y="383298"/>
                  </a:lnTo>
                  <a:lnTo>
                    <a:pt x="5735472" y="377101"/>
                  </a:lnTo>
                  <a:lnTo>
                    <a:pt x="5741670" y="367893"/>
                  </a:lnTo>
                  <a:lnTo>
                    <a:pt x="5743956" y="356616"/>
                  </a:lnTo>
                  <a:close/>
                </a:path>
                <a:path w="9144000" h="641985">
                  <a:moveTo>
                    <a:pt x="6124956" y="432816"/>
                  </a:moveTo>
                  <a:lnTo>
                    <a:pt x="6122670" y="421551"/>
                  </a:lnTo>
                  <a:lnTo>
                    <a:pt x="6116472" y="412343"/>
                  </a:lnTo>
                  <a:lnTo>
                    <a:pt x="6107265" y="406146"/>
                  </a:lnTo>
                  <a:lnTo>
                    <a:pt x="6096000" y="403860"/>
                  </a:lnTo>
                  <a:lnTo>
                    <a:pt x="6084722" y="406146"/>
                  </a:lnTo>
                  <a:lnTo>
                    <a:pt x="6075515" y="412343"/>
                  </a:lnTo>
                  <a:lnTo>
                    <a:pt x="6069317" y="421551"/>
                  </a:lnTo>
                  <a:lnTo>
                    <a:pt x="6067044" y="432816"/>
                  </a:lnTo>
                  <a:lnTo>
                    <a:pt x="6069317" y="444093"/>
                  </a:lnTo>
                  <a:lnTo>
                    <a:pt x="6075515" y="453301"/>
                  </a:lnTo>
                  <a:lnTo>
                    <a:pt x="6084722" y="459498"/>
                  </a:lnTo>
                  <a:lnTo>
                    <a:pt x="6096000" y="461772"/>
                  </a:lnTo>
                  <a:lnTo>
                    <a:pt x="6107265" y="459498"/>
                  </a:lnTo>
                  <a:lnTo>
                    <a:pt x="6116472" y="453301"/>
                  </a:lnTo>
                  <a:lnTo>
                    <a:pt x="6122670" y="444093"/>
                  </a:lnTo>
                  <a:lnTo>
                    <a:pt x="6124956" y="432816"/>
                  </a:lnTo>
                  <a:close/>
                </a:path>
                <a:path w="9144000" h="641985">
                  <a:moveTo>
                    <a:pt x="6505956" y="313944"/>
                  </a:moveTo>
                  <a:lnTo>
                    <a:pt x="6503670" y="302679"/>
                  </a:lnTo>
                  <a:lnTo>
                    <a:pt x="6497472" y="293471"/>
                  </a:lnTo>
                  <a:lnTo>
                    <a:pt x="6488265" y="287274"/>
                  </a:lnTo>
                  <a:lnTo>
                    <a:pt x="6477000" y="284988"/>
                  </a:lnTo>
                  <a:lnTo>
                    <a:pt x="6465722" y="287274"/>
                  </a:lnTo>
                  <a:lnTo>
                    <a:pt x="6456515" y="293471"/>
                  </a:lnTo>
                  <a:lnTo>
                    <a:pt x="6450317" y="302679"/>
                  </a:lnTo>
                  <a:lnTo>
                    <a:pt x="6448044" y="313944"/>
                  </a:lnTo>
                  <a:lnTo>
                    <a:pt x="6450317" y="325221"/>
                  </a:lnTo>
                  <a:lnTo>
                    <a:pt x="6456515" y="334429"/>
                  </a:lnTo>
                  <a:lnTo>
                    <a:pt x="6465722" y="340626"/>
                  </a:lnTo>
                  <a:lnTo>
                    <a:pt x="6477000" y="342900"/>
                  </a:lnTo>
                  <a:lnTo>
                    <a:pt x="6488265" y="340626"/>
                  </a:lnTo>
                  <a:lnTo>
                    <a:pt x="6497472" y="334429"/>
                  </a:lnTo>
                  <a:lnTo>
                    <a:pt x="6503670" y="325221"/>
                  </a:lnTo>
                  <a:lnTo>
                    <a:pt x="6505956" y="313944"/>
                  </a:lnTo>
                  <a:close/>
                </a:path>
                <a:path w="9144000" h="641985">
                  <a:moveTo>
                    <a:pt x="6886956" y="608838"/>
                  </a:moveTo>
                  <a:lnTo>
                    <a:pt x="6884670" y="597852"/>
                  </a:lnTo>
                  <a:lnTo>
                    <a:pt x="6878472" y="588886"/>
                  </a:lnTo>
                  <a:lnTo>
                    <a:pt x="6869265" y="582853"/>
                  </a:lnTo>
                  <a:lnTo>
                    <a:pt x="6858000" y="580644"/>
                  </a:lnTo>
                  <a:lnTo>
                    <a:pt x="6846722" y="582853"/>
                  </a:lnTo>
                  <a:lnTo>
                    <a:pt x="6837515" y="588886"/>
                  </a:lnTo>
                  <a:lnTo>
                    <a:pt x="6831317" y="597852"/>
                  </a:lnTo>
                  <a:lnTo>
                    <a:pt x="6829044" y="608838"/>
                  </a:lnTo>
                  <a:lnTo>
                    <a:pt x="6831317" y="619836"/>
                  </a:lnTo>
                  <a:lnTo>
                    <a:pt x="6837515" y="628802"/>
                  </a:lnTo>
                  <a:lnTo>
                    <a:pt x="6846722" y="634834"/>
                  </a:lnTo>
                  <a:lnTo>
                    <a:pt x="6858000" y="637032"/>
                  </a:lnTo>
                  <a:lnTo>
                    <a:pt x="6869265" y="634834"/>
                  </a:lnTo>
                  <a:lnTo>
                    <a:pt x="6878472" y="628802"/>
                  </a:lnTo>
                  <a:lnTo>
                    <a:pt x="6884670" y="619836"/>
                  </a:lnTo>
                  <a:lnTo>
                    <a:pt x="6886956" y="608838"/>
                  </a:lnTo>
                  <a:close/>
                </a:path>
                <a:path w="9144000" h="641985">
                  <a:moveTo>
                    <a:pt x="7267956" y="608838"/>
                  </a:moveTo>
                  <a:lnTo>
                    <a:pt x="7265670" y="597852"/>
                  </a:lnTo>
                  <a:lnTo>
                    <a:pt x="7259472" y="588886"/>
                  </a:lnTo>
                  <a:lnTo>
                    <a:pt x="7250265" y="582853"/>
                  </a:lnTo>
                  <a:lnTo>
                    <a:pt x="7239000" y="580644"/>
                  </a:lnTo>
                  <a:lnTo>
                    <a:pt x="7227722" y="582853"/>
                  </a:lnTo>
                  <a:lnTo>
                    <a:pt x="7218515" y="588886"/>
                  </a:lnTo>
                  <a:lnTo>
                    <a:pt x="7212317" y="597852"/>
                  </a:lnTo>
                  <a:lnTo>
                    <a:pt x="7210044" y="608838"/>
                  </a:lnTo>
                  <a:lnTo>
                    <a:pt x="7212317" y="619836"/>
                  </a:lnTo>
                  <a:lnTo>
                    <a:pt x="7218515" y="628802"/>
                  </a:lnTo>
                  <a:lnTo>
                    <a:pt x="7227722" y="634834"/>
                  </a:lnTo>
                  <a:lnTo>
                    <a:pt x="7239000" y="637032"/>
                  </a:lnTo>
                  <a:lnTo>
                    <a:pt x="7250265" y="634834"/>
                  </a:lnTo>
                  <a:lnTo>
                    <a:pt x="7259472" y="628802"/>
                  </a:lnTo>
                  <a:lnTo>
                    <a:pt x="7265670" y="619836"/>
                  </a:lnTo>
                  <a:lnTo>
                    <a:pt x="7267956" y="608838"/>
                  </a:lnTo>
                  <a:close/>
                </a:path>
                <a:path w="9144000" h="641985">
                  <a:moveTo>
                    <a:pt x="7648956" y="28194"/>
                  </a:moveTo>
                  <a:lnTo>
                    <a:pt x="7646670" y="17208"/>
                  </a:lnTo>
                  <a:lnTo>
                    <a:pt x="7640472" y="8242"/>
                  </a:lnTo>
                  <a:lnTo>
                    <a:pt x="7631265" y="2209"/>
                  </a:lnTo>
                  <a:lnTo>
                    <a:pt x="7620000" y="0"/>
                  </a:lnTo>
                  <a:lnTo>
                    <a:pt x="7608722" y="2209"/>
                  </a:lnTo>
                  <a:lnTo>
                    <a:pt x="7599515" y="8242"/>
                  </a:lnTo>
                  <a:lnTo>
                    <a:pt x="7593317" y="17208"/>
                  </a:lnTo>
                  <a:lnTo>
                    <a:pt x="7591044" y="28194"/>
                  </a:lnTo>
                  <a:lnTo>
                    <a:pt x="7593317" y="39192"/>
                  </a:lnTo>
                  <a:lnTo>
                    <a:pt x="7599515" y="48158"/>
                  </a:lnTo>
                  <a:lnTo>
                    <a:pt x="7608722" y="54190"/>
                  </a:lnTo>
                  <a:lnTo>
                    <a:pt x="7620000" y="56388"/>
                  </a:lnTo>
                  <a:lnTo>
                    <a:pt x="7631265" y="54190"/>
                  </a:lnTo>
                  <a:lnTo>
                    <a:pt x="7640472" y="48158"/>
                  </a:lnTo>
                  <a:lnTo>
                    <a:pt x="7646670" y="39192"/>
                  </a:lnTo>
                  <a:lnTo>
                    <a:pt x="7648956" y="28194"/>
                  </a:lnTo>
                  <a:close/>
                </a:path>
                <a:path w="9144000" h="641985">
                  <a:moveTo>
                    <a:pt x="8029956" y="142494"/>
                  </a:moveTo>
                  <a:lnTo>
                    <a:pt x="8027670" y="131508"/>
                  </a:lnTo>
                  <a:lnTo>
                    <a:pt x="8021472" y="122542"/>
                  </a:lnTo>
                  <a:lnTo>
                    <a:pt x="8012265" y="116509"/>
                  </a:lnTo>
                  <a:lnTo>
                    <a:pt x="8001000" y="114300"/>
                  </a:lnTo>
                  <a:lnTo>
                    <a:pt x="7989722" y="116509"/>
                  </a:lnTo>
                  <a:lnTo>
                    <a:pt x="7980515" y="122542"/>
                  </a:lnTo>
                  <a:lnTo>
                    <a:pt x="7974317" y="131508"/>
                  </a:lnTo>
                  <a:lnTo>
                    <a:pt x="7972044" y="142494"/>
                  </a:lnTo>
                  <a:lnTo>
                    <a:pt x="7974317" y="153492"/>
                  </a:lnTo>
                  <a:lnTo>
                    <a:pt x="7980515" y="162458"/>
                  </a:lnTo>
                  <a:lnTo>
                    <a:pt x="7989722" y="168490"/>
                  </a:lnTo>
                  <a:lnTo>
                    <a:pt x="8001000" y="170688"/>
                  </a:lnTo>
                  <a:lnTo>
                    <a:pt x="8012265" y="168490"/>
                  </a:lnTo>
                  <a:lnTo>
                    <a:pt x="8021472" y="162458"/>
                  </a:lnTo>
                  <a:lnTo>
                    <a:pt x="8027670" y="153492"/>
                  </a:lnTo>
                  <a:lnTo>
                    <a:pt x="8029956" y="142494"/>
                  </a:lnTo>
                  <a:close/>
                </a:path>
                <a:path w="9144000" h="641985">
                  <a:moveTo>
                    <a:pt x="8410956" y="142494"/>
                  </a:moveTo>
                  <a:lnTo>
                    <a:pt x="8408670" y="131508"/>
                  </a:lnTo>
                  <a:lnTo>
                    <a:pt x="8402472" y="122542"/>
                  </a:lnTo>
                  <a:lnTo>
                    <a:pt x="8393265" y="116509"/>
                  </a:lnTo>
                  <a:lnTo>
                    <a:pt x="8382000" y="114300"/>
                  </a:lnTo>
                  <a:lnTo>
                    <a:pt x="8370722" y="116509"/>
                  </a:lnTo>
                  <a:lnTo>
                    <a:pt x="8361515" y="122542"/>
                  </a:lnTo>
                  <a:lnTo>
                    <a:pt x="8355317" y="131508"/>
                  </a:lnTo>
                  <a:lnTo>
                    <a:pt x="8353044" y="142494"/>
                  </a:lnTo>
                  <a:lnTo>
                    <a:pt x="8355317" y="153492"/>
                  </a:lnTo>
                  <a:lnTo>
                    <a:pt x="8361515" y="162458"/>
                  </a:lnTo>
                  <a:lnTo>
                    <a:pt x="8370722" y="168490"/>
                  </a:lnTo>
                  <a:lnTo>
                    <a:pt x="8382000" y="170688"/>
                  </a:lnTo>
                  <a:lnTo>
                    <a:pt x="8393265" y="168490"/>
                  </a:lnTo>
                  <a:lnTo>
                    <a:pt x="8402472" y="162458"/>
                  </a:lnTo>
                  <a:lnTo>
                    <a:pt x="8408670" y="153492"/>
                  </a:lnTo>
                  <a:lnTo>
                    <a:pt x="8410956" y="142494"/>
                  </a:lnTo>
                  <a:close/>
                </a:path>
                <a:path w="9144000" h="641985">
                  <a:moveTo>
                    <a:pt x="8791956" y="142494"/>
                  </a:moveTo>
                  <a:lnTo>
                    <a:pt x="8789670" y="131508"/>
                  </a:lnTo>
                  <a:lnTo>
                    <a:pt x="8783472" y="122542"/>
                  </a:lnTo>
                  <a:lnTo>
                    <a:pt x="8774265" y="116509"/>
                  </a:lnTo>
                  <a:lnTo>
                    <a:pt x="8763000" y="114300"/>
                  </a:lnTo>
                  <a:lnTo>
                    <a:pt x="8751722" y="116509"/>
                  </a:lnTo>
                  <a:lnTo>
                    <a:pt x="8742515" y="122542"/>
                  </a:lnTo>
                  <a:lnTo>
                    <a:pt x="8736317" y="131508"/>
                  </a:lnTo>
                  <a:lnTo>
                    <a:pt x="8734044" y="142494"/>
                  </a:lnTo>
                  <a:lnTo>
                    <a:pt x="8736317" y="153492"/>
                  </a:lnTo>
                  <a:lnTo>
                    <a:pt x="8742515" y="162458"/>
                  </a:lnTo>
                  <a:lnTo>
                    <a:pt x="8751722" y="168490"/>
                  </a:lnTo>
                  <a:lnTo>
                    <a:pt x="8763000" y="170688"/>
                  </a:lnTo>
                  <a:lnTo>
                    <a:pt x="8774265" y="168490"/>
                  </a:lnTo>
                  <a:lnTo>
                    <a:pt x="8783472" y="162458"/>
                  </a:lnTo>
                  <a:lnTo>
                    <a:pt x="8789670" y="153492"/>
                  </a:lnTo>
                  <a:lnTo>
                    <a:pt x="8791956" y="142494"/>
                  </a:lnTo>
                  <a:close/>
                </a:path>
                <a:path w="9144000" h="641985">
                  <a:moveTo>
                    <a:pt x="9144000" y="428231"/>
                  </a:moveTo>
                  <a:lnTo>
                    <a:pt x="9138514" y="431914"/>
                  </a:lnTo>
                  <a:lnTo>
                    <a:pt x="9132481" y="440880"/>
                  </a:lnTo>
                  <a:lnTo>
                    <a:pt x="9130284" y="451866"/>
                  </a:lnTo>
                  <a:lnTo>
                    <a:pt x="9132481" y="462864"/>
                  </a:lnTo>
                  <a:lnTo>
                    <a:pt x="9138514" y="471830"/>
                  </a:lnTo>
                  <a:lnTo>
                    <a:pt x="9144000" y="475513"/>
                  </a:lnTo>
                  <a:lnTo>
                    <a:pt x="9144000" y="428231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C5517301-0B37-4DE4-9C7A-397DFD09F969}"/>
                </a:ext>
              </a:extLst>
            </p:cNvPr>
            <p:cNvSpPr/>
            <p:nvPr/>
          </p:nvSpPr>
          <p:spPr>
            <a:xfrm>
              <a:off x="1085088" y="2077211"/>
              <a:ext cx="3926204" cy="471170"/>
            </a:xfrm>
            <a:custGeom>
              <a:avLst/>
              <a:gdLst/>
              <a:ahLst/>
              <a:cxnLst/>
              <a:rect l="l" t="t" r="r" b="b"/>
              <a:pathLst>
                <a:path w="3926204" h="471169">
                  <a:moveTo>
                    <a:pt x="1905000" y="128015"/>
                  </a:moveTo>
                  <a:lnTo>
                    <a:pt x="1909548" y="105465"/>
                  </a:lnTo>
                  <a:lnTo>
                    <a:pt x="1921954" y="87058"/>
                  </a:lnTo>
                  <a:lnTo>
                    <a:pt x="1940361" y="74652"/>
                  </a:lnTo>
                  <a:lnTo>
                    <a:pt x="1962912" y="70104"/>
                  </a:lnTo>
                  <a:lnTo>
                    <a:pt x="1985462" y="74652"/>
                  </a:lnTo>
                  <a:lnTo>
                    <a:pt x="2003869" y="87058"/>
                  </a:lnTo>
                  <a:lnTo>
                    <a:pt x="2016275" y="105465"/>
                  </a:lnTo>
                  <a:lnTo>
                    <a:pt x="2020824" y="128015"/>
                  </a:lnTo>
                  <a:lnTo>
                    <a:pt x="2016275" y="150566"/>
                  </a:lnTo>
                  <a:lnTo>
                    <a:pt x="2003869" y="168973"/>
                  </a:lnTo>
                  <a:lnTo>
                    <a:pt x="1985462" y="181379"/>
                  </a:lnTo>
                  <a:lnTo>
                    <a:pt x="1962912" y="185927"/>
                  </a:lnTo>
                  <a:lnTo>
                    <a:pt x="1940361" y="181379"/>
                  </a:lnTo>
                  <a:lnTo>
                    <a:pt x="1921954" y="168973"/>
                  </a:lnTo>
                  <a:lnTo>
                    <a:pt x="1909548" y="150566"/>
                  </a:lnTo>
                  <a:lnTo>
                    <a:pt x="1905000" y="128015"/>
                  </a:lnTo>
                  <a:close/>
                </a:path>
                <a:path w="3926204" h="471169">
                  <a:moveTo>
                    <a:pt x="0" y="413765"/>
                  </a:moveTo>
                  <a:lnTo>
                    <a:pt x="4551" y="391495"/>
                  </a:lnTo>
                  <a:lnTo>
                    <a:pt x="16964" y="373332"/>
                  </a:lnTo>
                  <a:lnTo>
                    <a:pt x="35372" y="361098"/>
                  </a:lnTo>
                  <a:lnTo>
                    <a:pt x="57912" y="356615"/>
                  </a:lnTo>
                  <a:lnTo>
                    <a:pt x="80451" y="361098"/>
                  </a:lnTo>
                  <a:lnTo>
                    <a:pt x="98859" y="373332"/>
                  </a:lnTo>
                  <a:lnTo>
                    <a:pt x="111272" y="391495"/>
                  </a:lnTo>
                  <a:lnTo>
                    <a:pt x="115824" y="413765"/>
                  </a:lnTo>
                  <a:lnTo>
                    <a:pt x="111272" y="436036"/>
                  </a:lnTo>
                  <a:lnTo>
                    <a:pt x="98859" y="454199"/>
                  </a:lnTo>
                  <a:lnTo>
                    <a:pt x="80451" y="466433"/>
                  </a:lnTo>
                  <a:lnTo>
                    <a:pt x="57912" y="470915"/>
                  </a:lnTo>
                  <a:lnTo>
                    <a:pt x="35372" y="466433"/>
                  </a:lnTo>
                  <a:lnTo>
                    <a:pt x="16964" y="454199"/>
                  </a:lnTo>
                  <a:lnTo>
                    <a:pt x="4551" y="436036"/>
                  </a:lnTo>
                  <a:lnTo>
                    <a:pt x="0" y="413765"/>
                  </a:lnTo>
                  <a:close/>
                </a:path>
                <a:path w="3926204" h="471169">
                  <a:moveTo>
                    <a:pt x="3810000" y="57150"/>
                  </a:moveTo>
                  <a:lnTo>
                    <a:pt x="3814548" y="34879"/>
                  </a:lnTo>
                  <a:lnTo>
                    <a:pt x="3826954" y="16716"/>
                  </a:lnTo>
                  <a:lnTo>
                    <a:pt x="3845361" y="4482"/>
                  </a:lnTo>
                  <a:lnTo>
                    <a:pt x="3867912" y="0"/>
                  </a:lnTo>
                  <a:lnTo>
                    <a:pt x="3890462" y="4482"/>
                  </a:lnTo>
                  <a:lnTo>
                    <a:pt x="3908869" y="16716"/>
                  </a:lnTo>
                  <a:lnTo>
                    <a:pt x="3921275" y="34879"/>
                  </a:lnTo>
                  <a:lnTo>
                    <a:pt x="3925824" y="57150"/>
                  </a:lnTo>
                  <a:lnTo>
                    <a:pt x="3921275" y="79420"/>
                  </a:lnTo>
                  <a:lnTo>
                    <a:pt x="3908869" y="97583"/>
                  </a:lnTo>
                  <a:lnTo>
                    <a:pt x="3890462" y="109817"/>
                  </a:lnTo>
                  <a:lnTo>
                    <a:pt x="3867912" y="114300"/>
                  </a:lnTo>
                  <a:lnTo>
                    <a:pt x="3845361" y="109817"/>
                  </a:lnTo>
                  <a:lnTo>
                    <a:pt x="3826954" y="97583"/>
                  </a:lnTo>
                  <a:lnTo>
                    <a:pt x="3814548" y="79420"/>
                  </a:lnTo>
                  <a:lnTo>
                    <a:pt x="3810000" y="5715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91CBA0AB-D3A5-412C-9538-9944E3198B37}"/>
                </a:ext>
              </a:extLst>
            </p:cNvPr>
            <p:cNvSpPr/>
            <p:nvPr/>
          </p:nvSpPr>
          <p:spPr>
            <a:xfrm>
              <a:off x="8685625" y="1876488"/>
              <a:ext cx="151225" cy="176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9FF91D-3061-4F05-AEE9-A5E35B2C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175" y="4788813"/>
            <a:ext cx="5155682" cy="92824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Dashboard and stories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5A93951F-34E5-47EB-A55C-F8633E901DB2}"/>
              </a:ext>
            </a:extLst>
          </p:cNvPr>
          <p:cNvSpPr txBox="1"/>
          <p:nvPr/>
        </p:nvSpPr>
        <p:spPr>
          <a:xfrm>
            <a:off x="11046025" y="4105672"/>
            <a:ext cx="84010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0" b="1" spc="-265" dirty="0">
                <a:solidFill>
                  <a:srgbClr val="3B78D7"/>
                </a:solidFill>
                <a:latin typeface="Arial"/>
                <a:cs typeface="Arial"/>
              </a:rPr>
              <a:t>3</a:t>
            </a:r>
            <a:endParaRPr sz="1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62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8C81-B594-40A4-916D-2C27DE48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Dashboard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218A8-04E7-45BC-956F-0CD06CBF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090-3B50-4772-B63E-CCD8D5375011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02277-48FC-47CC-849A-E11CAC52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B0260-FEFC-4207-809C-E6898478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18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02C90-2646-4468-B595-80F91192EE78}"/>
              </a:ext>
            </a:extLst>
          </p:cNvPr>
          <p:cNvSpPr txBox="1"/>
          <p:nvPr/>
        </p:nvSpPr>
        <p:spPr>
          <a:xfrm>
            <a:off x="838200" y="2262014"/>
            <a:ext cx="10107967" cy="196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VL PGothic"/>
              <a:buChar char="◉"/>
              <a:tabLst>
                <a:tab pos="367665" algn="l"/>
                <a:tab pos="368300" algn="l"/>
              </a:tabLst>
            </a:pPr>
            <a:r>
              <a:rPr lang="en-US" sz="2400" b="0" spc="-30" dirty="0">
                <a:solidFill>
                  <a:srgbClr val="283149"/>
                </a:solidFill>
                <a:cs typeface="Noto Sans CJK JP Thin"/>
              </a:rPr>
              <a:t>Powerful </a:t>
            </a:r>
            <a:r>
              <a:rPr lang="en-US" sz="2400" b="0" spc="-45" dirty="0">
                <a:solidFill>
                  <a:srgbClr val="283149"/>
                </a:solidFill>
                <a:cs typeface="Noto Sans CJK JP Thin"/>
              </a:rPr>
              <a:t>tool </a:t>
            </a:r>
            <a:r>
              <a:rPr lang="en-US" sz="2400" b="0" spc="-15" dirty="0">
                <a:solidFill>
                  <a:srgbClr val="283149"/>
                </a:solidFill>
                <a:cs typeface="Noto Sans CJK JP Thin"/>
              </a:rPr>
              <a:t>for </a:t>
            </a:r>
            <a:r>
              <a:rPr lang="en-US" sz="2400" b="0" spc="-40" dirty="0">
                <a:solidFill>
                  <a:srgbClr val="283149"/>
                </a:solidFill>
                <a:cs typeface="Noto Sans CJK JP Thin"/>
              </a:rPr>
              <a:t>mixing multiple </a:t>
            </a:r>
            <a:r>
              <a:rPr lang="en-US" sz="2400" b="0" spc="-30" dirty="0">
                <a:solidFill>
                  <a:srgbClr val="283149"/>
                </a:solidFill>
                <a:cs typeface="Noto Sans CJK JP Thin"/>
              </a:rPr>
              <a:t>views in </a:t>
            </a:r>
            <a:r>
              <a:rPr lang="en-US" sz="2400" b="0" spc="-45" dirty="0">
                <a:solidFill>
                  <a:srgbClr val="283149"/>
                </a:solidFill>
                <a:cs typeface="Noto Sans CJK JP Thin"/>
              </a:rPr>
              <a:t>a </a:t>
            </a:r>
            <a:r>
              <a:rPr lang="en-US" sz="2400" b="0" spc="-60" dirty="0">
                <a:solidFill>
                  <a:srgbClr val="283149"/>
                </a:solidFill>
                <a:cs typeface="Noto Sans CJK JP Thin"/>
              </a:rPr>
              <a:t>unique</a:t>
            </a:r>
            <a:r>
              <a:rPr lang="en-US" sz="2400" b="0" spc="-175" dirty="0">
                <a:solidFill>
                  <a:srgbClr val="283149"/>
                </a:solidFill>
                <a:cs typeface="Noto Sans CJK JP Thin"/>
              </a:rPr>
              <a:t> </a:t>
            </a:r>
            <a:r>
              <a:rPr lang="en-US" sz="2400" b="0" spc="-70" dirty="0">
                <a:solidFill>
                  <a:srgbClr val="283149"/>
                </a:solidFill>
                <a:cs typeface="Noto Sans CJK JP Thin"/>
              </a:rPr>
              <a:t>one.</a:t>
            </a:r>
            <a:endParaRPr lang="en-US" sz="2400" dirty="0"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83149"/>
              </a:buClr>
              <a:buFont typeface="VL PGothic"/>
              <a:buChar char="◉"/>
            </a:pPr>
            <a:endParaRPr lang="en-US" sz="2400" dirty="0">
              <a:cs typeface="Noto Sans CJK JP Thin"/>
            </a:endParaRPr>
          </a:p>
          <a:p>
            <a:pPr marL="367665" marR="5080" indent="-355600">
              <a:lnSpc>
                <a:spcPct val="100000"/>
              </a:lnSpc>
              <a:buFont typeface="VL PGothic"/>
              <a:buChar char="◉"/>
              <a:tabLst>
                <a:tab pos="367665" algn="l"/>
                <a:tab pos="368300" algn="l"/>
              </a:tabLst>
            </a:pPr>
            <a:r>
              <a:rPr lang="en-US" sz="2400" b="0" spc="-40" dirty="0">
                <a:solidFill>
                  <a:srgbClr val="283149"/>
                </a:solidFill>
                <a:cs typeface="Noto Sans CJK JP Thin"/>
              </a:rPr>
              <a:t>Allow </a:t>
            </a:r>
            <a:r>
              <a:rPr lang="en-US" sz="2400" b="0" spc="-55" dirty="0">
                <a:solidFill>
                  <a:srgbClr val="283149"/>
                </a:solidFill>
                <a:cs typeface="Noto Sans CJK JP Thin"/>
              </a:rPr>
              <a:t>us </a:t>
            </a:r>
            <a:r>
              <a:rPr lang="en-US" sz="2400" b="0" spc="-40" dirty="0">
                <a:solidFill>
                  <a:srgbClr val="283149"/>
                </a:solidFill>
                <a:cs typeface="Noto Sans CJK JP Thin"/>
              </a:rPr>
              <a:t>to </a:t>
            </a:r>
            <a:r>
              <a:rPr lang="en-US" sz="2400" b="0" spc="-35" dirty="0">
                <a:solidFill>
                  <a:srgbClr val="283149"/>
                </a:solidFill>
                <a:cs typeface="Noto Sans CJK JP Thin"/>
              </a:rPr>
              <a:t>create </a:t>
            </a:r>
            <a:r>
              <a:rPr lang="en-US" sz="2400" b="0" spc="-25" dirty="0">
                <a:solidFill>
                  <a:srgbClr val="283149"/>
                </a:solidFill>
                <a:cs typeface="Noto Sans CJK JP Thin"/>
              </a:rPr>
              <a:t>interactive </a:t>
            </a:r>
            <a:r>
              <a:rPr lang="en-US" sz="2400" b="0" spc="-65" dirty="0">
                <a:solidFill>
                  <a:srgbClr val="283149"/>
                </a:solidFill>
                <a:cs typeface="Noto Sans CJK JP Thin"/>
              </a:rPr>
              <a:t>and </a:t>
            </a:r>
            <a:r>
              <a:rPr lang="en-US" sz="2400" b="0" spc="-95" dirty="0">
                <a:solidFill>
                  <a:srgbClr val="283149"/>
                </a:solidFill>
                <a:cs typeface="Noto Sans CJK JP Thin"/>
              </a:rPr>
              <a:t>common </a:t>
            </a:r>
            <a:r>
              <a:rPr lang="en-US" sz="2400" b="0" spc="-10" dirty="0">
                <a:solidFill>
                  <a:srgbClr val="283149"/>
                </a:solidFill>
                <a:cs typeface="Noto Sans CJK JP Thin"/>
              </a:rPr>
              <a:t>filters </a:t>
            </a:r>
            <a:r>
              <a:rPr lang="en-US" sz="2400" b="0" spc="-15" dirty="0">
                <a:solidFill>
                  <a:srgbClr val="283149"/>
                </a:solidFill>
                <a:cs typeface="Noto Sans CJK JP Thin"/>
              </a:rPr>
              <a:t>for all</a:t>
            </a:r>
            <a:r>
              <a:rPr lang="en-US" sz="2400" b="0" spc="-90" dirty="0">
                <a:solidFill>
                  <a:srgbClr val="283149"/>
                </a:solidFill>
                <a:cs typeface="Noto Sans CJK JP Thin"/>
              </a:rPr>
              <a:t> </a:t>
            </a:r>
            <a:r>
              <a:rPr lang="en-US" sz="2400" b="0" spc="-40" dirty="0">
                <a:solidFill>
                  <a:srgbClr val="283149"/>
                </a:solidFill>
                <a:cs typeface="Noto Sans CJK JP Thin"/>
              </a:rPr>
              <a:t>the  </a:t>
            </a:r>
            <a:r>
              <a:rPr lang="en-US" sz="2400" b="0" spc="-45" dirty="0">
                <a:solidFill>
                  <a:srgbClr val="283149"/>
                </a:solidFill>
                <a:cs typeface="Noto Sans CJK JP Thin"/>
              </a:rPr>
              <a:t>sheets</a:t>
            </a:r>
            <a:r>
              <a:rPr lang="en-US" sz="2400" b="0" spc="-80" dirty="0">
                <a:solidFill>
                  <a:srgbClr val="283149"/>
                </a:solidFill>
                <a:cs typeface="Noto Sans CJK JP Thin"/>
              </a:rPr>
              <a:t> </a:t>
            </a:r>
            <a:r>
              <a:rPr lang="en-US" sz="2400" b="0" spc="-60" dirty="0">
                <a:solidFill>
                  <a:srgbClr val="283149"/>
                </a:solidFill>
                <a:cs typeface="Noto Sans CJK JP Thin"/>
              </a:rPr>
              <a:t>grouped.</a:t>
            </a:r>
            <a:endParaRPr lang="en-US" sz="2400" dirty="0"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83149"/>
              </a:buClr>
              <a:buFont typeface="VL PGothic"/>
              <a:buChar char="◉"/>
            </a:pPr>
            <a:endParaRPr lang="en-US" sz="2400" dirty="0">
              <a:cs typeface="Noto Sans CJK JP Thin"/>
            </a:endParaRPr>
          </a:p>
          <a:p>
            <a:pPr marL="367665" indent="-355600">
              <a:lnSpc>
                <a:spcPct val="100000"/>
              </a:lnSpc>
              <a:buFont typeface="VL PGothic"/>
              <a:buChar char="◉"/>
              <a:tabLst>
                <a:tab pos="367665" algn="l"/>
                <a:tab pos="368300" algn="l"/>
              </a:tabLst>
            </a:pPr>
            <a:r>
              <a:rPr lang="en-US" sz="2400" b="0" spc="-35" dirty="0">
                <a:solidFill>
                  <a:srgbClr val="283149"/>
                </a:solidFill>
                <a:cs typeface="Noto Sans CJK JP Thin"/>
              </a:rPr>
              <a:t>Excellent </a:t>
            </a:r>
            <a:r>
              <a:rPr lang="en-US" sz="2400" b="0" spc="-40" dirty="0">
                <a:solidFill>
                  <a:srgbClr val="283149"/>
                </a:solidFill>
                <a:cs typeface="Noto Sans CJK JP Thin"/>
              </a:rPr>
              <a:t>tool </a:t>
            </a:r>
            <a:r>
              <a:rPr lang="en-US" sz="2400" b="0" spc="-15" dirty="0">
                <a:solidFill>
                  <a:srgbClr val="283149"/>
                </a:solidFill>
                <a:cs typeface="Noto Sans CJK JP Thin"/>
              </a:rPr>
              <a:t>for </a:t>
            </a:r>
            <a:r>
              <a:rPr lang="en-US" sz="2400" b="0" spc="-45" dirty="0">
                <a:solidFill>
                  <a:srgbClr val="283149"/>
                </a:solidFill>
                <a:cs typeface="Noto Sans CJK JP Thin"/>
              </a:rPr>
              <a:t>generic</a:t>
            </a:r>
            <a:r>
              <a:rPr lang="en-US" sz="2400" b="0" spc="-130" dirty="0">
                <a:solidFill>
                  <a:srgbClr val="283149"/>
                </a:solidFill>
                <a:cs typeface="Noto Sans CJK JP Thin"/>
              </a:rPr>
              <a:t> </a:t>
            </a:r>
            <a:r>
              <a:rPr lang="en-US" sz="2400" b="0" spc="-30" dirty="0">
                <a:solidFill>
                  <a:srgbClr val="283149"/>
                </a:solidFill>
                <a:cs typeface="Noto Sans CJK JP Thin"/>
              </a:rPr>
              <a:t>views.</a:t>
            </a:r>
            <a:endParaRPr lang="en-US" sz="2400" dirty="0">
              <a:cs typeface="Noto Sans CJK JP Thin"/>
            </a:endParaRPr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5919570C-E857-48C3-A7CB-B3B0F35CE9AA}"/>
              </a:ext>
            </a:extLst>
          </p:cNvPr>
          <p:cNvGrpSpPr/>
          <p:nvPr/>
        </p:nvGrpSpPr>
        <p:grpSpPr>
          <a:xfrm>
            <a:off x="0" y="1208356"/>
            <a:ext cx="12180163" cy="5224056"/>
            <a:chOff x="-4572" y="0"/>
            <a:chExt cx="9153525" cy="51435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B6F2BAC1-D252-4EBF-A040-2C08C8A8B8A1}"/>
                </a:ext>
              </a:extLst>
            </p:cNvPr>
            <p:cNvSpPr/>
            <p:nvPr/>
          </p:nvSpPr>
          <p:spPr>
            <a:xfrm>
              <a:off x="0" y="4447032"/>
              <a:ext cx="9144000" cy="696595"/>
            </a:xfrm>
            <a:custGeom>
              <a:avLst/>
              <a:gdLst/>
              <a:ahLst/>
              <a:cxnLst/>
              <a:rect l="l" t="t" r="r" b="b"/>
              <a:pathLst>
                <a:path w="9144000" h="696595">
                  <a:moveTo>
                    <a:pt x="0" y="19792"/>
                  </a:moveTo>
                  <a:lnTo>
                    <a:pt x="0" y="696466"/>
                  </a:lnTo>
                  <a:lnTo>
                    <a:pt x="9143999" y="696466"/>
                  </a:lnTo>
                  <a:lnTo>
                    <a:pt x="9143999" y="626432"/>
                  </a:lnTo>
                  <a:lnTo>
                    <a:pt x="5338953" y="626432"/>
                  </a:lnTo>
                  <a:lnTo>
                    <a:pt x="5192912" y="531317"/>
                  </a:lnTo>
                  <a:lnTo>
                    <a:pt x="2671699" y="531317"/>
                  </a:lnTo>
                  <a:lnTo>
                    <a:pt x="2295398" y="337820"/>
                  </a:lnTo>
                  <a:lnTo>
                    <a:pt x="2232483" y="282054"/>
                  </a:lnTo>
                  <a:lnTo>
                    <a:pt x="385406" y="282054"/>
                  </a:lnTo>
                  <a:lnTo>
                    <a:pt x="0" y="19792"/>
                  </a:lnTo>
                  <a:close/>
                </a:path>
                <a:path w="9144000" h="696595">
                  <a:moveTo>
                    <a:pt x="6858381" y="285343"/>
                  </a:moveTo>
                  <a:lnTo>
                    <a:pt x="6501257" y="501802"/>
                  </a:lnTo>
                  <a:lnTo>
                    <a:pt x="6124956" y="501802"/>
                  </a:lnTo>
                  <a:lnTo>
                    <a:pt x="5724779" y="626432"/>
                  </a:lnTo>
                  <a:lnTo>
                    <a:pt x="9143999" y="626432"/>
                  </a:lnTo>
                  <a:lnTo>
                    <a:pt x="9143999" y="419798"/>
                  </a:lnTo>
                  <a:lnTo>
                    <a:pt x="7263257" y="419798"/>
                  </a:lnTo>
                  <a:lnTo>
                    <a:pt x="6858381" y="285343"/>
                  </a:lnTo>
                  <a:close/>
                </a:path>
                <a:path w="9144000" h="696595">
                  <a:moveTo>
                    <a:pt x="4191127" y="58674"/>
                  </a:moveTo>
                  <a:lnTo>
                    <a:pt x="3824351" y="196786"/>
                  </a:lnTo>
                  <a:lnTo>
                    <a:pt x="3448050" y="259105"/>
                  </a:lnTo>
                  <a:lnTo>
                    <a:pt x="3048000" y="528040"/>
                  </a:lnTo>
                  <a:lnTo>
                    <a:pt x="2671699" y="531317"/>
                  </a:lnTo>
                  <a:lnTo>
                    <a:pt x="5192912" y="531317"/>
                  </a:lnTo>
                  <a:lnTo>
                    <a:pt x="4962779" y="381431"/>
                  </a:lnTo>
                  <a:lnTo>
                    <a:pt x="4581652" y="370611"/>
                  </a:lnTo>
                  <a:lnTo>
                    <a:pt x="4191127" y="58674"/>
                  </a:lnTo>
                  <a:close/>
                </a:path>
                <a:path w="9144000" h="696595">
                  <a:moveTo>
                    <a:pt x="8392160" y="200063"/>
                  </a:moveTo>
                  <a:lnTo>
                    <a:pt x="7620508" y="203339"/>
                  </a:lnTo>
                  <a:lnTo>
                    <a:pt x="7263257" y="419798"/>
                  </a:lnTo>
                  <a:lnTo>
                    <a:pt x="9143999" y="419798"/>
                  </a:lnTo>
                  <a:lnTo>
                    <a:pt x="9143999" y="282054"/>
                  </a:lnTo>
                  <a:lnTo>
                    <a:pt x="8768461" y="282054"/>
                  </a:lnTo>
                  <a:lnTo>
                    <a:pt x="8392160" y="200063"/>
                  </a:lnTo>
                  <a:close/>
                </a:path>
                <a:path w="9144000" h="696595">
                  <a:moveTo>
                    <a:pt x="1914270" y="0"/>
                  </a:moveTo>
                  <a:lnTo>
                    <a:pt x="1533271" y="124625"/>
                  </a:lnTo>
                  <a:lnTo>
                    <a:pt x="761695" y="127914"/>
                  </a:lnTo>
                  <a:lnTo>
                    <a:pt x="385406" y="282054"/>
                  </a:lnTo>
                  <a:lnTo>
                    <a:pt x="2232483" y="282054"/>
                  </a:lnTo>
                  <a:lnTo>
                    <a:pt x="1914270" y="0"/>
                  </a:lnTo>
                  <a:close/>
                </a:path>
                <a:path w="9144000" h="696595">
                  <a:moveTo>
                    <a:pt x="9143999" y="79567"/>
                  </a:moveTo>
                  <a:lnTo>
                    <a:pt x="8768461" y="282054"/>
                  </a:lnTo>
                  <a:lnTo>
                    <a:pt x="9143999" y="282054"/>
                  </a:lnTo>
                  <a:lnTo>
                    <a:pt x="9143999" y="79567"/>
                  </a:lnTo>
                  <a:close/>
                </a:path>
              </a:pathLst>
            </a:custGeom>
            <a:solidFill>
              <a:srgbClr val="AEEF00">
                <a:alpha val="8117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E321EB54-C023-4FD4-98F1-E5878010E5F6}"/>
                </a:ext>
              </a:extLst>
            </p:cNvPr>
            <p:cNvSpPr/>
            <p:nvPr/>
          </p:nvSpPr>
          <p:spPr>
            <a:xfrm>
              <a:off x="0" y="4593470"/>
              <a:ext cx="9144000" cy="550545"/>
            </a:xfrm>
            <a:custGeom>
              <a:avLst/>
              <a:gdLst/>
              <a:ahLst/>
              <a:cxnLst/>
              <a:rect l="l" t="t" r="r" b="b"/>
              <a:pathLst>
                <a:path w="9144000" h="550545">
                  <a:moveTo>
                    <a:pt x="0" y="129102"/>
                  </a:moveTo>
                  <a:lnTo>
                    <a:pt x="0" y="550028"/>
                  </a:lnTo>
                  <a:lnTo>
                    <a:pt x="9143999" y="550028"/>
                  </a:lnTo>
                  <a:lnTo>
                    <a:pt x="9143999" y="497140"/>
                  </a:lnTo>
                  <a:lnTo>
                    <a:pt x="4962779" y="497140"/>
                  </a:lnTo>
                  <a:lnTo>
                    <a:pt x="4743645" y="387990"/>
                  </a:lnTo>
                  <a:lnTo>
                    <a:pt x="1914270" y="387990"/>
                  </a:lnTo>
                  <a:lnTo>
                    <a:pt x="1712107" y="264609"/>
                  </a:lnTo>
                  <a:lnTo>
                    <a:pt x="390156" y="264609"/>
                  </a:lnTo>
                  <a:lnTo>
                    <a:pt x="0" y="129102"/>
                  </a:lnTo>
                  <a:close/>
                </a:path>
                <a:path w="9144000" h="550545">
                  <a:moveTo>
                    <a:pt x="6105779" y="131729"/>
                  </a:moveTo>
                  <a:lnTo>
                    <a:pt x="5715254" y="364254"/>
                  </a:lnTo>
                  <a:lnTo>
                    <a:pt x="5324729" y="364254"/>
                  </a:lnTo>
                  <a:lnTo>
                    <a:pt x="4962779" y="497140"/>
                  </a:lnTo>
                  <a:lnTo>
                    <a:pt x="9143999" y="497140"/>
                  </a:lnTo>
                  <a:lnTo>
                    <a:pt x="9143999" y="383240"/>
                  </a:lnTo>
                  <a:lnTo>
                    <a:pt x="8392160" y="383240"/>
                  </a:lnTo>
                  <a:lnTo>
                    <a:pt x="8193725" y="264609"/>
                  </a:lnTo>
                  <a:lnTo>
                    <a:pt x="6486906" y="264609"/>
                  </a:lnTo>
                  <a:lnTo>
                    <a:pt x="6105779" y="131729"/>
                  </a:lnTo>
                  <a:close/>
                </a:path>
                <a:path w="9144000" h="550545">
                  <a:moveTo>
                    <a:pt x="3438525" y="188689"/>
                  </a:moveTo>
                  <a:lnTo>
                    <a:pt x="3038475" y="188689"/>
                  </a:lnTo>
                  <a:lnTo>
                    <a:pt x="2657348" y="264609"/>
                  </a:lnTo>
                  <a:lnTo>
                    <a:pt x="2295398" y="387990"/>
                  </a:lnTo>
                  <a:lnTo>
                    <a:pt x="4743645" y="387990"/>
                  </a:lnTo>
                  <a:lnTo>
                    <a:pt x="4572127" y="302557"/>
                  </a:lnTo>
                  <a:lnTo>
                    <a:pt x="4431013" y="255110"/>
                  </a:lnTo>
                  <a:lnTo>
                    <a:pt x="3819652" y="255110"/>
                  </a:lnTo>
                  <a:lnTo>
                    <a:pt x="3438525" y="188689"/>
                  </a:lnTo>
                  <a:close/>
                </a:path>
                <a:path w="9144000" h="550545">
                  <a:moveTo>
                    <a:pt x="9143999" y="0"/>
                  </a:moveTo>
                  <a:lnTo>
                    <a:pt x="8754110" y="302557"/>
                  </a:lnTo>
                  <a:lnTo>
                    <a:pt x="8392160" y="383240"/>
                  </a:lnTo>
                  <a:lnTo>
                    <a:pt x="9143999" y="383240"/>
                  </a:lnTo>
                  <a:lnTo>
                    <a:pt x="9143999" y="0"/>
                  </a:lnTo>
                  <a:close/>
                </a:path>
                <a:path w="9144000" h="550545">
                  <a:moveTo>
                    <a:pt x="1533271" y="155466"/>
                  </a:moveTo>
                  <a:lnTo>
                    <a:pt x="1152232" y="264609"/>
                  </a:lnTo>
                  <a:lnTo>
                    <a:pt x="1712107" y="264609"/>
                  </a:lnTo>
                  <a:lnTo>
                    <a:pt x="1533271" y="155466"/>
                  </a:lnTo>
                  <a:close/>
                </a:path>
                <a:path w="9144000" h="550545">
                  <a:moveTo>
                    <a:pt x="8011159" y="155466"/>
                  </a:moveTo>
                  <a:lnTo>
                    <a:pt x="7249033" y="155466"/>
                  </a:lnTo>
                  <a:lnTo>
                    <a:pt x="6868033" y="264609"/>
                  </a:lnTo>
                  <a:lnTo>
                    <a:pt x="8193725" y="264609"/>
                  </a:lnTo>
                  <a:lnTo>
                    <a:pt x="8011159" y="155466"/>
                  </a:lnTo>
                  <a:close/>
                </a:path>
                <a:path w="9144000" h="550545">
                  <a:moveTo>
                    <a:pt x="4191127" y="174452"/>
                  </a:moveTo>
                  <a:lnTo>
                    <a:pt x="3819652" y="255110"/>
                  </a:lnTo>
                  <a:lnTo>
                    <a:pt x="4431013" y="255110"/>
                  </a:lnTo>
                  <a:lnTo>
                    <a:pt x="4191127" y="174452"/>
                  </a:lnTo>
                  <a:close/>
                </a:path>
              </a:pathLst>
            </a:custGeom>
            <a:solidFill>
              <a:srgbClr val="00CEF6">
                <a:alpha val="7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0A967611-12EC-4775-8C60-10CE2842FEA7}"/>
                </a:ext>
              </a:extLst>
            </p:cNvPr>
            <p:cNvSpPr/>
            <p:nvPr/>
          </p:nvSpPr>
          <p:spPr>
            <a:xfrm>
              <a:off x="1847976" y="4252966"/>
              <a:ext cx="122650" cy="1480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A16B93A1-FB51-441E-A60B-7A66814B690D}"/>
                </a:ext>
              </a:extLst>
            </p:cNvPr>
            <p:cNvSpPr/>
            <p:nvPr/>
          </p:nvSpPr>
          <p:spPr>
            <a:xfrm>
              <a:off x="6024689" y="4522523"/>
              <a:ext cx="151225" cy="1765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B215D147-D481-4F85-AA82-BC6AACBB4A0D}"/>
                </a:ext>
              </a:extLst>
            </p:cNvPr>
            <p:cNvSpPr/>
            <p:nvPr/>
          </p:nvSpPr>
          <p:spPr>
            <a:xfrm>
              <a:off x="7181976" y="4570161"/>
              <a:ext cx="122650" cy="14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B125C4F6-C808-458E-ACA0-6C5F3442AF81}"/>
                </a:ext>
              </a:extLst>
            </p:cNvPr>
            <p:cNvSpPr/>
            <p:nvPr/>
          </p:nvSpPr>
          <p:spPr>
            <a:xfrm>
              <a:off x="0" y="4581144"/>
              <a:ext cx="4196080" cy="477520"/>
            </a:xfrm>
            <a:custGeom>
              <a:avLst/>
              <a:gdLst/>
              <a:ahLst/>
              <a:cxnLst/>
              <a:rect l="l" t="t" r="r" b="b"/>
              <a:pathLst>
                <a:path w="4196080" h="477520">
                  <a:moveTo>
                    <a:pt x="0" y="51546"/>
                  </a:moveTo>
                  <a:lnTo>
                    <a:pt x="386105" y="415010"/>
                  </a:lnTo>
                  <a:lnTo>
                    <a:pt x="767041" y="415010"/>
                  </a:lnTo>
                  <a:lnTo>
                    <a:pt x="1147991" y="352983"/>
                  </a:lnTo>
                  <a:lnTo>
                    <a:pt x="1528953" y="477011"/>
                  </a:lnTo>
                  <a:lnTo>
                    <a:pt x="1905127" y="281444"/>
                  </a:lnTo>
                  <a:lnTo>
                    <a:pt x="2290826" y="281444"/>
                  </a:lnTo>
                  <a:lnTo>
                    <a:pt x="2662301" y="0"/>
                  </a:lnTo>
                  <a:lnTo>
                    <a:pt x="3043174" y="66776"/>
                  </a:lnTo>
                  <a:lnTo>
                    <a:pt x="3428873" y="66776"/>
                  </a:lnTo>
                  <a:lnTo>
                    <a:pt x="3814572" y="400684"/>
                  </a:lnTo>
                  <a:lnTo>
                    <a:pt x="4195572" y="400684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C03826B5-A2D4-4776-B4BC-C29ABA136E2E}"/>
                </a:ext>
              </a:extLst>
            </p:cNvPr>
            <p:cNvSpPr/>
            <p:nvPr/>
          </p:nvSpPr>
          <p:spPr>
            <a:xfrm>
              <a:off x="4195572" y="4462271"/>
              <a:ext cx="3424554" cy="591820"/>
            </a:xfrm>
            <a:custGeom>
              <a:avLst/>
              <a:gdLst/>
              <a:ahLst/>
              <a:cxnLst/>
              <a:rect l="l" t="t" r="r" b="b"/>
              <a:pathLst>
                <a:path w="3424554" h="591820">
                  <a:moveTo>
                    <a:pt x="0" y="524548"/>
                  </a:moveTo>
                  <a:lnTo>
                    <a:pt x="376174" y="228892"/>
                  </a:lnTo>
                  <a:lnTo>
                    <a:pt x="762000" y="109664"/>
                  </a:lnTo>
                  <a:lnTo>
                    <a:pt x="1143000" y="343344"/>
                  </a:lnTo>
                  <a:lnTo>
                    <a:pt x="1519301" y="343344"/>
                  </a:lnTo>
                  <a:lnTo>
                    <a:pt x="1900301" y="414858"/>
                  </a:lnTo>
                  <a:lnTo>
                    <a:pt x="2281301" y="295655"/>
                  </a:lnTo>
                  <a:lnTo>
                    <a:pt x="2667127" y="591311"/>
                  </a:lnTo>
                  <a:lnTo>
                    <a:pt x="3052953" y="591311"/>
                  </a:lnTo>
                  <a:lnTo>
                    <a:pt x="3424428" y="0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2F56DC0C-F48E-4806-90E2-B2F6AF1E5EF9}"/>
                </a:ext>
              </a:extLst>
            </p:cNvPr>
            <p:cNvSpPr/>
            <p:nvPr/>
          </p:nvSpPr>
          <p:spPr>
            <a:xfrm>
              <a:off x="7624571" y="4471415"/>
              <a:ext cx="1519555" cy="404495"/>
            </a:xfrm>
            <a:custGeom>
              <a:avLst/>
              <a:gdLst/>
              <a:ahLst/>
              <a:cxnLst/>
              <a:rect l="l" t="t" r="r" b="b"/>
              <a:pathLst>
                <a:path w="1519554" h="404495">
                  <a:moveTo>
                    <a:pt x="0" y="0"/>
                  </a:moveTo>
                  <a:lnTo>
                    <a:pt x="376174" y="119113"/>
                  </a:lnTo>
                  <a:lnTo>
                    <a:pt x="766572" y="119113"/>
                  </a:lnTo>
                  <a:lnTo>
                    <a:pt x="1147445" y="119113"/>
                  </a:lnTo>
                  <a:lnTo>
                    <a:pt x="1519427" y="404022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7DA909BE-2959-400F-98BA-093571FE19A1}"/>
                </a:ext>
              </a:extLst>
            </p:cNvPr>
            <p:cNvSpPr/>
            <p:nvPr/>
          </p:nvSpPr>
          <p:spPr>
            <a:xfrm>
              <a:off x="0" y="4443983"/>
              <a:ext cx="9144000" cy="641985"/>
            </a:xfrm>
            <a:custGeom>
              <a:avLst/>
              <a:gdLst/>
              <a:ahLst/>
              <a:cxnLst/>
              <a:rect l="l" t="t" r="r" b="b"/>
              <a:pathLst>
                <a:path w="9144000" h="641985">
                  <a:moveTo>
                    <a:pt x="13716" y="189738"/>
                  </a:moveTo>
                  <a:lnTo>
                    <a:pt x="11493" y="178765"/>
                  </a:lnTo>
                  <a:lnTo>
                    <a:pt x="5448" y="169811"/>
                  </a:lnTo>
                  <a:lnTo>
                    <a:pt x="0" y="166128"/>
                  </a:lnTo>
                  <a:lnTo>
                    <a:pt x="0" y="213360"/>
                  </a:lnTo>
                  <a:lnTo>
                    <a:pt x="5448" y="209677"/>
                  </a:lnTo>
                  <a:lnTo>
                    <a:pt x="11493" y="200723"/>
                  </a:lnTo>
                  <a:lnTo>
                    <a:pt x="13716" y="189738"/>
                  </a:lnTo>
                  <a:close/>
                </a:path>
                <a:path w="9144000" h="641985">
                  <a:moveTo>
                    <a:pt x="409956" y="547116"/>
                  </a:moveTo>
                  <a:lnTo>
                    <a:pt x="407670" y="535851"/>
                  </a:lnTo>
                  <a:lnTo>
                    <a:pt x="401472" y="526643"/>
                  </a:lnTo>
                  <a:lnTo>
                    <a:pt x="392264" y="520446"/>
                  </a:lnTo>
                  <a:lnTo>
                    <a:pt x="381000" y="518160"/>
                  </a:lnTo>
                  <a:lnTo>
                    <a:pt x="369722" y="520446"/>
                  </a:lnTo>
                  <a:lnTo>
                    <a:pt x="360514" y="526643"/>
                  </a:lnTo>
                  <a:lnTo>
                    <a:pt x="354317" y="535851"/>
                  </a:lnTo>
                  <a:lnTo>
                    <a:pt x="352044" y="547116"/>
                  </a:lnTo>
                  <a:lnTo>
                    <a:pt x="354317" y="558393"/>
                  </a:lnTo>
                  <a:lnTo>
                    <a:pt x="360514" y="567601"/>
                  </a:lnTo>
                  <a:lnTo>
                    <a:pt x="369722" y="573798"/>
                  </a:lnTo>
                  <a:lnTo>
                    <a:pt x="381000" y="576072"/>
                  </a:lnTo>
                  <a:lnTo>
                    <a:pt x="392264" y="573798"/>
                  </a:lnTo>
                  <a:lnTo>
                    <a:pt x="401472" y="567601"/>
                  </a:lnTo>
                  <a:lnTo>
                    <a:pt x="407670" y="558393"/>
                  </a:lnTo>
                  <a:lnTo>
                    <a:pt x="409956" y="547116"/>
                  </a:lnTo>
                  <a:close/>
                </a:path>
                <a:path w="9144000" h="641985">
                  <a:moveTo>
                    <a:pt x="790956" y="557022"/>
                  </a:moveTo>
                  <a:lnTo>
                    <a:pt x="788670" y="546049"/>
                  </a:lnTo>
                  <a:lnTo>
                    <a:pt x="782472" y="537095"/>
                  </a:lnTo>
                  <a:lnTo>
                    <a:pt x="773264" y="531050"/>
                  </a:lnTo>
                  <a:lnTo>
                    <a:pt x="762000" y="528828"/>
                  </a:lnTo>
                  <a:lnTo>
                    <a:pt x="750722" y="531050"/>
                  </a:lnTo>
                  <a:lnTo>
                    <a:pt x="741514" y="537095"/>
                  </a:lnTo>
                  <a:lnTo>
                    <a:pt x="735317" y="546049"/>
                  </a:lnTo>
                  <a:lnTo>
                    <a:pt x="733044" y="557022"/>
                  </a:lnTo>
                  <a:lnTo>
                    <a:pt x="735317" y="568007"/>
                  </a:lnTo>
                  <a:lnTo>
                    <a:pt x="741514" y="576961"/>
                  </a:lnTo>
                  <a:lnTo>
                    <a:pt x="750722" y="583006"/>
                  </a:lnTo>
                  <a:lnTo>
                    <a:pt x="762000" y="585216"/>
                  </a:lnTo>
                  <a:lnTo>
                    <a:pt x="773264" y="583006"/>
                  </a:lnTo>
                  <a:lnTo>
                    <a:pt x="782472" y="576961"/>
                  </a:lnTo>
                  <a:lnTo>
                    <a:pt x="788670" y="568007"/>
                  </a:lnTo>
                  <a:lnTo>
                    <a:pt x="790956" y="557022"/>
                  </a:lnTo>
                  <a:close/>
                </a:path>
                <a:path w="9144000" h="641985">
                  <a:moveTo>
                    <a:pt x="1171956" y="485394"/>
                  </a:moveTo>
                  <a:lnTo>
                    <a:pt x="1169670" y="474421"/>
                  </a:lnTo>
                  <a:lnTo>
                    <a:pt x="1163472" y="465467"/>
                  </a:lnTo>
                  <a:lnTo>
                    <a:pt x="1154264" y="459422"/>
                  </a:lnTo>
                  <a:lnTo>
                    <a:pt x="1143000" y="457200"/>
                  </a:lnTo>
                  <a:lnTo>
                    <a:pt x="1131722" y="459422"/>
                  </a:lnTo>
                  <a:lnTo>
                    <a:pt x="1122514" y="465467"/>
                  </a:lnTo>
                  <a:lnTo>
                    <a:pt x="1116317" y="474421"/>
                  </a:lnTo>
                  <a:lnTo>
                    <a:pt x="1114044" y="485394"/>
                  </a:lnTo>
                  <a:lnTo>
                    <a:pt x="1116317" y="496379"/>
                  </a:lnTo>
                  <a:lnTo>
                    <a:pt x="1122514" y="505333"/>
                  </a:lnTo>
                  <a:lnTo>
                    <a:pt x="1131722" y="511378"/>
                  </a:lnTo>
                  <a:lnTo>
                    <a:pt x="1143000" y="513588"/>
                  </a:lnTo>
                  <a:lnTo>
                    <a:pt x="1154264" y="511378"/>
                  </a:lnTo>
                  <a:lnTo>
                    <a:pt x="1163472" y="505333"/>
                  </a:lnTo>
                  <a:lnTo>
                    <a:pt x="1169670" y="496379"/>
                  </a:lnTo>
                  <a:lnTo>
                    <a:pt x="1171956" y="485394"/>
                  </a:lnTo>
                  <a:close/>
                </a:path>
                <a:path w="9144000" h="641985">
                  <a:moveTo>
                    <a:pt x="1552956" y="613410"/>
                  </a:moveTo>
                  <a:lnTo>
                    <a:pt x="1550670" y="602437"/>
                  </a:lnTo>
                  <a:lnTo>
                    <a:pt x="1544472" y="593483"/>
                  </a:lnTo>
                  <a:lnTo>
                    <a:pt x="1535264" y="587438"/>
                  </a:lnTo>
                  <a:lnTo>
                    <a:pt x="1524000" y="585216"/>
                  </a:lnTo>
                  <a:lnTo>
                    <a:pt x="1512722" y="587438"/>
                  </a:lnTo>
                  <a:lnTo>
                    <a:pt x="1503514" y="593483"/>
                  </a:lnTo>
                  <a:lnTo>
                    <a:pt x="1497317" y="602437"/>
                  </a:lnTo>
                  <a:lnTo>
                    <a:pt x="1495044" y="613410"/>
                  </a:lnTo>
                  <a:lnTo>
                    <a:pt x="1497317" y="624395"/>
                  </a:lnTo>
                  <a:lnTo>
                    <a:pt x="1503514" y="633349"/>
                  </a:lnTo>
                  <a:lnTo>
                    <a:pt x="1512722" y="639394"/>
                  </a:lnTo>
                  <a:lnTo>
                    <a:pt x="1524000" y="641604"/>
                  </a:lnTo>
                  <a:lnTo>
                    <a:pt x="1535264" y="639394"/>
                  </a:lnTo>
                  <a:lnTo>
                    <a:pt x="1544472" y="633349"/>
                  </a:lnTo>
                  <a:lnTo>
                    <a:pt x="1550670" y="624395"/>
                  </a:lnTo>
                  <a:lnTo>
                    <a:pt x="1552956" y="613410"/>
                  </a:lnTo>
                  <a:close/>
                </a:path>
                <a:path w="9144000" h="641985">
                  <a:moveTo>
                    <a:pt x="1933956" y="418338"/>
                  </a:moveTo>
                  <a:lnTo>
                    <a:pt x="1931670" y="407365"/>
                  </a:lnTo>
                  <a:lnTo>
                    <a:pt x="1925472" y="398411"/>
                  </a:lnTo>
                  <a:lnTo>
                    <a:pt x="1916264" y="392366"/>
                  </a:lnTo>
                  <a:lnTo>
                    <a:pt x="1905000" y="390144"/>
                  </a:lnTo>
                  <a:lnTo>
                    <a:pt x="1893722" y="392366"/>
                  </a:lnTo>
                  <a:lnTo>
                    <a:pt x="1884514" y="398411"/>
                  </a:lnTo>
                  <a:lnTo>
                    <a:pt x="1878317" y="407365"/>
                  </a:lnTo>
                  <a:lnTo>
                    <a:pt x="1876044" y="418338"/>
                  </a:lnTo>
                  <a:lnTo>
                    <a:pt x="1878317" y="429323"/>
                  </a:lnTo>
                  <a:lnTo>
                    <a:pt x="1884514" y="438277"/>
                  </a:lnTo>
                  <a:lnTo>
                    <a:pt x="1893722" y="444322"/>
                  </a:lnTo>
                  <a:lnTo>
                    <a:pt x="1905000" y="446532"/>
                  </a:lnTo>
                  <a:lnTo>
                    <a:pt x="1916264" y="444322"/>
                  </a:lnTo>
                  <a:lnTo>
                    <a:pt x="1925472" y="438277"/>
                  </a:lnTo>
                  <a:lnTo>
                    <a:pt x="1931670" y="429323"/>
                  </a:lnTo>
                  <a:lnTo>
                    <a:pt x="1933956" y="418338"/>
                  </a:lnTo>
                  <a:close/>
                </a:path>
                <a:path w="9144000" h="641985">
                  <a:moveTo>
                    <a:pt x="2314956" y="413766"/>
                  </a:moveTo>
                  <a:lnTo>
                    <a:pt x="2312670" y="402793"/>
                  </a:lnTo>
                  <a:lnTo>
                    <a:pt x="2306472" y="393839"/>
                  </a:lnTo>
                  <a:lnTo>
                    <a:pt x="2297265" y="387794"/>
                  </a:lnTo>
                  <a:lnTo>
                    <a:pt x="2286000" y="385572"/>
                  </a:lnTo>
                  <a:lnTo>
                    <a:pt x="2274722" y="387794"/>
                  </a:lnTo>
                  <a:lnTo>
                    <a:pt x="2265515" y="393839"/>
                  </a:lnTo>
                  <a:lnTo>
                    <a:pt x="2259317" y="402793"/>
                  </a:lnTo>
                  <a:lnTo>
                    <a:pt x="2257044" y="413766"/>
                  </a:lnTo>
                  <a:lnTo>
                    <a:pt x="2259317" y="424751"/>
                  </a:lnTo>
                  <a:lnTo>
                    <a:pt x="2265515" y="433705"/>
                  </a:lnTo>
                  <a:lnTo>
                    <a:pt x="2274722" y="439750"/>
                  </a:lnTo>
                  <a:lnTo>
                    <a:pt x="2286000" y="441960"/>
                  </a:lnTo>
                  <a:lnTo>
                    <a:pt x="2297265" y="439750"/>
                  </a:lnTo>
                  <a:lnTo>
                    <a:pt x="2306472" y="433705"/>
                  </a:lnTo>
                  <a:lnTo>
                    <a:pt x="2312670" y="424751"/>
                  </a:lnTo>
                  <a:lnTo>
                    <a:pt x="2314956" y="413766"/>
                  </a:lnTo>
                  <a:close/>
                </a:path>
                <a:path w="9144000" h="641985">
                  <a:moveTo>
                    <a:pt x="2695956" y="132588"/>
                  </a:moveTo>
                  <a:lnTo>
                    <a:pt x="2693670" y="121323"/>
                  </a:lnTo>
                  <a:lnTo>
                    <a:pt x="2687472" y="112115"/>
                  </a:lnTo>
                  <a:lnTo>
                    <a:pt x="2678265" y="105918"/>
                  </a:lnTo>
                  <a:lnTo>
                    <a:pt x="2667000" y="103632"/>
                  </a:lnTo>
                  <a:lnTo>
                    <a:pt x="2655722" y="105918"/>
                  </a:lnTo>
                  <a:lnTo>
                    <a:pt x="2646515" y="112115"/>
                  </a:lnTo>
                  <a:lnTo>
                    <a:pt x="2640317" y="121323"/>
                  </a:lnTo>
                  <a:lnTo>
                    <a:pt x="2638044" y="132588"/>
                  </a:lnTo>
                  <a:lnTo>
                    <a:pt x="2640317" y="143865"/>
                  </a:lnTo>
                  <a:lnTo>
                    <a:pt x="2646515" y="153073"/>
                  </a:lnTo>
                  <a:lnTo>
                    <a:pt x="2655722" y="159270"/>
                  </a:lnTo>
                  <a:lnTo>
                    <a:pt x="2667000" y="161544"/>
                  </a:lnTo>
                  <a:lnTo>
                    <a:pt x="2678265" y="159270"/>
                  </a:lnTo>
                  <a:lnTo>
                    <a:pt x="2687472" y="153073"/>
                  </a:lnTo>
                  <a:lnTo>
                    <a:pt x="2693670" y="143865"/>
                  </a:lnTo>
                  <a:lnTo>
                    <a:pt x="2695956" y="132588"/>
                  </a:lnTo>
                  <a:close/>
                </a:path>
                <a:path w="9144000" h="641985">
                  <a:moveTo>
                    <a:pt x="3076956" y="199644"/>
                  </a:moveTo>
                  <a:lnTo>
                    <a:pt x="3074670" y="188379"/>
                  </a:lnTo>
                  <a:lnTo>
                    <a:pt x="3068472" y="179171"/>
                  </a:lnTo>
                  <a:lnTo>
                    <a:pt x="3059265" y="172974"/>
                  </a:lnTo>
                  <a:lnTo>
                    <a:pt x="3048000" y="170688"/>
                  </a:lnTo>
                  <a:lnTo>
                    <a:pt x="3036722" y="172974"/>
                  </a:lnTo>
                  <a:lnTo>
                    <a:pt x="3027515" y="179171"/>
                  </a:lnTo>
                  <a:lnTo>
                    <a:pt x="3021317" y="188379"/>
                  </a:lnTo>
                  <a:lnTo>
                    <a:pt x="3019044" y="199644"/>
                  </a:lnTo>
                  <a:lnTo>
                    <a:pt x="3021317" y="210921"/>
                  </a:lnTo>
                  <a:lnTo>
                    <a:pt x="3027515" y="220129"/>
                  </a:lnTo>
                  <a:lnTo>
                    <a:pt x="3036722" y="226326"/>
                  </a:lnTo>
                  <a:lnTo>
                    <a:pt x="3048000" y="228600"/>
                  </a:lnTo>
                  <a:lnTo>
                    <a:pt x="3059265" y="226326"/>
                  </a:lnTo>
                  <a:lnTo>
                    <a:pt x="3068472" y="220129"/>
                  </a:lnTo>
                  <a:lnTo>
                    <a:pt x="3074670" y="210921"/>
                  </a:lnTo>
                  <a:lnTo>
                    <a:pt x="3076956" y="199644"/>
                  </a:lnTo>
                  <a:close/>
                </a:path>
                <a:path w="9144000" h="641985">
                  <a:moveTo>
                    <a:pt x="3457956" y="199644"/>
                  </a:moveTo>
                  <a:lnTo>
                    <a:pt x="3455670" y="188379"/>
                  </a:lnTo>
                  <a:lnTo>
                    <a:pt x="3449472" y="179171"/>
                  </a:lnTo>
                  <a:lnTo>
                    <a:pt x="3440265" y="172974"/>
                  </a:lnTo>
                  <a:lnTo>
                    <a:pt x="3429000" y="170688"/>
                  </a:lnTo>
                  <a:lnTo>
                    <a:pt x="3417722" y="172974"/>
                  </a:lnTo>
                  <a:lnTo>
                    <a:pt x="3408515" y="179171"/>
                  </a:lnTo>
                  <a:lnTo>
                    <a:pt x="3402317" y="188379"/>
                  </a:lnTo>
                  <a:lnTo>
                    <a:pt x="3400044" y="199644"/>
                  </a:lnTo>
                  <a:lnTo>
                    <a:pt x="3402317" y="210921"/>
                  </a:lnTo>
                  <a:lnTo>
                    <a:pt x="3408515" y="220129"/>
                  </a:lnTo>
                  <a:lnTo>
                    <a:pt x="3417722" y="226326"/>
                  </a:lnTo>
                  <a:lnTo>
                    <a:pt x="3429000" y="228600"/>
                  </a:lnTo>
                  <a:lnTo>
                    <a:pt x="3440265" y="226326"/>
                  </a:lnTo>
                  <a:lnTo>
                    <a:pt x="3449472" y="220129"/>
                  </a:lnTo>
                  <a:lnTo>
                    <a:pt x="3455670" y="210921"/>
                  </a:lnTo>
                  <a:lnTo>
                    <a:pt x="3457956" y="199644"/>
                  </a:lnTo>
                  <a:close/>
                </a:path>
                <a:path w="9144000" h="641985">
                  <a:moveTo>
                    <a:pt x="3838956" y="532638"/>
                  </a:moveTo>
                  <a:lnTo>
                    <a:pt x="3836670" y="521665"/>
                  </a:lnTo>
                  <a:lnTo>
                    <a:pt x="3830472" y="512711"/>
                  </a:lnTo>
                  <a:lnTo>
                    <a:pt x="3821265" y="506666"/>
                  </a:lnTo>
                  <a:lnTo>
                    <a:pt x="3810000" y="504444"/>
                  </a:lnTo>
                  <a:lnTo>
                    <a:pt x="3798722" y="506666"/>
                  </a:lnTo>
                  <a:lnTo>
                    <a:pt x="3789515" y="512711"/>
                  </a:lnTo>
                  <a:lnTo>
                    <a:pt x="3783317" y="521665"/>
                  </a:lnTo>
                  <a:lnTo>
                    <a:pt x="3781044" y="532638"/>
                  </a:lnTo>
                  <a:lnTo>
                    <a:pt x="3783317" y="543623"/>
                  </a:lnTo>
                  <a:lnTo>
                    <a:pt x="3789515" y="552577"/>
                  </a:lnTo>
                  <a:lnTo>
                    <a:pt x="3798722" y="558622"/>
                  </a:lnTo>
                  <a:lnTo>
                    <a:pt x="3810000" y="560832"/>
                  </a:lnTo>
                  <a:lnTo>
                    <a:pt x="3821265" y="558622"/>
                  </a:lnTo>
                  <a:lnTo>
                    <a:pt x="3830472" y="552577"/>
                  </a:lnTo>
                  <a:lnTo>
                    <a:pt x="3836670" y="543623"/>
                  </a:lnTo>
                  <a:lnTo>
                    <a:pt x="3838956" y="532638"/>
                  </a:lnTo>
                  <a:close/>
                </a:path>
                <a:path w="9144000" h="641985">
                  <a:moveTo>
                    <a:pt x="4219956" y="532638"/>
                  </a:moveTo>
                  <a:lnTo>
                    <a:pt x="4217670" y="521665"/>
                  </a:lnTo>
                  <a:lnTo>
                    <a:pt x="4211472" y="512711"/>
                  </a:lnTo>
                  <a:lnTo>
                    <a:pt x="4202265" y="506666"/>
                  </a:lnTo>
                  <a:lnTo>
                    <a:pt x="4191000" y="504444"/>
                  </a:lnTo>
                  <a:lnTo>
                    <a:pt x="4179722" y="506666"/>
                  </a:lnTo>
                  <a:lnTo>
                    <a:pt x="4170515" y="512711"/>
                  </a:lnTo>
                  <a:lnTo>
                    <a:pt x="4164317" y="521665"/>
                  </a:lnTo>
                  <a:lnTo>
                    <a:pt x="4162044" y="532638"/>
                  </a:lnTo>
                  <a:lnTo>
                    <a:pt x="4164317" y="543623"/>
                  </a:lnTo>
                  <a:lnTo>
                    <a:pt x="4170515" y="552577"/>
                  </a:lnTo>
                  <a:lnTo>
                    <a:pt x="4179722" y="558622"/>
                  </a:lnTo>
                  <a:lnTo>
                    <a:pt x="4191000" y="560832"/>
                  </a:lnTo>
                  <a:lnTo>
                    <a:pt x="4202265" y="558622"/>
                  </a:lnTo>
                  <a:lnTo>
                    <a:pt x="4211472" y="552577"/>
                  </a:lnTo>
                  <a:lnTo>
                    <a:pt x="4217670" y="543623"/>
                  </a:lnTo>
                  <a:lnTo>
                    <a:pt x="4219956" y="532638"/>
                  </a:lnTo>
                  <a:close/>
                </a:path>
                <a:path w="9144000" h="641985">
                  <a:moveTo>
                    <a:pt x="4600956" y="252222"/>
                  </a:moveTo>
                  <a:lnTo>
                    <a:pt x="4598670" y="241249"/>
                  </a:lnTo>
                  <a:lnTo>
                    <a:pt x="4592472" y="232295"/>
                  </a:lnTo>
                  <a:lnTo>
                    <a:pt x="4583265" y="226250"/>
                  </a:lnTo>
                  <a:lnTo>
                    <a:pt x="4572000" y="224028"/>
                  </a:lnTo>
                  <a:lnTo>
                    <a:pt x="4560722" y="226250"/>
                  </a:lnTo>
                  <a:lnTo>
                    <a:pt x="4551515" y="232295"/>
                  </a:lnTo>
                  <a:lnTo>
                    <a:pt x="4545317" y="241249"/>
                  </a:lnTo>
                  <a:lnTo>
                    <a:pt x="4543044" y="252222"/>
                  </a:lnTo>
                  <a:lnTo>
                    <a:pt x="4545317" y="263207"/>
                  </a:lnTo>
                  <a:lnTo>
                    <a:pt x="4551515" y="272161"/>
                  </a:lnTo>
                  <a:lnTo>
                    <a:pt x="4560722" y="278206"/>
                  </a:lnTo>
                  <a:lnTo>
                    <a:pt x="4572000" y="280416"/>
                  </a:lnTo>
                  <a:lnTo>
                    <a:pt x="4583265" y="278206"/>
                  </a:lnTo>
                  <a:lnTo>
                    <a:pt x="4592472" y="272161"/>
                  </a:lnTo>
                  <a:lnTo>
                    <a:pt x="4598670" y="263207"/>
                  </a:lnTo>
                  <a:lnTo>
                    <a:pt x="4600956" y="252222"/>
                  </a:lnTo>
                  <a:close/>
                </a:path>
                <a:path w="9144000" h="641985">
                  <a:moveTo>
                    <a:pt x="4981956" y="128016"/>
                  </a:moveTo>
                  <a:lnTo>
                    <a:pt x="4979670" y="116751"/>
                  </a:lnTo>
                  <a:lnTo>
                    <a:pt x="4973472" y="107543"/>
                  </a:lnTo>
                  <a:lnTo>
                    <a:pt x="4964265" y="101346"/>
                  </a:lnTo>
                  <a:lnTo>
                    <a:pt x="4953000" y="99060"/>
                  </a:lnTo>
                  <a:lnTo>
                    <a:pt x="4941722" y="101346"/>
                  </a:lnTo>
                  <a:lnTo>
                    <a:pt x="4932515" y="107543"/>
                  </a:lnTo>
                  <a:lnTo>
                    <a:pt x="4926317" y="116751"/>
                  </a:lnTo>
                  <a:lnTo>
                    <a:pt x="4924044" y="128016"/>
                  </a:lnTo>
                  <a:lnTo>
                    <a:pt x="4926317" y="139293"/>
                  </a:lnTo>
                  <a:lnTo>
                    <a:pt x="4932515" y="148501"/>
                  </a:lnTo>
                  <a:lnTo>
                    <a:pt x="4941722" y="154698"/>
                  </a:lnTo>
                  <a:lnTo>
                    <a:pt x="4953000" y="156972"/>
                  </a:lnTo>
                  <a:lnTo>
                    <a:pt x="4964265" y="154698"/>
                  </a:lnTo>
                  <a:lnTo>
                    <a:pt x="4973472" y="148501"/>
                  </a:lnTo>
                  <a:lnTo>
                    <a:pt x="4979670" y="139293"/>
                  </a:lnTo>
                  <a:lnTo>
                    <a:pt x="4981956" y="128016"/>
                  </a:lnTo>
                  <a:close/>
                </a:path>
                <a:path w="9144000" h="641985">
                  <a:moveTo>
                    <a:pt x="5362956" y="356616"/>
                  </a:moveTo>
                  <a:lnTo>
                    <a:pt x="5360670" y="345351"/>
                  </a:lnTo>
                  <a:lnTo>
                    <a:pt x="5354472" y="336143"/>
                  </a:lnTo>
                  <a:lnTo>
                    <a:pt x="5345265" y="329946"/>
                  </a:lnTo>
                  <a:lnTo>
                    <a:pt x="5334000" y="327660"/>
                  </a:lnTo>
                  <a:lnTo>
                    <a:pt x="5322722" y="329946"/>
                  </a:lnTo>
                  <a:lnTo>
                    <a:pt x="5313515" y="336143"/>
                  </a:lnTo>
                  <a:lnTo>
                    <a:pt x="5307317" y="345351"/>
                  </a:lnTo>
                  <a:lnTo>
                    <a:pt x="5305044" y="356616"/>
                  </a:lnTo>
                  <a:lnTo>
                    <a:pt x="5307317" y="367893"/>
                  </a:lnTo>
                  <a:lnTo>
                    <a:pt x="5313515" y="377101"/>
                  </a:lnTo>
                  <a:lnTo>
                    <a:pt x="5322722" y="383298"/>
                  </a:lnTo>
                  <a:lnTo>
                    <a:pt x="5334000" y="385572"/>
                  </a:lnTo>
                  <a:lnTo>
                    <a:pt x="5345265" y="383298"/>
                  </a:lnTo>
                  <a:lnTo>
                    <a:pt x="5354472" y="377101"/>
                  </a:lnTo>
                  <a:lnTo>
                    <a:pt x="5360670" y="367893"/>
                  </a:lnTo>
                  <a:lnTo>
                    <a:pt x="5362956" y="356616"/>
                  </a:lnTo>
                  <a:close/>
                </a:path>
                <a:path w="9144000" h="641985">
                  <a:moveTo>
                    <a:pt x="5743956" y="356616"/>
                  </a:moveTo>
                  <a:lnTo>
                    <a:pt x="5741670" y="345351"/>
                  </a:lnTo>
                  <a:lnTo>
                    <a:pt x="5735472" y="336143"/>
                  </a:lnTo>
                  <a:lnTo>
                    <a:pt x="5726265" y="329946"/>
                  </a:lnTo>
                  <a:lnTo>
                    <a:pt x="5715000" y="327660"/>
                  </a:lnTo>
                  <a:lnTo>
                    <a:pt x="5703722" y="329946"/>
                  </a:lnTo>
                  <a:lnTo>
                    <a:pt x="5694515" y="336143"/>
                  </a:lnTo>
                  <a:lnTo>
                    <a:pt x="5688317" y="345351"/>
                  </a:lnTo>
                  <a:lnTo>
                    <a:pt x="5686044" y="356616"/>
                  </a:lnTo>
                  <a:lnTo>
                    <a:pt x="5688317" y="367893"/>
                  </a:lnTo>
                  <a:lnTo>
                    <a:pt x="5694515" y="377101"/>
                  </a:lnTo>
                  <a:lnTo>
                    <a:pt x="5703722" y="383298"/>
                  </a:lnTo>
                  <a:lnTo>
                    <a:pt x="5715000" y="385572"/>
                  </a:lnTo>
                  <a:lnTo>
                    <a:pt x="5726265" y="383298"/>
                  </a:lnTo>
                  <a:lnTo>
                    <a:pt x="5735472" y="377101"/>
                  </a:lnTo>
                  <a:lnTo>
                    <a:pt x="5741670" y="367893"/>
                  </a:lnTo>
                  <a:lnTo>
                    <a:pt x="5743956" y="356616"/>
                  </a:lnTo>
                  <a:close/>
                </a:path>
                <a:path w="9144000" h="641985">
                  <a:moveTo>
                    <a:pt x="6124956" y="432816"/>
                  </a:moveTo>
                  <a:lnTo>
                    <a:pt x="6122670" y="421551"/>
                  </a:lnTo>
                  <a:lnTo>
                    <a:pt x="6116472" y="412343"/>
                  </a:lnTo>
                  <a:lnTo>
                    <a:pt x="6107265" y="406146"/>
                  </a:lnTo>
                  <a:lnTo>
                    <a:pt x="6096000" y="403860"/>
                  </a:lnTo>
                  <a:lnTo>
                    <a:pt x="6084722" y="406146"/>
                  </a:lnTo>
                  <a:lnTo>
                    <a:pt x="6075515" y="412343"/>
                  </a:lnTo>
                  <a:lnTo>
                    <a:pt x="6069317" y="421551"/>
                  </a:lnTo>
                  <a:lnTo>
                    <a:pt x="6067044" y="432816"/>
                  </a:lnTo>
                  <a:lnTo>
                    <a:pt x="6069317" y="444093"/>
                  </a:lnTo>
                  <a:lnTo>
                    <a:pt x="6075515" y="453301"/>
                  </a:lnTo>
                  <a:lnTo>
                    <a:pt x="6084722" y="459498"/>
                  </a:lnTo>
                  <a:lnTo>
                    <a:pt x="6096000" y="461772"/>
                  </a:lnTo>
                  <a:lnTo>
                    <a:pt x="6107265" y="459498"/>
                  </a:lnTo>
                  <a:lnTo>
                    <a:pt x="6116472" y="453301"/>
                  </a:lnTo>
                  <a:lnTo>
                    <a:pt x="6122670" y="444093"/>
                  </a:lnTo>
                  <a:lnTo>
                    <a:pt x="6124956" y="432816"/>
                  </a:lnTo>
                  <a:close/>
                </a:path>
                <a:path w="9144000" h="641985">
                  <a:moveTo>
                    <a:pt x="6505956" y="313944"/>
                  </a:moveTo>
                  <a:lnTo>
                    <a:pt x="6503670" y="302679"/>
                  </a:lnTo>
                  <a:lnTo>
                    <a:pt x="6497472" y="293471"/>
                  </a:lnTo>
                  <a:lnTo>
                    <a:pt x="6488265" y="287274"/>
                  </a:lnTo>
                  <a:lnTo>
                    <a:pt x="6477000" y="284988"/>
                  </a:lnTo>
                  <a:lnTo>
                    <a:pt x="6465722" y="287274"/>
                  </a:lnTo>
                  <a:lnTo>
                    <a:pt x="6456515" y="293471"/>
                  </a:lnTo>
                  <a:lnTo>
                    <a:pt x="6450317" y="302679"/>
                  </a:lnTo>
                  <a:lnTo>
                    <a:pt x="6448044" y="313944"/>
                  </a:lnTo>
                  <a:lnTo>
                    <a:pt x="6450317" y="325221"/>
                  </a:lnTo>
                  <a:lnTo>
                    <a:pt x="6456515" y="334429"/>
                  </a:lnTo>
                  <a:lnTo>
                    <a:pt x="6465722" y="340626"/>
                  </a:lnTo>
                  <a:lnTo>
                    <a:pt x="6477000" y="342900"/>
                  </a:lnTo>
                  <a:lnTo>
                    <a:pt x="6488265" y="340626"/>
                  </a:lnTo>
                  <a:lnTo>
                    <a:pt x="6497472" y="334429"/>
                  </a:lnTo>
                  <a:lnTo>
                    <a:pt x="6503670" y="325221"/>
                  </a:lnTo>
                  <a:lnTo>
                    <a:pt x="6505956" y="313944"/>
                  </a:lnTo>
                  <a:close/>
                </a:path>
                <a:path w="9144000" h="641985">
                  <a:moveTo>
                    <a:pt x="6886956" y="608838"/>
                  </a:moveTo>
                  <a:lnTo>
                    <a:pt x="6884670" y="597865"/>
                  </a:lnTo>
                  <a:lnTo>
                    <a:pt x="6878472" y="588911"/>
                  </a:lnTo>
                  <a:lnTo>
                    <a:pt x="6869265" y="582866"/>
                  </a:lnTo>
                  <a:lnTo>
                    <a:pt x="6858000" y="580644"/>
                  </a:lnTo>
                  <a:lnTo>
                    <a:pt x="6846722" y="582866"/>
                  </a:lnTo>
                  <a:lnTo>
                    <a:pt x="6837515" y="588911"/>
                  </a:lnTo>
                  <a:lnTo>
                    <a:pt x="6831317" y="597865"/>
                  </a:lnTo>
                  <a:lnTo>
                    <a:pt x="6829044" y="608838"/>
                  </a:lnTo>
                  <a:lnTo>
                    <a:pt x="6831317" y="619823"/>
                  </a:lnTo>
                  <a:lnTo>
                    <a:pt x="6837515" y="628777"/>
                  </a:lnTo>
                  <a:lnTo>
                    <a:pt x="6846722" y="634822"/>
                  </a:lnTo>
                  <a:lnTo>
                    <a:pt x="6858000" y="637032"/>
                  </a:lnTo>
                  <a:lnTo>
                    <a:pt x="6869265" y="634822"/>
                  </a:lnTo>
                  <a:lnTo>
                    <a:pt x="6878472" y="628777"/>
                  </a:lnTo>
                  <a:lnTo>
                    <a:pt x="6884670" y="619823"/>
                  </a:lnTo>
                  <a:lnTo>
                    <a:pt x="6886956" y="608838"/>
                  </a:lnTo>
                  <a:close/>
                </a:path>
                <a:path w="9144000" h="641985">
                  <a:moveTo>
                    <a:pt x="7267956" y="608838"/>
                  </a:moveTo>
                  <a:lnTo>
                    <a:pt x="7265670" y="597865"/>
                  </a:lnTo>
                  <a:lnTo>
                    <a:pt x="7259472" y="588911"/>
                  </a:lnTo>
                  <a:lnTo>
                    <a:pt x="7250265" y="582866"/>
                  </a:lnTo>
                  <a:lnTo>
                    <a:pt x="7239000" y="580644"/>
                  </a:lnTo>
                  <a:lnTo>
                    <a:pt x="7227722" y="582866"/>
                  </a:lnTo>
                  <a:lnTo>
                    <a:pt x="7218515" y="588911"/>
                  </a:lnTo>
                  <a:lnTo>
                    <a:pt x="7212317" y="597865"/>
                  </a:lnTo>
                  <a:lnTo>
                    <a:pt x="7210044" y="608838"/>
                  </a:lnTo>
                  <a:lnTo>
                    <a:pt x="7212317" y="619823"/>
                  </a:lnTo>
                  <a:lnTo>
                    <a:pt x="7218515" y="628777"/>
                  </a:lnTo>
                  <a:lnTo>
                    <a:pt x="7227722" y="634822"/>
                  </a:lnTo>
                  <a:lnTo>
                    <a:pt x="7239000" y="637032"/>
                  </a:lnTo>
                  <a:lnTo>
                    <a:pt x="7250265" y="634822"/>
                  </a:lnTo>
                  <a:lnTo>
                    <a:pt x="7259472" y="628777"/>
                  </a:lnTo>
                  <a:lnTo>
                    <a:pt x="7265670" y="619823"/>
                  </a:lnTo>
                  <a:lnTo>
                    <a:pt x="7267956" y="608838"/>
                  </a:lnTo>
                  <a:close/>
                </a:path>
                <a:path w="9144000" h="641985">
                  <a:moveTo>
                    <a:pt x="7648956" y="28194"/>
                  </a:moveTo>
                  <a:lnTo>
                    <a:pt x="7646670" y="17221"/>
                  </a:lnTo>
                  <a:lnTo>
                    <a:pt x="7640472" y="8267"/>
                  </a:lnTo>
                  <a:lnTo>
                    <a:pt x="7631265" y="2222"/>
                  </a:lnTo>
                  <a:lnTo>
                    <a:pt x="7620000" y="0"/>
                  </a:lnTo>
                  <a:lnTo>
                    <a:pt x="7608722" y="2222"/>
                  </a:lnTo>
                  <a:lnTo>
                    <a:pt x="7599515" y="8267"/>
                  </a:lnTo>
                  <a:lnTo>
                    <a:pt x="7593317" y="17221"/>
                  </a:lnTo>
                  <a:lnTo>
                    <a:pt x="7591044" y="28194"/>
                  </a:lnTo>
                  <a:lnTo>
                    <a:pt x="7593317" y="39179"/>
                  </a:lnTo>
                  <a:lnTo>
                    <a:pt x="7599515" y="48133"/>
                  </a:lnTo>
                  <a:lnTo>
                    <a:pt x="7608722" y="54178"/>
                  </a:lnTo>
                  <a:lnTo>
                    <a:pt x="7620000" y="56388"/>
                  </a:lnTo>
                  <a:lnTo>
                    <a:pt x="7631265" y="54178"/>
                  </a:lnTo>
                  <a:lnTo>
                    <a:pt x="7640472" y="48133"/>
                  </a:lnTo>
                  <a:lnTo>
                    <a:pt x="7646670" y="39179"/>
                  </a:lnTo>
                  <a:lnTo>
                    <a:pt x="7648956" y="28194"/>
                  </a:lnTo>
                  <a:close/>
                </a:path>
                <a:path w="9144000" h="641985">
                  <a:moveTo>
                    <a:pt x="8029956" y="142494"/>
                  </a:moveTo>
                  <a:lnTo>
                    <a:pt x="8027670" y="131521"/>
                  </a:lnTo>
                  <a:lnTo>
                    <a:pt x="8021472" y="122567"/>
                  </a:lnTo>
                  <a:lnTo>
                    <a:pt x="8012265" y="116522"/>
                  </a:lnTo>
                  <a:lnTo>
                    <a:pt x="8001000" y="114300"/>
                  </a:lnTo>
                  <a:lnTo>
                    <a:pt x="7989722" y="116522"/>
                  </a:lnTo>
                  <a:lnTo>
                    <a:pt x="7980515" y="122567"/>
                  </a:lnTo>
                  <a:lnTo>
                    <a:pt x="7974317" y="131521"/>
                  </a:lnTo>
                  <a:lnTo>
                    <a:pt x="7972044" y="142494"/>
                  </a:lnTo>
                  <a:lnTo>
                    <a:pt x="7974317" y="153479"/>
                  </a:lnTo>
                  <a:lnTo>
                    <a:pt x="7980515" y="162433"/>
                  </a:lnTo>
                  <a:lnTo>
                    <a:pt x="7989722" y="168478"/>
                  </a:lnTo>
                  <a:lnTo>
                    <a:pt x="8001000" y="170688"/>
                  </a:lnTo>
                  <a:lnTo>
                    <a:pt x="8012265" y="168478"/>
                  </a:lnTo>
                  <a:lnTo>
                    <a:pt x="8021472" y="162433"/>
                  </a:lnTo>
                  <a:lnTo>
                    <a:pt x="8027670" y="153479"/>
                  </a:lnTo>
                  <a:lnTo>
                    <a:pt x="8029956" y="142494"/>
                  </a:lnTo>
                  <a:close/>
                </a:path>
                <a:path w="9144000" h="641985">
                  <a:moveTo>
                    <a:pt x="8410956" y="142494"/>
                  </a:moveTo>
                  <a:lnTo>
                    <a:pt x="8408670" y="131521"/>
                  </a:lnTo>
                  <a:lnTo>
                    <a:pt x="8402472" y="122567"/>
                  </a:lnTo>
                  <a:lnTo>
                    <a:pt x="8393265" y="116522"/>
                  </a:lnTo>
                  <a:lnTo>
                    <a:pt x="8382000" y="114300"/>
                  </a:lnTo>
                  <a:lnTo>
                    <a:pt x="8370722" y="116522"/>
                  </a:lnTo>
                  <a:lnTo>
                    <a:pt x="8361515" y="122567"/>
                  </a:lnTo>
                  <a:lnTo>
                    <a:pt x="8355317" y="131521"/>
                  </a:lnTo>
                  <a:lnTo>
                    <a:pt x="8353044" y="142494"/>
                  </a:lnTo>
                  <a:lnTo>
                    <a:pt x="8355317" y="153479"/>
                  </a:lnTo>
                  <a:lnTo>
                    <a:pt x="8361515" y="162433"/>
                  </a:lnTo>
                  <a:lnTo>
                    <a:pt x="8370722" y="168478"/>
                  </a:lnTo>
                  <a:lnTo>
                    <a:pt x="8382000" y="170688"/>
                  </a:lnTo>
                  <a:lnTo>
                    <a:pt x="8393265" y="168478"/>
                  </a:lnTo>
                  <a:lnTo>
                    <a:pt x="8402472" y="162433"/>
                  </a:lnTo>
                  <a:lnTo>
                    <a:pt x="8408670" y="153479"/>
                  </a:lnTo>
                  <a:lnTo>
                    <a:pt x="8410956" y="142494"/>
                  </a:lnTo>
                  <a:close/>
                </a:path>
                <a:path w="9144000" h="641985">
                  <a:moveTo>
                    <a:pt x="8791956" y="142494"/>
                  </a:moveTo>
                  <a:lnTo>
                    <a:pt x="8789670" y="131521"/>
                  </a:lnTo>
                  <a:lnTo>
                    <a:pt x="8783472" y="122567"/>
                  </a:lnTo>
                  <a:lnTo>
                    <a:pt x="8774265" y="116522"/>
                  </a:lnTo>
                  <a:lnTo>
                    <a:pt x="8763000" y="114300"/>
                  </a:lnTo>
                  <a:lnTo>
                    <a:pt x="8751722" y="116522"/>
                  </a:lnTo>
                  <a:lnTo>
                    <a:pt x="8742515" y="122567"/>
                  </a:lnTo>
                  <a:lnTo>
                    <a:pt x="8736317" y="131521"/>
                  </a:lnTo>
                  <a:lnTo>
                    <a:pt x="8734044" y="142494"/>
                  </a:lnTo>
                  <a:lnTo>
                    <a:pt x="8736317" y="153479"/>
                  </a:lnTo>
                  <a:lnTo>
                    <a:pt x="8742515" y="162433"/>
                  </a:lnTo>
                  <a:lnTo>
                    <a:pt x="8751722" y="168478"/>
                  </a:lnTo>
                  <a:lnTo>
                    <a:pt x="8763000" y="170688"/>
                  </a:lnTo>
                  <a:lnTo>
                    <a:pt x="8774265" y="168478"/>
                  </a:lnTo>
                  <a:lnTo>
                    <a:pt x="8783472" y="162433"/>
                  </a:lnTo>
                  <a:lnTo>
                    <a:pt x="8789670" y="153479"/>
                  </a:lnTo>
                  <a:lnTo>
                    <a:pt x="8791956" y="142494"/>
                  </a:lnTo>
                  <a:close/>
                </a:path>
                <a:path w="9144000" h="641985">
                  <a:moveTo>
                    <a:pt x="9144000" y="428244"/>
                  </a:moveTo>
                  <a:lnTo>
                    <a:pt x="9138514" y="431939"/>
                  </a:lnTo>
                  <a:lnTo>
                    <a:pt x="9132481" y="440893"/>
                  </a:lnTo>
                  <a:lnTo>
                    <a:pt x="9130284" y="451866"/>
                  </a:lnTo>
                  <a:lnTo>
                    <a:pt x="9132481" y="462851"/>
                  </a:lnTo>
                  <a:lnTo>
                    <a:pt x="9138514" y="471805"/>
                  </a:lnTo>
                  <a:lnTo>
                    <a:pt x="9144000" y="475500"/>
                  </a:lnTo>
                  <a:lnTo>
                    <a:pt x="9144000" y="428244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33928C0D-A378-4DE0-8AC4-34F836F24605}"/>
                </a:ext>
              </a:extLst>
            </p:cNvPr>
            <p:cNvSpPr/>
            <p:nvPr/>
          </p:nvSpPr>
          <p:spPr>
            <a:xfrm>
              <a:off x="1085088" y="4515611"/>
              <a:ext cx="3926204" cy="471170"/>
            </a:xfrm>
            <a:custGeom>
              <a:avLst/>
              <a:gdLst/>
              <a:ahLst/>
              <a:cxnLst/>
              <a:rect l="l" t="t" r="r" b="b"/>
              <a:pathLst>
                <a:path w="3926204" h="471170">
                  <a:moveTo>
                    <a:pt x="1905000" y="128015"/>
                  </a:moveTo>
                  <a:lnTo>
                    <a:pt x="1909548" y="105476"/>
                  </a:lnTo>
                  <a:lnTo>
                    <a:pt x="1921954" y="87068"/>
                  </a:lnTo>
                  <a:lnTo>
                    <a:pt x="1940361" y="74655"/>
                  </a:lnTo>
                  <a:lnTo>
                    <a:pt x="1962912" y="70103"/>
                  </a:lnTo>
                  <a:lnTo>
                    <a:pt x="1985462" y="74655"/>
                  </a:lnTo>
                  <a:lnTo>
                    <a:pt x="2003869" y="87068"/>
                  </a:lnTo>
                  <a:lnTo>
                    <a:pt x="2016275" y="105476"/>
                  </a:lnTo>
                  <a:lnTo>
                    <a:pt x="2020824" y="128015"/>
                  </a:lnTo>
                  <a:lnTo>
                    <a:pt x="2016275" y="150555"/>
                  </a:lnTo>
                  <a:lnTo>
                    <a:pt x="2003869" y="168963"/>
                  </a:lnTo>
                  <a:lnTo>
                    <a:pt x="1985462" y="181376"/>
                  </a:lnTo>
                  <a:lnTo>
                    <a:pt x="1962912" y="185928"/>
                  </a:lnTo>
                  <a:lnTo>
                    <a:pt x="1940361" y="181376"/>
                  </a:lnTo>
                  <a:lnTo>
                    <a:pt x="1921954" y="168963"/>
                  </a:lnTo>
                  <a:lnTo>
                    <a:pt x="1909548" y="150555"/>
                  </a:lnTo>
                  <a:lnTo>
                    <a:pt x="1905000" y="128015"/>
                  </a:lnTo>
                  <a:close/>
                </a:path>
                <a:path w="3926204" h="471170">
                  <a:moveTo>
                    <a:pt x="0" y="413766"/>
                  </a:moveTo>
                  <a:lnTo>
                    <a:pt x="4551" y="391522"/>
                  </a:lnTo>
                  <a:lnTo>
                    <a:pt x="16964" y="373356"/>
                  </a:lnTo>
                  <a:lnTo>
                    <a:pt x="35372" y="361107"/>
                  </a:lnTo>
                  <a:lnTo>
                    <a:pt x="57912" y="356616"/>
                  </a:lnTo>
                  <a:lnTo>
                    <a:pt x="80451" y="361107"/>
                  </a:lnTo>
                  <a:lnTo>
                    <a:pt x="98859" y="373356"/>
                  </a:lnTo>
                  <a:lnTo>
                    <a:pt x="111272" y="391522"/>
                  </a:lnTo>
                  <a:lnTo>
                    <a:pt x="115824" y="413766"/>
                  </a:lnTo>
                  <a:lnTo>
                    <a:pt x="111272" y="436009"/>
                  </a:lnTo>
                  <a:lnTo>
                    <a:pt x="98859" y="454175"/>
                  </a:lnTo>
                  <a:lnTo>
                    <a:pt x="80451" y="466424"/>
                  </a:lnTo>
                  <a:lnTo>
                    <a:pt x="57912" y="470916"/>
                  </a:lnTo>
                  <a:lnTo>
                    <a:pt x="35372" y="466424"/>
                  </a:lnTo>
                  <a:lnTo>
                    <a:pt x="16964" y="454175"/>
                  </a:lnTo>
                  <a:lnTo>
                    <a:pt x="4551" y="436009"/>
                  </a:lnTo>
                  <a:lnTo>
                    <a:pt x="0" y="413766"/>
                  </a:lnTo>
                  <a:close/>
                </a:path>
                <a:path w="3926204" h="471170">
                  <a:moveTo>
                    <a:pt x="3810000" y="57150"/>
                  </a:moveTo>
                  <a:lnTo>
                    <a:pt x="3814548" y="34906"/>
                  </a:lnTo>
                  <a:lnTo>
                    <a:pt x="3826954" y="16740"/>
                  </a:lnTo>
                  <a:lnTo>
                    <a:pt x="3845361" y="4491"/>
                  </a:lnTo>
                  <a:lnTo>
                    <a:pt x="3867912" y="0"/>
                  </a:lnTo>
                  <a:lnTo>
                    <a:pt x="3890462" y="4491"/>
                  </a:lnTo>
                  <a:lnTo>
                    <a:pt x="3908869" y="16740"/>
                  </a:lnTo>
                  <a:lnTo>
                    <a:pt x="3921275" y="34906"/>
                  </a:lnTo>
                  <a:lnTo>
                    <a:pt x="3925824" y="57150"/>
                  </a:lnTo>
                  <a:lnTo>
                    <a:pt x="3921275" y="79393"/>
                  </a:lnTo>
                  <a:lnTo>
                    <a:pt x="3908869" y="97559"/>
                  </a:lnTo>
                  <a:lnTo>
                    <a:pt x="3890462" y="109808"/>
                  </a:lnTo>
                  <a:lnTo>
                    <a:pt x="3867912" y="114300"/>
                  </a:lnTo>
                  <a:lnTo>
                    <a:pt x="3845361" y="109808"/>
                  </a:lnTo>
                  <a:lnTo>
                    <a:pt x="3826954" y="97559"/>
                  </a:lnTo>
                  <a:lnTo>
                    <a:pt x="3814548" y="79393"/>
                  </a:lnTo>
                  <a:lnTo>
                    <a:pt x="3810000" y="5715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FF7F0210-1C9F-437C-B772-993E28B69A07}"/>
                </a:ext>
              </a:extLst>
            </p:cNvPr>
            <p:cNvSpPr/>
            <p:nvPr/>
          </p:nvSpPr>
          <p:spPr>
            <a:xfrm>
              <a:off x="8685625" y="4314878"/>
              <a:ext cx="151225" cy="1765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0546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35C7-9261-4BCB-853C-251BB4A5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28" y="0"/>
            <a:ext cx="7604464" cy="815878"/>
          </a:xfrm>
        </p:spPr>
        <p:txBody>
          <a:bodyPr/>
          <a:lstStyle/>
          <a:p>
            <a:r>
              <a:rPr lang="en-US" b="1" dirty="0"/>
              <a:t>Dashboard Example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E1E82-B298-4751-ADDC-79ED30D0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307F-57F7-4C52-96E9-10FE41594EA9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E3B71-B70C-4384-A765-DFE63C43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03324-CB49-4D5E-B0A6-FB9A6419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19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BB23F-1B66-41BE-8575-335948AB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70" y="881288"/>
            <a:ext cx="8467977" cy="48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9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43FE-7696-4F63-81EB-0E08C6A1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20D1-FAA1-4E01-AE95-60726B7B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Tableau.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Connecting to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Dashboard and Stories.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Mapping &amp; Competitors.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 Project:- Titanic.	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D6A82-06DD-4882-BC51-D55FDDB2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8E76-80FA-4FD3-BF93-CB7E1D13C40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151B-F277-4784-94D2-7B60755D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C52C-5A68-4D88-B6AC-F2726903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796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7C53-95B3-4CFC-BC4B-172F671C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15200" cy="788972"/>
          </a:xfrm>
        </p:spPr>
        <p:txBody>
          <a:bodyPr/>
          <a:lstStyle/>
          <a:p>
            <a:r>
              <a:rPr lang="en-US" b="1" dirty="0"/>
              <a:t>What is Story in Tableau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1C17-524E-4C71-9509-352D8CF2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04AC-3407-4C72-94C1-5E04EC67638B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6757E-B4E9-4E51-A0FB-32AA5E9B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47DBE-995E-42D5-9787-85DDD825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20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A3126-3C94-4477-9728-E902F4F8BBFB}"/>
              </a:ext>
            </a:extLst>
          </p:cNvPr>
          <p:cNvSpPr txBox="1"/>
          <p:nvPr/>
        </p:nvSpPr>
        <p:spPr>
          <a:xfrm>
            <a:off x="838200" y="2068497"/>
            <a:ext cx="10635448" cy="2333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Font typeface="VL PGothic"/>
              <a:buChar char="◉"/>
              <a:tabLst>
                <a:tab pos="367665" algn="l"/>
                <a:tab pos="368300" algn="l"/>
              </a:tabLst>
            </a:pPr>
            <a:r>
              <a:rPr lang="en-US" sz="2400" b="0" spc="-50" dirty="0">
                <a:solidFill>
                  <a:srgbClr val="333333"/>
                </a:solidFill>
                <a:cs typeface="Noto Sans CJK JP Thin"/>
              </a:rPr>
              <a:t>Sheet </a:t>
            </a:r>
            <a:r>
              <a:rPr lang="en-US" sz="2400" b="0" spc="-25" dirty="0">
                <a:solidFill>
                  <a:srgbClr val="333333"/>
                </a:solidFill>
                <a:cs typeface="Noto Sans CJK JP Thin"/>
              </a:rPr>
              <a:t>that </a:t>
            </a:r>
            <a:r>
              <a:rPr lang="en-US" sz="2400" b="0" spc="-50" dirty="0">
                <a:solidFill>
                  <a:srgbClr val="333333"/>
                </a:solidFill>
                <a:cs typeface="Noto Sans CJK JP Thin"/>
              </a:rPr>
              <a:t>contains </a:t>
            </a:r>
            <a:r>
              <a:rPr lang="en-US" sz="2400" b="0" spc="-45" dirty="0">
                <a:solidFill>
                  <a:srgbClr val="333333"/>
                </a:solidFill>
                <a:cs typeface="Noto Sans CJK JP Thin"/>
              </a:rPr>
              <a:t>a </a:t>
            </a:r>
            <a:r>
              <a:rPr lang="en-US" sz="2400" b="0" spc="-65" dirty="0">
                <a:solidFill>
                  <a:srgbClr val="333333"/>
                </a:solidFill>
                <a:cs typeface="Noto Sans CJK JP Thin"/>
              </a:rPr>
              <a:t>sequence </a:t>
            </a:r>
            <a:r>
              <a:rPr lang="en-US" sz="2400" b="0" spc="-30" dirty="0">
                <a:solidFill>
                  <a:srgbClr val="333333"/>
                </a:solidFill>
                <a:cs typeface="Noto Sans CJK JP Thin"/>
              </a:rPr>
              <a:t>of </a:t>
            </a:r>
            <a:r>
              <a:rPr lang="en-US" sz="2400" b="0" spc="-40" dirty="0">
                <a:solidFill>
                  <a:srgbClr val="333333"/>
                </a:solidFill>
                <a:cs typeface="Noto Sans CJK JP Thin"/>
              </a:rPr>
              <a:t>worksheets</a:t>
            </a:r>
            <a:r>
              <a:rPr lang="en-US" sz="2400" b="0" spc="-135" dirty="0">
                <a:solidFill>
                  <a:srgbClr val="333333"/>
                </a:solidFill>
                <a:cs typeface="Noto Sans CJK JP Thin"/>
              </a:rPr>
              <a:t> </a:t>
            </a:r>
            <a:r>
              <a:rPr lang="en-US" sz="2400" b="0" spc="-35" dirty="0">
                <a:solidFill>
                  <a:srgbClr val="333333"/>
                </a:solidFill>
                <a:cs typeface="Noto Sans CJK JP Thin"/>
              </a:rPr>
              <a:t>or</a:t>
            </a:r>
            <a:r>
              <a:rPr lang="en-US" sz="2400" dirty="0">
                <a:cs typeface="Noto Sans CJK JP Thin"/>
              </a:rPr>
              <a:t> </a:t>
            </a:r>
            <a:r>
              <a:rPr lang="en-US" sz="2400" b="0" spc="-55" dirty="0">
                <a:solidFill>
                  <a:srgbClr val="333333"/>
                </a:solidFill>
                <a:cs typeface="Noto Sans CJK JP Thin"/>
              </a:rPr>
              <a:t>dashboards </a:t>
            </a:r>
            <a:r>
              <a:rPr lang="en-US" sz="2400" b="0" spc="-25" dirty="0">
                <a:solidFill>
                  <a:srgbClr val="333333"/>
                </a:solidFill>
                <a:cs typeface="Noto Sans CJK JP Thin"/>
              </a:rPr>
              <a:t>that </a:t>
            </a:r>
            <a:r>
              <a:rPr lang="en-US" sz="2400" b="0" spc="-30" dirty="0">
                <a:solidFill>
                  <a:srgbClr val="333333"/>
                </a:solidFill>
                <a:cs typeface="Noto Sans CJK JP Thin"/>
              </a:rPr>
              <a:t>work </a:t>
            </a:r>
            <a:r>
              <a:rPr lang="en-US" sz="2400" b="0" spc="-40" dirty="0">
                <a:solidFill>
                  <a:srgbClr val="333333"/>
                </a:solidFill>
                <a:cs typeface="Noto Sans CJK JP Thin"/>
              </a:rPr>
              <a:t>together to </a:t>
            </a:r>
            <a:r>
              <a:rPr lang="en-US" sz="2400" b="0" spc="-50" dirty="0">
                <a:solidFill>
                  <a:srgbClr val="333333"/>
                </a:solidFill>
                <a:cs typeface="Noto Sans CJK JP Thin"/>
              </a:rPr>
              <a:t>convey</a:t>
            </a:r>
            <a:r>
              <a:rPr lang="en-US" sz="2400" b="0" spc="-100" dirty="0">
                <a:solidFill>
                  <a:srgbClr val="333333"/>
                </a:solidFill>
                <a:cs typeface="Noto Sans CJK JP Thin"/>
              </a:rPr>
              <a:t> </a:t>
            </a:r>
            <a:r>
              <a:rPr lang="en-US" sz="2400" b="0" spc="-40" dirty="0">
                <a:solidFill>
                  <a:srgbClr val="333333"/>
                </a:solidFill>
                <a:cs typeface="Noto Sans CJK JP Thin"/>
              </a:rPr>
              <a:t>information.</a:t>
            </a:r>
            <a:endParaRPr lang="en-US" sz="2400" dirty="0"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lang="en-US" sz="2400" dirty="0">
              <a:cs typeface="Noto Sans CJK JP Thin"/>
            </a:endParaRPr>
          </a:p>
          <a:p>
            <a:pPr marL="367665" marR="5080" indent="-355600">
              <a:lnSpc>
                <a:spcPct val="100000"/>
              </a:lnSpc>
              <a:buFont typeface="VL PGothic"/>
              <a:buChar char="◉"/>
              <a:tabLst>
                <a:tab pos="367665" algn="l"/>
                <a:tab pos="368300" algn="l"/>
              </a:tabLst>
            </a:pPr>
            <a:r>
              <a:rPr lang="en-US" sz="2400" b="0" spc="-20" dirty="0">
                <a:solidFill>
                  <a:srgbClr val="333333"/>
                </a:solidFill>
                <a:cs typeface="Noto Sans CJK JP Thin"/>
              </a:rPr>
              <a:t>All </a:t>
            </a:r>
            <a:r>
              <a:rPr lang="en-US" sz="2400" b="0" spc="-65" dirty="0">
                <a:solidFill>
                  <a:srgbClr val="333333"/>
                </a:solidFill>
                <a:cs typeface="Noto Sans CJK JP Thin"/>
              </a:rPr>
              <a:t>methods </a:t>
            </a:r>
            <a:r>
              <a:rPr lang="en-US" sz="2400" b="0" spc="-25" dirty="0">
                <a:solidFill>
                  <a:srgbClr val="333333"/>
                </a:solidFill>
                <a:cs typeface="Noto Sans CJK JP Thin"/>
              </a:rPr>
              <a:t>that </a:t>
            </a:r>
            <a:r>
              <a:rPr lang="en-US" sz="2400" b="0" spc="-30" dirty="0">
                <a:solidFill>
                  <a:srgbClr val="333333"/>
                </a:solidFill>
                <a:cs typeface="Noto Sans CJK JP Thin"/>
              </a:rPr>
              <a:t>are </a:t>
            </a:r>
            <a:r>
              <a:rPr lang="en-US" sz="2400" b="0" spc="-45" dirty="0">
                <a:solidFill>
                  <a:srgbClr val="333333"/>
                </a:solidFill>
                <a:cs typeface="Noto Sans CJK JP Thin"/>
              </a:rPr>
              <a:t>able </a:t>
            </a:r>
            <a:r>
              <a:rPr lang="en-US" sz="2400" b="0" spc="-15" dirty="0">
                <a:solidFill>
                  <a:srgbClr val="333333"/>
                </a:solidFill>
                <a:cs typeface="Noto Sans CJK JP Thin"/>
              </a:rPr>
              <a:t>for </a:t>
            </a:r>
            <a:r>
              <a:rPr lang="en-US" sz="2400" b="0" spc="-45" dirty="0">
                <a:solidFill>
                  <a:srgbClr val="333333"/>
                </a:solidFill>
                <a:cs typeface="Noto Sans CJK JP Thin"/>
              </a:rPr>
              <a:t>datasheets </a:t>
            </a:r>
            <a:r>
              <a:rPr lang="en-US" sz="2400" b="0" spc="-65" dirty="0">
                <a:solidFill>
                  <a:srgbClr val="333333"/>
                </a:solidFill>
                <a:cs typeface="Noto Sans CJK JP Thin"/>
              </a:rPr>
              <a:t>and</a:t>
            </a:r>
            <a:r>
              <a:rPr lang="en-US" sz="2400" b="0" spc="-170" dirty="0">
                <a:solidFill>
                  <a:srgbClr val="333333"/>
                </a:solidFill>
                <a:cs typeface="Noto Sans CJK JP Thin"/>
              </a:rPr>
              <a:t> </a:t>
            </a:r>
            <a:r>
              <a:rPr lang="en-US" sz="2400" b="0" spc="-55" dirty="0">
                <a:solidFill>
                  <a:srgbClr val="333333"/>
                </a:solidFill>
                <a:cs typeface="Noto Sans CJK JP Thin"/>
              </a:rPr>
              <a:t>dashboards </a:t>
            </a:r>
            <a:r>
              <a:rPr lang="en-US" sz="2400" b="0" spc="-40" dirty="0">
                <a:solidFill>
                  <a:srgbClr val="333333"/>
                </a:solidFill>
                <a:cs typeface="Noto Sans CJK JP Thin"/>
              </a:rPr>
              <a:t>apply to</a:t>
            </a:r>
            <a:r>
              <a:rPr lang="en-US" sz="2400" b="0" spc="-70" dirty="0">
                <a:solidFill>
                  <a:srgbClr val="333333"/>
                </a:solidFill>
                <a:cs typeface="Noto Sans CJK JP Thin"/>
              </a:rPr>
              <a:t> </a:t>
            </a:r>
            <a:r>
              <a:rPr lang="en-US" sz="2400" b="0" spc="-30" dirty="0">
                <a:solidFill>
                  <a:srgbClr val="333333"/>
                </a:solidFill>
                <a:cs typeface="Noto Sans CJK JP Thin"/>
              </a:rPr>
              <a:t>stories.</a:t>
            </a:r>
            <a:endParaRPr lang="en-US" sz="2400" dirty="0"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333333"/>
              </a:buClr>
              <a:buFont typeface="VL PGothic"/>
              <a:buChar char="◉"/>
            </a:pPr>
            <a:endParaRPr lang="en-US" sz="2400" dirty="0">
              <a:cs typeface="Noto Sans CJK JP Thin"/>
            </a:endParaRPr>
          </a:p>
          <a:p>
            <a:pPr marL="367665" indent="-355600">
              <a:lnSpc>
                <a:spcPct val="100000"/>
              </a:lnSpc>
              <a:buFont typeface="VL PGothic"/>
              <a:buChar char="◉"/>
              <a:tabLst>
                <a:tab pos="367665" algn="l"/>
                <a:tab pos="368300" algn="l"/>
              </a:tabLst>
            </a:pPr>
            <a:r>
              <a:rPr lang="en-US" sz="2400" b="0" spc="-35" dirty="0">
                <a:solidFill>
                  <a:srgbClr val="333333"/>
                </a:solidFill>
                <a:cs typeface="Noto Sans CJK JP Thin"/>
              </a:rPr>
              <a:t>Powerful navigation </a:t>
            </a:r>
            <a:r>
              <a:rPr lang="en-US" sz="2400" b="0" spc="-40" dirty="0">
                <a:solidFill>
                  <a:srgbClr val="333333"/>
                </a:solidFill>
                <a:cs typeface="Noto Sans CJK JP Thin"/>
              </a:rPr>
              <a:t>tool </a:t>
            </a:r>
            <a:r>
              <a:rPr lang="en-US" sz="2400" b="0" spc="-15" dirty="0">
                <a:solidFill>
                  <a:srgbClr val="333333"/>
                </a:solidFill>
                <a:cs typeface="Noto Sans CJK JP Thin"/>
              </a:rPr>
              <a:t>for</a:t>
            </a:r>
            <a:r>
              <a:rPr lang="en-US" sz="2400" b="0" spc="-95" dirty="0">
                <a:solidFill>
                  <a:srgbClr val="333333"/>
                </a:solidFill>
                <a:cs typeface="Noto Sans CJK JP Thin"/>
              </a:rPr>
              <a:t> </a:t>
            </a:r>
            <a:r>
              <a:rPr lang="en-US" sz="2400" b="0" spc="-40" dirty="0">
                <a:solidFill>
                  <a:srgbClr val="333333"/>
                </a:solidFill>
                <a:cs typeface="Noto Sans CJK JP Thin"/>
              </a:rPr>
              <a:t>presentations.</a:t>
            </a:r>
            <a:endParaRPr lang="en-US" sz="2400" dirty="0">
              <a:cs typeface="Noto Sans CJK JP Thin"/>
            </a:endParaRPr>
          </a:p>
        </p:txBody>
      </p:sp>
    </p:spTree>
    <p:extLst>
      <p:ext uri="{BB962C8B-B14F-4D97-AF65-F5344CB8AC3E}">
        <p14:creationId xmlns:p14="http://schemas.microsoft.com/office/powerpoint/2010/main" val="382653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18E-4E19-4408-843A-842F2B8A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7315200" cy="700196"/>
          </a:xfrm>
        </p:spPr>
        <p:txBody>
          <a:bodyPr>
            <a:normAutofit/>
          </a:bodyPr>
          <a:lstStyle/>
          <a:p>
            <a:r>
              <a:rPr lang="en-US" b="1" dirty="0"/>
              <a:t>Story Example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8CFA3-929B-47A6-984B-BB6933A8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E9EE-5EFD-4F80-BFD3-CCACFCE2B77D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2D7BB-9A61-499E-9028-1224A412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508F8-12E3-4F1C-8C27-BDF740EF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21</a:t>
            </a:fld>
            <a:endParaRPr lang="en-IN"/>
          </a:p>
        </p:txBody>
      </p:sp>
      <p:pic>
        <p:nvPicPr>
          <p:cNvPr id="6" name="slide3" descr="Story 12">
            <a:extLst>
              <a:ext uri="{FF2B5EF4-FFF2-40B4-BE49-F238E27FC236}">
                <a16:creationId xmlns:a16="http://schemas.microsoft.com/office/drawing/2014/main" id="{EFA5D07F-AF48-4FD6-BEF0-FB92473B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43" y="666721"/>
            <a:ext cx="6974150" cy="50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95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1BFE4-6FBD-4F76-80EB-91ADF267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655B-8FD4-43C1-96D7-FFFBB6E99D55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8D85-D798-4D02-AE52-584EA558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Master SE - Hof University of Applied Sciences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E3288-CF04-47AC-9A9D-CF5D8DFD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22</a:t>
            </a:fld>
            <a:endParaRPr lang="en-IN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B8269BCE-2748-42F1-96E2-F0374755FCC6}"/>
              </a:ext>
            </a:extLst>
          </p:cNvPr>
          <p:cNvGrpSpPr/>
          <p:nvPr/>
        </p:nvGrpSpPr>
        <p:grpSpPr>
          <a:xfrm>
            <a:off x="0" y="1200868"/>
            <a:ext cx="12192000" cy="5235443"/>
            <a:chOff x="-4572" y="0"/>
            <a:chExt cx="9153525" cy="514350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47FF27B1-6F36-4CD2-B658-DEF61C232E5C}"/>
                </a:ext>
              </a:extLst>
            </p:cNvPr>
            <p:cNvSpPr/>
            <p:nvPr/>
          </p:nvSpPr>
          <p:spPr>
            <a:xfrm>
              <a:off x="0" y="2008632"/>
              <a:ext cx="9144000" cy="3134995"/>
            </a:xfrm>
            <a:custGeom>
              <a:avLst/>
              <a:gdLst/>
              <a:ahLst/>
              <a:cxnLst/>
              <a:rect l="l" t="t" r="r" b="b"/>
              <a:pathLst>
                <a:path w="9144000" h="3134995">
                  <a:moveTo>
                    <a:pt x="0" y="20024"/>
                  </a:moveTo>
                  <a:lnTo>
                    <a:pt x="0" y="3134866"/>
                  </a:lnTo>
                  <a:lnTo>
                    <a:pt x="9143999" y="3134866"/>
                  </a:lnTo>
                  <a:lnTo>
                    <a:pt x="9143999" y="627253"/>
                  </a:lnTo>
                  <a:lnTo>
                    <a:pt x="5338318" y="627253"/>
                  </a:lnTo>
                  <a:lnTo>
                    <a:pt x="5192287" y="532003"/>
                  </a:lnTo>
                  <a:lnTo>
                    <a:pt x="2671191" y="532003"/>
                  </a:lnTo>
                  <a:lnTo>
                    <a:pt x="2295017" y="338200"/>
                  </a:lnTo>
                  <a:lnTo>
                    <a:pt x="2232065" y="282320"/>
                  </a:lnTo>
                  <a:lnTo>
                    <a:pt x="385140" y="282320"/>
                  </a:lnTo>
                  <a:lnTo>
                    <a:pt x="0" y="20024"/>
                  </a:lnTo>
                  <a:close/>
                </a:path>
                <a:path w="9144000" h="3134995">
                  <a:moveTo>
                    <a:pt x="6857619" y="285623"/>
                  </a:moveTo>
                  <a:lnTo>
                    <a:pt x="6500495" y="502412"/>
                  </a:lnTo>
                  <a:lnTo>
                    <a:pt x="6124194" y="502412"/>
                  </a:lnTo>
                  <a:lnTo>
                    <a:pt x="5724144" y="627253"/>
                  </a:lnTo>
                  <a:lnTo>
                    <a:pt x="9143999" y="627253"/>
                  </a:lnTo>
                  <a:lnTo>
                    <a:pt x="9143999" y="420243"/>
                  </a:lnTo>
                  <a:lnTo>
                    <a:pt x="7262495" y="420243"/>
                  </a:lnTo>
                  <a:lnTo>
                    <a:pt x="6857619" y="285623"/>
                  </a:lnTo>
                  <a:close/>
                </a:path>
                <a:path w="9144000" h="3134995">
                  <a:moveTo>
                    <a:pt x="4190491" y="58674"/>
                  </a:moveTo>
                  <a:lnTo>
                    <a:pt x="3823842" y="196976"/>
                  </a:lnTo>
                  <a:lnTo>
                    <a:pt x="3447541" y="259461"/>
                  </a:lnTo>
                  <a:lnTo>
                    <a:pt x="3047492" y="528701"/>
                  </a:lnTo>
                  <a:lnTo>
                    <a:pt x="2671191" y="532003"/>
                  </a:lnTo>
                  <a:lnTo>
                    <a:pt x="5192287" y="532003"/>
                  </a:lnTo>
                  <a:lnTo>
                    <a:pt x="4962144" y="381888"/>
                  </a:lnTo>
                  <a:lnTo>
                    <a:pt x="4581017" y="371094"/>
                  </a:lnTo>
                  <a:lnTo>
                    <a:pt x="4190491" y="58674"/>
                  </a:lnTo>
                  <a:close/>
                </a:path>
                <a:path w="9144000" h="3134995">
                  <a:moveTo>
                    <a:pt x="8391271" y="200279"/>
                  </a:moveTo>
                  <a:lnTo>
                    <a:pt x="7619619" y="203581"/>
                  </a:lnTo>
                  <a:lnTo>
                    <a:pt x="7262495" y="420243"/>
                  </a:lnTo>
                  <a:lnTo>
                    <a:pt x="9143999" y="420243"/>
                  </a:lnTo>
                  <a:lnTo>
                    <a:pt x="9143999" y="282320"/>
                  </a:lnTo>
                  <a:lnTo>
                    <a:pt x="8767445" y="282320"/>
                  </a:lnTo>
                  <a:lnTo>
                    <a:pt x="8391271" y="200279"/>
                  </a:lnTo>
                  <a:close/>
                </a:path>
                <a:path w="9144000" h="3134995">
                  <a:moveTo>
                    <a:pt x="1914017" y="0"/>
                  </a:moveTo>
                  <a:lnTo>
                    <a:pt x="1532890" y="124841"/>
                  </a:lnTo>
                  <a:lnTo>
                    <a:pt x="761377" y="128016"/>
                  </a:lnTo>
                  <a:lnTo>
                    <a:pt x="385140" y="282320"/>
                  </a:lnTo>
                  <a:lnTo>
                    <a:pt x="2232065" y="282320"/>
                  </a:lnTo>
                  <a:lnTo>
                    <a:pt x="1914017" y="0"/>
                  </a:lnTo>
                  <a:close/>
                </a:path>
                <a:path w="9144000" h="3134995">
                  <a:moveTo>
                    <a:pt x="9143999" y="79104"/>
                  </a:moveTo>
                  <a:lnTo>
                    <a:pt x="8767445" y="282320"/>
                  </a:lnTo>
                  <a:lnTo>
                    <a:pt x="9143999" y="282320"/>
                  </a:lnTo>
                  <a:lnTo>
                    <a:pt x="9143999" y="79104"/>
                  </a:lnTo>
                  <a:close/>
                </a:path>
              </a:pathLst>
            </a:custGeom>
            <a:solidFill>
              <a:srgbClr val="AEEF00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9D5DBA9-B870-48E3-8432-DF861B66EA20}"/>
                </a:ext>
              </a:extLst>
            </p:cNvPr>
            <p:cNvSpPr/>
            <p:nvPr/>
          </p:nvSpPr>
          <p:spPr>
            <a:xfrm>
              <a:off x="0" y="2154307"/>
              <a:ext cx="9144000" cy="2989580"/>
            </a:xfrm>
            <a:custGeom>
              <a:avLst/>
              <a:gdLst/>
              <a:ahLst/>
              <a:cxnLst/>
              <a:rect l="l" t="t" r="r" b="b"/>
              <a:pathLst>
                <a:path w="9144000" h="2989579">
                  <a:moveTo>
                    <a:pt x="0" y="130166"/>
                  </a:moveTo>
                  <a:lnTo>
                    <a:pt x="0" y="2989191"/>
                  </a:lnTo>
                  <a:lnTo>
                    <a:pt x="9143999" y="2989191"/>
                  </a:lnTo>
                  <a:lnTo>
                    <a:pt x="9143999" y="498722"/>
                  </a:lnTo>
                  <a:lnTo>
                    <a:pt x="4962144" y="498722"/>
                  </a:lnTo>
                  <a:lnTo>
                    <a:pt x="4743022" y="389375"/>
                  </a:lnTo>
                  <a:lnTo>
                    <a:pt x="1914017" y="389375"/>
                  </a:lnTo>
                  <a:lnTo>
                    <a:pt x="1711816" y="265804"/>
                  </a:lnTo>
                  <a:lnTo>
                    <a:pt x="389890" y="265804"/>
                  </a:lnTo>
                  <a:lnTo>
                    <a:pt x="0" y="130166"/>
                  </a:lnTo>
                  <a:close/>
                </a:path>
                <a:path w="9144000" h="2989579">
                  <a:moveTo>
                    <a:pt x="6105144" y="132708"/>
                  </a:moveTo>
                  <a:lnTo>
                    <a:pt x="5714619" y="365626"/>
                  </a:lnTo>
                  <a:lnTo>
                    <a:pt x="5324094" y="365626"/>
                  </a:lnTo>
                  <a:lnTo>
                    <a:pt x="4962144" y="498722"/>
                  </a:lnTo>
                  <a:lnTo>
                    <a:pt x="9143999" y="498722"/>
                  </a:lnTo>
                  <a:lnTo>
                    <a:pt x="9143999" y="384676"/>
                  </a:lnTo>
                  <a:lnTo>
                    <a:pt x="8391271" y="384676"/>
                  </a:lnTo>
                  <a:lnTo>
                    <a:pt x="8192820" y="265804"/>
                  </a:lnTo>
                  <a:lnTo>
                    <a:pt x="6486144" y="265804"/>
                  </a:lnTo>
                  <a:lnTo>
                    <a:pt x="6105144" y="132708"/>
                  </a:lnTo>
                  <a:close/>
                </a:path>
                <a:path w="9144000" h="2989579">
                  <a:moveTo>
                    <a:pt x="3438016" y="189731"/>
                  </a:moveTo>
                  <a:lnTo>
                    <a:pt x="3037967" y="189731"/>
                  </a:lnTo>
                  <a:lnTo>
                    <a:pt x="2656967" y="265804"/>
                  </a:lnTo>
                  <a:lnTo>
                    <a:pt x="2295017" y="389375"/>
                  </a:lnTo>
                  <a:lnTo>
                    <a:pt x="4743022" y="389375"/>
                  </a:lnTo>
                  <a:lnTo>
                    <a:pt x="4571492" y="303777"/>
                  </a:lnTo>
                  <a:lnTo>
                    <a:pt x="4430408" y="256279"/>
                  </a:lnTo>
                  <a:lnTo>
                    <a:pt x="3819016" y="256279"/>
                  </a:lnTo>
                  <a:lnTo>
                    <a:pt x="3438016" y="189731"/>
                  </a:lnTo>
                  <a:close/>
                </a:path>
                <a:path w="9144000" h="2989579">
                  <a:moveTo>
                    <a:pt x="9143999" y="0"/>
                  </a:moveTo>
                  <a:lnTo>
                    <a:pt x="8753221" y="303777"/>
                  </a:lnTo>
                  <a:lnTo>
                    <a:pt x="8391271" y="384676"/>
                  </a:lnTo>
                  <a:lnTo>
                    <a:pt x="9143999" y="384676"/>
                  </a:lnTo>
                  <a:lnTo>
                    <a:pt x="9143999" y="0"/>
                  </a:lnTo>
                  <a:close/>
                </a:path>
                <a:path w="9144000" h="2989579">
                  <a:moveTo>
                    <a:pt x="1532890" y="156457"/>
                  </a:moveTo>
                  <a:lnTo>
                    <a:pt x="1151915" y="265804"/>
                  </a:lnTo>
                  <a:lnTo>
                    <a:pt x="1711816" y="265804"/>
                  </a:lnTo>
                  <a:lnTo>
                    <a:pt x="1532890" y="156457"/>
                  </a:lnTo>
                  <a:close/>
                </a:path>
                <a:path w="9144000" h="2989579">
                  <a:moveTo>
                    <a:pt x="8010271" y="156457"/>
                  </a:moveTo>
                  <a:lnTo>
                    <a:pt x="7248144" y="156457"/>
                  </a:lnTo>
                  <a:lnTo>
                    <a:pt x="6867144" y="265804"/>
                  </a:lnTo>
                  <a:lnTo>
                    <a:pt x="8192820" y="265804"/>
                  </a:lnTo>
                  <a:lnTo>
                    <a:pt x="8010271" y="156457"/>
                  </a:lnTo>
                  <a:close/>
                </a:path>
                <a:path w="9144000" h="2989579">
                  <a:moveTo>
                    <a:pt x="4190491" y="175507"/>
                  </a:moveTo>
                  <a:lnTo>
                    <a:pt x="3819016" y="256279"/>
                  </a:lnTo>
                  <a:lnTo>
                    <a:pt x="4430408" y="256279"/>
                  </a:lnTo>
                  <a:lnTo>
                    <a:pt x="4190491" y="175507"/>
                  </a:lnTo>
                  <a:close/>
                </a:path>
              </a:pathLst>
            </a:custGeom>
            <a:solidFill>
              <a:srgbClr val="00CEF6">
                <a:alpha val="7333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EE761642-E06E-46F3-8B3C-C14FB88EA7D4}"/>
                </a:ext>
              </a:extLst>
            </p:cNvPr>
            <p:cNvSpPr/>
            <p:nvPr/>
          </p:nvSpPr>
          <p:spPr>
            <a:xfrm>
              <a:off x="1847976" y="1814576"/>
              <a:ext cx="122650" cy="1479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F34A61F3-17B2-4880-8585-735F20FC16B5}"/>
                </a:ext>
              </a:extLst>
            </p:cNvPr>
            <p:cNvSpPr/>
            <p:nvPr/>
          </p:nvSpPr>
          <p:spPr>
            <a:xfrm>
              <a:off x="6024689" y="2084133"/>
              <a:ext cx="151225" cy="1765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FD1C06EB-7FF4-4BDB-8E93-1903599F70A7}"/>
                </a:ext>
              </a:extLst>
            </p:cNvPr>
            <p:cNvSpPr/>
            <p:nvPr/>
          </p:nvSpPr>
          <p:spPr>
            <a:xfrm>
              <a:off x="7181976" y="2131726"/>
              <a:ext cx="122650" cy="14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4466673-5885-4917-8729-0CEED0A19193}"/>
                </a:ext>
              </a:extLst>
            </p:cNvPr>
            <p:cNvSpPr/>
            <p:nvPr/>
          </p:nvSpPr>
          <p:spPr>
            <a:xfrm>
              <a:off x="0" y="2142744"/>
              <a:ext cx="4196080" cy="477520"/>
            </a:xfrm>
            <a:custGeom>
              <a:avLst/>
              <a:gdLst/>
              <a:ahLst/>
              <a:cxnLst/>
              <a:rect l="l" t="t" r="r" b="b"/>
              <a:pathLst>
                <a:path w="4196080" h="477519">
                  <a:moveTo>
                    <a:pt x="0" y="51534"/>
                  </a:moveTo>
                  <a:lnTo>
                    <a:pt x="386105" y="415036"/>
                  </a:lnTo>
                  <a:lnTo>
                    <a:pt x="767041" y="415036"/>
                  </a:lnTo>
                  <a:lnTo>
                    <a:pt x="1147991" y="352932"/>
                  </a:lnTo>
                  <a:lnTo>
                    <a:pt x="1528953" y="477012"/>
                  </a:lnTo>
                  <a:lnTo>
                    <a:pt x="1905127" y="281431"/>
                  </a:lnTo>
                  <a:lnTo>
                    <a:pt x="2290826" y="281431"/>
                  </a:lnTo>
                  <a:lnTo>
                    <a:pt x="2662301" y="0"/>
                  </a:lnTo>
                  <a:lnTo>
                    <a:pt x="3043174" y="66801"/>
                  </a:lnTo>
                  <a:lnTo>
                    <a:pt x="3428873" y="66801"/>
                  </a:lnTo>
                  <a:lnTo>
                    <a:pt x="3814572" y="400685"/>
                  </a:lnTo>
                  <a:lnTo>
                    <a:pt x="4195572" y="400685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2E772298-9D8D-4911-BAF4-078890B27495}"/>
                </a:ext>
              </a:extLst>
            </p:cNvPr>
            <p:cNvSpPr/>
            <p:nvPr/>
          </p:nvSpPr>
          <p:spPr>
            <a:xfrm>
              <a:off x="4195572" y="2023872"/>
              <a:ext cx="3424554" cy="591820"/>
            </a:xfrm>
            <a:custGeom>
              <a:avLst/>
              <a:gdLst/>
              <a:ahLst/>
              <a:cxnLst/>
              <a:rect l="l" t="t" r="r" b="b"/>
              <a:pathLst>
                <a:path w="3424554" h="591819">
                  <a:moveTo>
                    <a:pt x="0" y="524509"/>
                  </a:moveTo>
                  <a:lnTo>
                    <a:pt x="376300" y="228853"/>
                  </a:lnTo>
                  <a:lnTo>
                    <a:pt x="762000" y="109727"/>
                  </a:lnTo>
                  <a:lnTo>
                    <a:pt x="1143127" y="343280"/>
                  </a:lnTo>
                  <a:lnTo>
                    <a:pt x="1519301" y="343280"/>
                  </a:lnTo>
                  <a:lnTo>
                    <a:pt x="1900301" y="414908"/>
                  </a:lnTo>
                  <a:lnTo>
                    <a:pt x="2281301" y="295655"/>
                  </a:lnTo>
                  <a:lnTo>
                    <a:pt x="2667127" y="591311"/>
                  </a:lnTo>
                  <a:lnTo>
                    <a:pt x="3052953" y="591311"/>
                  </a:lnTo>
                  <a:lnTo>
                    <a:pt x="3424428" y="0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6F5744FF-7C63-4E8B-962C-82A57ED14AE3}"/>
                </a:ext>
              </a:extLst>
            </p:cNvPr>
            <p:cNvSpPr/>
            <p:nvPr/>
          </p:nvSpPr>
          <p:spPr>
            <a:xfrm>
              <a:off x="7624571" y="2033016"/>
              <a:ext cx="1519555" cy="404495"/>
            </a:xfrm>
            <a:custGeom>
              <a:avLst/>
              <a:gdLst/>
              <a:ahLst/>
              <a:cxnLst/>
              <a:rect l="l" t="t" r="r" b="b"/>
              <a:pathLst>
                <a:path w="1519554" h="404494">
                  <a:moveTo>
                    <a:pt x="0" y="0"/>
                  </a:moveTo>
                  <a:lnTo>
                    <a:pt x="376174" y="119125"/>
                  </a:lnTo>
                  <a:lnTo>
                    <a:pt x="766572" y="119125"/>
                  </a:lnTo>
                  <a:lnTo>
                    <a:pt x="1147445" y="119125"/>
                  </a:lnTo>
                  <a:lnTo>
                    <a:pt x="1519427" y="404023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1EE8BBA5-63EC-4622-931D-4AA38D6BD83D}"/>
                </a:ext>
              </a:extLst>
            </p:cNvPr>
            <p:cNvSpPr/>
            <p:nvPr/>
          </p:nvSpPr>
          <p:spPr>
            <a:xfrm>
              <a:off x="0" y="2005583"/>
              <a:ext cx="9144000" cy="641985"/>
            </a:xfrm>
            <a:custGeom>
              <a:avLst/>
              <a:gdLst/>
              <a:ahLst/>
              <a:cxnLst/>
              <a:rect l="l" t="t" r="r" b="b"/>
              <a:pathLst>
                <a:path w="9144000" h="641985">
                  <a:moveTo>
                    <a:pt x="13716" y="189738"/>
                  </a:moveTo>
                  <a:lnTo>
                    <a:pt x="11493" y="178752"/>
                  </a:lnTo>
                  <a:lnTo>
                    <a:pt x="5448" y="169786"/>
                  </a:lnTo>
                  <a:lnTo>
                    <a:pt x="0" y="166116"/>
                  </a:lnTo>
                  <a:lnTo>
                    <a:pt x="0" y="213372"/>
                  </a:lnTo>
                  <a:lnTo>
                    <a:pt x="5448" y="209702"/>
                  </a:lnTo>
                  <a:lnTo>
                    <a:pt x="11493" y="200736"/>
                  </a:lnTo>
                  <a:lnTo>
                    <a:pt x="13716" y="189738"/>
                  </a:lnTo>
                  <a:close/>
                </a:path>
                <a:path w="9144000" h="641985">
                  <a:moveTo>
                    <a:pt x="409956" y="547116"/>
                  </a:moveTo>
                  <a:lnTo>
                    <a:pt x="407670" y="535851"/>
                  </a:lnTo>
                  <a:lnTo>
                    <a:pt x="401472" y="526643"/>
                  </a:lnTo>
                  <a:lnTo>
                    <a:pt x="392264" y="520446"/>
                  </a:lnTo>
                  <a:lnTo>
                    <a:pt x="381000" y="518160"/>
                  </a:lnTo>
                  <a:lnTo>
                    <a:pt x="369722" y="520446"/>
                  </a:lnTo>
                  <a:lnTo>
                    <a:pt x="360514" y="526643"/>
                  </a:lnTo>
                  <a:lnTo>
                    <a:pt x="354317" y="535851"/>
                  </a:lnTo>
                  <a:lnTo>
                    <a:pt x="352044" y="547116"/>
                  </a:lnTo>
                  <a:lnTo>
                    <a:pt x="354317" y="558393"/>
                  </a:lnTo>
                  <a:lnTo>
                    <a:pt x="360514" y="567601"/>
                  </a:lnTo>
                  <a:lnTo>
                    <a:pt x="369722" y="573798"/>
                  </a:lnTo>
                  <a:lnTo>
                    <a:pt x="381000" y="576072"/>
                  </a:lnTo>
                  <a:lnTo>
                    <a:pt x="392264" y="573798"/>
                  </a:lnTo>
                  <a:lnTo>
                    <a:pt x="401472" y="567601"/>
                  </a:lnTo>
                  <a:lnTo>
                    <a:pt x="407670" y="558393"/>
                  </a:lnTo>
                  <a:lnTo>
                    <a:pt x="409956" y="547116"/>
                  </a:lnTo>
                  <a:close/>
                </a:path>
                <a:path w="9144000" h="641985">
                  <a:moveTo>
                    <a:pt x="790956" y="557022"/>
                  </a:moveTo>
                  <a:lnTo>
                    <a:pt x="788670" y="546036"/>
                  </a:lnTo>
                  <a:lnTo>
                    <a:pt x="782472" y="537070"/>
                  </a:lnTo>
                  <a:lnTo>
                    <a:pt x="773264" y="531037"/>
                  </a:lnTo>
                  <a:lnTo>
                    <a:pt x="762000" y="528828"/>
                  </a:lnTo>
                  <a:lnTo>
                    <a:pt x="750722" y="531037"/>
                  </a:lnTo>
                  <a:lnTo>
                    <a:pt x="741514" y="537070"/>
                  </a:lnTo>
                  <a:lnTo>
                    <a:pt x="735317" y="546036"/>
                  </a:lnTo>
                  <a:lnTo>
                    <a:pt x="733044" y="557022"/>
                  </a:lnTo>
                  <a:lnTo>
                    <a:pt x="735317" y="568020"/>
                  </a:lnTo>
                  <a:lnTo>
                    <a:pt x="741514" y="576986"/>
                  </a:lnTo>
                  <a:lnTo>
                    <a:pt x="750722" y="583018"/>
                  </a:lnTo>
                  <a:lnTo>
                    <a:pt x="762000" y="585216"/>
                  </a:lnTo>
                  <a:lnTo>
                    <a:pt x="773264" y="583018"/>
                  </a:lnTo>
                  <a:lnTo>
                    <a:pt x="782472" y="576986"/>
                  </a:lnTo>
                  <a:lnTo>
                    <a:pt x="788670" y="568020"/>
                  </a:lnTo>
                  <a:lnTo>
                    <a:pt x="790956" y="557022"/>
                  </a:lnTo>
                  <a:close/>
                </a:path>
                <a:path w="9144000" h="641985">
                  <a:moveTo>
                    <a:pt x="1171956" y="485394"/>
                  </a:moveTo>
                  <a:lnTo>
                    <a:pt x="1169670" y="474408"/>
                  </a:lnTo>
                  <a:lnTo>
                    <a:pt x="1163472" y="465442"/>
                  </a:lnTo>
                  <a:lnTo>
                    <a:pt x="1154264" y="459409"/>
                  </a:lnTo>
                  <a:lnTo>
                    <a:pt x="1143000" y="457200"/>
                  </a:lnTo>
                  <a:lnTo>
                    <a:pt x="1131722" y="459409"/>
                  </a:lnTo>
                  <a:lnTo>
                    <a:pt x="1122514" y="465442"/>
                  </a:lnTo>
                  <a:lnTo>
                    <a:pt x="1116317" y="474408"/>
                  </a:lnTo>
                  <a:lnTo>
                    <a:pt x="1114044" y="485394"/>
                  </a:lnTo>
                  <a:lnTo>
                    <a:pt x="1116317" y="496392"/>
                  </a:lnTo>
                  <a:lnTo>
                    <a:pt x="1122514" y="505358"/>
                  </a:lnTo>
                  <a:lnTo>
                    <a:pt x="1131722" y="511390"/>
                  </a:lnTo>
                  <a:lnTo>
                    <a:pt x="1143000" y="513588"/>
                  </a:lnTo>
                  <a:lnTo>
                    <a:pt x="1154264" y="511390"/>
                  </a:lnTo>
                  <a:lnTo>
                    <a:pt x="1163472" y="505358"/>
                  </a:lnTo>
                  <a:lnTo>
                    <a:pt x="1169670" y="496392"/>
                  </a:lnTo>
                  <a:lnTo>
                    <a:pt x="1171956" y="485394"/>
                  </a:lnTo>
                  <a:close/>
                </a:path>
                <a:path w="9144000" h="641985">
                  <a:moveTo>
                    <a:pt x="1552956" y="613410"/>
                  </a:moveTo>
                  <a:lnTo>
                    <a:pt x="1550670" y="602424"/>
                  </a:lnTo>
                  <a:lnTo>
                    <a:pt x="1544472" y="593458"/>
                  </a:lnTo>
                  <a:lnTo>
                    <a:pt x="1535264" y="587425"/>
                  </a:lnTo>
                  <a:lnTo>
                    <a:pt x="1524000" y="585216"/>
                  </a:lnTo>
                  <a:lnTo>
                    <a:pt x="1512722" y="587425"/>
                  </a:lnTo>
                  <a:lnTo>
                    <a:pt x="1503514" y="593458"/>
                  </a:lnTo>
                  <a:lnTo>
                    <a:pt x="1497317" y="602424"/>
                  </a:lnTo>
                  <a:lnTo>
                    <a:pt x="1495044" y="613410"/>
                  </a:lnTo>
                  <a:lnTo>
                    <a:pt x="1497317" y="624408"/>
                  </a:lnTo>
                  <a:lnTo>
                    <a:pt x="1503514" y="633374"/>
                  </a:lnTo>
                  <a:lnTo>
                    <a:pt x="1512722" y="639406"/>
                  </a:lnTo>
                  <a:lnTo>
                    <a:pt x="1524000" y="641604"/>
                  </a:lnTo>
                  <a:lnTo>
                    <a:pt x="1535264" y="639406"/>
                  </a:lnTo>
                  <a:lnTo>
                    <a:pt x="1544472" y="633374"/>
                  </a:lnTo>
                  <a:lnTo>
                    <a:pt x="1550670" y="624408"/>
                  </a:lnTo>
                  <a:lnTo>
                    <a:pt x="1552956" y="613410"/>
                  </a:lnTo>
                  <a:close/>
                </a:path>
                <a:path w="9144000" h="641985">
                  <a:moveTo>
                    <a:pt x="1933956" y="418338"/>
                  </a:moveTo>
                  <a:lnTo>
                    <a:pt x="1931670" y="407352"/>
                  </a:lnTo>
                  <a:lnTo>
                    <a:pt x="1925472" y="398386"/>
                  </a:lnTo>
                  <a:lnTo>
                    <a:pt x="1916264" y="392353"/>
                  </a:lnTo>
                  <a:lnTo>
                    <a:pt x="1905000" y="390144"/>
                  </a:lnTo>
                  <a:lnTo>
                    <a:pt x="1893722" y="392353"/>
                  </a:lnTo>
                  <a:lnTo>
                    <a:pt x="1884514" y="398386"/>
                  </a:lnTo>
                  <a:lnTo>
                    <a:pt x="1878317" y="407352"/>
                  </a:lnTo>
                  <a:lnTo>
                    <a:pt x="1876044" y="418338"/>
                  </a:lnTo>
                  <a:lnTo>
                    <a:pt x="1878317" y="429336"/>
                  </a:lnTo>
                  <a:lnTo>
                    <a:pt x="1884514" y="438302"/>
                  </a:lnTo>
                  <a:lnTo>
                    <a:pt x="1893722" y="444334"/>
                  </a:lnTo>
                  <a:lnTo>
                    <a:pt x="1905000" y="446532"/>
                  </a:lnTo>
                  <a:lnTo>
                    <a:pt x="1916264" y="444334"/>
                  </a:lnTo>
                  <a:lnTo>
                    <a:pt x="1925472" y="438302"/>
                  </a:lnTo>
                  <a:lnTo>
                    <a:pt x="1931670" y="429336"/>
                  </a:lnTo>
                  <a:lnTo>
                    <a:pt x="1933956" y="418338"/>
                  </a:lnTo>
                  <a:close/>
                </a:path>
                <a:path w="9144000" h="641985">
                  <a:moveTo>
                    <a:pt x="2314956" y="413766"/>
                  </a:moveTo>
                  <a:lnTo>
                    <a:pt x="2312670" y="402780"/>
                  </a:lnTo>
                  <a:lnTo>
                    <a:pt x="2306472" y="393814"/>
                  </a:lnTo>
                  <a:lnTo>
                    <a:pt x="2297265" y="387781"/>
                  </a:lnTo>
                  <a:lnTo>
                    <a:pt x="2286000" y="385572"/>
                  </a:lnTo>
                  <a:lnTo>
                    <a:pt x="2274722" y="387781"/>
                  </a:lnTo>
                  <a:lnTo>
                    <a:pt x="2265515" y="393814"/>
                  </a:lnTo>
                  <a:lnTo>
                    <a:pt x="2259317" y="402780"/>
                  </a:lnTo>
                  <a:lnTo>
                    <a:pt x="2257044" y="413766"/>
                  </a:lnTo>
                  <a:lnTo>
                    <a:pt x="2259317" y="424764"/>
                  </a:lnTo>
                  <a:lnTo>
                    <a:pt x="2265515" y="433730"/>
                  </a:lnTo>
                  <a:lnTo>
                    <a:pt x="2274722" y="439762"/>
                  </a:lnTo>
                  <a:lnTo>
                    <a:pt x="2286000" y="441960"/>
                  </a:lnTo>
                  <a:lnTo>
                    <a:pt x="2297265" y="439762"/>
                  </a:lnTo>
                  <a:lnTo>
                    <a:pt x="2306472" y="433730"/>
                  </a:lnTo>
                  <a:lnTo>
                    <a:pt x="2312670" y="424764"/>
                  </a:lnTo>
                  <a:lnTo>
                    <a:pt x="2314956" y="413766"/>
                  </a:lnTo>
                  <a:close/>
                </a:path>
                <a:path w="9144000" h="641985">
                  <a:moveTo>
                    <a:pt x="2695956" y="132588"/>
                  </a:moveTo>
                  <a:lnTo>
                    <a:pt x="2693670" y="121323"/>
                  </a:lnTo>
                  <a:lnTo>
                    <a:pt x="2687472" y="112115"/>
                  </a:lnTo>
                  <a:lnTo>
                    <a:pt x="2678265" y="105918"/>
                  </a:lnTo>
                  <a:lnTo>
                    <a:pt x="2667000" y="103632"/>
                  </a:lnTo>
                  <a:lnTo>
                    <a:pt x="2655722" y="105918"/>
                  </a:lnTo>
                  <a:lnTo>
                    <a:pt x="2646515" y="112115"/>
                  </a:lnTo>
                  <a:lnTo>
                    <a:pt x="2640317" y="121323"/>
                  </a:lnTo>
                  <a:lnTo>
                    <a:pt x="2638044" y="132588"/>
                  </a:lnTo>
                  <a:lnTo>
                    <a:pt x="2640317" y="143865"/>
                  </a:lnTo>
                  <a:lnTo>
                    <a:pt x="2646515" y="153073"/>
                  </a:lnTo>
                  <a:lnTo>
                    <a:pt x="2655722" y="159270"/>
                  </a:lnTo>
                  <a:lnTo>
                    <a:pt x="2667000" y="161544"/>
                  </a:lnTo>
                  <a:lnTo>
                    <a:pt x="2678265" y="159270"/>
                  </a:lnTo>
                  <a:lnTo>
                    <a:pt x="2687472" y="153073"/>
                  </a:lnTo>
                  <a:lnTo>
                    <a:pt x="2693670" y="143865"/>
                  </a:lnTo>
                  <a:lnTo>
                    <a:pt x="2695956" y="132588"/>
                  </a:lnTo>
                  <a:close/>
                </a:path>
                <a:path w="9144000" h="641985">
                  <a:moveTo>
                    <a:pt x="3076956" y="199644"/>
                  </a:moveTo>
                  <a:lnTo>
                    <a:pt x="3074670" y="188379"/>
                  </a:lnTo>
                  <a:lnTo>
                    <a:pt x="3068472" y="179171"/>
                  </a:lnTo>
                  <a:lnTo>
                    <a:pt x="3059265" y="172974"/>
                  </a:lnTo>
                  <a:lnTo>
                    <a:pt x="3048000" y="170688"/>
                  </a:lnTo>
                  <a:lnTo>
                    <a:pt x="3036722" y="172974"/>
                  </a:lnTo>
                  <a:lnTo>
                    <a:pt x="3027515" y="179171"/>
                  </a:lnTo>
                  <a:lnTo>
                    <a:pt x="3021317" y="188379"/>
                  </a:lnTo>
                  <a:lnTo>
                    <a:pt x="3019044" y="199644"/>
                  </a:lnTo>
                  <a:lnTo>
                    <a:pt x="3021317" y="210921"/>
                  </a:lnTo>
                  <a:lnTo>
                    <a:pt x="3027515" y="220129"/>
                  </a:lnTo>
                  <a:lnTo>
                    <a:pt x="3036722" y="226326"/>
                  </a:lnTo>
                  <a:lnTo>
                    <a:pt x="3048000" y="228600"/>
                  </a:lnTo>
                  <a:lnTo>
                    <a:pt x="3059265" y="226326"/>
                  </a:lnTo>
                  <a:lnTo>
                    <a:pt x="3068472" y="220129"/>
                  </a:lnTo>
                  <a:lnTo>
                    <a:pt x="3074670" y="210921"/>
                  </a:lnTo>
                  <a:lnTo>
                    <a:pt x="3076956" y="199644"/>
                  </a:lnTo>
                  <a:close/>
                </a:path>
                <a:path w="9144000" h="641985">
                  <a:moveTo>
                    <a:pt x="3457956" y="199644"/>
                  </a:moveTo>
                  <a:lnTo>
                    <a:pt x="3455670" y="188379"/>
                  </a:lnTo>
                  <a:lnTo>
                    <a:pt x="3449472" y="179171"/>
                  </a:lnTo>
                  <a:lnTo>
                    <a:pt x="3440265" y="172974"/>
                  </a:lnTo>
                  <a:lnTo>
                    <a:pt x="3429000" y="170688"/>
                  </a:lnTo>
                  <a:lnTo>
                    <a:pt x="3417722" y="172974"/>
                  </a:lnTo>
                  <a:lnTo>
                    <a:pt x="3408515" y="179171"/>
                  </a:lnTo>
                  <a:lnTo>
                    <a:pt x="3402317" y="188379"/>
                  </a:lnTo>
                  <a:lnTo>
                    <a:pt x="3400044" y="199644"/>
                  </a:lnTo>
                  <a:lnTo>
                    <a:pt x="3402317" y="210921"/>
                  </a:lnTo>
                  <a:lnTo>
                    <a:pt x="3408515" y="220129"/>
                  </a:lnTo>
                  <a:lnTo>
                    <a:pt x="3417722" y="226326"/>
                  </a:lnTo>
                  <a:lnTo>
                    <a:pt x="3429000" y="228600"/>
                  </a:lnTo>
                  <a:lnTo>
                    <a:pt x="3440265" y="226326"/>
                  </a:lnTo>
                  <a:lnTo>
                    <a:pt x="3449472" y="220129"/>
                  </a:lnTo>
                  <a:lnTo>
                    <a:pt x="3455670" y="210921"/>
                  </a:lnTo>
                  <a:lnTo>
                    <a:pt x="3457956" y="199644"/>
                  </a:lnTo>
                  <a:close/>
                </a:path>
                <a:path w="9144000" h="641985">
                  <a:moveTo>
                    <a:pt x="3838956" y="532638"/>
                  </a:moveTo>
                  <a:lnTo>
                    <a:pt x="3836670" y="521652"/>
                  </a:lnTo>
                  <a:lnTo>
                    <a:pt x="3830472" y="512686"/>
                  </a:lnTo>
                  <a:lnTo>
                    <a:pt x="3821265" y="506653"/>
                  </a:lnTo>
                  <a:lnTo>
                    <a:pt x="3810000" y="504444"/>
                  </a:lnTo>
                  <a:lnTo>
                    <a:pt x="3798722" y="506653"/>
                  </a:lnTo>
                  <a:lnTo>
                    <a:pt x="3789515" y="512686"/>
                  </a:lnTo>
                  <a:lnTo>
                    <a:pt x="3783317" y="521652"/>
                  </a:lnTo>
                  <a:lnTo>
                    <a:pt x="3781044" y="532638"/>
                  </a:lnTo>
                  <a:lnTo>
                    <a:pt x="3783317" y="543636"/>
                  </a:lnTo>
                  <a:lnTo>
                    <a:pt x="3789515" y="552602"/>
                  </a:lnTo>
                  <a:lnTo>
                    <a:pt x="3798722" y="558634"/>
                  </a:lnTo>
                  <a:lnTo>
                    <a:pt x="3810000" y="560832"/>
                  </a:lnTo>
                  <a:lnTo>
                    <a:pt x="3821265" y="558634"/>
                  </a:lnTo>
                  <a:lnTo>
                    <a:pt x="3830472" y="552602"/>
                  </a:lnTo>
                  <a:lnTo>
                    <a:pt x="3836670" y="543636"/>
                  </a:lnTo>
                  <a:lnTo>
                    <a:pt x="3838956" y="532638"/>
                  </a:lnTo>
                  <a:close/>
                </a:path>
                <a:path w="9144000" h="641985">
                  <a:moveTo>
                    <a:pt x="4219956" y="532638"/>
                  </a:moveTo>
                  <a:lnTo>
                    <a:pt x="4217670" y="521652"/>
                  </a:lnTo>
                  <a:lnTo>
                    <a:pt x="4211472" y="512686"/>
                  </a:lnTo>
                  <a:lnTo>
                    <a:pt x="4202265" y="506653"/>
                  </a:lnTo>
                  <a:lnTo>
                    <a:pt x="4191000" y="504444"/>
                  </a:lnTo>
                  <a:lnTo>
                    <a:pt x="4179722" y="506653"/>
                  </a:lnTo>
                  <a:lnTo>
                    <a:pt x="4170515" y="512686"/>
                  </a:lnTo>
                  <a:lnTo>
                    <a:pt x="4164317" y="521652"/>
                  </a:lnTo>
                  <a:lnTo>
                    <a:pt x="4162044" y="532638"/>
                  </a:lnTo>
                  <a:lnTo>
                    <a:pt x="4164317" y="543636"/>
                  </a:lnTo>
                  <a:lnTo>
                    <a:pt x="4170515" y="552602"/>
                  </a:lnTo>
                  <a:lnTo>
                    <a:pt x="4179722" y="558634"/>
                  </a:lnTo>
                  <a:lnTo>
                    <a:pt x="4191000" y="560832"/>
                  </a:lnTo>
                  <a:lnTo>
                    <a:pt x="4202265" y="558634"/>
                  </a:lnTo>
                  <a:lnTo>
                    <a:pt x="4211472" y="552602"/>
                  </a:lnTo>
                  <a:lnTo>
                    <a:pt x="4217670" y="543636"/>
                  </a:lnTo>
                  <a:lnTo>
                    <a:pt x="4219956" y="532638"/>
                  </a:lnTo>
                  <a:close/>
                </a:path>
                <a:path w="9144000" h="641985">
                  <a:moveTo>
                    <a:pt x="4600956" y="252222"/>
                  </a:moveTo>
                  <a:lnTo>
                    <a:pt x="4598670" y="241236"/>
                  </a:lnTo>
                  <a:lnTo>
                    <a:pt x="4592472" y="232270"/>
                  </a:lnTo>
                  <a:lnTo>
                    <a:pt x="4583265" y="226237"/>
                  </a:lnTo>
                  <a:lnTo>
                    <a:pt x="4572000" y="224028"/>
                  </a:lnTo>
                  <a:lnTo>
                    <a:pt x="4560722" y="226237"/>
                  </a:lnTo>
                  <a:lnTo>
                    <a:pt x="4551515" y="232270"/>
                  </a:lnTo>
                  <a:lnTo>
                    <a:pt x="4545317" y="241236"/>
                  </a:lnTo>
                  <a:lnTo>
                    <a:pt x="4543044" y="252222"/>
                  </a:lnTo>
                  <a:lnTo>
                    <a:pt x="4545317" y="263220"/>
                  </a:lnTo>
                  <a:lnTo>
                    <a:pt x="4551515" y="272186"/>
                  </a:lnTo>
                  <a:lnTo>
                    <a:pt x="4560722" y="278218"/>
                  </a:lnTo>
                  <a:lnTo>
                    <a:pt x="4572000" y="280416"/>
                  </a:lnTo>
                  <a:lnTo>
                    <a:pt x="4583265" y="278218"/>
                  </a:lnTo>
                  <a:lnTo>
                    <a:pt x="4592472" y="272186"/>
                  </a:lnTo>
                  <a:lnTo>
                    <a:pt x="4598670" y="263220"/>
                  </a:lnTo>
                  <a:lnTo>
                    <a:pt x="4600956" y="252222"/>
                  </a:lnTo>
                  <a:close/>
                </a:path>
                <a:path w="9144000" h="641985">
                  <a:moveTo>
                    <a:pt x="4981956" y="128016"/>
                  </a:moveTo>
                  <a:lnTo>
                    <a:pt x="4979670" y="116751"/>
                  </a:lnTo>
                  <a:lnTo>
                    <a:pt x="4973472" y="107543"/>
                  </a:lnTo>
                  <a:lnTo>
                    <a:pt x="4964265" y="101346"/>
                  </a:lnTo>
                  <a:lnTo>
                    <a:pt x="4953000" y="99060"/>
                  </a:lnTo>
                  <a:lnTo>
                    <a:pt x="4941722" y="101346"/>
                  </a:lnTo>
                  <a:lnTo>
                    <a:pt x="4932515" y="107543"/>
                  </a:lnTo>
                  <a:lnTo>
                    <a:pt x="4926317" y="116751"/>
                  </a:lnTo>
                  <a:lnTo>
                    <a:pt x="4924044" y="128016"/>
                  </a:lnTo>
                  <a:lnTo>
                    <a:pt x="4926317" y="139293"/>
                  </a:lnTo>
                  <a:lnTo>
                    <a:pt x="4932515" y="148501"/>
                  </a:lnTo>
                  <a:lnTo>
                    <a:pt x="4941722" y="154698"/>
                  </a:lnTo>
                  <a:lnTo>
                    <a:pt x="4953000" y="156972"/>
                  </a:lnTo>
                  <a:lnTo>
                    <a:pt x="4964265" y="154698"/>
                  </a:lnTo>
                  <a:lnTo>
                    <a:pt x="4973472" y="148501"/>
                  </a:lnTo>
                  <a:lnTo>
                    <a:pt x="4979670" y="139293"/>
                  </a:lnTo>
                  <a:lnTo>
                    <a:pt x="4981956" y="128016"/>
                  </a:lnTo>
                  <a:close/>
                </a:path>
                <a:path w="9144000" h="641985">
                  <a:moveTo>
                    <a:pt x="5362956" y="356616"/>
                  </a:moveTo>
                  <a:lnTo>
                    <a:pt x="5360670" y="345351"/>
                  </a:lnTo>
                  <a:lnTo>
                    <a:pt x="5354472" y="336143"/>
                  </a:lnTo>
                  <a:lnTo>
                    <a:pt x="5345265" y="329946"/>
                  </a:lnTo>
                  <a:lnTo>
                    <a:pt x="5334000" y="327660"/>
                  </a:lnTo>
                  <a:lnTo>
                    <a:pt x="5322722" y="329946"/>
                  </a:lnTo>
                  <a:lnTo>
                    <a:pt x="5313515" y="336143"/>
                  </a:lnTo>
                  <a:lnTo>
                    <a:pt x="5307317" y="345351"/>
                  </a:lnTo>
                  <a:lnTo>
                    <a:pt x="5305044" y="356616"/>
                  </a:lnTo>
                  <a:lnTo>
                    <a:pt x="5307317" y="367893"/>
                  </a:lnTo>
                  <a:lnTo>
                    <a:pt x="5313515" y="377101"/>
                  </a:lnTo>
                  <a:lnTo>
                    <a:pt x="5322722" y="383298"/>
                  </a:lnTo>
                  <a:lnTo>
                    <a:pt x="5334000" y="385572"/>
                  </a:lnTo>
                  <a:lnTo>
                    <a:pt x="5345265" y="383298"/>
                  </a:lnTo>
                  <a:lnTo>
                    <a:pt x="5354472" y="377101"/>
                  </a:lnTo>
                  <a:lnTo>
                    <a:pt x="5360670" y="367893"/>
                  </a:lnTo>
                  <a:lnTo>
                    <a:pt x="5362956" y="356616"/>
                  </a:lnTo>
                  <a:close/>
                </a:path>
                <a:path w="9144000" h="641985">
                  <a:moveTo>
                    <a:pt x="5743956" y="356616"/>
                  </a:moveTo>
                  <a:lnTo>
                    <a:pt x="5741670" y="345351"/>
                  </a:lnTo>
                  <a:lnTo>
                    <a:pt x="5735472" y="336143"/>
                  </a:lnTo>
                  <a:lnTo>
                    <a:pt x="5726265" y="329946"/>
                  </a:lnTo>
                  <a:lnTo>
                    <a:pt x="5715000" y="327660"/>
                  </a:lnTo>
                  <a:lnTo>
                    <a:pt x="5703722" y="329946"/>
                  </a:lnTo>
                  <a:lnTo>
                    <a:pt x="5694515" y="336143"/>
                  </a:lnTo>
                  <a:lnTo>
                    <a:pt x="5688317" y="345351"/>
                  </a:lnTo>
                  <a:lnTo>
                    <a:pt x="5686044" y="356616"/>
                  </a:lnTo>
                  <a:lnTo>
                    <a:pt x="5688317" y="367893"/>
                  </a:lnTo>
                  <a:lnTo>
                    <a:pt x="5694515" y="377101"/>
                  </a:lnTo>
                  <a:lnTo>
                    <a:pt x="5703722" y="383298"/>
                  </a:lnTo>
                  <a:lnTo>
                    <a:pt x="5715000" y="385572"/>
                  </a:lnTo>
                  <a:lnTo>
                    <a:pt x="5726265" y="383298"/>
                  </a:lnTo>
                  <a:lnTo>
                    <a:pt x="5735472" y="377101"/>
                  </a:lnTo>
                  <a:lnTo>
                    <a:pt x="5741670" y="367893"/>
                  </a:lnTo>
                  <a:lnTo>
                    <a:pt x="5743956" y="356616"/>
                  </a:lnTo>
                  <a:close/>
                </a:path>
                <a:path w="9144000" h="641985">
                  <a:moveTo>
                    <a:pt x="6124956" y="432816"/>
                  </a:moveTo>
                  <a:lnTo>
                    <a:pt x="6122670" y="421551"/>
                  </a:lnTo>
                  <a:lnTo>
                    <a:pt x="6116472" y="412343"/>
                  </a:lnTo>
                  <a:lnTo>
                    <a:pt x="6107265" y="406146"/>
                  </a:lnTo>
                  <a:lnTo>
                    <a:pt x="6096000" y="403860"/>
                  </a:lnTo>
                  <a:lnTo>
                    <a:pt x="6084722" y="406146"/>
                  </a:lnTo>
                  <a:lnTo>
                    <a:pt x="6075515" y="412343"/>
                  </a:lnTo>
                  <a:lnTo>
                    <a:pt x="6069317" y="421551"/>
                  </a:lnTo>
                  <a:lnTo>
                    <a:pt x="6067044" y="432816"/>
                  </a:lnTo>
                  <a:lnTo>
                    <a:pt x="6069317" y="444093"/>
                  </a:lnTo>
                  <a:lnTo>
                    <a:pt x="6075515" y="453301"/>
                  </a:lnTo>
                  <a:lnTo>
                    <a:pt x="6084722" y="459498"/>
                  </a:lnTo>
                  <a:lnTo>
                    <a:pt x="6096000" y="461772"/>
                  </a:lnTo>
                  <a:lnTo>
                    <a:pt x="6107265" y="459498"/>
                  </a:lnTo>
                  <a:lnTo>
                    <a:pt x="6116472" y="453301"/>
                  </a:lnTo>
                  <a:lnTo>
                    <a:pt x="6122670" y="444093"/>
                  </a:lnTo>
                  <a:lnTo>
                    <a:pt x="6124956" y="432816"/>
                  </a:lnTo>
                  <a:close/>
                </a:path>
                <a:path w="9144000" h="641985">
                  <a:moveTo>
                    <a:pt x="6505956" y="313944"/>
                  </a:moveTo>
                  <a:lnTo>
                    <a:pt x="6503670" y="302679"/>
                  </a:lnTo>
                  <a:lnTo>
                    <a:pt x="6497472" y="293471"/>
                  </a:lnTo>
                  <a:lnTo>
                    <a:pt x="6488265" y="287274"/>
                  </a:lnTo>
                  <a:lnTo>
                    <a:pt x="6477000" y="284988"/>
                  </a:lnTo>
                  <a:lnTo>
                    <a:pt x="6465722" y="287274"/>
                  </a:lnTo>
                  <a:lnTo>
                    <a:pt x="6456515" y="293471"/>
                  </a:lnTo>
                  <a:lnTo>
                    <a:pt x="6450317" y="302679"/>
                  </a:lnTo>
                  <a:lnTo>
                    <a:pt x="6448044" y="313944"/>
                  </a:lnTo>
                  <a:lnTo>
                    <a:pt x="6450317" y="325221"/>
                  </a:lnTo>
                  <a:lnTo>
                    <a:pt x="6456515" y="334429"/>
                  </a:lnTo>
                  <a:lnTo>
                    <a:pt x="6465722" y="340626"/>
                  </a:lnTo>
                  <a:lnTo>
                    <a:pt x="6477000" y="342900"/>
                  </a:lnTo>
                  <a:lnTo>
                    <a:pt x="6488265" y="340626"/>
                  </a:lnTo>
                  <a:lnTo>
                    <a:pt x="6497472" y="334429"/>
                  </a:lnTo>
                  <a:lnTo>
                    <a:pt x="6503670" y="325221"/>
                  </a:lnTo>
                  <a:lnTo>
                    <a:pt x="6505956" y="313944"/>
                  </a:lnTo>
                  <a:close/>
                </a:path>
                <a:path w="9144000" h="641985">
                  <a:moveTo>
                    <a:pt x="6886956" y="608838"/>
                  </a:moveTo>
                  <a:lnTo>
                    <a:pt x="6884670" y="597852"/>
                  </a:lnTo>
                  <a:lnTo>
                    <a:pt x="6878472" y="588886"/>
                  </a:lnTo>
                  <a:lnTo>
                    <a:pt x="6869265" y="582853"/>
                  </a:lnTo>
                  <a:lnTo>
                    <a:pt x="6858000" y="580644"/>
                  </a:lnTo>
                  <a:lnTo>
                    <a:pt x="6846722" y="582853"/>
                  </a:lnTo>
                  <a:lnTo>
                    <a:pt x="6837515" y="588886"/>
                  </a:lnTo>
                  <a:lnTo>
                    <a:pt x="6831317" y="597852"/>
                  </a:lnTo>
                  <a:lnTo>
                    <a:pt x="6829044" y="608838"/>
                  </a:lnTo>
                  <a:lnTo>
                    <a:pt x="6831317" y="619836"/>
                  </a:lnTo>
                  <a:lnTo>
                    <a:pt x="6837515" y="628802"/>
                  </a:lnTo>
                  <a:lnTo>
                    <a:pt x="6846722" y="634834"/>
                  </a:lnTo>
                  <a:lnTo>
                    <a:pt x="6858000" y="637032"/>
                  </a:lnTo>
                  <a:lnTo>
                    <a:pt x="6869265" y="634834"/>
                  </a:lnTo>
                  <a:lnTo>
                    <a:pt x="6878472" y="628802"/>
                  </a:lnTo>
                  <a:lnTo>
                    <a:pt x="6884670" y="619836"/>
                  </a:lnTo>
                  <a:lnTo>
                    <a:pt x="6886956" y="608838"/>
                  </a:lnTo>
                  <a:close/>
                </a:path>
                <a:path w="9144000" h="641985">
                  <a:moveTo>
                    <a:pt x="7267956" y="608838"/>
                  </a:moveTo>
                  <a:lnTo>
                    <a:pt x="7265670" y="597852"/>
                  </a:lnTo>
                  <a:lnTo>
                    <a:pt x="7259472" y="588886"/>
                  </a:lnTo>
                  <a:lnTo>
                    <a:pt x="7250265" y="582853"/>
                  </a:lnTo>
                  <a:lnTo>
                    <a:pt x="7239000" y="580644"/>
                  </a:lnTo>
                  <a:lnTo>
                    <a:pt x="7227722" y="582853"/>
                  </a:lnTo>
                  <a:lnTo>
                    <a:pt x="7218515" y="588886"/>
                  </a:lnTo>
                  <a:lnTo>
                    <a:pt x="7212317" y="597852"/>
                  </a:lnTo>
                  <a:lnTo>
                    <a:pt x="7210044" y="608838"/>
                  </a:lnTo>
                  <a:lnTo>
                    <a:pt x="7212317" y="619836"/>
                  </a:lnTo>
                  <a:lnTo>
                    <a:pt x="7218515" y="628802"/>
                  </a:lnTo>
                  <a:lnTo>
                    <a:pt x="7227722" y="634834"/>
                  </a:lnTo>
                  <a:lnTo>
                    <a:pt x="7239000" y="637032"/>
                  </a:lnTo>
                  <a:lnTo>
                    <a:pt x="7250265" y="634834"/>
                  </a:lnTo>
                  <a:lnTo>
                    <a:pt x="7259472" y="628802"/>
                  </a:lnTo>
                  <a:lnTo>
                    <a:pt x="7265670" y="619836"/>
                  </a:lnTo>
                  <a:lnTo>
                    <a:pt x="7267956" y="608838"/>
                  </a:lnTo>
                  <a:close/>
                </a:path>
                <a:path w="9144000" h="641985">
                  <a:moveTo>
                    <a:pt x="7648956" y="28194"/>
                  </a:moveTo>
                  <a:lnTo>
                    <a:pt x="7646670" y="17208"/>
                  </a:lnTo>
                  <a:lnTo>
                    <a:pt x="7640472" y="8242"/>
                  </a:lnTo>
                  <a:lnTo>
                    <a:pt x="7631265" y="2209"/>
                  </a:lnTo>
                  <a:lnTo>
                    <a:pt x="7620000" y="0"/>
                  </a:lnTo>
                  <a:lnTo>
                    <a:pt x="7608722" y="2209"/>
                  </a:lnTo>
                  <a:lnTo>
                    <a:pt x="7599515" y="8242"/>
                  </a:lnTo>
                  <a:lnTo>
                    <a:pt x="7593317" y="17208"/>
                  </a:lnTo>
                  <a:lnTo>
                    <a:pt x="7591044" y="28194"/>
                  </a:lnTo>
                  <a:lnTo>
                    <a:pt x="7593317" y="39192"/>
                  </a:lnTo>
                  <a:lnTo>
                    <a:pt x="7599515" y="48158"/>
                  </a:lnTo>
                  <a:lnTo>
                    <a:pt x="7608722" y="54190"/>
                  </a:lnTo>
                  <a:lnTo>
                    <a:pt x="7620000" y="56388"/>
                  </a:lnTo>
                  <a:lnTo>
                    <a:pt x="7631265" y="54190"/>
                  </a:lnTo>
                  <a:lnTo>
                    <a:pt x="7640472" y="48158"/>
                  </a:lnTo>
                  <a:lnTo>
                    <a:pt x="7646670" y="39192"/>
                  </a:lnTo>
                  <a:lnTo>
                    <a:pt x="7648956" y="28194"/>
                  </a:lnTo>
                  <a:close/>
                </a:path>
                <a:path w="9144000" h="641985">
                  <a:moveTo>
                    <a:pt x="8029956" y="142494"/>
                  </a:moveTo>
                  <a:lnTo>
                    <a:pt x="8027670" y="131508"/>
                  </a:lnTo>
                  <a:lnTo>
                    <a:pt x="8021472" y="122542"/>
                  </a:lnTo>
                  <a:lnTo>
                    <a:pt x="8012265" y="116509"/>
                  </a:lnTo>
                  <a:lnTo>
                    <a:pt x="8001000" y="114300"/>
                  </a:lnTo>
                  <a:lnTo>
                    <a:pt x="7989722" y="116509"/>
                  </a:lnTo>
                  <a:lnTo>
                    <a:pt x="7980515" y="122542"/>
                  </a:lnTo>
                  <a:lnTo>
                    <a:pt x="7974317" y="131508"/>
                  </a:lnTo>
                  <a:lnTo>
                    <a:pt x="7972044" y="142494"/>
                  </a:lnTo>
                  <a:lnTo>
                    <a:pt x="7974317" y="153492"/>
                  </a:lnTo>
                  <a:lnTo>
                    <a:pt x="7980515" y="162458"/>
                  </a:lnTo>
                  <a:lnTo>
                    <a:pt x="7989722" y="168490"/>
                  </a:lnTo>
                  <a:lnTo>
                    <a:pt x="8001000" y="170688"/>
                  </a:lnTo>
                  <a:lnTo>
                    <a:pt x="8012265" y="168490"/>
                  </a:lnTo>
                  <a:lnTo>
                    <a:pt x="8021472" y="162458"/>
                  </a:lnTo>
                  <a:lnTo>
                    <a:pt x="8027670" y="153492"/>
                  </a:lnTo>
                  <a:lnTo>
                    <a:pt x="8029956" y="142494"/>
                  </a:lnTo>
                  <a:close/>
                </a:path>
                <a:path w="9144000" h="641985">
                  <a:moveTo>
                    <a:pt x="8410956" y="142494"/>
                  </a:moveTo>
                  <a:lnTo>
                    <a:pt x="8408670" y="131508"/>
                  </a:lnTo>
                  <a:lnTo>
                    <a:pt x="8402472" y="122542"/>
                  </a:lnTo>
                  <a:lnTo>
                    <a:pt x="8393265" y="116509"/>
                  </a:lnTo>
                  <a:lnTo>
                    <a:pt x="8382000" y="114300"/>
                  </a:lnTo>
                  <a:lnTo>
                    <a:pt x="8370722" y="116509"/>
                  </a:lnTo>
                  <a:lnTo>
                    <a:pt x="8361515" y="122542"/>
                  </a:lnTo>
                  <a:lnTo>
                    <a:pt x="8355317" y="131508"/>
                  </a:lnTo>
                  <a:lnTo>
                    <a:pt x="8353044" y="142494"/>
                  </a:lnTo>
                  <a:lnTo>
                    <a:pt x="8355317" y="153492"/>
                  </a:lnTo>
                  <a:lnTo>
                    <a:pt x="8361515" y="162458"/>
                  </a:lnTo>
                  <a:lnTo>
                    <a:pt x="8370722" y="168490"/>
                  </a:lnTo>
                  <a:lnTo>
                    <a:pt x="8382000" y="170688"/>
                  </a:lnTo>
                  <a:lnTo>
                    <a:pt x="8393265" y="168490"/>
                  </a:lnTo>
                  <a:lnTo>
                    <a:pt x="8402472" y="162458"/>
                  </a:lnTo>
                  <a:lnTo>
                    <a:pt x="8408670" y="153492"/>
                  </a:lnTo>
                  <a:lnTo>
                    <a:pt x="8410956" y="142494"/>
                  </a:lnTo>
                  <a:close/>
                </a:path>
                <a:path w="9144000" h="641985">
                  <a:moveTo>
                    <a:pt x="8791956" y="142494"/>
                  </a:moveTo>
                  <a:lnTo>
                    <a:pt x="8789670" y="131508"/>
                  </a:lnTo>
                  <a:lnTo>
                    <a:pt x="8783472" y="122542"/>
                  </a:lnTo>
                  <a:lnTo>
                    <a:pt x="8774265" y="116509"/>
                  </a:lnTo>
                  <a:lnTo>
                    <a:pt x="8763000" y="114300"/>
                  </a:lnTo>
                  <a:lnTo>
                    <a:pt x="8751722" y="116509"/>
                  </a:lnTo>
                  <a:lnTo>
                    <a:pt x="8742515" y="122542"/>
                  </a:lnTo>
                  <a:lnTo>
                    <a:pt x="8736317" y="131508"/>
                  </a:lnTo>
                  <a:lnTo>
                    <a:pt x="8734044" y="142494"/>
                  </a:lnTo>
                  <a:lnTo>
                    <a:pt x="8736317" y="153492"/>
                  </a:lnTo>
                  <a:lnTo>
                    <a:pt x="8742515" y="162458"/>
                  </a:lnTo>
                  <a:lnTo>
                    <a:pt x="8751722" y="168490"/>
                  </a:lnTo>
                  <a:lnTo>
                    <a:pt x="8763000" y="170688"/>
                  </a:lnTo>
                  <a:lnTo>
                    <a:pt x="8774265" y="168490"/>
                  </a:lnTo>
                  <a:lnTo>
                    <a:pt x="8783472" y="162458"/>
                  </a:lnTo>
                  <a:lnTo>
                    <a:pt x="8789670" y="153492"/>
                  </a:lnTo>
                  <a:lnTo>
                    <a:pt x="8791956" y="142494"/>
                  </a:lnTo>
                  <a:close/>
                </a:path>
                <a:path w="9144000" h="641985">
                  <a:moveTo>
                    <a:pt x="9144000" y="428231"/>
                  </a:moveTo>
                  <a:lnTo>
                    <a:pt x="9138514" y="431914"/>
                  </a:lnTo>
                  <a:lnTo>
                    <a:pt x="9132481" y="440880"/>
                  </a:lnTo>
                  <a:lnTo>
                    <a:pt x="9130284" y="451866"/>
                  </a:lnTo>
                  <a:lnTo>
                    <a:pt x="9132481" y="462864"/>
                  </a:lnTo>
                  <a:lnTo>
                    <a:pt x="9138514" y="471830"/>
                  </a:lnTo>
                  <a:lnTo>
                    <a:pt x="9144000" y="475513"/>
                  </a:lnTo>
                  <a:lnTo>
                    <a:pt x="9144000" y="428231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2EB97F8F-0D9D-4B20-9AE6-874D7523C761}"/>
                </a:ext>
              </a:extLst>
            </p:cNvPr>
            <p:cNvSpPr/>
            <p:nvPr/>
          </p:nvSpPr>
          <p:spPr>
            <a:xfrm>
              <a:off x="1085088" y="2077211"/>
              <a:ext cx="3926204" cy="471170"/>
            </a:xfrm>
            <a:custGeom>
              <a:avLst/>
              <a:gdLst/>
              <a:ahLst/>
              <a:cxnLst/>
              <a:rect l="l" t="t" r="r" b="b"/>
              <a:pathLst>
                <a:path w="3926204" h="471169">
                  <a:moveTo>
                    <a:pt x="1905000" y="128015"/>
                  </a:moveTo>
                  <a:lnTo>
                    <a:pt x="1909548" y="105465"/>
                  </a:lnTo>
                  <a:lnTo>
                    <a:pt x="1921954" y="87058"/>
                  </a:lnTo>
                  <a:lnTo>
                    <a:pt x="1940361" y="74652"/>
                  </a:lnTo>
                  <a:lnTo>
                    <a:pt x="1962912" y="70104"/>
                  </a:lnTo>
                  <a:lnTo>
                    <a:pt x="1985462" y="74652"/>
                  </a:lnTo>
                  <a:lnTo>
                    <a:pt x="2003869" y="87058"/>
                  </a:lnTo>
                  <a:lnTo>
                    <a:pt x="2016275" y="105465"/>
                  </a:lnTo>
                  <a:lnTo>
                    <a:pt x="2020824" y="128015"/>
                  </a:lnTo>
                  <a:lnTo>
                    <a:pt x="2016275" y="150566"/>
                  </a:lnTo>
                  <a:lnTo>
                    <a:pt x="2003869" y="168973"/>
                  </a:lnTo>
                  <a:lnTo>
                    <a:pt x="1985462" y="181379"/>
                  </a:lnTo>
                  <a:lnTo>
                    <a:pt x="1962912" y="185927"/>
                  </a:lnTo>
                  <a:lnTo>
                    <a:pt x="1940361" y="181379"/>
                  </a:lnTo>
                  <a:lnTo>
                    <a:pt x="1921954" y="168973"/>
                  </a:lnTo>
                  <a:lnTo>
                    <a:pt x="1909548" y="150566"/>
                  </a:lnTo>
                  <a:lnTo>
                    <a:pt x="1905000" y="128015"/>
                  </a:lnTo>
                  <a:close/>
                </a:path>
                <a:path w="3926204" h="471169">
                  <a:moveTo>
                    <a:pt x="0" y="413765"/>
                  </a:moveTo>
                  <a:lnTo>
                    <a:pt x="4551" y="391495"/>
                  </a:lnTo>
                  <a:lnTo>
                    <a:pt x="16964" y="373332"/>
                  </a:lnTo>
                  <a:lnTo>
                    <a:pt x="35372" y="361098"/>
                  </a:lnTo>
                  <a:lnTo>
                    <a:pt x="57912" y="356615"/>
                  </a:lnTo>
                  <a:lnTo>
                    <a:pt x="80451" y="361098"/>
                  </a:lnTo>
                  <a:lnTo>
                    <a:pt x="98859" y="373332"/>
                  </a:lnTo>
                  <a:lnTo>
                    <a:pt x="111272" y="391495"/>
                  </a:lnTo>
                  <a:lnTo>
                    <a:pt x="115824" y="413765"/>
                  </a:lnTo>
                  <a:lnTo>
                    <a:pt x="111272" y="436036"/>
                  </a:lnTo>
                  <a:lnTo>
                    <a:pt x="98859" y="454199"/>
                  </a:lnTo>
                  <a:lnTo>
                    <a:pt x="80451" y="466433"/>
                  </a:lnTo>
                  <a:lnTo>
                    <a:pt x="57912" y="470915"/>
                  </a:lnTo>
                  <a:lnTo>
                    <a:pt x="35372" y="466433"/>
                  </a:lnTo>
                  <a:lnTo>
                    <a:pt x="16964" y="454199"/>
                  </a:lnTo>
                  <a:lnTo>
                    <a:pt x="4551" y="436036"/>
                  </a:lnTo>
                  <a:lnTo>
                    <a:pt x="0" y="413765"/>
                  </a:lnTo>
                  <a:close/>
                </a:path>
                <a:path w="3926204" h="471169">
                  <a:moveTo>
                    <a:pt x="3810000" y="57150"/>
                  </a:moveTo>
                  <a:lnTo>
                    <a:pt x="3814548" y="34879"/>
                  </a:lnTo>
                  <a:lnTo>
                    <a:pt x="3826954" y="16716"/>
                  </a:lnTo>
                  <a:lnTo>
                    <a:pt x="3845361" y="4482"/>
                  </a:lnTo>
                  <a:lnTo>
                    <a:pt x="3867912" y="0"/>
                  </a:lnTo>
                  <a:lnTo>
                    <a:pt x="3890462" y="4482"/>
                  </a:lnTo>
                  <a:lnTo>
                    <a:pt x="3908869" y="16716"/>
                  </a:lnTo>
                  <a:lnTo>
                    <a:pt x="3921275" y="34879"/>
                  </a:lnTo>
                  <a:lnTo>
                    <a:pt x="3925824" y="57150"/>
                  </a:lnTo>
                  <a:lnTo>
                    <a:pt x="3921275" y="79420"/>
                  </a:lnTo>
                  <a:lnTo>
                    <a:pt x="3908869" y="97583"/>
                  </a:lnTo>
                  <a:lnTo>
                    <a:pt x="3890462" y="109817"/>
                  </a:lnTo>
                  <a:lnTo>
                    <a:pt x="3867912" y="114300"/>
                  </a:lnTo>
                  <a:lnTo>
                    <a:pt x="3845361" y="109817"/>
                  </a:lnTo>
                  <a:lnTo>
                    <a:pt x="3826954" y="97583"/>
                  </a:lnTo>
                  <a:lnTo>
                    <a:pt x="3814548" y="79420"/>
                  </a:lnTo>
                  <a:lnTo>
                    <a:pt x="3810000" y="5715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4B3B70B4-0294-46FC-95C1-95BA499483DB}"/>
                </a:ext>
              </a:extLst>
            </p:cNvPr>
            <p:cNvSpPr/>
            <p:nvPr/>
          </p:nvSpPr>
          <p:spPr>
            <a:xfrm>
              <a:off x="8685625" y="1876488"/>
              <a:ext cx="151225" cy="176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4AFC49-CC2E-4CBC-ABC5-92071C84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231" y="4876060"/>
            <a:ext cx="5980507" cy="96070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Mapping &amp; Similar Tools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396621CF-A799-4ECC-9E0E-FBA0DEDBADE4}"/>
              </a:ext>
            </a:extLst>
          </p:cNvPr>
          <p:cNvSpPr txBox="1"/>
          <p:nvPr/>
        </p:nvSpPr>
        <p:spPr>
          <a:xfrm>
            <a:off x="10825954" y="4198639"/>
            <a:ext cx="84963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190" dirty="0">
                <a:solidFill>
                  <a:srgbClr val="3B78D7"/>
                </a:solidFill>
                <a:latin typeface="Arial"/>
                <a:cs typeface="Arial"/>
              </a:rPr>
              <a:t>4</a:t>
            </a:r>
            <a:endParaRPr sz="1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664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7CF69F2-C1BB-48CF-AFD4-B655BFBDA72A}"/>
              </a:ext>
            </a:extLst>
          </p:cNvPr>
          <p:cNvSpPr/>
          <p:nvPr/>
        </p:nvSpPr>
        <p:spPr>
          <a:xfrm>
            <a:off x="5632597" y="420533"/>
            <a:ext cx="3654150" cy="1269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62D64-3BA3-4A84-893B-6AE76B48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12"/>
            <a:ext cx="5371604" cy="895504"/>
          </a:xfrm>
        </p:spPr>
        <p:txBody>
          <a:bodyPr/>
          <a:lstStyle/>
          <a:p>
            <a:r>
              <a:rPr lang="en-US" b="1" dirty="0"/>
              <a:t>Tableau Competitors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E0DE6-341C-497B-807C-6A25CEEC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5FE4-1850-4BFB-B313-F4991FE9F656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582F2-6475-4C35-8D48-E18899DB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6CAC3-2787-4CF9-8118-544B4BD9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23</a:t>
            </a:fld>
            <a:endParaRPr lang="en-IN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9A2D0D0-B99D-40D0-B319-351A53E48747}"/>
              </a:ext>
            </a:extLst>
          </p:cNvPr>
          <p:cNvSpPr/>
          <p:nvPr/>
        </p:nvSpPr>
        <p:spPr>
          <a:xfrm>
            <a:off x="441959" y="2205227"/>
            <a:ext cx="2115312" cy="150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B60121B-0AAB-4208-89EB-D8AE1786B1E3}"/>
              </a:ext>
            </a:extLst>
          </p:cNvPr>
          <p:cNvSpPr/>
          <p:nvPr/>
        </p:nvSpPr>
        <p:spPr>
          <a:xfrm>
            <a:off x="3581400" y="2639390"/>
            <a:ext cx="1456944" cy="58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9">
            <a:extLst>
              <a:ext uri="{FF2B5EF4-FFF2-40B4-BE49-F238E27FC236}">
                <a16:creationId xmlns:a16="http://schemas.microsoft.com/office/drawing/2014/main" id="{04D267B9-4EF0-4F2F-B967-C5F96BE813C5}"/>
              </a:ext>
            </a:extLst>
          </p:cNvPr>
          <p:cNvGrpSpPr/>
          <p:nvPr/>
        </p:nvGrpSpPr>
        <p:grpSpPr>
          <a:xfrm>
            <a:off x="6209804" y="2213484"/>
            <a:ext cx="1870761" cy="1131488"/>
            <a:chOff x="8153400" y="3742944"/>
            <a:chExt cx="754380" cy="527685"/>
          </a:xfrm>
        </p:grpSpPr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00E970B2-DC78-402D-8FE5-31EC56A8770A}"/>
                </a:ext>
              </a:extLst>
            </p:cNvPr>
            <p:cNvSpPr/>
            <p:nvPr/>
          </p:nvSpPr>
          <p:spPr>
            <a:xfrm>
              <a:off x="8153400" y="3742944"/>
              <a:ext cx="754379" cy="2834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8C16D859-54FC-49AE-BFA0-7C16DFA493AA}"/>
                </a:ext>
              </a:extLst>
            </p:cNvPr>
            <p:cNvSpPr/>
            <p:nvPr/>
          </p:nvSpPr>
          <p:spPr>
            <a:xfrm>
              <a:off x="8228076" y="4026408"/>
              <a:ext cx="635507" cy="2438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133F90DB-8BC8-4BAF-8AC3-DDF4E6335C5B}"/>
              </a:ext>
            </a:extLst>
          </p:cNvPr>
          <p:cNvSpPr/>
          <p:nvPr/>
        </p:nvSpPr>
        <p:spPr>
          <a:xfrm>
            <a:off x="8903029" y="2239356"/>
            <a:ext cx="2014727" cy="1050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6A17CA83-7A3B-4715-BC54-29E8CC098616}"/>
              </a:ext>
            </a:extLst>
          </p:cNvPr>
          <p:cNvSpPr/>
          <p:nvPr/>
        </p:nvSpPr>
        <p:spPr>
          <a:xfrm>
            <a:off x="6997349" y="3867769"/>
            <a:ext cx="1380744" cy="1316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FF839B7F-0E76-46D6-9C83-695CD6107A55}"/>
              </a:ext>
            </a:extLst>
          </p:cNvPr>
          <p:cNvSpPr/>
          <p:nvPr/>
        </p:nvSpPr>
        <p:spPr>
          <a:xfrm>
            <a:off x="9049024" y="3671314"/>
            <a:ext cx="2225617" cy="1252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55FDF981-D577-42C2-AB9C-B5590E18C0B8}"/>
              </a:ext>
            </a:extLst>
          </p:cNvPr>
          <p:cNvSpPr/>
          <p:nvPr/>
        </p:nvSpPr>
        <p:spPr>
          <a:xfrm>
            <a:off x="295324" y="4270997"/>
            <a:ext cx="2506980" cy="6705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4A2EE17F-166E-4013-836D-A189299919BF}"/>
              </a:ext>
            </a:extLst>
          </p:cNvPr>
          <p:cNvSpPr/>
          <p:nvPr/>
        </p:nvSpPr>
        <p:spPr>
          <a:xfrm>
            <a:off x="3731832" y="3963927"/>
            <a:ext cx="1729739" cy="7879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4817695B-C4E1-4C41-ABBA-42DF079F3BC3}"/>
              </a:ext>
            </a:extLst>
          </p:cNvPr>
          <p:cNvSpPr txBox="1"/>
          <p:nvPr/>
        </p:nvSpPr>
        <p:spPr>
          <a:xfrm>
            <a:off x="5896884" y="703879"/>
            <a:ext cx="3152140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2299"/>
              </a:lnSpc>
              <a:spcBef>
                <a:spcPts val="95"/>
              </a:spcBef>
            </a:pPr>
            <a:r>
              <a:rPr sz="1450" spc="5" dirty="0">
                <a:latin typeface="Carlito"/>
                <a:cs typeface="Carlito"/>
              </a:rPr>
              <a:t>For </a:t>
            </a:r>
            <a:r>
              <a:rPr sz="1450" spc="15" dirty="0">
                <a:latin typeface="Carlito"/>
                <a:cs typeface="Carlito"/>
              </a:rPr>
              <a:t>the </a:t>
            </a:r>
            <a:r>
              <a:rPr sz="1450" spc="5" dirty="0">
                <a:latin typeface="Carlito"/>
                <a:cs typeface="Carlito"/>
              </a:rPr>
              <a:t>fourth </a:t>
            </a:r>
            <a:r>
              <a:rPr sz="1450" spc="-20" dirty="0">
                <a:latin typeface="Carlito"/>
                <a:cs typeface="Carlito"/>
              </a:rPr>
              <a:t>year, </a:t>
            </a:r>
            <a:r>
              <a:rPr sz="1450" spc="-5" dirty="0">
                <a:latin typeface="Carlito"/>
                <a:cs typeface="Carlito"/>
              </a:rPr>
              <a:t>Tableau </a:t>
            </a:r>
            <a:r>
              <a:rPr sz="1450" dirty="0">
                <a:latin typeface="Carlito"/>
                <a:cs typeface="Carlito"/>
              </a:rPr>
              <a:t>is </a:t>
            </a:r>
            <a:r>
              <a:rPr sz="1450" spc="15" dirty="0">
                <a:latin typeface="Carlito"/>
                <a:cs typeface="Carlito"/>
              </a:rPr>
              <a:t>a </a:t>
            </a:r>
            <a:r>
              <a:rPr sz="1450" spc="10" dirty="0">
                <a:latin typeface="Carlito"/>
                <a:cs typeface="Carlito"/>
              </a:rPr>
              <a:t>leader in  </a:t>
            </a:r>
            <a:r>
              <a:rPr sz="1450" spc="15" dirty="0">
                <a:latin typeface="Carlito"/>
                <a:cs typeface="Carlito"/>
              </a:rPr>
              <a:t>the </a:t>
            </a:r>
            <a:r>
              <a:rPr sz="1450" spc="10" dirty="0">
                <a:latin typeface="Carlito"/>
                <a:cs typeface="Carlito"/>
              </a:rPr>
              <a:t>Magic </a:t>
            </a:r>
            <a:r>
              <a:rPr sz="1450" spc="5" dirty="0">
                <a:latin typeface="Carlito"/>
                <a:cs typeface="Carlito"/>
              </a:rPr>
              <a:t>Quadrant </a:t>
            </a:r>
            <a:r>
              <a:rPr sz="1450" dirty="0">
                <a:latin typeface="Carlito"/>
                <a:cs typeface="Carlito"/>
              </a:rPr>
              <a:t>for </a:t>
            </a:r>
            <a:r>
              <a:rPr sz="1450" spc="15" dirty="0">
                <a:latin typeface="Carlito"/>
                <a:cs typeface="Carlito"/>
              </a:rPr>
              <a:t>Business  </a:t>
            </a:r>
            <a:r>
              <a:rPr sz="1450" spc="5" dirty="0">
                <a:latin typeface="Carlito"/>
                <a:cs typeface="Carlito"/>
              </a:rPr>
              <a:t>Intelligence </a:t>
            </a:r>
            <a:r>
              <a:rPr sz="1450" spc="15" dirty="0">
                <a:latin typeface="Carlito"/>
                <a:cs typeface="Carlito"/>
              </a:rPr>
              <a:t>and </a:t>
            </a:r>
            <a:r>
              <a:rPr sz="1450" spc="10" dirty="0">
                <a:latin typeface="Carlito"/>
                <a:cs typeface="Carlito"/>
              </a:rPr>
              <a:t>Analytics </a:t>
            </a:r>
            <a:r>
              <a:rPr sz="1450" spc="5" dirty="0">
                <a:latin typeface="Carlito"/>
                <a:cs typeface="Carlito"/>
              </a:rPr>
              <a:t>Platforms  </a:t>
            </a:r>
            <a:r>
              <a:rPr sz="1450" spc="10" dirty="0">
                <a:latin typeface="Carlito"/>
                <a:cs typeface="Carlito"/>
              </a:rPr>
              <a:t>Report. -</a:t>
            </a:r>
            <a:r>
              <a:rPr sz="1450" spc="-5" dirty="0">
                <a:latin typeface="Carlito"/>
                <a:cs typeface="Carlito"/>
              </a:rPr>
              <a:t> </a:t>
            </a:r>
            <a:r>
              <a:rPr sz="1450" spc="15" dirty="0">
                <a:latin typeface="Carlito"/>
                <a:cs typeface="Carlito"/>
              </a:rPr>
              <a:t>GARTNER</a:t>
            </a:r>
            <a:endParaRPr sz="1450" dirty="0">
              <a:latin typeface="Carlito"/>
              <a:cs typeface="Carlito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54D3E-48CE-4D1F-94AB-D130DE5272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10" y="927066"/>
            <a:ext cx="1845790" cy="12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0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9989-2E00-4DF6-82FA-7A58B468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14"/>
            <a:ext cx="6121893" cy="813323"/>
          </a:xfrm>
        </p:spPr>
        <p:txBody>
          <a:bodyPr>
            <a:normAutofit/>
          </a:bodyPr>
          <a:lstStyle/>
          <a:p>
            <a:r>
              <a:rPr lang="en-US" b="1" dirty="0"/>
              <a:t>Mapping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CF848-8049-4588-8FE6-77E32F88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04C1-DA78-42CB-A626-CD681236F3CC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04EC4-D7E9-4C25-AE3E-361F6B14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81702-98F7-4D7B-8727-1E031BBA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24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B1187D-C910-4018-AB9E-24B018DAF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5" y="3170492"/>
            <a:ext cx="2196855" cy="193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63959FF-7E45-40FE-B1B5-4F3D5D55B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24" y="773958"/>
            <a:ext cx="2649431" cy="190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96D31D5-DA2E-439F-8F13-6B812DF73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30" y="756372"/>
            <a:ext cx="2649431" cy="191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1695B1-9E7D-4F2F-A6E7-E31521D64367}"/>
              </a:ext>
            </a:extLst>
          </p:cNvPr>
          <p:cNvSpPr txBox="1"/>
          <p:nvPr/>
        </p:nvSpPr>
        <p:spPr>
          <a:xfrm>
            <a:off x="491599" y="5216747"/>
            <a:ext cx="257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</a:rPr>
              <a:t>Heatmaps (density maps)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B8916-C710-4134-A764-4FF2EFBA5C79}"/>
              </a:ext>
            </a:extLst>
          </p:cNvPr>
          <p:cNvSpPr txBox="1"/>
          <p:nvPr/>
        </p:nvSpPr>
        <p:spPr>
          <a:xfrm>
            <a:off x="3273641" y="2716608"/>
            <a:ext cx="2649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</a:rPr>
              <a:t>Flow maps (path maps)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41F63-3A6A-4721-BE82-CD338AF10CD2}"/>
              </a:ext>
            </a:extLst>
          </p:cNvPr>
          <p:cNvSpPr txBox="1"/>
          <p:nvPr/>
        </p:nvSpPr>
        <p:spPr>
          <a:xfrm>
            <a:off x="5993724" y="2696210"/>
            <a:ext cx="383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</a:rPr>
              <a:t>Spider maps (origin-destination maps)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F69607-8106-482B-B334-19ACB397B370}"/>
              </a:ext>
            </a:extLst>
          </p:cNvPr>
          <p:cNvSpPr txBox="1"/>
          <p:nvPr/>
        </p:nvSpPr>
        <p:spPr>
          <a:xfrm>
            <a:off x="8790375" y="5263144"/>
            <a:ext cx="2649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</a:rPr>
              <a:t>Proportional symbol maps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A4E08B6-8023-4DA5-B812-FA14A8CA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975" y="3170492"/>
            <a:ext cx="2570825" cy="209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954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au Customer logos">
            <a:extLst>
              <a:ext uri="{FF2B5EF4-FFF2-40B4-BE49-F238E27FC236}">
                <a16:creationId xmlns:a16="http://schemas.microsoft.com/office/drawing/2014/main" id="{502D925B-E540-4136-B2B6-600FEB9F6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91" y="2325950"/>
            <a:ext cx="8238477" cy="33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EB5C-1B73-47D5-8A51-DB8B58E4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8B1A-32CC-48A7-B702-4DA653EDF2FB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708D-BDC7-4AB8-8E1E-E8956634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CEE52-F7A5-4B24-97C9-9715CDA5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25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5879A-8FC6-4820-BDE0-BFDB62DBA76F}"/>
              </a:ext>
            </a:extLst>
          </p:cNvPr>
          <p:cNvSpPr txBox="1"/>
          <p:nvPr/>
        </p:nvSpPr>
        <p:spPr>
          <a:xfrm>
            <a:off x="361025" y="1397046"/>
            <a:ext cx="114699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+mn-lt"/>
              </a:rPr>
              <a:t>Tens of thousands of organizations in nearly every country </a:t>
            </a:r>
            <a:r>
              <a:rPr lang="en-US" sz="2000" b="0" i="0" u="none" strike="noStrike" dirty="0">
                <a:effectLst/>
                <a:latin typeface="+mn-lt"/>
              </a:rPr>
              <a:t>choose Tableau</a:t>
            </a:r>
            <a:r>
              <a:rPr lang="en-US" sz="2000" b="0" i="0" dirty="0">
                <a:effectLst/>
                <a:latin typeface="+mn-lt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+mn-lt"/>
              </a:rPr>
              <a:t>to solve data problems, including Fortune 500 enterprises, small and medium-sized businesses, government agencies, universities, research institutions, and non-profits.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BE4F57-575D-4631-9E67-FC35A4D2EA5B}"/>
              </a:ext>
            </a:extLst>
          </p:cNvPr>
          <p:cNvSpPr txBox="1"/>
          <p:nvPr/>
        </p:nvSpPr>
        <p:spPr>
          <a:xfrm>
            <a:off x="372861" y="350598"/>
            <a:ext cx="90197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333333"/>
                </a:solidFill>
                <a:latin typeface="+mj-lt"/>
              </a:rPr>
              <a:t>Featured Companies that use Tableau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611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A38-EC44-437A-8D2A-62404B05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5" y="0"/>
            <a:ext cx="10515600" cy="1325563"/>
          </a:xfrm>
        </p:spPr>
        <p:txBody>
          <a:bodyPr/>
          <a:lstStyle/>
          <a:p>
            <a:r>
              <a:rPr lang="en-US" b="1" dirty="0"/>
              <a:t>Data Visualization using Tableau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2CB42-2F28-4B9F-8ABB-4C0296EA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3E68-FB36-47E9-9F69-E54DB265A4E5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BA22A-1B0C-47B1-85A0-49C656A7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D6064-19A1-43CF-81E9-F1650C58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26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36216-C21B-4439-ACC7-1C4D15A504C8}"/>
              </a:ext>
            </a:extLst>
          </p:cNvPr>
          <p:cNvSpPr txBox="1"/>
          <p:nvPr/>
        </p:nvSpPr>
        <p:spPr>
          <a:xfrm>
            <a:off x="758301" y="1325563"/>
            <a:ext cx="125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 Steps</a:t>
            </a:r>
            <a:endParaRPr lang="en-IN" sz="2800" b="1" dirty="0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37BA6D32-D743-458F-B658-340A7C7381E6}"/>
              </a:ext>
            </a:extLst>
          </p:cNvPr>
          <p:cNvGrpSpPr/>
          <p:nvPr/>
        </p:nvGrpSpPr>
        <p:grpSpPr>
          <a:xfrm>
            <a:off x="435749" y="4483861"/>
            <a:ext cx="1337310" cy="811530"/>
            <a:chOff x="435749" y="4483861"/>
            <a:chExt cx="1337310" cy="81153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56294BBA-FE92-4AEA-93AC-8543F64245C6}"/>
                </a:ext>
              </a:extLst>
            </p:cNvPr>
            <p:cNvSpPr/>
            <p:nvPr/>
          </p:nvSpPr>
          <p:spPr>
            <a:xfrm>
              <a:off x="445274" y="4493259"/>
              <a:ext cx="1318260" cy="792480"/>
            </a:xfrm>
            <a:custGeom>
              <a:avLst/>
              <a:gdLst/>
              <a:ahLst/>
              <a:cxnLst/>
              <a:rect l="l" t="t" r="r" b="b"/>
              <a:pathLst>
                <a:path w="1318260" h="792479">
                  <a:moveTo>
                    <a:pt x="1317739" y="0"/>
                  </a:moveTo>
                  <a:lnTo>
                    <a:pt x="0" y="0"/>
                  </a:lnTo>
                  <a:lnTo>
                    <a:pt x="0" y="128270"/>
                  </a:lnTo>
                  <a:lnTo>
                    <a:pt x="0" y="792480"/>
                  </a:lnTo>
                  <a:lnTo>
                    <a:pt x="127660" y="792480"/>
                  </a:lnTo>
                  <a:lnTo>
                    <a:pt x="127660" y="128270"/>
                  </a:lnTo>
                  <a:lnTo>
                    <a:pt x="1317739" y="128270"/>
                  </a:lnTo>
                  <a:lnTo>
                    <a:pt x="1317739" y="0"/>
                  </a:lnTo>
                  <a:close/>
                </a:path>
              </a:pathLst>
            </a:custGeom>
            <a:solidFill>
              <a:srgbClr val="0C6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5B387A9-2F11-4497-9DEC-C68D715594C3}"/>
                </a:ext>
              </a:extLst>
            </p:cNvPr>
            <p:cNvSpPr/>
            <p:nvPr/>
          </p:nvSpPr>
          <p:spPr>
            <a:xfrm>
              <a:off x="445274" y="4493386"/>
              <a:ext cx="1318260" cy="792480"/>
            </a:xfrm>
            <a:custGeom>
              <a:avLst/>
              <a:gdLst/>
              <a:ahLst/>
              <a:cxnLst/>
              <a:rect l="l" t="t" r="r" b="b"/>
              <a:pathLst>
                <a:path w="1318260" h="792479">
                  <a:moveTo>
                    <a:pt x="1317739" y="0"/>
                  </a:moveTo>
                  <a:lnTo>
                    <a:pt x="1317739" y="127635"/>
                  </a:lnTo>
                  <a:lnTo>
                    <a:pt x="127660" y="127635"/>
                  </a:lnTo>
                  <a:lnTo>
                    <a:pt x="127660" y="791972"/>
                  </a:lnTo>
                  <a:lnTo>
                    <a:pt x="0" y="791972"/>
                  </a:lnTo>
                  <a:lnTo>
                    <a:pt x="0" y="0"/>
                  </a:lnTo>
                  <a:lnTo>
                    <a:pt x="1317739" y="0"/>
                  </a:lnTo>
                  <a:close/>
                </a:path>
              </a:pathLst>
            </a:custGeom>
            <a:ln w="19050">
              <a:solidFill>
                <a:srgbClr val="0C6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5E101437-FA1B-482D-94A2-B13DDC0D22C0}"/>
              </a:ext>
            </a:extLst>
          </p:cNvPr>
          <p:cNvSpPr txBox="1"/>
          <p:nvPr/>
        </p:nvSpPr>
        <p:spPr>
          <a:xfrm>
            <a:off x="609091" y="4588255"/>
            <a:ext cx="989330" cy="6536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505"/>
              </a:spcBef>
            </a:pPr>
            <a:r>
              <a:rPr sz="1200" b="1" dirty="0">
                <a:latin typeface="Gothic Uralic"/>
                <a:cs typeface="Gothic Uralic"/>
              </a:rPr>
              <a:t>Step</a:t>
            </a:r>
            <a:r>
              <a:rPr sz="1200" b="1" spc="-10" dirty="0">
                <a:latin typeface="Gothic Uralic"/>
                <a:cs typeface="Gothic Uralic"/>
              </a:rPr>
              <a:t> </a:t>
            </a:r>
            <a:r>
              <a:rPr sz="1200" b="1" dirty="0">
                <a:latin typeface="Gothic Uralic"/>
                <a:cs typeface="Gothic Uralic"/>
              </a:rPr>
              <a:t>1</a:t>
            </a:r>
            <a:endParaRPr sz="1200" dirty="0">
              <a:latin typeface="Gothic Uralic"/>
              <a:cs typeface="Gothic Uralic"/>
            </a:endParaRPr>
          </a:p>
          <a:p>
            <a:pPr marL="127000" marR="5080" indent="-114300">
              <a:lnSpc>
                <a:spcPts val="1320"/>
              </a:lnSpc>
              <a:spcBef>
                <a:spcPts val="555"/>
              </a:spcBef>
              <a:buChar char="•"/>
              <a:tabLst>
                <a:tab pos="127000" algn="l"/>
              </a:tabLst>
            </a:pPr>
            <a:r>
              <a:rPr sz="1050" spc="-5" dirty="0">
                <a:cs typeface="Gothic Uralic"/>
              </a:rPr>
              <a:t>Connect</a:t>
            </a:r>
            <a:r>
              <a:rPr sz="1050" spc="-75" dirty="0">
                <a:cs typeface="Gothic Uralic"/>
              </a:rPr>
              <a:t> </a:t>
            </a:r>
            <a:r>
              <a:rPr sz="1050" spc="-15" dirty="0">
                <a:cs typeface="Gothic Uralic"/>
              </a:rPr>
              <a:t>to  </a:t>
            </a:r>
            <a:r>
              <a:rPr sz="1050" spc="-10" dirty="0">
                <a:cs typeface="Gothic Uralic"/>
              </a:rPr>
              <a:t>the </a:t>
            </a:r>
            <a:r>
              <a:rPr lang="en-IN" sz="1050" spc="-10" dirty="0">
                <a:cs typeface="Gothic Uralic"/>
              </a:rPr>
              <a:t>data</a:t>
            </a:r>
            <a:r>
              <a:rPr lang="en-US" sz="1050" spc="-10" dirty="0">
                <a:cs typeface="Gothic Uralic"/>
              </a:rPr>
              <a:t> </a:t>
            </a:r>
            <a:r>
              <a:rPr sz="1050" spc="-5" dirty="0">
                <a:cs typeface="Gothic Uralic"/>
              </a:rPr>
              <a:t>source</a:t>
            </a:r>
            <a:endParaRPr sz="1050" dirty="0">
              <a:cs typeface="Gothic Uralic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4B6C2D-E6C6-456E-860C-ABA771F5EF1D}"/>
              </a:ext>
            </a:extLst>
          </p:cNvPr>
          <p:cNvSpPr/>
          <p:nvPr/>
        </p:nvSpPr>
        <p:spPr>
          <a:xfrm>
            <a:off x="1531747" y="4123944"/>
            <a:ext cx="243459" cy="243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D66161A5-0672-4FFF-8087-C23EAB00B9AA}"/>
              </a:ext>
            </a:extLst>
          </p:cNvPr>
          <p:cNvGrpSpPr/>
          <p:nvPr/>
        </p:nvGrpSpPr>
        <p:grpSpPr>
          <a:xfrm>
            <a:off x="1892173" y="4123435"/>
            <a:ext cx="1337310" cy="811530"/>
            <a:chOff x="1892173" y="4123435"/>
            <a:chExt cx="1337310" cy="811530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57FDB602-6748-4D69-8025-F0CCADE6F774}"/>
                </a:ext>
              </a:extLst>
            </p:cNvPr>
            <p:cNvSpPr/>
            <p:nvPr/>
          </p:nvSpPr>
          <p:spPr>
            <a:xfrm>
              <a:off x="1901698" y="4132579"/>
              <a:ext cx="1318260" cy="792480"/>
            </a:xfrm>
            <a:custGeom>
              <a:avLst/>
              <a:gdLst/>
              <a:ahLst/>
              <a:cxnLst/>
              <a:rect l="l" t="t" r="r" b="b"/>
              <a:pathLst>
                <a:path w="1318260" h="792479">
                  <a:moveTo>
                    <a:pt x="1317752" y="0"/>
                  </a:moveTo>
                  <a:lnTo>
                    <a:pt x="0" y="0"/>
                  </a:lnTo>
                  <a:lnTo>
                    <a:pt x="0" y="128270"/>
                  </a:lnTo>
                  <a:lnTo>
                    <a:pt x="0" y="792480"/>
                  </a:lnTo>
                  <a:lnTo>
                    <a:pt x="127635" y="792480"/>
                  </a:lnTo>
                  <a:lnTo>
                    <a:pt x="127635" y="128270"/>
                  </a:lnTo>
                  <a:lnTo>
                    <a:pt x="1317752" y="128270"/>
                  </a:lnTo>
                  <a:lnTo>
                    <a:pt x="1317752" y="0"/>
                  </a:lnTo>
                  <a:close/>
                </a:path>
              </a:pathLst>
            </a:custGeom>
            <a:solidFill>
              <a:srgbClr val="166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D684950A-3E15-4BF8-9596-43DB90C4BB5B}"/>
                </a:ext>
              </a:extLst>
            </p:cNvPr>
            <p:cNvSpPr/>
            <p:nvPr/>
          </p:nvSpPr>
          <p:spPr>
            <a:xfrm>
              <a:off x="1901698" y="4132960"/>
              <a:ext cx="1318260" cy="792480"/>
            </a:xfrm>
            <a:custGeom>
              <a:avLst/>
              <a:gdLst/>
              <a:ahLst/>
              <a:cxnLst/>
              <a:rect l="l" t="t" r="r" b="b"/>
              <a:pathLst>
                <a:path w="1318260" h="792479">
                  <a:moveTo>
                    <a:pt x="1317752" y="0"/>
                  </a:moveTo>
                  <a:lnTo>
                    <a:pt x="1317752" y="127634"/>
                  </a:lnTo>
                  <a:lnTo>
                    <a:pt x="127634" y="127634"/>
                  </a:lnTo>
                  <a:lnTo>
                    <a:pt x="127634" y="791971"/>
                  </a:lnTo>
                  <a:lnTo>
                    <a:pt x="0" y="791971"/>
                  </a:lnTo>
                  <a:lnTo>
                    <a:pt x="0" y="0"/>
                  </a:lnTo>
                  <a:lnTo>
                    <a:pt x="1317752" y="0"/>
                  </a:lnTo>
                  <a:close/>
                </a:path>
              </a:pathLst>
            </a:custGeom>
            <a:ln w="19050">
              <a:solidFill>
                <a:srgbClr val="166CC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04087CB7-4428-4EAE-AE4C-DFD355F37C6A}"/>
              </a:ext>
            </a:extLst>
          </p:cNvPr>
          <p:cNvSpPr txBox="1"/>
          <p:nvPr/>
        </p:nvSpPr>
        <p:spPr>
          <a:xfrm>
            <a:off x="2043176" y="4279519"/>
            <a:ext cx="4768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Gothic Uralic"/>
                <a:cs typeface="Gothic Uralic"/>
              </a:rPr>
              <a:t>Step</a:t>
            </a:r>
            <a:r>
              <a:rPr sz="1200" b="1" spc="-80" dirty="0">
                <a:latin typeface="Gothic Uralic"/>
                <a:cs typeface="Gothic Uralic"/>
              </a:rPr>
              <a:t> </a:t>
            </a:r>
            <a:r>
              <a:rPr sz="1200" b="1" dirty="0">
                <a:latin typeface="Gothic Uralic"/>
                <a:cs typeface="Gothic Uralic"/>
              </a:rPr>
              <a:t>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66F1CEEC-1321-4A96-9F96-C3EFA15A6121}"/>
              </a:ext>
            </a:extLst>
          </p:cNvPr>
          <p:cNvSpPr/>
          <p:nvPr/>
        </p:nvSpPr>
        <p:spPr>
          <a:xfrm>
            <a:off x="2988182" y="3763517"/>
            <a:ext cx="243459" cy="243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18">
            <a:extLst>
              <a:ext uri="{FF2B5EF4-FFF2-40B4-BE49-F238E27FC236}">
                <a16:creationId xmlns:a16="http://schemas.microsoft.com/office/drawing/2014/main" id="{FA48FFED-36A8-48F9-B16A-1879AB427CCE}"/>
              </a:ext>
            </a:extLst>
          </p:cNvPr>
          <p:cNvGrpSpPr/>
          <p:nvPr/>
        </p:nvGrpSpPr>
        <p:grpSpPr>
          <a:xfrm>
            <a:off x="3348609" y="3763136"/>
            <a:ext cx="1337310" cy="811530"/>
            <a:chOff x="3348609" y="3763136"/>
            <a:chExt cx="1337310" cy="811530"/>
          </a:xfrm>
        </p:grpSpPr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F22B57CB-919E-4E8C-8178-D6837F458288}"/>
                </a:ext>
              </a:extLst>
            </p:cNvPr>
            <p:cNvSpPr/>
            <p:nvPr/>
          </p:nvSpPr>
          <p:spPr>
            <a:xfrm>
              <a:off x="3358134" y="3773169"/>
              <a:ext cx="1318260" cy="791210"/>
            </a:xfrm>
            <a:custGeom>
              <a:avLst/>
              <a:gdLst/>
              <a:ahLst/>
              <a:cxnLst/>
              <a:rect l="l" t="t" r="r" b="b"/>
              <a:pathLst>
                <a:path w="1318260" h="791210">
                  <a:moveTo>
                    <a:pt x="1317879" y="0"/>
                  </a:moveTo>
                  <a:lnTo>
                    <a:pt x="0" y="0"/>
                  </a:lnTo>
                  <a:lnTo>
                    <a:pt x="0" y="127000"/>
                  </a:lnTo>
                  <a:lnTo>
                    <a:pt x="0" y="791210"/>
                  </a:lnTo>
                  <a:lnTo>
                    <a:pt x="127635" y="791210"/>
                  </a:lnTo>
                  <a:lnTo>
                    <a:pt x="127635" y="127000"/>
                  </a:lnTo>
                  <a:lnTo>
                    <a:pt x="1317879" y="127000"/>
                  </a:lnTo>
                  <a:lnTo>
                    <a:pt x="1317879" y="0"/>
                  </a:lnTo>
                  <a:close/>
                </a:path>
              </a:pathLst>
            </a:custGeom>
            <a:solidFill>
              <a:srgbClr val="20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402198D9-7BBA-4413-9936-D37FCAEBD61F}"/>
                </a:ext>
              </a:extLst>
            </p:cNvPr>
            <p:cNvSpPr/>
            <p:nvPr/>
          </p:nvSpPr>
          <p:spPr>
            <a:xfrm>
              <a:off x="3358134" y="3772661"/>
              <a:ext cx="1318260" cy="792480"/>
            </a:xfrm>
            <a:custGeom>
              <a:avLst/>
              <a:gdLst/>
              <a:ahLst/>
              <a:cxnLst/>
              <a:rect l="l" t="t" r="r" b="b"/>
              <a:pathLst>
                <a:path w="1318260" h="792479">
                  <a:moveTo>
                    <a:pt x="1317878" y="0"/>
                  </a:moveTo>
                  <a:lnTo>
                    <a:pt x="1317878" y="127507"/>
                  </a:lnTo>
                  <a:lnTo>
                    <a:pt x="127635" y="127507"/>
                  </a:lnTo>
                  <a:lnTo>
                    <a:pt x="127635" y="791971"/>
                  </a:lnTo>
                  <a:lnTo>
                    <a:pt x="0" y="791971"/>
                  </a:lnTo>
                  <a:lnTo>
                    <a:pt x="0" y="0"/>
                  </a:lnTo>
                  <a:lnTo>
                    <a:pt x="1317878" y="0"/>
                  </a:lnTo>
                  <a:close/>
                </a:path>
              </a:pathLst>
            </a:custGeom>
            <a:ln w="19050">
              <a:solidFill>
                <a:srgbClr val="20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1">
            <a:extLst>
              <a:ext uri="{FF2B5EF4-FFF2-40B4-BE49-F238E27FC236}">
                <a16:creationId xmlns:a16="http://schemas.microsoft.com/office/drawing/2014/main" id="{BA5F7EF0-8619-43FC-B764-A2F7BDD10654}"/>
              </a:ext>
            </a:extLst>
          </p:cNvPr>
          <p:cNvSpPr txBox="1"/>
          <p:nvPr/>
        </p:nvSpPr>
        <p:spPr>
          <a:xfrm>
            <a:off x="3522345" y="3867150"/>
            <a:ext cx="614649" cy="48346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505"/>
              </a:spcBef>
            </a:pPr>
            <a:r>
              <a:rPr sz="1200" b="1" dirty="0">
                <a:latin typeface="Gothic Uralic"/>
                <a:cs typeface="Gothic Uralic"/>
              </a:rPr>
              <a:t>Step</a:t>
            </a:r>
            <a:r>
              <a:rPr sz="1200" b="1" spc="-10" dirty="0">
                <a:latin typeface="Gothic Uralic"/>
                <a:cs typeface="Gothic Uralic"/>
              </a:rPr>
              <a:t> </a:t>
            </a:r>
            <a:r>
              <a:rPr sz="1200" b="1" dirty="0">
                <a:latin typeface="Gothic Uralic"/>
                <a:cs typeface="Gothic Uralic"/>
              </a:rPr>
              <a:t>3</a:t>
            </a:r>
            <a:endParaRPr sz="1200" dirty="0">
              <a:latin typeface="Gothic Uralic"/>
              <a:cs typeface="Gothic Uralic"/>
            </a:endParaRPr>
          </a:p>
          <a:p>
            <a:pPr marL="12700" marR="5080">
              <a:lnSpc>
                <a:spcPct val="91700"/>
              </a:lnSpc>
              <a:spcBef>
                <a:spcPts val="530"/>
              </a:spcBef>
              <a:tabLst>
                <a:tab pos="127000" algn="l"/>
              </a:tabLst>
            </a:pPr>
            <a:endParaRPr sz="1200" dirty="0">
              <a:latin typeface="Gothic Uralic"/>
              <a:cs typeface="Gothic Uralic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698E73FF-FD8B-4945-8722-C66137D33C55}"/>
              </a:ext>
            </a:extLst>
          </p:cNvPr>
          <p:cNvSpPr/>
          <p:nvPr/>
        </p:nvSpPr>
        <p:spPr>
          <a:xfrm>
            <a:off x="4444619" y="3403091"/>
            <a:ext cx="243458" cy="243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4">
            <a:extLst>
              <a:ext uri="{FF2B5EF4-FFF2-40B4-BE49-F238E27FC236}">
                <a16:creationId xmlns:a16="http://schemas.microsoft.com/office/drawing/2014/main" id="{29323DAE-3A7B-4793-B08A-6BA953AC0F95}"/>
              </a:ext>
            </a:extLst>
          </p:cNvPr>
          <p:cNvGrpSpPr/>
          <p:nvPr/>
        </p:nvGrpSpPr>
        <p:grpSpPr>
          <a:xfrm>
            <a:off x="4805045" y="3402710"/>
            <a:ext cx="1337310" cy="811530"/>
            <a:chOff x="4805045" y="3402710"/>
            <a:chExt cx="1337310" cy="811530"/>
          </a:xfrm>
        </p:grpSpPr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EC35D65C-D5B4-436F-A2C5-679A565B1286}"/>
                </a:ext>
              </a:extLst>
            </p:cNvPr>
            <p:cNvSpPr/>
            <p:nvPr/>
          </p:nvSpPr>
          <p:spPr>
            <a:xfrm>
              <a:off x="4814570" y="3412489"/>
              <a:ext cx="1318260" cy="791210"/>
            </a:xfrm>
            <a:custGeom>
              <a:avLst/>
              <a:gdLst/>
              <a:ahLst/>
              <a:cxnLst/>
              <a:rect l="l" t="t" r="r" b="b"/>
              <a:pathLst>
                <a:path w="1318260" h="791210">
                  <a:moveTo>
                    <a:pt x="1317879" y="0"/>
                  </a:moveTo>
                  <a:lnTo>
                    <a:pt x="0" y="0"/>
                  </a:lnTo>
                  <a:lnTo>
                    <a:pt x="0" y="127000"/>
                  </a:lnTo>
                  <a:lnTo>
                    <a:pt x="0" y="791210"/>
                  </a:lnTo>
                  <a:lnTo>
                    <a:pt x="127635" y="791210"/>
                  </a:lnTo>
                  <a:lnTo>
                    <a:pt x="127635" y="127000"/>
                  </a:lnTo>
                  <a:lnTo>
                    <a:pt x="1317879" y="127000"/>
                  </a:lnTo>
                  <a:lnTo>
                    <a:pt x="1317879" y="0"/>
                  </a:lnTo>
                  <a:close/>
                </a:path>
              </a:pathLst>
            </a:custGeom>
            <a:solidFill>
              <a:srgbClr val="3D8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35FCBA93-C682-4714-975E-4EE3133DE0A4}"/>
                </a:ext>
              </a:extLst>
            </p:cNvPr>
            <p:cNvSpPr/>
            <p:nvPr/>
          </p:nvSpPr>
          <p:spPr>
            <a:xfrm>
              <a:off x="4814570" y="3412235"/>
              <a:ext cx="1318260" cy="792480"/>
            </a:xfrm>
            <a:custGeom>
              <a:avLst/>
              <a:gdLst/>
              <a:ahLst/>
              <a:cxnLst/>
              <a:rect l="l" t="t" r="r" b="b"/>
              <a:pathLst>
                <a:path w="1318260" h="792479">
                  <a:moveTo>
                    <a:pt x="1317878" y="0"/>
                  </a:moveTo>
                  <a:lnTo>
                    <a:pt x="1317878" y="127508"/>
                  </a:lnTo>
                  <a:lnTo>
                    <a:pt x="127634" y="127508"/>
                  </a:lnTo>
                  <a:lnTo>
                    <a:pt x="127634" y="791971"/>
                  </a:lnTo>
                  <a:lnTo>
                    <a:pt x="0" y="791971"/>
                  </a:lnTo>
                  <a:lnTo>
                    <a:pt x="0" y="0"/>
                  </a:lnTo>
                  <a:lnTo>
                    <a:pt x="1317878" y="0"/>
                  </a:lnTo>
                  <a:close/>
                </a:path>
              </a:pathLst>
            </a:custGeom>
            <a:ln w="19050">
              <a:solidFill>
                <a:srgbClr val="3D80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27">
            <a:extLst>
              <a:ext uri="{FF2B5EF4-FFF2-40B4-BE49-F238E27FC236}">
                <a16:creationId xmlns:a16="http://schemas.microsoft.com/office/drawing/2014/main" id="{2ED93AFD-ED48-42AB-A4D1-EC6A46697B1C}"/>
              </a:ext>
            </a:extLst>
          </p:cNvPr>
          <p:cNvSpPr txBox="1"/>
          <p:nvPr/>
        </p:nvSpPr>
        <p:spPr>
          <a:xfrm>
            <a:off x="4979034" y="3506851"/>
            <a:ext cx="1085215" cy="24942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505"/>
              </a:spcBef>
            </a:pPr>
            <a:r>
              <a:rPr sz="1200" b="1" dirty="0">
                <a:latin typeface="Gothic Uralic"/>
                <a:cs typeface="Gothic Uralic"/>
              </a:rPr>
              <a:t>Step</a:t>
            </a:r>
            <a:r>
              <a:rPr sz="1200" b="1" spc="-10" dirty="0">
                <a:latin typeface="Gothic Uralic"/>
                <a:cs typeface="Gothic Uralic"/>
              </a:rPr>
              <a:t> </a:t>
            </a:r>
            <a:r>
              <a:rPr sz="1200" b="1" dirty="0">
                <a:latin typeface="Gothic Uralic"/>
                <a:cs typeface="Gothic Uralic"/>
              </a:rPr>
              <a:t>4</a:t>
            </a:r>
            <a:endParaRPr sz="1200" dirty="0">
              <a:latin typeface="Gothic Uralic"/>
              <a:cs typeface="Gothic Uralic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A92CAAAE-D83D-4922-86E2-77F8F7E18B39}"/>
              </a:ext>
            </a:extLst>
          </p:cNvPr>
          <p:cNvSpPr/>
          <p:nvPr/>
        </p:nvSpPr>
        <p:spPr>
          <a:xfrm>
            <a:off x="5901054" y="3042792"/>
            <a:ext cx="243459" cy="2434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29">
            <a:extLst>
              <a:ext uri="{FF2B5EF4-FFF2-40B4-BE49-F238E27FC236}">
                <a16:creationId xmlns:a16="http://schemas.microsoft.com/office/drawing/2014/main" id="{94474EE7-11A2-4757-AB4E-BC305CD30B61}"/>
              </a:ext>
            </a:extLst>
          </p:cNvPr>
          <p:cNvGrpSpPr/>
          <p:nvPr/>
        </p:nvGrpSpPr>
        <p:grpSpPr>
          <a:xfrm>
            <a:off x="6261480" y="3042285"/>
            <a:ext cx="1337310" cy="811530"/>
            <a:chOff x="6261480" y="3042285"/>
            <a:chExt cx="1337310" cy="811530"/>
          </a:xfrm>
        </p:grpSpPr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CB5A683E-EAD0-42F4-BA67-D0023C06BCC9}"/>
                </a:ext>
              </a:extLst>
            </p:cNvPr>
            <p:cNvSpPr/>
            <p:nvPr/>
          </p:nvSpPr>
          <p:spPr>
            <a:xfrm>
              <a:off x="6271006" y="3051809"/>
              <a:ext cx="1318260" cy="792480"/>
            </a:xfrm>
            <a:custGeom>
              <a:avLst/>
              <a:gdLst/>
              <a:ahLst/>
              <a:cxnLst/>
              <a:rect l="l" t="t" r="r" b="b"/>
              <a:pathLst>
                <a:path w="1318259" h="792479">
                  <a:moveTo>
                    <a:pt x="1317879" y="0"/>
                  </a:moveTo>
                  <a:lnTo>
                    <a:pt x="0" y="0"/>
                  </a:lnTo>
                  <a:lnTo>
                    <a:pt x="0" y="128270"/>
                  </a:lnTo>
                  <a:lnTo>
                    <a:pt x="0" y="792480"/>
                  </a:lnTo>
                  <a:lnTo>
                    <a:pt x="127762" y="792480"/>
                  </a:lnTo>
                  <a:lnTo>
                    <a:pt x="127762" y="128270"/>
                  </a:lnTo>
                  <a:lnTo>
                    <a:pt x="1317879" y="128270"/>
                  </a:lnTo>
                  <a:lnTo>
                    <a:pt x="1317879" y="0"/>
                  </a:lnTo>
                  <a:close/>
                </a:path>
              </a:pathLst>
            </a:custGeom>
            <a:solidFill>
              <a:srgbClr val="5D8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EFC5C462-8E17-490F-9301-2C0023AB2FEF}"/>
                </a:ext>
              </a:extLst>
            </p:cNvPr>
            <p:cNvSpPr/>
            <p:nvPr/>
          </p:nvSpPr>
          <p:spPr>
            <a:xfrm>
              <a:off x="6271005" y="3051810"/>
              <a:ext cx="1318260" cy="792480"/>
            </a:xfrm>
            <a:custGeom>
              <a:avLst/>
              <a:gdLst/>
              <a:ahLst/>
              <a:cxnLst/>
              <a:rect l="l" t="t" r="r" b="b"/>
              <a:pathLst>
                <a:path w="1318259" h="792479">
                  <a:moveTo>
                    <a:pt x="1317878" y="0"/>
                  </a:moveTo>
                  <a:lnTo>
                    <a:pt x="1317878" y="127635"/>
                  </a:lnTo>
                  <a:lnTo>
                    <a:pt x="127762" y="127635"/>
                  </a:lnTo>
                  <a:lnTo>
                    <a:pt x="127762" y="791971"/>
                  </a:lnTo>
                  <a:lnTo>
                    <a:pt x="0" y="791971"/>
                  </a:lnTo>
                  <a:lnTo>
                    <a:pt x="0" y="0"/>
                  </a:lnTo>
                  <a:lnTo>
                    <a:pt x="1317878" y="0"/>
                  </a:lnTo>
                  <a:close/>
                </a:path>
              </a:pathLst>
            </a:custGeom>
            <a:ln w="19050">
              <a:solidFill>
                <a:srgbClr val="5D8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2">
            <a:extLst>
              <a:ext uri="{FF2B5EF4-FFF2-40B4-BE49-F238E27FC236}">
                <a16:creationId xmlns:a16="http://schemas.microsoft.com/office/drawing/2014/main" id="{061E6BE0-80C6-4364-836A-F2D8E6088373}"/>
              </a:ext>
            </a:extLst>
          </p:cNvPr>
          <p:cNvSpPr txBox="1"/>
          <p:nvPr/>
        </p:nvSpPr>
        <p:spPr>
          <a:xfrm>
            <a:off x="6435597" y="3146298"/>
            <a:ext cx="1094105" cy="24942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505"/>
              </a:spcBef>
            </a:pPr>
            <a:r>
              <a:rPr sz="1200" b="1" dirty="0">
                <a:latin typeface="Gothic Uralic"/>
                <a:cs typeface="Gothic Uralic"/>
              </a:rPr>
              <a:t>Step</a:t>
            </a:r>
            <a:r>
              <a:rPr sz="1200" b="1" spc="-10" dirty="0">
                <a:latin typeface="Gothic Uralic"/>
                <a:cs typeface="Gothic Uralic"/>
              </a:rPr>
              <a:t> </a:t>
            </a:r>
            <a:r>
              <a:rPr sz="1200" b="1" dirty="0">
                <a:latin typeface="Gothic Uralic"/>
                <a:cs typeface="Gothic Uralic"/>
              </a:rPr>
              <a:t>5</a:t>
            </a:r>
            <a:endParaRPr sz="1200" dirty="0">
              <a:latin typeface="Gothic Uralic"/>
              <a:cs typeface="Gothic Uralic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1F30D30C-898A-41F4-B6C1-1967DE2BA224}"/>
              </a:ext>
            </a:extLst>
          </p:cNvPr>
          <p:cNvSpPr/>
          <p:nvPr/>
        </p:nvSpPr>
        <p:spPr>
          <a:xfrm>
            <a:off x="7357491" y="2682367"/>
            <a:ext cx="243585" cy="243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4">
            <a:extLst>
              <a:ext uri="{FF2B5EF4-FFF2-40B4-BE49-F238E27FC236}">
                <a16:creationId xmlns:a16="http://schemas.microsoft.com/office/drawing/2014/main" id="{B5760850-42AF-4277-9AD7-AA813D7DE872}"/>
              </a:ext>
            </a:extLst>
          </p:cNvPr>
          <p:cNvGrpSpPr/>
          <p:nvPr/>
        </p:nvGrpSpPr>
        <p:grpSpPr>
          <a:xfrm>
            <a:off x="7717917" y="2681858"/>
            <a:ext cx="1337310" cy="811530"/>
            <a:chOff x="7717917" y="2681858"/>
            <a:chExt cx="1337310" cy="811530"/>
          </a:xfrm>
        </p:grpSpPr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CDE66E31-C19B-4D00-A7E6-F13CFC797320}"/>
                </a:ext>
              </a:extLst>
            </p:cNvPr>
            <p:cNvSpPr/>
            <p:nvPr/>
          </p:nvSpPr>
          <p:spPr>
            <a:xfrm>
              <a:off x="7727442" y="2691129"/>
              <a:ext cx="1318260" cy="792480"/>
            </a:xfrm>
            <a:custGeom>
              <a:avLst/>
              <a:gdLst/>
              <a:ahLst/>
              <a:cxnLst/>
              <a:rect l="l" t="t" r="r" b="b"/>
              <a:pathLst>
                <a:path w="1318259" h="792479">
                  <a:moveTo>
                    <a:pt x="1317879" y="0"/>
                  </a:moveTo>
                  <a:lnTo>
                    <a:pt x="0" y="0"/>
                  </a:lnTo>
                  <a:lnTo>
                    <a:pt x="0" y="128270"/>
                  </a:lnTo>
                  <a:lnTo>
                    <a:pt x="0" y="792480"/>
                  </a:lnTo>
                  <a:lnTo>
                    <a:pt x="127762" y="792480"/>
                  </a:lnTo>
                  <a:lnTo>
                    <a:pt x="127762" y="128270"/>
                  </a:lnTo>
                  <a:lnTo>
                    <a:pt x="1317879" y="128270"/>
                  </a:lnTo>
                  <a:lnTo>
                    <a:pt x="1317879" y="0"/>
                  </a:lnTo>
                  <a:close/>
                </a:path>
              </a:pathLst>
            </a:custGeom>
            <a:solidFill>
              <a:srgbClr val="799C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2C717196-A5AE-45FD-AB32-40214AC1228C}"/>
                </a:ext>
              </a:extLst>
            </p:cNvPr>
            <p:cNvSpPr/>
            <p:nvPr/>
          </p:nvSpPr>
          <p:spPr>
            <a:xfrm>
              <a:off x="7727442" y="2691383"/>
              <a:ext cx="1318260" cy="792480"/>
            </a:xfrm>
            <a:custGeom>
              <a:avLst/>
              <a:gdLst/>
              <a:ahLst/>
              <a:cxnLst/>
              <a:rect l="l" t="t" r="r" b="b"/>
              <a:pathLst>
                <a:path w="1318259" h="792479">
                  <a:moveTo>
                    <a:pt x="1317878" y="0"/>
                  </a:moveTo>
                  <a:lnTo>
                    <a:pt x="1317878" y="127635"/>
                  </a:lnTo>
                  <a:lnTo>
                    <a:pt x="127761" y="127635"/>
                  </a:lnTo>
                  <a:lnTo>
                    <a:pt x="127761" y="791971"/>
                  </a:lnTo>
                  <a:lnTo>
                    <a:pt x="0" y="791971"/>
                  </a:lnTo>
                  <a:lnTo>
                    <a:pt x="0" y="0"/>
                  </a:lnTo>
                  <a:lnTo>
                    <a:pt x="1317878" y="0"/>
                  </a:lnTo>
                  <a:close/>
                </a:path>
              </a:pathLst>
            </a:custGeom>
            <a:ln w="19050">
              <a:solidFill>
                <a:srgbClr val="799C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7">
            <a:extLst>
              <a:ext uri="{FF2B5EF4-FFF2-40B4-BE49-F238E27FC236}">
                <a16:creationId xmlns:a16="http://schemas.microsoft.com/office/drawing/2014/main" id="{F4AFE913-5E8F-4797-98A0-1DB91673236C}"/>
              </a:ext>
            </a:extLst>
          </p:cNvPr>
          <p:cNvSpPr txBox="1"/>
          <p:nvPr/>
        </p:nvSpPr>
        <p:spPr>
          <a:xfrm>
            <a:off x="7892288" y="2785645"/>
            <a:ext cx="1071880" cy="24942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505"/>
              </a:spcBef>
            </a:pPr>
            <a:r>
              <a:rPr sz="1200" b="1" dirty="0">
                <a:latin typeface="Gothic Uralic"/>
                <a:cs typeface="Gothic Uralic"/>
              </a:rPr>
              <a:t>Step</a:t>
            </a:r>
            <a:r>
              <a:rPr sz="1200" b="1" spc="-10" dirty="0">
                <a:latin typeface="Gothic Uralic"/>
                <a:cs typeface="Gothic Uralic"/>
              </a:rPr>
              <a:t> </a:t>
            </a:r>
            <a:r>
              <a:rPr sz="1200" b="1" dirty="0">
                <a:latin typeface="Gothic Uralic"/>
                <a:cs typeface="Gothic Uralic"/>
              </a:rPr>
              <a:t>6</a:t>
            </a:r>
            <a:endParaRPr sz="1200" dirty="0">
              <a:latin typeface="Gothic Uralic"/>
              <a:cs typeface="Gothic Uralic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AEEC5B9F-D022-4EAC-8AC3-FA2379E2E0E8}"/>
              </a:ext>
            </a:extLst>
          </p:cNvPr>
          <p:cNvSpPr/>
          <p:nvPr/>
        </p:nvSpPr>
        <p:spPr>
          <a:xfrm>
            <a:off x="8813927" y="2321941"/>
            <a:ext cx="243586" cy="2435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0">
            <a:extLst>
              <a:ext uri="{FF2B5EF4-FFF2-40B4-BE49-F238E27FC236}">
                <a16:creationId xmlns:a16="http://schemas.microsoft.com/office/drawing/2014/main" id="{D822D0B2-63E2-4FF0-97BB-818CE230DE07}"/>
              </a:ext>
            </a:extLst>
          </p:cNvPr>
          <p:cNvGrpSpPr/>
          <p:nvPr/>
        </p:nvGrpSpPr>
        <p:grpSpPr>
          <a:xfrm>
            <a:off x="9174353" y="2321432"/>
            <a:ext cx="1337310" cy="811530"/>
            <a:chOff x="9174353" y="2321432"/>
            <a:chExt cx="1337310" cy="811530"/>
          </a:xfrm>
        </p:grpSpPr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3D79047F-2A56-42F8-8664-ACED8E2B03E1}"/>
                </a:ext>
              </a:extLst>
            </p:cNvPr>
            <p:cNvSpPr/>
            <p:nvPr/>
          </p:nvSpPr>
          <p:spPr>
            <a:xfrm>
              <a:off x="9183878" y="2330449"/>
              <a:ext cx="1318260" cy="792480"/>
            </a:xfrm>
            <a:custGeom>
              <a:avLst/>
              <a:gdLst/>
              <a:ahLst/>
              <a:cxnLst/>
              <a:rect l="l" t="t" r="r" b="b"/>
              <a:pathLst>
                <a:path w="1318259" h="792480">
                  <a:moveTo>
                    <a:pt x="1317879" y="0"/>
                  </a:moveTo>
                  <a:lnTo>
                    <a:pt x="0" y="0"/>
                  </a:lnTo>
                  <a:lnTo>
                    <a:pt x="0" y="128270"/>
                  </a:lnTo>
                  <a:lnTo>
                    <a:pt x="0" y="792480"/>
                  </a:lnTo>
                  <a:lnTo>
                    <a:pt x="127762" y="792480"/>
                  </a:lnTo>
                  <a:lnTo>
                    <a:pt x="127762" y="128270"/>
                  </a:lnTo>
                  <a:lnTo>
                    <a:pt x="1317879" y="128270"/>
                  </a:lnTo>
                  <a:lnTo>
                    <a:pt x="1317879" y="0"/>
                  </a:lnTo>
                  <a:close/>
                </a:path>
              </a:pathLst>
            </a:custGeom>
            <a:solidFill>
              <a:srgbClr val="95A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271E5712-18C7-401E-AA38-CF0C5AE18C4A}"/>
                </a:ext>
              </a:extLst>
            </p:cNvPr>
            <p:cNvSpPr/>
            <p:nvPr/>
          </p:nvSpPr>
          <p:spPr>
            <a:xfrm>
              <a:off x="9183878" y="2330957"/>
              <a:ext cx="1318260" cy="792480"/>
            </a:xfrm>
            <a:custGeom>
              <a:avLst/>
              <a:gdLst/>
              <a:ahLst/>
              <a:cxnLst/>
              <a:rect l="l" t="t" r="r" b="b"/>
              <a:pathLst>
                <a:path w="1318259" h="792480">
                  <a:moveTo>
                    <a:pt x="1317878" y="0"/>
                  </a:moveTo>
                  <a:lnTo>
                    <a:pt x="1317878" y="127634"/>
                  </a:lnTo>
                  <a:lnTo>
                    <a:pt x="127762" y="127634"/>
                  </a:lnTo>
                  <a:lnTo>
                    <a:pt x="127762" y="791971"/>
                  </a:lnTo>
                  <a:lnTo>
                    <a:pt x="0" y="791971"/>
                  </a:lnTo>
                  <a:lnTo>
                    <a:pt x="0" y="0"/>
                  </a:lnTo>
                  <a:lnTo>
                    <a:pt x="1317878" y="0"/>
                  </a:lnTo>
                  <a:close/>
                </a:path>
              </a:pathLst>
            </a:custGeom>
            <a:ln w="19050">
              <a:solidFill>
                <a:srgbClr val="95AC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3">
            <a:extLst>
              <a:ext uri="{FF2B5EF4-FFF2-40B4-BE49-F238E27FC236}">
                <a16:creationId xmlns:a16="http://schemas.microsoft.com/office/drawing/2014/main" id="{545563FC-5AF6-4B70-8F4B-A86ADB1D29D4}"/>
              </a:ext>
            </a:extLst>
          </p:cNvPr>
          <p:cNvSpPr txBox="1"/>
          <p:nvPr/>
        </p:nvSpPr>
        <p:spPr>
          <a:xfrm>
            <a:off x="9348596" y="2425445"/>
            <a:ext cx="1087120" cy="24942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505"/>
              </a:spcBef>
            </a:pPr>
            <a:r>
              <a:rPr sz="1200" b="1" dirty="0">
                <a:latin typeface="Gothic Uralic"/>
                <a:cs typeface="Gothic Uralic"/>
              </a:rPr>
              <a:t>Step7</a:t>
            </a:r>
            <a:endParaRPr sz="1200" dirty="0">
              <a:latin typeface="Gothic Uralic"/>
              <a:cs typeface="Gothic Uralic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7F7CAF-B962-4176-8427-197AFE26BC92}"/>
              </a:ext>
            </a:extLst>
          </p:cNvPr>
          <p:cNvSpPr txBox="1"/>
          <p:nvPr/>
        </p:nvSpPr>
        <p:spPr>
          <a:xfrm>
            <a:off x="2096052" y="4438829"/>
            <a:ext cx="11010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Management</a:t>
            </a:r>
          </a:p>
          <a:p>
            <a:r>
              <a:rPr lang="en-US" sz="1050" dirty="0"/>
              <a:t>Rename Fields, change data types, hide or add new fields etc.</a:t>
            </a:r>
            <a:endParaRPr lang="en-IN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8B0A6E-87B9-4EE9-B9D5-CC93F5A2171D}"/>
              </a:ext>
            </a:extLst>
          </p:cNvPr>
          <p:cNvSpPr txBox="1"/>
          <p:nvPr/>
        </p:nvSpPr>
        <p:spPr>
          <a:xfrm>
            <a:off x="3581400" y="4165950"/>
            <a:ext cx="1106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Select the fields/variables and click on show me the required viz or drag and drop them in the row and column</a:t>
            </a:r>
            <a:endParaRPr lang="en-IN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1D87C0-3179-47BB-AE0C-215D560766C1}"/>
              </a:ext>
            </a:extLst>
          </p:cNvPr>
          <p:cNvSpPr txBox="1"/>
          <p:nvPr/>
        </p:nvSpPr>
        <p:spPr>
          <a:xfrm>
            <a:off x="5042517" y="3867149"/>
            <a:ext cx="1053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Edit viz, add colors, labels, name, hide fields, sort group, add data labels, name worksheet, add filters</a:t>
            </a:r>
            <a:endParaRPr lang="en-IN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EEB0EC-4CC2-4B04-8507-D931F3EFC561}"/>
              </a:ext>
            </a:extLst>
          </p:cNvPr>
          <p:cNvSpPr txBox="1"/>
          <p:nvPr/>
        </p:nvSpPr>
        <p:spPr>
          <a:xfrm>
            <a:off x="6435597" y="3448049"/>
            <a:ext cx="1165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more viz to get more insights from the data</a:t>
            </a:r>
            <a:endParaRPr lang="en-IN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5B715B-7E68-4E88-8633-87AB69C151CE}"/>
              </a:ext>
            </a:extLst>
          </p:cNvPr>
          <p:cNvSpPr txBox="1"/>
          <p:nvPr/>
        </p:nvSpPr>
        <p:spPr>
          <a:xfrm>
            <a:off x="7963270" y="3122928"/>
            <a:ext cx="11492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a dashboard to show insights</a:t>
            </a:r>
            <a:endParaRPr lang="en-IN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A47049-4551-4411-A3AD-36E2F820F5D1}"/>
              </a:ext>
            </a:extLst>
          </p:cNvPr>
          <p:cNvSpPr txBox="1"/>
          <p:nvPr/>
        </p:nvSpPr>
        <p:spPr>
          <a:xfrm>
            <a:off x="9419209" y="2785645"/>
            <a:ext cx="1082930" cy="108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Save viz on Tableau Desktop or share it with Tableau server/ tableau online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82783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51BEF-555A-4812-BF41-8C3E00D4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463F-CAB8-41BE-B2A7-594564BAE57F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8D62E-3951-42E2-8041-EB0ABDC7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78286-A2A4-40EA-B9DC-8CD94CE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27</a:t>
            </a:fld>
            <a:endParaRPr lang="en-IN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E8A5DB6E-1B18-41C1-A613-AFBB5E10D298}"/>
              </a:ext>
            </a:extLst>
          </p:cNvPr>
          <p:cNvGrpSpPr/>
          <p:nvPr/>
        </p:nvGrpSpPr>
        <p:grpSpPr>
          <a:xfrm>
            <a:off x="0" y="1200868"/>
            <a:ext cx="12192000" cy="5235443"/>
            <a:chOff x="-4572" y="0"/>
            <a:chExt cx="9153525" cy="514350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C70DFB8C-514B-4C16-8809-7B7A73DA86EE}"/>
                </a:ext>
              </a:extLst>
            </p:cNvPr>
            <p:cNvSpPr/>
            <p:nvPr/>
          </p:nvSpPr>
          <p:spPr>
            <a:xfrm>
              <a:off x="0" y="2008632"/>
              <a:ext cx="9144000" cy="3134995"/>
            </a:xfrm>
            <a:custGeom>
              <a:avLst/>
              <a:gdLst/>
              <a:ahLst/>
              <a:cxnLst/>
              <a:rect l="l" t="t" r="r" b="b"/>
              <a:pathLst>
                <a:path w="9144000" h="3134995">
                  <a:moveTo>
                    <a:pt x="0" y="20024"/>
                  </a:moveTo>
                  <a:lnTo>
                    <a:pt x="0" y="3134866"/>
                  </a:lnTo>
                  <a:lnTo>
                    <a:pt x="9143999" y="3134866"/>
                  </a:lnTo>
                  <a:lnTo>
                    <a:pt x="9143999" y="627253"/>
                  </a:lnTo>
                  <a:lnTo>
                    <a:pt x="5338318" y="627253"/>
                  </a:lnTo>
                  <a:lnTo>
                    <a:pt x="5192287" y="532003"/>
                  </a:lnTo>
                  <a:lnTo>
                    <a:pt x="2671191" y="532003"/>
                  </a:lnTo>
                  <a:lnTo>
                    <a:pt x="2295017" y="338200"/>
                  </a:lnTo>
                  <a:lnTo>
                    <a:pt x="2232065" y="282320"/>
                  </a:lnTo>
                  <a:lnTo>
                    <a:pt x="385140" y="282320"/>
                  </a:lnTo>
                  <a:lnTo>
                    <a:pt x="0" y="20024"/>
                  </a:lnTo>
                  <a:close/>
                </a:path>
                <a:path w="9144000" h="3134995">
                  <a:moveTo>
                    <a:pt x="6857619" y="285623"/>
                  </a:moveTo>
                  <a:lnTo>
                    <a:pt x="6500495" y="502412"/>
                  </a:lnTo>
                  <a:lnTo>
                    <a:pt x="6124194" y="502412"/>
                  </a:lnTo>
                  <a:lnTo>
                    <a:pt x="5724144" y="627253"/>
                  </a:lnTo>
                  <a:lnTo>
                    <a:pt x="9143999" y="627253"/>
                  </a:lnTo>
                  <a:lnTo>
                    <a:pt x="9143999" y="420243"/>
                  </a:lnTo>
                  <a:lnTo>
                    <a:pt x="7262495" y="420243"/>
                  </a:lnTo>
                  <a:lnTo>
                    <a:pt x="6857619" y="285623"/>
                  </a:lnTo>
                  <a:close/>
                </a:path>
                <a:path w="9144000" h="3134995">
                  <a:moveTo>
                    <a:pt x="4190491" y="58674"/>
                  </a:moveTo>
                  <a:lnTo>
                    <a:pt x="3823842" y="196976"/>
                  </a:lnTo>
                  <a:lnTo>
                    <a:pt x="3447541" y="259461"/>
                  </a:lnTo>
                  <a:lnTo>
                    <a:pt x="3047492" y="528701"/>
                  </a:lnTo>
                  <a:lnTo>
                    <a:pt x="2671191" y="532003"/>
                  </a:lnTo>
                  <a:lnTo>
                    <a:pt x="5192287" y="532003"/>
                  </a:lnTo>
                  <a:lnTo>
                    <a:pt x="4962144" y="381888"/>
                  </a:lnTo>
                  <a:lnTo>
                    <a:pt x="4581017" y="371094"/>
                  </a:lnTo>
                  <a:lnTo>
                    <a:pt x="4190491" y="58674"/>
                  </a:lnTo>
                  <a:close/>
                </a:path>
                <a:path w="9144000" h="3134995">
                  <a:moveTo>
                    <a:pt x="8391271" y="200279"/>
                  </a:moveTo>
                  <a:lnTo>
                    <a:pt x="7619619" y="203581"/>
                  </a:lnTo>
                  <a:lnTo>
                    <a:pt x="7262495" y="420243"/>
                  </a:lnTo>
                  <a:lnTo>
                    <a:pt x="9143999" y="420243"/>
                  </a:lnTo>
                  <a:lnTo>
                    <a:pt x="9143999" y="282320"/>
                  </a:lnTo>
                  <a:lnTo>
                    <a:pt x="8767445" y="282320"/>
                  </a:lnTo>
                  <a:lnTo>
                    <a:pt x="8391271" y="200279"/>
                  </a:lnTo>
                  <a:close/>
                </a:path>
                <a:path w="9144000" h="3134995">
                  <a:moveTo>
                    <a:pt x="1914017" y="0"/>
                  </a:moveTo>
                  <a:lnTo>
                    <a:pt x="1532890" y="124841"/>
                  </a:lnTo>
                  <a:lnTo>
                    <a:pt x="761377" y="128016"/>
                  </a:lnTo>
                  <a:lnTo>
                    <a:pt x="385140" y="282320"/>
                  </a:lnTo>
                  <a:lnTo>
                    <a:pt x="2232065" y="282320"/>
                  </a:lnTo>
                  <a:lnTo>
                    <a:pt x="1914017" y="0"/>
                  </a:lnTo>
                  <a:close/>
                </a:path>
                <a:path w="9144000" h="3134995">
                  <a:moveTo>
                    <a:pt x="9143999" y="79104"/>
                  </a:moveTo>
                  <a:lnTo>
                    <a:pt x="8767445" y="282320"/>
                  </a:lnTo>
                  <a:lnTo>
                    <a:pt x="9143999" y="282320"/>
                  </a:lnTo>
                  <a:lnTo>
                    <a:pt x="9143999" y="79104"/>
                  </a:lnTo>
                  <a:close/>
                </a:path>
              </a:pathLst>
            </a:custGeom>
            <a:solidFill>
              <a:srgbClr val="AEEF00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9765F52F-22D1-4C49-8B85-5744FBC85EFD}"/>
                </a:ext>
              </a:extLst>
            </p:cNvPr>
            <p:cNvSpPr/>
            <p:nvPr/>
          </p:nvSpPr>
          <p:spPr>
            <a:xfrm>
              <a:off x="0" y="2154307"/>
              <a:ext cx="9144000" cy="2989580"/>
            </a:xfrm>
            <a:custGeom>
              <a:avLst/>
              <a:gdLst/>
              <a:ahLst/>
              <a:cxnLst/>
              <a:rect l="l" t="t" r="r" b="b"/>
              <a:pathLst>
                <a:path w="9144000" h="2989579">
                  <a:moveTo>
                    <a:pt x="0" y="130166"/>
                  </a:moveTo>
                  <a:lnTo>
                    <a:pt x="0" y="2989191"/>
                  </a:lnTo>
                  <a:lnTo>
                    <a:pt x="9143999" y="2989191"/>
                  </a:lnTo>
                  <a:lnTo>
                    <a:pt x="9143999" y="498722"/>
                  </a:lnTo>
                  <a:lnTo>
                    <a:pt x="4962144" y="498722"/>
                  </a:lnTo>
                  <a:lnTo>
                    <a:pt x="4743022" y="389375"/>
                  </a:lnTo>
                  <a:lnTo>
                    <a:pt x="1914017" y="389375"/>
                  </a:lnTo>
                  <a:lnTo>
                    <a:pt x="1711816" y="265804"/>
                  </a:lnTo>
                  <a:lnTo>
                    <a:pt x="389890" y="265804"/>
                  </a:lnTo>
                  <a:lnTo>
                    <a:pt x="0" y="130166"/>
                  </a:lnTo>
                  <a:close/>
                </a:path>
                <a:path w="9144000" h="2989579">
                  <a:moveTo>
                    <a:pt x="6105144" y="132708"/>
                  </a:moveTo>
                  <a:lnTo>
                    <a:pt x="5714619" y="365626"/>
                  </a:lnTo>
                  <a:lnTo>
                    <a:pt x="5324094" y="365626"/>
                  </a:lnTo>
                  <a:lnTo>
                    <a:pt x="4962144" y="498722"/>
                  </a:lnTo>
                  <a:lnTo>
                    <a:pt x="9143999" y="498722"/>
                  </a:lnTo>
                  <a:lnTo>
                    <a:pt x="9143999" y="384676"/>
                  </a:lnTo>
                  <a:lnTo>
                    <a:pt x="8391271" y="384676"/>
                  </a:lnTo>
                  <a:lnTo>
                    <a:pt x="8192820" y="265804"/>
                  </a:lnTo>
                  <a:lnTo>
                    <a:pt x="6486144" y="265804"/>
                  </a:lnTo>
                  <a:lnTo>
                    <a:pt x="6105144" y="132708"/>
                  </a:lnTo>
                  <a:close/>
                </a:path>
                <a:path w="9144000" h="2989579">
                  <a:moveTo>
                    <a:pt x="3438016" y="189731"/>
                  </a:moveTo>
                  <a:lnTo>
                    <a:pt x="3037967" y="189731"/>
                  </a:lnTo>
                  <a:lnTo>
                    <a:pt x="2656967" y="265804"/>
                  </a:lnTo>
                  <a:lnTo>
                    <a:pt x="2295017" y="389375"/>
                  </a:lnTo>
                  <a:lnTo>
                    <a:pt x="4743022" y="389375"/>
                  </a:lnTo>
                  <a:lnTo>
                    <a:pt x="4571492" y="303777"/>
                  </a:lnTo>
                  <a:lnTo>
                    <a:pt x="4430408" y="256279"/>
                  </a:lnTo>
                  <a:lnTo>
                    <a:pt x="3819016" y="256279"/>
                  </a:lnTo>
                  <a:lnTo>
                    <a:pt x="3438016" y="189731"/>
                  </a:lnTo>
                  <a:close/>
                </a:path>
                <a:path w="9144000" h="2989579">
                  <a:moveTo>
                    <a:pt x="9143999" y="0"/>
                  </a:moveTo>
                  <a:lnTo>
                    <a:pt x="8753221" y="303777"/>
                  </a:lnTo>
                  <a:lnTo>
                    <a:pt x="8391271" y="384676"/>
                  </a:lnTo>
                  <a:lnTo>
                    <a:pt x="9143999" y="384676"/>
                  </a:lnTo>
                  <a:lnTo>
                    <a:pt x="9143999" y="0"/>
                  </a:lnTo>
                  <a:close/>
                </a:path>
                <a:path w="9144000" h="2989579">
                  <a:moveTo>
                    <a:pt x="1532890" y="156457"/>
                  </a:moveTo>
                  <a:lnTo>
                    <a:pt x="1151915" y="265804"/>
                  </a:lnTo>
                  <a:lnTo>
                    <a:pt x="1711816" y="265804"/>
                  </a:lnTo>
                  <a:lnTo>
                    <a:pt x="1532890" y="156457"/>
                  </a:lnTo>
                  <a:close/>
                </a:path>
                <a:path w="9144000" h="2989579">
                  <a:moveTo>
                    <a:pt x="8010271" y="156457"/>
                  </a:moveTo>
                  <a:lnTo>
                    <a:pt x="7248144" y="156457"/>
                  </a:lnTo>
                  <a:lnTo>
                    <a:pt x="6867144" y="265804"/>
                  </a:lnTo>
                  <a:lnTo>
                    <a:pt x="8192820" y="265804"/>
                  </a:lnTo>
                  <a:lnTo>
                    <a:pt x="8010271" y="156457"/>
                  </a:lnTo>
                  <a:close/>
                </a:path>
                <a:path w="9144000" h="2989579">
                  <a:moveTo>
                    <a:pt x="4190491" y="175507"/>
                  </a:moveTo>
                  <a:lnTo>
                    <a:pt x="3819016" y="256279"/>
                  </a:lnTo>
                  <a:lnTo>
                    <a:pt x="4430408" y="256279"/>
                  </a:lnTo>
                  <a:lnTo>
                    <a:pt x="4190491" y="175507"/>
                  </a:lnTo>
                  <a:close/>
                </a:path>
              </a:pathLst>
            </a:custGeom>
            <a:solidFill>
              <a:srgbClr val="00CEF6">
                <a:alpha val="7333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3192312-1E2A-446E-BCBB-DEF8B4B7A457}"/>
                </a:ext>
              </a:extLst>
            </p:cNvPr>
            <p:cNvSpPr/>
            <p:nvPr/>
          </p:nvSpPr>
          <p:spPr>
            <a:xfrm>
              <a:off x="1847976" y="1814576"/>
              <a:ext cx="122650" cy="1479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FBBCC698-B4E5-4F9A-BD73-08969F1AB976}"/>
                </a:ext>
              </a:extLst>
            </p:cNvPr>
            <p:cNvSpPr/>
            <p:nvPr/>
          </p:nvSpPr>
          <p:spPr>
            <a:xfrm>
              <a:off x="6024689" y="2084133"/>
              <a:ext cx="151225" cy="1765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DE327DAF-D8DB-4D2C-A2C9-7BC9F12C5D9A}"/>
                </a:ext>
              </a:extLst>
            </p:cNvPr>
            <p:cNvSpPr/>
            <p:nvPr/>
          </p:nvSpPr>
          <p:spPr>
            <a:xfrm>
              <a:off x="7181976" y="2131726"/>
              <a:ext cx="122650" cy="14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36609B0C-4634-4371-BAAA-5DA8DF869AA7}"/>
                </a:ext>
              </a:extLst>
            </p:cNvPr>
            <p:cNvSpPr/>
            <p:nvPr/>
          </p:nvSpPr>
          <p:spPr>
            <a:xfrm>
              <a:off x="0" y="2142744"/>
              <a:ext cx="4196080" cy="477520"/>
            </a:xfrm>
            <a:custGeom>
              <a:avLst/>
              <a:gdLst/>
              <a:ahLst/>
              <a:cxnLst/>
              <a:rect l="l" t="t" r="r" b="b"/>
              <a:pathLst>
                <a:path w="4196080" h="477519">
                  <a:moveTo>
                    <a:pt x="0" y="51534"/>
                  </a:moveTo>
                  <a:lnTo>
                    <a:pt x="386105" y="415036"/>
                  </a:lnTo>
                  <a:lnTo>
                    <a:pt x="767041" y="415036"/>
                  </a:lnTo>
                  <a:lnTo>
                    <a:pt x="1147991" y="352932"/>
                  </a:lnTo>
                  <a:lnTo>
                    <a:pt x="1528953" y="477012"/>
                  </a:lnTo>
                  <a:lnTo>
                    <a:pt x="1905127" y="281431"/>
                  </a:lnTo>
                  <a:lnTo>
                    <a:pt x="2290826" y="281431"/>
                  </a:lnTo>
                  <a:lnTo>
                    <a:pt x="2662301" y="0"/>
                  </a:lnTo>
                  <a:lnTo>
                    <a:pt x="3043174" y="66801"/>
                  </a:lnTo>
                  <a:lnTo>
                    <a:pt x="3428873" y="66801"/>
                  </a:lnTo>
                  <a:lnTo>
                    <a:pt x="3814572" y="400685"/>
                  </a:lnTo>
                  <a:lnTo>
                    <a:pt x="4195572" y="400685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A10A66B4-C78B-4992-B42A-1E14D216DA88}"/>
                </a:ext>
              </a:extLst>
            </p:cNvPr>
            <p:cNvSpPr/>
            <p:nvPr/>
          </p:nvSpPr>
          <p:spPr>
            <a:xfrm>
              <a:off x="4195572" y="2023872"/>
              <a:ext cx="3424554" cy="591820"/>
            </a:xfrm>
            <a:custGeom>
              <a:avLst/>
              <a:gdLst/>
              <a:ahLst/>
              <a:cxnLst/>
              <a:rect l="l" t="t" r="r" b="b"/>
              <a:pathLst>
                <a:path w="3424554" h="591819">
                  <a:moveTo>
                    <a:pt x="0" y="524509"/>
                  </a:moveTo>
                  <a:lnTo>
                    <a:pt x="376300" y="228853"/>
                  </a:lnTo>
                  <a:lnTo>
                    <a:pt x="762000" y="109727"/>
                  </a:lnTo>
                  <a:lnTo>
                    <a:pt x="1143127" y="343280"/>
                  </a:lnTo>
                  <a:lnTo>
                    <a:pt x="1519301" y="343280"/>
                  </a:lnTo>
                  <a:lnTo>
                    <a:pt x="1900301" y="414908"/>
                  </a:lnTo>
                  <a:lnTo>
                    <a:pt x="2281301" y="295655"/>
                  </a:lnTo>
                  <a:lnTo>
                    <a:pt x="2667127" y="591311"/>
                  </a:lnTo>
                  <a:lnTo>
                    <a:pt x="3052953" y="591311"/>
                  </a:lnTo>
                  <a:lnTo>
                    <a:pt x="3424428" y="0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042B682E-8999-4702-AFB6-038B17CBFC04}"/>
                </a:ext>
              </a:extLst>
            </p:cNvPr>
            <p:cNvSpPr/>
            <p:nvPr/>
          </p:nvSpPr>
          <p:spPr>
            <a:xfrm>
              <a:off x="7624571" y="2033016"/>
              <a:ext cx="1519555" cy="404495"/>
            </a:xfrm>
            <a:custGeom>
              <a:avLst/>
              <a:gdLst/>
              <a:ahLst/>
              <a:cxnLst/>
              <a:rect l="l" t="t" r="r" b="b"/>
              <a:pathLst>
                <a:path w="1519554" h="404494">
                  <a:moveTo>
                    <a:pt x="0" y="0"/>
                  </a:moveTo>
                  <a:lnTo>
                    <a:pt x="376174" y="119125"/>
                  </a:lnTo>
                  <a:lnTo>
                    <a:pt x="766572" y="119125"/>
                  </a:lnTo>
                  <a:lnTo>
                    <a:pt x="1147445" y="119125"/>
                  </a:lnTo>
                  <a:lnTo>
                    <a:pt x="1519427" y="404023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26E889D-AC59-40D4-B204-CAAB1083FFE2}"/>
                </a:ext>
              </a:extLst>
            </p:cNvPr>
            <p:cNvSpPr/>
            <p:nvPr/>
          </p:nvSpPr>
          <p:spPr>
            <a:xfrm>
              <a:off x="0" y="2005583"/>
              <a:ext cx="9144000" cy="641985"/>
            </a:xfrm>
            <a:custGeom>
              <a:avLst/>
              <a:gdLst/>
              <a:ahLst/>
              <a:cxnLst/>
              <a:rect l="l" t="t" r="r" b="b"/>
              <a:pathLst>
                <a:path w="9144000" h="641985">
                  <a:moveTo>
                    <a:pt x="13716" y="189738"/>
                  </a:moveTo>
                  <a:lnTo>
                    <a:pt x="11493" y="178752"/>
                  </a:lnTo>
                  <a:lnTo>
                    <a:pt x="5448" y="169786"/>
                  </a:lnTo>
                  <a:lnTo>
                    <a:pt x="0" y="166116"/>
                  </a:lnTo>
                  <a:lnTo>
                    <a:pt x="0" y="213372"/>
                  </a:lnTo>
                  <a:lnTo>
                    <a:pt x="5448" y="209702"/>
                  </a:lnTo>
                  <a:lnTo>
                    <a:pt x="11493" y="200736"/>
                  </a:lnTo>
                  <a:lnTo>
                    <a:pt x="13716" y="189738"/>
                  </a:lnTo>
                  <a:close/>
                </a:path>
                <a:path w="9144000" h="641985">
                  <a:moveTo>
                    <a:pt x="409956" y="547116"/>
                  </a:moveTo>
                  <a:lnTo>
                    <a:pt x="407670" y="535851"/>
                  </a:lnTo>
                  <a:lnTo>
                    <a:pt x="401472" y="526643"/>
                  </a:lnTo>
                  <a:lnTo>
                    <a:pt x="392264" y="520446"/>
                  </a:lnTo>
                  <a:lnTo>
                    <a:pt x="381000" y="518160"/>
                  </a:lnTo>
                  <a:lnTo>
                    <a:pt x="369722" y="520446"/>
                  </a:lnTo>
                  <a:lnTo>
                    <a:pt x="360514" y="526643"/>
                  </a:lnTo>
                  <a:lnTo>
                    <a:pt x="354317" y="535851"/>
                  </a:lnTo>
                  <a:lnTo>
                    <a:pt x="352044" y="547116"/>
                  </a:lnTo>
                  <a:lnTo>
                    <a:pt x="354317" y="558393"/>
                  </a:lnTo>
                  <a:lnTo>
                    <a:pt x="360514" y="567601"/>
                  </a:lnTo>
                  <a:lnTo>
                    <a:pt x="369722" y="573798"/>
                  </a:lnTo>
                  <a:lnTo>
                    <a:pt x="381000" y="576072"/>
                  </a:lnTo>
                  <a:lnTo>
                    <a:pt x="392264" y="573798"/>
                  </a:lnTo>
                  <a:lnTo>
                    <a:pt x="401472" y="567601"/>
                  </a:lnTo>
                  <a:lnTo>
                    <a:pt x="407670" y="558393"/>
                  </a:lnTo>
                  <a:lnTo>
                    <a:pt x="409956" y="547116"/>
                  </a:lnTo>
                  <a:close/>
                </a:path>
                <a:path w="9144000" h="641985">
                  <a:moveTo>
                    <a:pt x="790956" y="557022"/>
                  </a:moveTo>
                  <a:lnTo>
                    <a:pt x="788670" y="546036"/>
                  </a:lnTo>
                  <a:lnTo>
                    <a:pt x="782472" y="537070"/>
                  </a:lnTo>
                  <a:lnTo>
                    <a:pt x="773264" y="531037"/>
                  </a:lnTo>
                  <a:lnTo>
                    <a:pt x="762000" y="528828"/>
                  </a:lnTo>
                  <a:lnTo>
                    <a:pt x="750722" y="531037"/>
                  </a:lnTo>
                  <a:lnTo>
                    <a:pt x="741514" y="537070"/>
                  </a:lnTo>
                  <a:lnTo>
                    <a:pt x="735317" y="546036"/>
                  </a:lnTo>
                  <a:lnTo>
                    <a:pt x="733044" y="557022"/>
                  </a:lnTo>
                  <a:lnTo>
                    <a:pt x="735317" y="568020"/>
                  </a:lnTo>
                  <a:lnTo>
                    <a:pt x="741514" y="576986"/>
                  </a:lnTo>
                  <a:lnTo>
                    <a:pt x="750722" y="583018"/>
                  </a:lnTo>
                  <a:lnTo>
                    <a:pt x="762000" y="585216"/>
                  </a:lnTo>
                  <a:lnTo>
                    <a:pt x="773264" y="583018"/>
                  </a:lnTo>
                  <a:lnTo>
                    <a:pt x="782472" y="576986"/>
                  </a:lnTo>
                  <a:lnTo>
                    <a:pt x="788670" y="568020"/>
                  </a:lnTo>
                  <a:lnTo>
                    <a:pt x="790956" y="557022"/>
                  </a:lnTo>
                  <a:close/>
                </a:path>
                <a:path w="9144000" h="641985">
                  <a:moveTo>
                    <a:pt x="1171956" y="485394"/>
                  </a:moveTo>
                  <a:lnTo>
                    <a:pt x="1169670" y="474408"/>
                  </a:lnTo>
                  <a:lnTo>
                    <a:pt x="1163472" y="465442"/>
                  </a:lnTo>
                  <a:lnTo>
                    <a:pt x="1154264" y="459409"/>
                  </a:lnTo>
                  <a:lnTo>
                    <a:pt x="1143000" y="457200"/>
                  </a:lnTo>
                  <a:lnTo>
                    <a:pt x="1131722" y="459409"/>
                  </a:lnTo>
                  <a:lnTo>
                    <a:pt x="1122514" y="465442"/>
                  </a:lnTo>
                  <a:lnTo>
                    <a:pt x="1116317" y="474408"/>
                  </a:lnTo>
                  <a:lnTo>
                    <a:pt x="1114044" y="485394"/>
                  </a:lnTo>
                  <a:lnTo>
                    <a:pt x="1116317" y="496392"/>
                  </a:lnTo>
                  <a:lnTo>
                    <a:pt x="1122514" y="505358"/>
                  </a:lnTo>
                  <a:lnTo>
                    <a:pt x="1131722" y="511390"/>
                  </a:lnTo>
                  <a:lnTo>
                    <a:pt x="1143000" y="513588"/>
                  </a:lnTo>
                  <a:lnTo>
                    <a:pt x="1154264" y="511390"/>
                  </a:lnTo>
                  <a:lnTo>
                    <a:pt x="1163472" y="505358"/>
                  </a:lnTo>
                  <a:lnTo>
                    <a:pt x="1169670" y="496392"/>
                  </a:lnTo>
                  <a:lnTo>
                    <a:pt x="1171956" y="485394"/>
                  </a:lnTo>
                  <a:close/>
                </a:path>
                <a:path w="9144000" h="641985">
                  <a:moveTo>
                    <a:pt x="1552956" y="613410"/>
                  </a:moveTo>
                  <a:lnTo>
                    <a:pt x="1550670" y="602424"/>
                  </a:lnTo>
                  <a:lnTo>
                    <a:pt x="1544472" y="593458"/>
                  </a:lnTo>
                  <a:lnTo>
                    <a:pt x="1535264" y="587425"/>
                  </a:lnTo>
                  <a:lnTo>
                    <a:pt x="1524000" y="585216"/>
                  </a:lnTo>
                  <a:lnTo>
                    <a:pt x="1512722" y="587425"/>
                  </a:lnTo>
                  <a:lnTo>
                    <a:pt x="1503514" y="593458"/>
                  </a:lnTo>
                  <a:lnTo>
                    <a:pt x="1497317" y="602424"/>
                  </a:lnTo>
                  <a:lnTo>
                    <a:pt x="1495044" y="613410"/>
                  </a:lnTo>
                  <a:lnTo>
                    <a:pt x="1497317" y="624408"/>
                  </a:lnTo>
                  <a:lnTo>
                    <a:pt x="1503514" y="633374"/>
                  </a:lnTo>
                  <a:lnTo>
                    <a:pt x="1512722" y="639406"/>
                  </a:lnTo>
                  <a:lnTo>
                    <a:pt x="1524000" y="641604"/>
                  </a:lnTo>
                  <a:lnTo>
                    <a:pt x="1535264" y="639406"/>
                  </a:lnTo>
                  <a:lnTo>
                    <a:pt x="1544472" y="633374"/>
                  </a:lnTo>
                  <a:lnTo>
                    <a:pt x="1550670" y="624408"/>
                  </a:lnTo>
                  <a:lnTo>
                    <a:pt x="1552956" y="613410"/>
                  </a:lnTo>
                  <a:close/>
                </a:path>
                <a:path w="9144000" h="641985">
                  <a:moveTo>
                    <a:pt x="1933956" y="418338"/>
                  </a:moveTo>
                  <a:lnTo>
                    <a:pt x="1931670" y="407352"/>
                  </a:lnTo>
                  <a:lnTo>
                    <a:pt x="1925472" y="398386"/>
                  </a:lnTo>
                  <a:lnTo>
                    <a:pt x="1916264" y="392353"/>
                  </a:lnTo>
                  <a:lnTo>
                    <a:pt x="1905000" y="390144"/>
                  </a:lnTo>
                  <a:lnTo>
                    <a:pt x="1893722" y="392353"/>
                  </a:lnTo>
                  <a:lnTo>
                    <a:pt x="1884514" y="398386"/>
                  </a:lnTo>
                  <a:lnTo>
                    <a:pt x="1878317" y="407352"/>
                  </a:lnTo>
                  <a:lnTo>
                    <a:pt x="1876044" y="418338"/>
                  </a:lnTo>
                  <a:lnTo>
                    <a:pt x="1878317" y="429336"/>
                  </a:lnTo>
                  <a:lnTo>
                    <a:pt x="1884514" y="438302"/>
                  </a:lnTo>
                  <a:lnTo>
                    <a:pt x="1893722" y="444334"/>
                  </a:lnTo>
                  <a:lnTo>
                    <a:pt x="1905000" y="446532"/>
                  </a:lnTo>
                  <a:lnTo>
                    <a:pt x="1916264" y="444334"/>
                  </a:lnTo>
                  <a:lnTo>
                    <a:pt x="1925472" y="438302"/>
                  </a:lnTo>
                  <a:lnTo>
                    <a:pt x="1931670" y="429336"/>
                  </a:lnTo>
                  <a:lnTo>
                    <a:pt x="1933956" y="418338"/>
                  </a:lnTo>
                  <a:close/>
                </a:path>
                <a:path w="9144000" h="641985">
                  <a:moveTo>
                    <a:pt x="2314956" y="413766"/>
                  </a:moveTo>
                  <a:lnTo>
                    <a:pt x="2312670" y="402780"/>
                  </a:lnTo>
                  <a:lnTo>
                    <a:pt x="2306472" y="393814"/>
                  </a:lnTo>
                  <a:lnTo>
                    <a:pt x="2297265" y="387781"/>
                  </a:lnTo>
                  <a:lnTo>
                    <a:pt x="2286000" y="385572"/>
                  </a:lnTo>
                  <a:lnTo>
                    <a:pt x="2274722" y="387781"/>
                  </a:lnTo>
                  <a:lnTo>
                    <a:pt x="2265515" y="393814"/>
                  </a:lnTo>
                  <a:lnTo>
                    <a:pt x="2259317" y="402780"/>
                  </a:lnTo>
                  <a:lnTo>
                    <a:pt x="2257044" y="413766"/>
                  </a:lnTo>
                  <a:lnTo>
                    <a:pt x="2259317" y="424764"/>
                  </a:lnTo>
                  <a:lnTo>
                    <a:pt x="2265515" y="433730"/>
                  </a:lnTo>
                  <a:lnTo>
                    <a:pt x="2274722" y="439762"/>
                  </a:lnTo>
                  <a:lnTo>
                    <a:pt x="2286000" y="441960"/>
                  </a:lnTo>
                  <a:lnTo>
                    <a:pt x="2297265" y="439762"/>
                  </a:lnTo>
                  <a:lnTo>
                    <a:pt x="2306472" y="433730"/>
                  </a:lnTo>
                  <a:lnTo>
                    <a:pt x="2312670" y="424764"/>
                  </a:lnTo>
                  <a:lnTo>
                    <a:pt x="2314956" y="413766"/>
                  </a:lnTo>
                  <a:close/>
                </a:path>
                <a:path w="9144000" h="641985">
                  <a:moveTo>
                    <a:pt x="2695956" y="132588"/>
                  </a:moveTo>
                  <a:lnTo>
                    <a:pt x="2693670" y="121323"/>
                  </a:lnTo>
                  <a:lnTo>
                    <a:pt x="2687472" y="112115"/>
                  </a:lnTo>
                  <a:lnTo>
                    <a:pt x="2678265" y="105918"/>
                  </a:lnTo>
                  <a:lnTo>
                    <a:pt x="2667000" y="103632"/>
                  </a:lnTo>
                  <a:lnTo>
                    <a:pt x="2655722" y="105918"/>
                  </a:lnTo>
                  <a:lnTo>
                    <a:pt x="2646515" y="112115"/>
                  </a:lnTo>
                  <a:lnTo>
                    <a:pt x="2640317" y="121323"/>
                  </a:lnTo>
                  <a:lnTo>
                    <a:pt x="2638044" y="132588"/>
                  </a:lnTo>
                  <a:lnTo>
                    <a:pt x="2640317" y="143865"/>
                  </a:lnTo>
                  <a:lnTo>
                    <a:pt x="2646515" y="153073"/>
                  </a:lnTo>
                  <a:lnTo>
                    <a:pt x="2655722" y="159270"/>
                  </a:lnTo>
                  <a:lnTo>
                    <a:pt x="2667000" y="161544"/>
                  </a:lnTo>
                  <a:lnTo>
                    <a:pt x="2678265" y="159270"/>
                  </a:lnTo>
                  <a:lnTo>
                    <a:pt x="2687472" y="153073"/>
                  </a:lnTo>
                  <a:lnTo>
                    <a:pt x="2693670" y="143865"/>
                  </a:lnTo>
                  <a:lnTo>
                    <a:pt x="2695956" y="132588"/>
                  </a:lnTo>
                  <a:close/>
                </a:path>
                <a:path w="9144000" h="641985">
                  <a:moveTo>
                    <a:pt x="3076956" y="199644"/>
                  </a:moveTo>
                  <a:lnTo>
                    <a:pt x="3074670" y="188379"/>
                  </a:lnTo>
                  <a:lnTo>
                    <a:pt x="3068472" y="179171"/>
                  </a:lnTo>
                  <a:lnTo>
                    <a:pt x="3059265" y="172974"/>
                  </a:lnTo>
                  <a:lnTo>
                    <a:pt x="3048000" y="170688"/>
                  </a:lnTo>
                  <a:lnTo>
                    <a:pt x="3036722" y="172974"/>
                  </a:lnTo>
                  <a:lnTo>
                    <a:pt x="3027515" y="179171"/>
                  </a:lnTo>
                  <a:lnTo>
                    <a:pt x="3021317" y="188379"/>
                  </a:lnTo>
                  <a:lnTo>
                    <a:pt x="3019044" y="199644"/>
                  </a:lnTo>
                  <a:lnTo>
                    <a:pt x="3021317" y="210921"/>
                  </a:lnTo>
                  <a:lnTo>
                    <a:pt x="3027515" y="220129"/>
                  </a:lnTo>
                  <a:lnTo>
                    <a:pt x="3036722" y="226326"/>
                  </a:lnTo>
                  <a:lnTo>
                    <a:pt x="3048000" y="228600"/>
                  </a:lnTo>
                  <a:lnTo>
                    <a:pt x="3059265" y="226326"/>
                  </a:lnTo>
                  <a:lnTo>
                    <a:pt x="3068472" y="220129"/>
                  </a:lnTo>
                  <a:lnTo>
                    <a:pt x="3074670" y="210921"/>
                  </a:lnTo>
                  <a:lnTo>
                    <a:pt x="3076956" y="199644"/>
                  </a:lnTo>
                  <a:close/>
                </a:path>
                <a:path w="9144000" h="641985">
                  <a:moveTo>
                    <a:pt x="3457956" y="199644"/>
                  </a:moveTo>
                  <a:lnTo>
                    <a:pt x="3455670" y="188379"/>
                  </a:lnTo>
                  <a:lnTo>
                    <a:pt x="3449472" y="179171"/>
                  </a:lnTo>
                  <a:lnTo>
                    <a:pt x="3440265" y="172974"/>
                  </a:lnTo>
                  <a:lnTo>
                    <a:pt x="3429000" y="170688"/>
                  </a:lnTo>
                  <a:lnTo>
                    <a:pt x="3417722" y="172974"/>
                  </a:lnTo>
                  <a:lnTo>
                    <a:pt x="3408515" y="179171"/>
                  </a:lnTo>
                  <a:lnTo>
                    <a:pt x="3402317" y="188379"/>
                  </a:lnTo>
                  <a:lnTo>
                    <a:pt x="3400044" y="199644"/>
                  </a:lnTo>
                  <a:lnTo>
                    <a:pt x="3402317" y="210921"/>
                  </a:lnTo>
                  <a:lnTo>
                    <a:pt x="3408515" y="220129"/>
                  </a:lnTo>
                  <a:lnTo>
                    <a:pt x="3417722" y="226326"/>
                  </a:lnTo>
                  <a:lnTo>
                    <a:pt x="3429000" y="228600"/>
                  </a:lnTo>
                  <a:lnTo>
                    <a:pt x="3440265" y="226326"/>
                  </a:lnTo>
                  <a:lnTo>
                    <a:pt x="3449472" y="220129"/>
                  </a:lnTo>
                  <a:lnTo>
                    <a:pt x="3455670" y="210921"/>
                  </a:lnTo>
                  <a:lnTo>
                    <a:pt x="3457956" y="199644"/>
                  </a:lnTo>
                  <a:close/>
                </a:path>
                <a:path w="9144000" h="641985">
                  <a:moveTo>
                    <a:pt x="3838956" y="532638"/>
                  </a:moveTo>
                  <a:lnTo>
                    <a:pt x="3836670" y="521652"/>
                  </a:lnTo>
                  <a:lnTo>
                    <a:pt x="3830472" y="512686"/>
                  </a:lnTo>
                  <a:lnTo>
                    <a:pt x="3821265" y="506653"/>
                  </a:lnTo>
                  <a:lnTo>
                    <a:pt x="3810000" y="504444"/>
                  </a:lnTo>
                  <a:lnTo>
                    <a:pt x="3798722" y="506653"/>
                  </a:lnTo>
                  <a:lnTo>
                    <a:pt x="3789515" y="512686"/>
                  </a:lnTo>
                  <a:lnTo>
                    <a:pt x="3783317" y="521652"/>
                  </a:lnTo>
                  <a:lnTo>
                    <a:pt x="3781044" y="532638"/>
                  </a:lnTo>
                  <a:lnTo>
                    <a:pt x="3783317" y="543636"/>
                  </a:lnTo>
                  <a:lnTo>
                    <a:pt x="3789515" y="552602"/>
                  </a:lnTo>
                  <a:lnTo>
                    <a:pt x="3798722" y="558634"/>
                  </a:lnTo>
                  <a:lnTo>
                    <a:pt x="3810000" y="560832"/>
                  </a:lnTo>
                  <a:lnTo>
                    <a:pt x="3821265" y="558634"/>
                  </a:lnTo>
                  <a:lnTo>
                    <a:pt x="3830472" y="552602"/>
                  </a:lnTo>
                  <a:lnTo>
                    <a:pt x="3836670" y="543636"/>
                  </a:lnTo>
                  <a:lnTo>
                    <a:pt x="3838956" y="532638"/>
                  </a:lnTo>
                  <a:close/>
                </a:path>
                <a:path w="9144000" h="641985">
                  <a:moveTo>
                    <a:pt x="4219956" y="532638"/>
                  </a:moveTo>
                  <a:lnTo>
                    <a:pt x="4217670" y="521652"/>
                  </a:lnTo>
                  <a:lnTo>
                    <a:pt x="4211472" y="512686"/>
                  </a:lnTo>
                  <a:lnTo>
                    <a:pt x="4202265" y="506653"/>
                  </a:lnTo>
                  <a:lnTo>
                    <a:pt x="4191000" y="504444"/>
                  </a:lnTo>
                  <a:lnTo>
                    <a:pt x="4179722" y="506653"/>
                  </a:lnTo>
                  <a:lnTo>
                    <a:pt x="4170515" y="512686"/>
                  </a:lnTo>
                  <a:lnTo>
                    <a:pt x="4164317" y="521652"/>
                  </a:lnTo>
                  <a:lnTo>
                    <a:pt x="4162044" y="532638"/>
                  </a:lnTo>
                  <a:lnTo>
                    <a:pt x="4164317" y="543636"/>
                  </a:lnTo>
                  <a:lnTo>
                    <a:pt x="4170515" y="552602"/>
                  </a:lnTo>
                  <a:lnTo>
                    <a:pt x="4179722" y="558634"/>
                  </a:lnTo>
                  <a:lnTo>
                    <a:pt x="4191000" y="560832"/>
                  </a:lnTo>
                  <a:lnTo>
                    <a:pt x="4202265" y="558634"/>
                  </a:lnTo>
                  <a:lnTo>
                    <a:pt x="4211472" y="552602"/>
                  </a:lnTo>
                  <a:lnTo>
                    <a:pt x="4217670" y="543636"/>
                  </a:lnTo>
                  <a:lnTo>
                    <a:pt x="4219956" y="532638"/>
                  </a:lnTo>
                  <a:close/>
                </a:path>
                <a:path w="9144000" h="641985">
                  <a:moveTo>
                    <a:pt x="4600956" y="252222"/>
                  </a:moveTo>
                  <a:lnTo>
                    <a:pt x="4598670" y="241236"/>
                  </a:lnTo>
                  <a:lnTo>
                    <a:pt x="4592472" y="232270"/>
                  </a:lnTo>
                  <a:lnTo>
                    <a:pt x="4583265" y="226237"/>
                  </a:lnTo>
                  <a:lnTo>
                    <a:pt x="4572000" y="224028"/>
                  </a:lnTo>
                  <a:lnTo>
                    <a:pt x="4560722" y="226237"/>
                  </a:lnTo>
                  <a:lnTo>
                    <a:pt x="4551515" y="232270"/>
                  </a:lnTo>
                  <a:lnTo>
                    <a:pt x="4545317" y="241236"/>
                  </a:lnTo>
                  <a:lnTo>
                    <a:pt x="4543044" y="252222"/>
                  </a:lnTo>
                  <a:lnTo>
                    <a:pt x="4545317" y="263220"/>
                  </a:lnTo>
                  <a:lnTo>
                    <a:pt x="4551515" y="272186"/>
                  </a:lnTo>
                  <a:lnTo>
                    <a:pt x="4560722" y="278218"/>
                  </a:lnTo>
                  <a:lnTo>
                    <a:pt x="4572000" y="280416"/>
                  </a:lnTo>
                  <a:lnTo>
                    <a:pt x="4583265" y="278218"/>
                  </a:lnTo>
                  <a:lnTo>
                    <a:pt x="4592472" y="272186"/>
                  </a:lnTo>
                  <a:lnTo>
                    <a:pt x="4598670" y="263220"/>
                  </a:lnTo>
                  <a:lnTo>
                    <a:pt x="4600956" y="252222"/>
                  </a:lnTo>
                  <a:close/>
                </a:path>
                <a:path w="9144000" h="641985">
                  <a:moveTo>
                    <a:pt x="4981956" y="128016"/>
                  </a:moveTo>
                  <a:lnTo>
                    <a:pt x="4979670" y="116751"/>
                  </a:lnTo>
                  <a:lnTo>
                    <a:pt x="4973472" y="107543"/>
                  </a:lnTo>
                  <a:lnTo>
                    <a:pt x="4964265" y="101346"/>
                  </a:lnTo>
                  <a:lnTo>
                    <a:pt x="4953000" y="99060"/>
                  </a:lnTo>
                  <a:lnTo>
                    <a:pt x="4941722" y="101346"/>
                  </a:lnTo>
                  <a:lnTo>
                    <a:pt x="4932515" y="107543"/>
                  </a:lnTo>
                  <a:lnTo>
                    <a:pt x="4926317" y="116751"/>
                  </a:lnTo>
                  <a:lnTo>
                    <a:pt x="4924044" y="128016"/>
                  </a:lnTo>
                  <a:lnTo>
                    <a:pt x="4926317" y="139293"/>
                  </a:lnTo>
                  <a:lnTo>
                    <a:pt x="4932515" y="148501"/>
                  </a:lnTo>
                  <a:lnTo>
                    <a:pt x="4941722" y="154698"/>
                  </a:lnTo>
                  <a:lnTo>
                    <a:pt x="4953000" y="156972"/>
                  </a:lnTo>
                  <a:lnTo>
                    <a:pt x="4964265" y="154698"/>
                  </a:lnTo>
                  <a:lnTo>
                    <a:pt x="4973472" y="148501"/>
                  </a:lnTo>
                  <a:lnTo>
                    <a:pt x="4979670" y="139293"/>
                  </a:lnTo>
                  <a:lnTo>
                    <a:pt x="4981956" y="128016"/>
                  </a:lnTo>
                  <a:close/>
                </a:path>
                <a:path w="9144000" h="641985">
                  <a:moveTo>
                    <a:pt x="5362956" y="356616"/>
                  </a:moveTo>
                  <a:lnTo>
                    <a:pt x="5360670" y="345351"/>
                  </a:lnTo>
                  <a:lnTo>
                    <a:pt x="5354472" y="336143"/>
                  </a:lnTo>
                  <a:lnTo>
                    <a:pt x="5345265" y="329946"/>
                  </a:lnTo>
                  <a:lnTo>
                    <a:pt x="5334000" y="327660"/>
                  </a:lnTo>
                  <a:lnTo>
                    <a:pt x="5322722" y="329946"/>
                  </a:lnTo>
                  <a:lnTo>
                    <a:pt x="5313515" y="336143"/>
                  </a:lnTo>
                  <a:lnTo>
                    <a:pt x="5307317" y="345351"/>
                  </a:lnTo>
                  <a:lnTo>
                    <a:pt x="5305044" y="356616"/>
                  </a:lnTo>
                  <a:lnTo>
                    <a:pt x="5307317" y="367893"/>
                  </a:lnTo>
                  <a:lnTo>
                    <a:pt x="5313515" y="377101"/>
                  </a:lnTo>
                  <a:lnTo>
                    <a:pt x="5322722" y="383298"/>
                  </a:lnTo>
                  <a:lnTo>
                    <a:pt x="5334000" y="385572"/>
                  </a:lnTo>
                  <a:lnTo>
                    <a:pt x="5345265" y="383298"/>
                  </a:lnTo>
                  <a:lnTo>
                    <a:pt x="5354472" y="377101"/>
                  </a:lnTo>
                  <a:lnTo>
                    <a:pt x="5360670" y="367893"/>
                  </a:lnTo>
                  <a:lnTo>
                    <a:pt x="5362956" y="356616"/>
                  </a:lnTo>
                  <a:close/>
                </a:path>
                <a:path w="9144000" h="641985">
                  <a:moveTo>
                    <a:pt x="5743956" y="356616"/>
                  </a:moveTo>
                  <a:lnTo>
                    <a:pt x="5741670" y="345351"/>
                  </a:lnTo>
                  <a:lnTo>
                    <a:pt x="5735472" y="336143"/>
                  </a:lnTo>
                  <a:lnTo>
                    <a:pt x="5726265" y="329946"/>
                  </a:lnTo>
                  <a:lnTo>
                    <a:pt x="5715000" y="327660"/>
                  </a:lnTo>
                  <a:lnTo>
                    <a:pt x="5703722" y="329946"/>
                  </a:lnTo>
                  <a:lnTo>
                    <a:pt x="5694515" y="336143"/>
                  </a:lnTo>
                  <a:lnTo>
                    <a:pt x="5688317" y="345351"/>
                  </a:lnTo>
                  <a:lnTo>
                    <a:pt x="5686044" y="356616"/>
                  </a:lnTo>
                  <a:lnTo>
                    <a:pt x="5688317" y="367893"/>
                  </a:lnTo>
                  <a:lnTo>
                    <a:pt x="5694515" y="377101"/>
                  </a:lnTo>
                  <a:lnTo>
                    <a:pt x="5703722" y="383298"/>
                  </a:lnTo>
                  <a:lnTo>
                    <a:pt x="5715000" y="385572"/>
                  </a:lnTo>
                  <a:lnTo>
                    <a:pt x="5726265" y="383298"/>
                  </a:lnTo>
                  <a:lnTo>
                    <a:pt x="5735472" y="377101"/>
                  </a:lnTo>
                  <a:lnTo>
                    <a:pt x="5741670" y="367893"/>
                  </a:lnTo>
                  <a:lnTo>
                    <a:pt x="5743956" y="356616"/>
                  </a:lnTo>
                  <a:close/>
                </a:path>
                <a:path w="9144000" h="641985">
                  <a:moveTo>
                    <a:pt x="6124956" y="432816"/>
                  </a:moveTo>
                  <a:lnTo>
                    <a:pt x="6122670" y="421551"/>
                  </a:lnTo>
                  <a:lnTo>
                    <a:pt x="6116472" y="412343"/>
                  </a:lnTo>
                  <a:lnTo>
                    <a:pt x="6107265" y="406146"/>
                  </a:lnTo>
                  <a:lnTo>
                    <a:pt x="6096000" y="403860"/>
                  </a:lnTo>
                  <a:lnTo>
                    <a:pt x="6084722" y="406146"/>
                  </a:lnTo>
                  <a:lnTo>
                    <a:pt x="6075515" y="412343"/>
                  </a:lnTo>
                  <a:lnTo>
                    <a:pt x="6069317" y="421551"/>
                  </a:lnTo>
                  <a:lnTo>
                    <a:pt x="6067044" y="432816"/>
                  </a:lnTo>
                  <a:lnTo>
                    <a:pt x="6069317" y="444093"/>
                  </a:lnTo>
                  <a:lnTo>
                    <a:pt x="6075515" y="453301"/>
                  </a:lnTo>
                  <a:lnTo>
                    <a:pt x="6084722" y="459498"/>
                  </a:lnTo>
                  <a:lnTo>
                    <a:pt x="6096000" y="461772"/>
                  </a:lnTo>
                  <a:lnTo>
                    <a:pt x="6107265" y="459498"/>
                  </a:lnTo>
                  <a:lnTo>
                    <a:pt x="6116472" y="453301"/>
                  </a:lnTo>
                  <a:lnTo>
                    <a:pt x="6122670" y="444093"/>
                  </a:lnTo>
                  <a:lnTo>
                    <a:pt x="6124956" y="432816"/>
                  </a:lnTo>
                  <a:close/>
                </a:path>
                <a:path w="9144000" h="641985">
                  <a:moveTo>
                    <a:pt x="6505956" y="313944"/>
                  </a:moveTo>
                  <a:lnTo>
                    <a:pt x="6503670" y="302679"/>
                  </a:lnTo>
                  <a:lnTo>
                    <a:pt x="6497472" y="293471"/>
                  </a:lnTo>
                  <a:lnTo>
                    <a:pt x="6488265" y="287274"/>
                  </a:lnTo>
                  <a:lnTo>
                    <a:pt x="6477000" y="284988"/>
                  </a:lnTo>
                  <a:lnTo>
                    <a:pt x="6465722" y="287274"/>
                  </a:lnTo>
                  <a:lnTo>
                    <a:pt x="6456515" y="293471"/>
                  </a:lnTo>
                  <a:lnTo>
                    <a:pt x="6450317" y="302679"/>
                  </a:lnTo>
                  <a:lnTo>
                    <a:pt x="6448044" y="313944"/>
                  </a:lnTo>
                  <a:lnTo>
                    <a:pt x="6450317" y="325221"/>
                  </a:lnTo>
                  <a:lnTo>
                    <a:pt x="6456515" y="334429"/>
                  </a:lnTo>
                  <a:lnTo>
                    <a:pt x="6465722" y="340626"/>
                  </a:lnTo>
                  <a:lnTo>
                    <a:pt x="6477000" y="342900"/>
                  </a:lnTo>
                  <a:lnTo>
                    <a:pt x="6488265" y="340626"/>
                  </a:lnTo>
                  <a:lnTo>
                    <a:pt x="6497472" y="334429"/>
                  </a:lnTo>
                  <a:lnTo>
                    <a:pt x="6503670" y="325221"/>
                  </a:lnTo>
                  <a:lnTo>
                    <a:pt x="6505956" y="313944"/>
                  </a:lnTo>
                  <a:close/>
                </a:path>
                <a:path w="9144000" h="641985">
                  <a:moveTo>
                    <a:pt x="6886956" y="608838"/>
                  </a:moveTo>
                  <a:lnTo>
                    <a:pt x="6884670" y="597852"/>
                  </a:lnTo>
                  <a:lnTo>
                    <a:pt x="6878472" y="588886"/>
                  </a:lnTo>
                  <a:lnTo>
                    <a:pt x="6869265" y="582853"/>
                  </a:lnTo>
                  <a:lnTo>
                    <a:pt x="6858000" y="580644"/>
                  </a:lnTo>
                  <a:lnTo>
                    <a:pt x="6846722" y="582853"/>
                  </a:lnTo>
                  <a:lnTo>
                    <a:pt x="6837515" y="588886"/>
                  </a:lnTo>
                  <a:lnTo>
                    <a:pt x="6831317" y="597852"/>
                  </a:lnTo>
                  <a:lnTo>
                    <a:pt x="6829044" y="608838"/>
                  </a:lnTo>
                  <a:lnTo>
                    <a:pt x="6831317" y="619836"/>
                  </a:lnTo>
                  <a:lnTo>
                    <a:pt x="6837515" y="628802"/>
                  </a:lnTo>
                  <a:lnTo>
                    <a:pt x="6846722" y="634834"/>
                  </a:lnTo>
                  <a:lnTo>
                    <a:pt x="6858000" y="637032"/>
                  </a:lnTo>
                  <a:lnTo>
                    <a:pt x="6869265" y="634834"/>
                  </a:lnTo>
                  <a:lnTo>
                    <a:pt x="6878472" y="628802"/>
                  </a:lnTo>
                  <a:lnTo>
                    <a:pt x="6884670" y="619836"/>
                  </a:lnTo>
                  <a:lnTo>
                    <a:pt x="6886956" y="608838"/>
                  </a:lnTo>
                  <a:close/>
                </a:path>
                <a:path w="9144000" h="641985">
                  <a:moveTo>
                    <a:pt x="7267956" y="608838"/>
                  </a:moveTo>
                  <a:lnTo>
                    <a:pt x="7265670" y="597852"/>
                  </a:lnTo>
                  <a:lnTo>
                    <a:pt x="7259472" y="588886"/>
                  </a:lnTo>
                  <a:lnTo>
                    <a:pt x="7250265" y="582853"/>
                  </a:lnTo>
                  <a:lnTo>
                    <a:pt x="7239000" y="580644"/>
                  </a:lnTo>
                  <a:lnTo>
                    <a:pt x="7227722" y="582853"/>
                  </a:lnTo>
                  <a:lnTo>
                    <a:pt x="7218515" y="588886"/>
                  </a:lnTo>
                  <a:lnTo>
                    <a:pt x="7212317" y="597852"/>
                  </a:lnTo>
                  <a:lnTo>
                    <a:pt x="7210044" y="608838"/>
                  </a:lnTo>
                  <a:lnTo>
                    <a:pt x="7212317" y="619836"/>
                  </a:lnTo>
                  <a:lnTo>
                    <a:pt x="7218515" y="628802"/>
                  </a:lnTo>
                  <a:lnTo>
                    <a:pt x="7227722" y="634834"/>
                  </a:lnTo>
                  <a:lnTo>
                    <a:pt x="7239000" y="637032"/>
                  </a:lnTo>
                  <a:lnTo>
                    <a:pt x="7250265" y="634834"/>
                  </a:lnTo>
                  <a:lnTo>
                    <a:pt x="7259472" y="628802"/>
                  </a:lnTo>
                  <a:lnTo>
                    <a:pt x="7265670" y="619836"/>
                  </a:lnTo>
                  <a:lnTo>
                    <a:pt x="7267956" y="608838"/>
                  </a:lnTo>
                  <a:close/>
                </a:path>
                <a:path w="9144000" h="641985">
                  <a:moveTo>
                    <a:pt x="7648956" y="28194"/>
                  </a:moveTo>
                  <a:lnTo>
                    <a:pt x="7646670" y="17208"/>
                  </a:lnTo>
                  <a:lnTo>
                    <a:pt x="7640472" y="8242"/>
                  </a:lnTo>
                  <a:lnTo>
                    <a:pt x="7631265" y="2209"/>
                  </a:lnTo>
                  <a:lnTo>
                    <a:pt x="7620000" y="0"/>
                  </a:lnTo>
                  <a:lnTo>
                    <a:pt x="7608722" y="2209"/>
                  </a:lnTo>
                  <a:lnTo>
                    <a:pt x="7599515" y="8242"/>
                  </a:lnTo>
                  <a:lnTo>
                    <a:pt x="7593317" y="17208"/>
                  </a:lnTo>
                  <a:lnTo>
                    <a:pt x="7591044" y="28194"/>
                  </a:lnTo>
                  <a:lnTo>
                    <a:pt x="7593317" y="39192"/>
                  </a:lnTo>
                  <a:lnTo>
                    <a:pt x="7599515" y="48158"/>
                  </a:lnTo>
                  <a:lnTo>
                    <a:pt x="7608722" y="54190"/>
                  </a:lnTo>
                  <a:lnTo>
                    <a:pt x="7620000" y="56388"/>
                  </a:lnTo>
                  <a:lnTo>
                    <a:pt x="7631265" y="54190"/>
                  </a:lnTo>
                  <a:lnTo>
                    <a:pt x="7640472" y="48158"/>
                  </a:lnTo>
                  <a:lnTo>
                    <a:pt x="7646670" y="39192"/>
                  </a:lnTo>
                  <a:lnTo>
                    <a:pt x="7648956" y="28194"/>
                  </a:lnTo>
                  <a:close/>
                </a:path>
                <a:path w="9144000" h="641985">
                  <a:moveTo>
                    <a:pt x="8029956" y="142494"/>
                  </a:moveTo>
                  <a:lnTo>
                    <a:pt x="8027670" y="131508"/>
                  </a:lnTo>
                  <a:lnTo>
                    <a:pt x="8021472" y="122542"/>
                  </a:lnTo>
                  <a:lnTo>
                    <a:pt x="8012265" y="116509"/>
                  </a:lnTo>
                  <a:lnTo>
                    <a:pt x="8001000" y="114300"/>
                  </a:lnTo>
                  <a:lnTo>
                    <a:pt x="7989722" y="116509"/>
                  </a:lnTo>
                  <a:lnTo>
                    <a:pt x="7980515" y="122542"/>
                  </a:lnTo>
                  <a:lnTo>
                    <a:pt x="7974317" y="131508"/>
                  </a:lnTo>
                  <a:lnTo>
                    <a:pt x="7972044" y="142494"/>
                  </a:lnTo>
                  <a:lnTo>
                    <a:pt x="7974317" y="153492"/>
                  </a:lnTo>
                  <a:lnTo>
                    <a:pt x="7980515" y="162458"/>
                  </a:lnTo>
                  <a:lnTo>
                    <a:pt x="7989722" y="168490"/>
                  </a:lnTo>
                  <a:lnTo>
                    <a:pt x="8001000" y="170688"/>
                  </a:lnTo>
                  <a:lnTo>
                    <a:pt x="8012265" y="168490"/>
                  </a:lnTo>
                  <a:lnTo>
                    <a:pt x="8021472" y="162458"/>
                  </a:lnTo>
                  <a:lnTo>
                    <a:pt x="8027670" y="153492"/>
                  </a:lnTo>
                  <a:lnTo>
                    <a:pt x="8029956" y="142494"/>
                  </a:lnTo>
                  <a:close/>
                </a:path>
                <a:path w="9144000" h="641985">
                  <a:moveTo>
                    <a:pt x="8410956" y="142494"/>
                  </a:moveTo>
                  <a:lnTo>
                    <a:pt x="8408670" y="131508"/>
                  </a:lnTo>
                  <a:lnTo>
                    <a:pt x="8402472" y="122542"/>
                  </a:lnTo>
                  <a:lnTo>
                    <a:pt x="8393265" y="116509"/>
                  </a:lnTo>
                  <a:lnTo>
                    <a:pt x="8382000" y="114300"/>
                  </a:lnTo>
                  <a:lnTo>
                    <a:pt x="8370722" y="116509"/>
                  </a:lnTo>
                  <a:lnTo>
                    <a:pt x="8361515" y="122542"/>
                  </a:lnTo>
                  <a:lnTo>
                    <a:pt x="8355317" y="131508"/>
                  </a:lnTo>
                  <a:lnTo>
                    <a:pt x="8353044" y="142494"/>
                  </a:lnTo>
                  <a:lnTo>
                    <a:pt x="8355317" y="153492"/>
                  </a:lnTo>
                  <a:lnTo>
                    <a:pt x="8361515" y="162458"/>
                  </a:lnTo>
                  <a:lnTo>
                    <a:pt x="8370722" y="168490"/>
                  </a:lnTo>
                  <a:lnTo>
                    <a:pt x="8382000" y="170688"/>
                  </a:lnTo>
                  <a:lnTo>
                    <a:pt x="8393265" y="168490"/>
                  </a:lnTo>
                  <a:lnTo>
                    <a:pt x="8402472" y="162458"/>
                  </a:lnTo>
                  <a:lnTo>
                    <a:pt x="8408670" y="153492"/>
                  </a:lnTo>
                  <a:lnTo>
                    <a:pt x="8410956" y="142494"/>
                  </a:lnTo>
                  <a:close/>
                </a:path>
                <a:path w="9144000" h="641985">
                  <a:moveTo>
                    <a:pt x="8791956" y="142494"/>
                  </a:moveTo>
                  <a:lnTo>
                    <a:pt x="8789670" y="131508"/>
                  </a:lnTo>
                  <a:lnTo>
                    <a:pt x="8783472" y="122542"/>
                  </a:lnTo>
                  <a:lnTo>
                    <a:pt x="8774265" y="116509"/>
                  </a:lnTo>
                  <a:lnTo>
                    <a:pt x="8763000" y="114300"/>
                  </a:lnTo>
                  <a:lnTo>
                    <a:pt x="8751722" y="116509"/>
                  </a:lnTo>
                  <a:lnTo>
                    <a:pt x="8742515" y="122542"/>
                  </a:lnTo>
                  <a:lnTo>
                    <a:pt x="8736317" y="131508"/>
                  </a:lnTo>
                  <a:lnTo>
                    <a:pt x="8734044" y="142494"/>
                  </a:lnTo>
                  <a:lnTo>
                    <a:pt x="8736317" y="153492"/>
                  </a:lnTo>
                  <a:lnTo>
                    <a:pt x="8742515" y="162458"/>
                  </a:lnTo>
                  <a:lnTo>
                    <a:pt x="8751722" y="168490"/>
                  </a:lnTo>
                  <a:lnTo>
                    <a:pt x="8763000" y="170688"/>
                  </a:lnTo>
                  <a:lnTo>
                    <a:pt x="8774265" y="168490"/>
                  </a:lnTo>
                  <a:lnTo>
                    <a:pt x="8783472" y="162458"/>
                  </a:lnTo>
                  <a:lnTo>
                    <a:pt x="8789670" y="153492"/>
                  </a:lnTo>
                  <a:lnTo>
                    <a:pt x="8791956" y="142494"/>
                  </a:lnTo>
                  <a:close/>
                </a:path>
                <a:path w="9144000" h="641985">
                  <a:moveTo>
                    <a:pt x="9144000" y="428231"/>
                  </a:moveTo>
                  <a:lnTo>
                    <a:pt x="9138514" y="431914"/>
                  </a:lnTo>
                  <a:lnTo>
                    <a:pt x="9132481" y="440880"/>
                  </a:lnTo>
                  <a:lnTo>
                    <a:pt x="9130284" y="451866"/>
                  </a:lnTo>
                  <a:lnTo>
                    <a:pt x="9132481" y="462864"/>
                  </a:lnTo>
                  <a:lnTo>
                    <a:pt x="9138514" y="471830"/>
                  </a:lnTo>
                  <a:lnTo>
                    <a:pt x="9144000" y="475513"/>
                  </a:lnTo>
                  <a:lnTo>
                    <a:pt x="9144000" y="428231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C8549AC4-FC44-4853-8A7C-64BD21EA8EC8}"/>
                </a:ext>
              </a:extLst>
            </p:cNvPr>
            <p:cNvSpPr/>
            <p:nvPr/>
          </p:nvSpPr>
          <p:spPr>
            <a:xfrm>
              <a:off x="1085088" y="2077211"/>
              <a:ext cx="3926204" cy="471170"/>
            </a:xfrm>
            <a:custGeom>
              <a:avLst/>
              <a:gdLst/>
              <a:ahLst/>
              <a:cxnLst/>
              <a:rect l="l" t="t" r="r" b="b"/>
              <a:pathLst>
                <a:path w="3926204" h="471169">
                  <a:moveTo>
                    <a:pt x="1905000" y="128015"/>
                  </a:moveTo>
                  <a:lnTo>
                    <a:pt x="1909548" y="105465"/>
                  </a:lnTo>
                  <a:lnTo>
                    <a:pt x="1921954" y="87058"/>
                  </a:lnTo>
                  <a:lnTo>
                    <a:pt x="1940361" y="74652"/>
                  </a:lnTo>
                  <a:lnTo>
                    <a:pt x="1962912" y="70104"/>
                  </a:lnTo>
                  <a:lnTo>
                    <a:pt x="1985462" y="74652"/>
                  </a:lnTo>
                  <a:lnTo>
                    <a:pt x="2003869" y="87058"/>
                  </a:lnTo>
                  <a:lnTo>
                    <a:pt x="2016275" y="105465"/>
                  </a:lnTo>
                  <a:lnTo>
                    <a:pt x="2020824" y="128015"/>
                  </a:lnTo>
                  <a:lnTo>
                    <a:pt x="2016275" y="150566"/>
                  </a:lnTo>
                  <a:lnTo>
                    <a:pt x="2003869" y="168973"/>
                  </a:lnTo>
                  <a:lnTo>
                    <a:pt x="1985462" y="181379"/>
                  </a:lnTo>
                  <a:lnTo>
                    <a:pt x="1962912" y="185927"/>
                  </a:lnTo>
                  <a:lnTo>
                    <a:pt x="1940361" y="181379"/>
                  </a:lnTo>
                  <a:lnTo>
                    <a:pt x="1921954" y="168973"/>
                  </a:lnTo>
                  <a:lnTo>
                    <a:pt x="1909548" y="150566"/>
                  </a:lnTo>
                  <a:lnTo>
                    <a:pt x="1905000" y="128015"/>
                  </a:lnTo>
                  <a:close/>
                </a:path>
                <a:path w="3926204" h="471169">
                  <a:moveTo>
                    <a:pt x="0" y="413765"/>
                  </a:moveTo>
                  <a:lnTo>
                    <a:pt x="4551" y="391495"/>
                  </a:lnTo>
                  <a:lnTo>
                    <a:pt x="16964" y="373332"/>
                  </a:lnTo>
                  <a:lnTo>
                    <a:pt x="35372" y="361098"/>
                  </a:lnTo>
                  <a:lnTo>
                    <a:pt x="57912" y="356615"/>
                  </a:lnTo>
                  <a:lnTo>
                    <a:pt x="80451" y="361098"/>
                  </a:lnTo>
                  <a:lnTo>
                    <a:pt x="98859" y="373332"/>
                  </a:lnTo>
                  <a:lnTo>
                    <a:pt x="111272" y="391495"/>
                  </a:lnTo>
                  <a:lnTo>
                    <a:pt x="115824" y="413765"/>
                  </a:lnTo>
                  <a:lnTo>
                    <a:pt x="111272" y="436036"/>
                  </a:lnTo>
                  <a:lnTo>
                    <a:pt x="98859" y="454199"/>
                  </a:lnTo>
                  <a:lnTo>
                    <a:pt x="80451" y="466433"/>
                  </a:lnTo>
                  <a:lnTo>
                    <a:pt x="57912" y="470915"/>
                  </a:lnTo>
                  <a:lnTo>
                    <a:pt x="35372" y="466433"/>
                  </a:lnTo>
                  <a:lnTo>
                    <a:pt x="16964" y="454199"/>
                  </a:lnTo>
                  <a:lnTo>
                    <a:pt x="4551" y="436036"/>
                  </a:lnTo>
                  <a:lnTo>
                    <a:pt x="0" y="413765"/>
                  </a:lnTo>
                  <a:close/>
                </a:path>
                <a:path w="3926204" h="471169">
                  <a:moveTo>
                    <a:pt x="3810000" y="57150"/>
                  </a:moveTo>
                  <a:lnTo>
                    <a:pt x="3814548" y="34879"/>
                  </a:lnTo>
                  <a:lnTo>
                    <a:pt x="3826954" y="16716"/>
                  </a:lnTo>
                  <a:lnTo>
                    <a:pt x="3845361" y="4482"/>
                  </a:lnTo>
                  <a:lnTo>
                    <a:pt x="3867912" y="0"/>
                  </a:lnTo>
                  <a:lnTo>
                    <a:pt x="3890462" y="4482"/>
                  </a:lnTo>
                  <a:lnTo>
                    <a:pt x="3908869" y="16716"/>
                  </a:lnTo>
                  <a:lnTo>
                    <a:pt x="3921275" y="34879"/>
                  </a:lnTo>
                  <a:lnTo>
                    <a:pt x="3925824" y="57150"/>
                  </a:lnTo>
                  <a:lnTo>
                    <a:pt x="3921275" y="79420"/>
                  </a:lnTo>
                  <a:lnTo>
                    <a:pt x="3908869" y="97583"/>
                  </a:lnTo>
                  <a:lnTo>
                    <a:pt x="3890462" y="109817"/>
                  </a:lnTo>
                  <a:lnTo>
                    <a:pt x="3867912" y="114300"/>
                  </a:lnTo>
                  <a:lnTo>
                    <a:pt x="3845361" y="109817"/>
                  </a:lnTo>
                  <a:lnTo>
                    <a:pt x="3826954" y="97583"/>
                  </a:lnTo>
                  <a:lnTo>
                    <a:pt x="3814548" y="79420"/>
                  </a:lnTo>
                  <a:lnTo>
                    <a:pt x="3810000" y="5715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BE55BF54-AE1D-491E-95D6-34FD4C9BC8CD}"/>
                </a:ext>
              </a:extLst>
            </p:cNvPr>
            <p:cNvSpPr/>
            <p:nvPr/>
          </p:nvSpPr>
          <p:spPr>
            <a:xfrm>
              <a:off x="8685625" y="1876488"/>
              <a:ext cx="151225" cy="176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649D63-5884-4028-AC48-5DDE32A0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343" y="4912804"/>
            <a:ext cx="4974708" cy="94323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Main Project : Titanic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12D9A7AE-6D16-4A3E-B593-4A735C46AE2F}"/>
              </a:ext>
            </a:extLst>
          </p:cNvPr>
          <p:cNvSpPr txBox="1"/>
          <p:nvPr/>
        </p:nvSpPr>
        <p:spPr>
          <a:xfrm>
            <a:off x="10985219" y="4345272"/>
            <a:ext cx="85598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0" b="1" spc="-140" dirty="0">
                <a:solidFill>
                  <a:srgbClr val="3B78D7"/>
                </a:solidFill>
                <a:latin typeface="Arial"/>
                <a:cs typeface="Arial"/>
              </a:rPr>
              <a:t>5</a:t>
            </a:r>
            <a:endParaRPr sz="1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181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50B66-B753-4D49-8B64-E6F58EF0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F00C-0E52-40E6-B5E0-71F80A7864C9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99B3-BA57-4153-B961-9413AC95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32A22-3136-4FBE-A2F0-F148FF69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28</a:t>
            </a:fld>
            <a:endParaRPr lang="en-IN"/>
          </a:p>
        </p:txBody>
      </p:sp>
      <p:pic>
        <p:nvPicPr>
          <p:cNvPr id="7" name="slide2" descr="Story 11">
            <a:extLst>
              <a:ext uri="{FF2B5EF4-FFF2-40B4-BE49-F238E27FC236}">
                <a16:creationId xmlns:a16="http://schemas.microsoft.com/office/drawing/2014/main" id="{4DD56C33-B718-46D6-B425-753BC321D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24" y="106532"/>
            <a:ext cx="6498455" cy="56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60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63D6E9-BAB2-41EE-BE9F-C7DBE1CD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B4FE-6A43-4545-B73B-358E33BF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4DC-ADC1-4303-BF63-34B64EDF6416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0A9D2-073C-4A5A-8E5C-4AC35260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532-498B-4362-A5B1-F42548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29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C0860-FF20-4DB1-ACEC-BD709C37D663}"/>
              </a:ext>
            </a:extLst>
          </p:cNvPr>
          <p:cNvSpPr txBox="1"/>
          <p:nvPr/>
        </p:nvSpPr>
        <p:spPr>
          <a:xfrm>
            <a:off x="991339" y="1888269"/>
            <a:ext cx="89250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https://www.tableau.com/reports/gartner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https://www.marketingcharts.com/industries/retail-and-e-commerce-117225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https://help.tableau.com/current/pro/desktop/en-us/maps_build.htm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https://www.kaggle.com/c/titanic/data</a:t>
            </a:r>
            <a:endParaRPr lang="en-IN" dirty="0"/>
          </a:p>
          <a:p>
            <a:endParaRPr lang="en-IN" dirty="0"/>
          </a:p>
          <a:p>
            <a:r>
              <a:rPr lang="en-IN" dirty="0"/>
              <a:t>Learn from- </a:t>
            </a:r>
            <a:r>
              <a:rPr lang="en-IN" dirty="0">
                <a:hlinkClick r:id="rId6"/>
              </a:rPr>
              <a:t>https://www.analytixlabs.co.in/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9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BAA6-2773-4D9A-852E-778CE3FF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ECC9-F579-4A08-B4CF-D577F5F46B5F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7D48D-D053-46A9-815C-BA097D30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7342-DD8A-4347-99DB-2C5646D1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3</a:t>
            </a:fld>
            <a:endParaRPr lang="en-IN"/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6416EC71-18AD-432F-B7B8-7D92BDCEE0A2}"/>
              </a:ext>
            </a:extLst>
          </p:cNvPr>
          <p:cNvGrpSpPr/>
          <p:nvPr/>
        </p:nvGrpSpPr>
        <p:grpSpPr>
          <a:xfrm>
            <a:off x="1" y="1200868"/>
            <a:ext cx="12192000" cy="5235443"/>
            <a:chOff x="-4572" y="0"/>
            <a:chExt cx="9153525" cy="51435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46AD084D-0FD4-472F-88C1-FC31766F4B56}"/>
                </a:ext>
              </a:extLst>
            </p:cNvPr>
            <p:cNvSpPr/>
            <p:nvPr/>
          </p:nvSpPr>
          <p:spPr>
            <a:xfrm>
              <a:off x="0" y="2008632"/>
              <a:ext cx="9144000" cy="3134995"/>
            </a:xfrm>
            <a:custGeom>
              <a:avLst/>
              <a:gdLst/>
              <a:ahLst/>
              <a:cxnLst/>
              <a:rect l="l" t="t" r="r" b="b"/>
              <a:pathLst>
                <a:path w="9144000" h="3134995">
                  <a:moveTo>
                    <a:pt x="0" y="20024"/>
                  </a:moveTo>
                  <a:lnTo>
                    <a:pt x="0" y="3134866"/>
                  </a:lnTo>
                  <a:lnTo>
                    <a:pt x="9143999" y="3134866"/>
                  </a:lnTo>
                  <a:lnTo>
                    <a:pt x="9143999" y="627253"/>
                  </a:lnTo>
                  <a:lnTo>
                    <a:pt x="5338318" y="627253"/>
                  </a:lnTo>
                  <a:lnTo>
                    <a:pt x="5192287" y="532003"/>
                  </a:lnTo>
                  <a:lnTo>
                    <a:pt x="2671191" y="532003"/>
                  </a:lnTo>
                  <a:lnTo>
                    <a:pt x="2295017" y="338200"/>
                  </a:lnTo>
                  <a:lnTo>
                    <a:pt x="2232065" y="282320"/>
                  </a:lnTo>
                  <a:lnTo>
                    <a:pt x="385140" y="282320"/>
                  </a:lnTo>
                  <a:lnTo>
                    <a:pt x="0" y="20024"/>
                  </a:lnTo>
                  <a:close/>
                </a:path>
                <a:path w="9144000" h="3134995">
                  <a:moveTo>
                    <a:pt x="6857619" y="285623"/>
                  </a:moveTo>
                  <a:lnTo>
                    <a:pt x="6500495" y="502412"/>
                  </a:lnTo>
                  <a:lnTo>
                    <a:pt x="6124194" y="502412"/>
                  </a:lnTo>
                  <a:lnTo>
                    <a:pt x="5724144" y="627253"/>
                  </a:lnTo>
                  <a:lnTo>
                    <a:pt x="9143999" y="627253"/>
                  </a:lnTo>
                  <a:lnTo>
                    <a:pt x="9143999" y="420243"/>
                  </a:lnTo>
                  <a:lnTo>
                    <a:pt x="7262495" y="420243"/>
                  </a:lnTo>
                  <a:lnTo>
                    <a:pt x="6857619" y="285623"/>
                  </a:lnTo>
                  <a:close/>
                </a:path>
                <a:path w="9144000" h="3134995">
                  <a:moveTo>
                    <a:pt x="4190491" y="58674"/>
                  </a:moveTo>
                  <a:lnTo>
                    <a:pt x="3823842" y="196976"/>
                  </a:lnTo>
                  <a:lnTo>
                    <a:pt x="3447541" y="259461"/>
                  </a:lnTo>
                  <a:lnTo>
                    <a:pt x="3047492" y="528701"/>
                  </a:lnTo>
                  <a:lnTo>
                    <a:pt x="2671191" y="532003"/>
                  </a:lnTo>
                  <a:lnTo>
                    <a:pt x="5192287" y="532003"/>
                  </a:lnTo>
                  <a:lnTo>
                    <a:pt x="4962144" y="381888"/>
                  </a:lnTo>
                  <a:lnTo>
                    <a:pt x="4581017" y="371094"/>
                  </a:lnTo>
                  <a:lnTo>
                    <a:pt x="4190491" y="58674"/>
                  </a:lnTo>
                  <a:close/>
                </a:path>
                <a:path w="9144000" h="3134995">
                  <a:moveTo>
                    <a:pt x="8391271" y="200279"/>
                  </a:moveTo>
                  <a:lnTo>
                    <a:pt x="7619619" y="203581"/>
                  </a:lnTo>
                  <a:lnTo>
                    <a:pt x="7262495" y="420243"/>
                  </a:lnTo>
                  <a:lnTo>
                    <a:pt x="9143999" y="420243"/>
                  </a:lnTo>
                  <a:lnTo>
                    <a:pt x="9143999" y="282320"/>
                  </a:lnTo>
                  <a:lnTo>
                    <a:pt x="8767445" y="282320"/>
                  </a:lnTo>
                  <a:lnTo>
                    <a:pt x="8391271" y="200279"/>
                  </a:lnTo>
                  <a:close/>
                </a:path>
                <a:path w="9144000" h="3134995">
                  <a:moveTo>
                    <a:pt x="1914017" y="0"/>
                  </a:moveTo>
                  <a:lnTo>
                    <a:pt x="1532890" y="124841"/>
                  </a:lnTo>
                  <a:lnTo>
                    <a:pt x="761377" y="128016"/>
                  </a:lnTo>
                  <a:lnTo>
                    <a:pt x="385140" y="282320"/>
                  </a:lnTo>
                  <a:lnTo>
                    <a:pt x="2232065" y="282320"/>
                  </a:lnTo>
                  <a:lnTo>
                    <a:pt x="1914017" y="0"/>
                  </a:lnTo>
                  <a:close/>
                </a:path>
                <a:path w="9144000" h="3134995">
                  <a:moveTo>
                    <a:pt x="9143999" y="79104"/>
                  </a:moveTo>
                  <a:lnTo>
                    <a:pt x="8767445" y="282320"/>
                  </a:lnTo>
                  <a:lnTo>
                    <a:pt x="9143999" y="282320"/>
                  </a:lnTo>
                  <a:lnTo>
                    <a:pt x="9143999" y="79104"/>
                  </a:lnTo>
                  <a:close/>
                </a:path>
              </a:pathLst>
            </a:custGeom>
            <a:solidFill>
              <a:srgbClr val="AEEF00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BDE783B9-D448-4082-BAFC-C0D605A95996}"/>
                </a:ext>
              </a:extLst>
            </p:cNvPr>
            <p:cNvSpPr/>
            <p:nvPr/>
          </p:nvSpPr>
          <p:spPr>
            <a:xfrm>
              <a:off x="0" y="2154307"/>
              <a:ext cx="9144000" cy="2989580"/>
            </a:xfrm>
            <a:custGeom>
              <a:avLst/>
              <a:gdLst/>
              <a:ahLst/>
              <a:cxnLst/>
              <a:rect l="l" t="t" r="r" b="b"/>
              <a:pathLst>
                <a:path w="9144000" h="2989579">
                  <a:moveTo>
                    <a:pt x="0" y="130166"/>
                  </a:moveTo>
                  <a:lnTo>
                    <a:pt x="0" y="2989191"/>
                  </a:lnTo>
                  <a:lnTo>
                    <a:pt x="9143999" y="2989191"/>
                  </a:lnTo>
                  <a:lnTo>
                    <a:pt x="9143999" y="498722"/>
                  </a:lnTo>
                  <a:lnTo>
                    <a:pt x="4962144" y="498722"/>
                  </a:lnTo>
                  <a:lnTo>
                    <a:pt x="4743022" y="389375"/>
                  </a:lnTo>
                  <a:lnTo>
                    <a:pt x="1914017" y="389375"/>
                  </a:lnTo>
                  <a:lnTo>
                    <a:pt x="1711816" y="265804"/>
                  </a:lnTo>
                  <a:lnTo>
                    <a:pt x="389890" y="265804"/>
                  </a:lnTo>
                  <a:lnTo>
                    <a:pt x="0" y="130166"/>
                  </a:lnTo>
                  <a:close/>
                </a:path>
                <a:path w="9144000" h="2989579">
                  <a:moveTo>
                    <a:pt x="6105144" y="132708"/>
                  </a:moveTo>
                  <a:lnTo>
                    <a:pt x="5714619" y="365626"/>
                  </a:lnTo>
                  <a:lnTo>
                    <a:pt x="5324094" y="365626"/>
                  </a:lnTo>
                  <a:lnTo>
                    <a:pt x="4962144" y="498722"/>
                  </a:lnTo>
                  <a:lnTo>
                    <a:pt x="9143999" y="498722"/>
                  </a:lnTo>
                  <a:lnTo>
                    <a:pt x="9143999" y="384676"/>
                  </a:lnTo>
                  <a:lnTo>
                    <a:pt x="8391271" y="384676"/>
                  </a:lnTo>
                  <a:lnTo>
                    <a:pt x="8192820" y="265804"/>
                  </a:lnTo>
                  <a:lnTo>
                    <a:pt x="6486144" y="265804"/>
                  </a:lnTo>
                  <a:lnTo>
                    <a:pt x="6105144" y="132708"/>
                  </a:lnTo>
                  <a:close/>
                </a:path>
                <a:path w="9144000" h="2989579">
                  <a:moveTo>
                    <a:pt x="3438016" y="189731"/>
                  </a:moveTo>
                  <a:lnTo>
                    <a:pt x="3037967" y="189731"/>
                  </a:lnTo>
                  <a:lnTo>
                    <a:pt x="2656967" y="265804"/>
                  </a:lnTo>
                  <a:lnTo>
                    <a:pt x="2295017" y="389375"/>
                  </a:lnTo>
                  <a:lnTo>
                    <a:pt x="4743022" y="389375"/>
                  </a:lnTo>
                  <a:lnTo>
                    <a:pt x="4571492" y="303777"/>
                  </a:lnTo>
                  <a:lnTo>
                    <a:pt x="4430408" y="256279"/>
                  </a:lnTo>
                  <a:lnTo>
                    <a:pt x="3819016" y="256279"/>
                  </a:lnTo>
                  <a:lnTo>
                    <a:pt x="3438016" y="189731"/>
                  </a:lnTo>
                  <a:close/>
                </a:path>
                <a:path w="9144000" h="2989579">
                  <a:moveTo>
                    <a:pt x="9143999" y="0"/>
                  </a:moveTo>
                  <a:lnTo>
                    <a:pt x="8753221" y="303777"/>
                  </a:lnTo>
                  <a:lnTo>
                    <a:pt x="8391271" y="384676"/>
                  </a:lnTo>
                  <a:lnTo>
                    <a:pt x="9143999" y="384676"/>
                  </a:lnTo>
                  <a:lnTo>
                    <a:pt x="9143999" y="0"/>
                  </a:lnTo>
                  <a:close/>
                </a:path>
                <a:path w="9144000" h="2989579">
                  <a:moveTo>
                    <a:pt x="1532890" y="156457"/>
                  </a:moveTo>
                  <a:lnTo>
                    <a:pt x="1151915" y="265804"/>
                  </a:lnTo>
                  <a:lnTo>
                    <a:pt x="1711816" y="265804"/>
                  </a:lnTo>
                  <a:lnTo>
                    <a:pt x="1532890" y="156457"/>
                  </a:lnTo>
                  <a:close/>
                </a:path>
                <a:path w="9144000" h="2989579">
                  <a:moveTo>
                    <a:pt x="8010271" y="156457"/>
                  </a:moveTo>
                  <a:lnTo>
                    <a:pt x="7248144" y="156457"/>
                  </a:lnTo>
                  <a:lnTo>
                    <a:pt x="6867144" y="265804"/>
                  </a:lnTo>
                  <a:lnTo>
                    <a:pt x="8192820" y="265804"/>
                  </a:lnTo>
                  <a:lnTo>
                    <a:pt x="8010271" y="156457"/>
                  </a:lnTo>
                  <a:close/>
                </a:path>
                <a:path w="9144000" h="2989579">
                  <a:moveTo>
                    <a:pt x="4190491" y="175507"/>
                  </a:moveTo>
                  <a:lnTo>
                    <a:pt x="3819016" y="256279"/>
                  </a:lnTo>
                  <a:lnTo>
                    <a:pt x="4430408" y="256279"/>
                  </a:lnTo>
                  <a:lnTo>
                    <a:pt x="4190491" y="175507"/>
                  </a:lnTo>
                  <a:close/>
                </a:path>
              </a:pathLst>
            </a:custGeom>
            <a:solidFill>
              <a:srgbClr val="00CEF6">
                <a:alpha val="7333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F25D636F-D138-42AF-82CD-AD06517467B7}"/>
                </a:ext>
              </a:extLst>
            </p:cNvPr>
            <p:cNvSpPr/>
            <p:nvPr/>
          </p:nvSpPr>
          <p:spPr>
            <a:xfrm>
              <a:off x="1847976" y="1814576"/>
              <a:ext cx="122650" cy="1479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728962D9-FFA7-4A84-861C-4578AB68D3CD}"/>
                </a:ext>
              </a:extLst>
            </p:cNvPr>
            <p:cNvSpPr/>
            <p:nvPr/>
          </p:nvSpPr>
          <p:spPr>
            <a:xfrm>
              <a:off x="6024689" y="2084133"/>
              <a:ext cx="151225" cy="1765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26D03230-E4ED-472F-8C98-E60C40B2EE9E}"/>
                </a:ext>
              </a:extLst>
            </p:cNvPr>
            <p:cNvSpPr/>
            <p:nvPr/>
          </p:nvSpPr>
          <p:spPr>
            <a:xfrm>
              <a:off x="7181976" y="2131726"/>
              <a:ext cx="122650" cy="14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0C781126-0C7C-439F-990D-3C8804063A10}"/>
                </a:ext>
              </a:extLst>
            </p:cNvPr>
            <p:cNvSpPr/>
            <p:nvPr/>
          </p:nvSpPr>
          <p:spPr>
            <a:xfrm>
              <a:off x="0" y="2142744"/>
              <a:ext cx="4196080" cy="477520"/>
            </a:xfrm>
            <a:custGeom>
              <a:avLst/>
              <a:gdLst/>
              <a:ahLst/>
              <a:cxnLst/>
              <a:rect l="l" t="t" r="r" b="b"/>
              <a:pathLst>
                <a:path w="4196080" h="477519">
                  <a:moveTo>
                    <a:pt x="0" y="51534"/>
                  </a:moveTo>
                  <a:lnTo>
                    <a:pt x="386105" y="415036"/>
                  </a:lnTo>
                  <a:lnTo>
                    <a:pt x="767041" y="415036"/>
                  </a:lnTo>
                  <a:lnTo>
                    <a:pt x="1147991" y="352932"/>
                  </a:lnTo>
                  <a:lnTo>
                    <a:pt x="1528953" y="477012"/>
                  </a:lnTo>
                  <a:lnTo>
                    <a:pt x="1905127" y="281431"/>
                  </a:lnTo>
                  <a:lnTo>
                    <a:pt x="2290826" y="281431"/>
                  </a:lnTo>
                  <a:lnTo>
                    <a:pt x="2662301" y="0"/>
                  </a:lnTo>
                  <a:lnTo>
                    <a:pt x="3043174" y="66801"/>
                  </a:lnTo>
                  <a:lnTo>
                    <a:pt x="3428873" y="66801"/>
                  </a:lnTo>
                  <a:lnTo>
                    <a:pt x="3814572" y="400685"/>
                  </a:lnTo>
                  <a:lnTo>
                    <a:pt x="4195572" y="400685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828E96AF-3FF1-4D08-99FC-AEF472C840BF}"/>
                </a:ext>
              </a:extLst>
            </p:cNvPr>
            <p:cNvSpPr/>
            <p:nvPr/>
          </p:nvSpPr>
          <p:spPr>
            <a:xfrm>
              <a:off x="4195572" y="2023872"/>
              <a:ext cx="3424554" cy="591820"/>
            </a:xfrm>
            <a:custGeom>
              <a:avLst/>
              <a:gdLst/>
              <a:ahLst/>
              <a:cxnLst/>
              <a:rect l="l" t="t" r="r" b="b"/>
              <a:pathLst>
                <a:path w="3424554" h="591819">
                  <a:moveTo>
                    <a:pt x="0" y="524509"/>
                  </a:moveTo>
                  <a:lnTo>
                    <a:pt x="376300" y="228853"/>
                  </a:lnTo>
                  <a:lnTo>
                    <a:pt x="762000" y="109727"/>
                  </a:lnTo>
                  <a:lnTo>
                    <a:pt x="1143127" y="343280"/>
                  </a:lnTo>
                  <a:lnTo>
                    <a:pt x="1519301" y="343280"/>
                  </a:lnTo>
                  <a:lnTo>
                    <a:pt x="1900301" y="414908"/>
                  </a:lnTo>
                  <a:lnTo>
                    <a:pt x="2281301" y="295655"/>
                  </a:lnTo>
                  <a:lnTo>
                    <a:pt x="2667127" y="591311"/>
                  </a:lnTo>
                  <a:lnTo>
                    <a:pt x="3052953" y="591311"/>
                  </a:lnTo>
                  <a:lnTo>
                    <a:pt x="3424428" y="0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D227543-7916-491F-B1A8-ECA0672D6AD7}"/>
                </a:ext>
              </a:extLst>
            </p:cNvPr>
            <p:cNvSpPr/>
            <p:nvPr/>
          </p:nvSpPr>
          <p:spPr>
            <a:xfrm>
              <a:off x="7624571" y="2033016"/>
              <a:ext cx="1519555" cy="404495"/>
            </a:xfrm>
            <a:custGeom>
              <a:avLst/>
              <a:gdLst/>
              <a:ahLst/>
              <a:cxnLst/>
              <a:rect l="l" t="t" r="r" b="b"/>
              <a:pathLst>
                <a:path w="1519554" h="404494">
                  <a:moveTo>
                    <a:pt x="0" y="0"/>
                  </a:moveTo>
                  <a:lnTo>
                    <a:pt x="376174" y="119125"/>
                  </a:lnTo>
                  <a:lnTo>
                    <a:pt x="766572" y="119125"/>
                  </a:lnTo>
                  <a:lnTo>
                    <a:pt x="1147445" y="119125"/>
                  </a:lnTo>
                  <a:lnTo>
                    <a:pt x="1519427" y="404023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4870B02E-DFF4-483E-B53D-F82A3B4BDB0B}"/>
                </a:ext>
              </a:extLst>
            </p:cNvPr>
            <p:cNvSpPr/>
            <p:nvPr/>
          </p:nvSpPr>
          <p:spPr>
            <a:xfrm>
              <a:off x="0" y="2005583"/>
              <a:ext cx="9144000" cy="641985"/>
            </a:xfrm>
            <a:custGeom>
              <a:avLst/>
              <a:gdLst/>
              <a:ahLst/>
              <a:cxnLst/>
              <a:rect l="l" t="t" r="r" b="b"/>
              <a:pathLst>
                <a:path w="9144000" h="641985">
                  <a:moveTo>
                    <a:pt x="13716" y="189738"/>
                  </a:moveTo>
                  <a:lnTo>
                    <a:pt x="11493" y="178752"/>
                  </a:lnTo>
                  <a:lnTo>
                    <a:pt x="5448" y="169786"/>
                  </a:lnTo>
                  <a:lnTo>
                    <a:pt x="0" y="166116"/>
                  </a:lnTo>
                  <a:lnTo>
                    <a:pt x="0" y="213372"/>
                  </a:lnTo>
                  <a:lnTo>
                    <a:pt x="5448" y="209702"/>
                  </a:lnTo>
                  <a:lnTo>
                    <a:pt x="11493" y="200736"/>
                  </a:lnTo>
                  <a:lnTo>
                    <a:pt x="13716" y="189738"/>
                  </a:lnTo>
                  <a:close/>
                </a:path>
                <a:path w="9144000" h="641985">
                  <a:moveTo>
                    <a:pt x="409956" y="547116"/>
                  </a:moveTo>
                  <a:lnTo>
                    <a:pt x="407670" y="535851"/>
                  </a:lnTo>
                  <a:lnTo>
                    <a:pt x="401472" y="526643"/>
                  </a:lnTo>
                  <a:lnTo>
                    <a:pt x="392264" y="520446"/>
                  </a:lnTo>
                  <a:lnTo>
                    <a:pt x="381000" y="518160"/>
                  </a:lnTo>
                  <a:lnTo>
                    <a:pt x="369722" y="520446"/>
                  </a:lnTo>
                  <a:lnTo>
                    <a:pt x="360514" y="526643"/>
                  </a:lnTo>
                  <a:lnTo>
                    <a:pt x="354317" y="535851"/>
                  </a:lnTo>
                  <a:lnTo>
                    <a:pt x="352044" y="547116"/>
                  </a:lnTo>
                  <a:lnTo>
                    <a:pt x="354317" y="558393"/>
                  </a:lnTo>
                  <a:lnTo>
                    <a:pt x="360514" y="567601"/>
                  </a:lnTo>
                  <a:lnTo>
                    <a:pt x="369722" y="573798"/>
                  </a:lnTo>
                  <a:lnTo>
                    <a:pt x="381000" y="576072"/>
                  </a:lnTo>
                  <a:lnTo>
                    <a:pt x="392264" y="573798"/>
                  </a:lnTo>
                  <a:lnTo>
                    <a:pt x="401472" y="567601"/>
                  </a:lnTo>
                  <a:lnTo>
                    <a:pt x="407670" y="558393"/>
                  </a:lnTo>
                  <a:lnTo>
                    <a:pt x="409956" y="547116"/>
                  </a:lnTo>
                  <a:close/>
                </a:path>
                <a:path w="9144000" h="641985">
                  <a:moveTo>
                    <a:pt x="790956" y="557022"/>
                  </a:moveTo>
                  <a:lnTo>
                    <a:pt x="788670" y="546036"/>
                  </a:lnTo>
                  <a:lnTo>
                    <a:pt x="782472" y="537070"/>
                  </a:lnTo>
                  <a:lnTo>
                    <a:pt x="773264" y="531037"/>
                  </a:lnTo>
                  <a:lnTo>
                    <a:pt x="762000" y="528828"/>
                  </a:lnTo>
                  <a:lnTo>
                    <a:pt x="750722" y="531037"/>
                  </a:lnTo>
                  <a:lnTo>
                    <a:pt x="741514" y="537070"/>
                  </a:lnTo>
                  <a:lnTo>
                    <a:pt x="735317" y="546036"/>
                  </a:lnTo>
                  <a:lnTo>
                    <a:pt x="733044" y="557022"/>
                  </a:lnTo>
                  <a:lnTo>
                    <a:pt x="735317" y="568020"/>
                  </a:lnTo>
                  <a:lnTo>
                    <a:pt x="741514" y="576986"/>
                  </a:lnTo>
                  <a:lnTo>
                    <a:pt x="750722" y="583018"/>
                  </a:lnTo>
                  <a:lnTo>
                    <a:pt x="762000" y="585216"/>
                  </a:lnTo>
                  <a:lnTo>
                    <a:pt x="773264" y="583018"/>
                  </a:lnTo>
                  <a:lnTo>
                    <a:pt x="782472" y="576986"/>
                  </a:lnTo>
                  <a:lnTo>
                    <a:pt x="788670" y="568020"/>
                  </a:lnTo>
                  <a:lnTo>
                    <a:pt x="790956" y="557022"/>
                  </a:lnTo>
                  <a:close/>
                </a:path>
                <a:path w="9144000" h="641985">
                  <a:moveTo>
                    <a:pt x="1171956" y="485394"/>
                  </a:moveTo>
                  <a:lnTo>
                    <a:pt x="1169670" y="474408"/>
                  </a:lnTo>
                  <a:lnTo>
                    <a:pt x="1163472" y="465442"/>
                  </a:lnTo>
                  <a:lnTo>
                    <a:pt x="1154264" y="459409"/>
                  </a:lnTo>
                  <a:lnTo>
                    <a:pt x="1143000" y="457200"/>
                  </a:lnTo>
                  <a:lnTo>
                    <a:pt x="1131722" y="459409"/>
                  </a:lnTo>
                  <a:lnTo>
                    <a:pt x="1122514" y="465442"/>
                  </a:lnTo>
                  <a:lnTo>
                    <a:pt x="1116317" y="474408"/>
                  </a:lnTo>
                  <a:lnTo>
                    <a:pt x="1114044" y="485394"/>
                  </a:lnTo>
                  <a:lnTo>
                    <a:pt x="1116317" y="496392"/>
                  </a:lnTo>
                  <a:lnTo>
                    <a:pt x="1122514" y="505358"/>
                  </a:lnTo>
                  <a:lnTo>
                    <a:pt x="1131722" y="511390"/>
                  </a:lnTo>
                  <a:lnTo>
                    <a:pt x="1143000" y="513588"/>
                  </a:lnTo>
                  <a:lnTo>
                    <a:pt x="1154264" y="511390"/>
                  </a:lnTo>
                  <a:lnTo>
                    <a:pt x="1163472" y="505358"/>
                  </a:lnTo>
                  <a:lnTo>
                    <a:pt x="1169670" y="496392"/>
                  </a:lnTo>
                  <a:lnTo>
                    <a:pt x="1171956" y="485394"/>
                  </a:lnTo>
                  <a:close/>
                </a:path>
                <a:path w="9144000" h="641985">
                  <a:moveTo>
                    <a:pt x="1552956" y="613410"/>
                  </a:moveTo>
                  <a:lnTo>
                    <a:pt x="1550670" y="602424"/>
                  </a:lnTo>
                  <a:lnTo>
                    <a:pt x="1544472" y="593458"/>
                  </a:lnTo>
                  <a:lnTo>
                    <a:pt x="1535264" y="587425"/>
                  </a:lnTo>
                  <a:lnTo>
                    <a:pt x="1524000" y="585216"/>
                  </a:lnTo>
                  <a:lnTo>
                    <a:pt x="1512722" y="587425"/>
                  </a:lnTo>
                  <a:lnTo>
                    <a:pt x="1503514" y="593458"/>
                  </a:lnTo>
                  <a:lnTo>
                    <a:pt x="1497317" y="602424"/>
                  </a:lnTo>
                  <a:lnTo>
                    <a:pt x="1495044" y="613410"/>
                  </a:lnTo>
                  <a:lnTo>
                    <a:pt x="1497317" y="624408"/>
                  </a:lnTo>
                  <a:lnTo>
                    <a:pt x="1503514" y="633374"/>
                  </a:lnTo>
                  <a:lnTo>
                    <a:pt x="1512722" y="639406"/>
                  </a:lnTo>
                  <a:lnTo>
                    <a:pt x="1524000" y="641604"/>
                  </a:lnTo>
                  <a:lnTo>
                    <a:pt x="1535264" y="639406"/>
                  </a:lnTo>
                  <a:lnTo>
                    <a:pt x="1544472" y="633374"/>
                  </a:lnTo>
                  <a:lnTo>
                    <a:pt x="1550670" y="624408"/>
                  </a:lnTo>
                  <a:lnTo>
                    <a:pt x="1552956" y="613410"/>
                  </a:lnTo>
                  <a:close/>
                </a:path>
                <a:path w="9144000" h="641985">
                  <a:moveTo>
                    <a:pt x="1933956" y="418338"/>
                  </a:moveTo>
                  <a:lnTo>
                    <a:pt x="1931670" y="407352"/>
                  </a:lnTo>
                  <a:lnTo>
                    <a:pt x="1925472" y="398386"/>
                  </a:lnTo>
                  <a:lnTo>
                    <a:pt x="1916264" y="392353"/>
                  </a:lnTo>
                  <a:lnTo>
                    <a:pt x="1905000" y="390144"/>
                  </a:lnTo>
                  <a:lnTo>
                    <a:pt x="1893722" y="392353"/>
                  </a:lnTo>
                  <a:lnTo>
                    <a:pt x="1884514" y="398386"/>
                  </a:lnTo>
                  <a:lnTo>
                    <a:pt x="1878317" y="407352"/>
                  </a:lnTo>
                  <a:lnTo>
                    <a:pt x="1876044" y="418338"/>
                  </a:lnTo>
                  <a:lnTo>
                    <a:pt x="1878317" y="429336"/>
                  </a:lnTo>
                  <a:lnTo>
                    <a:pt x="1884514" y="438302"/>
                  </a:lnTo>
                  <a:lnTo>
                    <a:pt x="1893722" y="444334"/>
                  </a:lnTo>
                  <a:lnTo>
                    <a:pt x="1905000" y="446532"/>
                  </a:lnTo>
                  <a:lnTo>
                    <a:pt x="1916264" y="444334"/>
                  </a:lnTo>
                  <a:lnTo>
                    <a:pt x="1925472" y="438302"/>
                  </a:lnTo>
                  <a:lnTo>
                    <a:pt x="1931670" y="429336"/>
                  </a:lnTo>
                  <a:lnTo>
                    <a:pt x="1933956" y="418338"/>
                  </a:lnTo>
                  <a:close/>
                </a:path>
                <a:path w="9144000" h="641985">
                  <a:moveTo>
                    <a:pt x="2314956" y="413766"/>
                  </a:moveTo>
                  <a:lnTo>
                    <a:pt x="2312670" y="402780"/>
                  </a:lnTo>
                  <a:lnTo>
                    <a:pt x="2306472" y="393814"/>
                  </a:lnTo>
                  <a:lnTo>
                    <a:pt x="2297265" y="387781"/>
                  </a:lnTo>
                  <a:lnTo>
                    <a:pt x="2286000" y="385572"/>
                  </a:lnTo>
                  <a:lnTo>
                    <a:pt x="2274722" y="387781"/>
                  </a:lnTo>
                  <a:lnTo>
                    <a:pt x="2265515" y="393814"/>
                  </a:lnTo>
                  <a:lnTo>
                    <a:pt x="2259317" y="402780"/>
                  </a:lnTo>
                  <a:lnTo>
                    <a:pt x="2257044" y="413766"/>
                  </a:lnTo>
                  <a:lnTo>
                    <a:pt x="2259317" y="424764"/>
                  </a:lnTo>
                  <a:lnTo>
                    <a:pt x="2265515" y="433730"/>
                  </a:lnTo>
                  <a:lnTo>
                    <a:pt x="2274722" y="439762"/>
                  </a:lnTo>
                  <a:lnTo>
                    <a:pt x="2286000" y="441960"/>
                  </a:lnTo>
                  <a:lnTo>
                    <a:pt x="2297265" y="439762"/>
                  </a:lnTo>
                  <a:lnTo>
                    <a:pt x="2306472" y="433730"/>
                  </a:lnTo>
                  <a:lnTo>
                    <a:pt x="2312670" y="424764"/>
                  </a:lnTo>
                  <a:lnTo>
                    <a:pt x="2314956" y="413766"/>
                  </a:lnTo>
                  <a:close/>
                </a:path>
                <a:path w="9144000" h="641985">
                  <a:moveTo>
                    <a:pt x="2695956" y="132588"/>
                  </a:moveTo>
                  <a:lnTo>
                    <a:pt x="2693670" y="121323"/>
                  </a:lnTo>
                  <a:lnTo>
                    <a:pt x="2687472" y="112115"/>
                  </a:lnTo>
                  <a:lnTo>
                    <a:pt x="2678265" y="105918"/>
                  </a:lnTo>
                  <a:lnTo>
                    <a:pt x="2667000" y="103632"/>
                  </a:lnTo>
                  <a:lnTo>
                    <a:pt x="2655722" y="105918"/>
                  </a:lnTo>
                  <a:lnTo>
                    <a:pt x="2646515" y="112115"/>
                  </a:lnTo>
                  <a:lnTo>
                    <a:pt x="2640317" y="121323"/>
                  </a:lnTo>
                  <a:lnTo>
                    <a:pt x="2638044" y="132588"/>
                  </a:lnTo>
                  <a:lnTo>
                    <a:pt x="2640317" y="143865"/>
                  </a:lnTo>
                  <a:lnTo>
                    <a:pt x="2646515" y="153073"/>
                  </a:lnTo>
                  <a:lnTo>
                    <a:pt x="2655722" y="159270"/>
                  </a:lnTo>
                  <a:lnTo>
                    <a:pt x="2667000" y="161544"/>
                  </a:lnTo>
                  <a:lnTo>
                    <a:pt x="2678265" y="159270"/>
                  </a:lnTo>
                  <a:lnTo>
                    <a:pt x="2687472" y="153073"/>
                  </a:lnTo>
                  <a:lnTo>
                    <a:pt x="2693670" y="143865"/>
                  </a:lnTo>
                  <a:lnTo>
                    <a:pt x="2695956" y="132588"/>
                  </a:lnTo>
                  <a:close/>
                </a:path>
                <a:path w="9144000" h="641985">
                  <a:moveTo>
                    <a:pt x="3076956" y="199644"/>
                  </a:moveTo>
                  <a:lnTo>
                    <a:pt x="3074670" y="188379"/>
                  </a:lnTo>
                  <a:lnTo>
                    <a:pt x="3068472" y="179171"/>
                  </a:lnTo>
                  <a:lnTo>
                    <a:pt x="3059265" y="172974"/>
                  </a:lnTo>
                  <a:lnTo>
                    <a:pt x="3048000" y="170688"/>
                  </a:lnTo>
                  <a:lnTo>
                    <a:pt x="3036722" y="172974"/>
                  </a:lnTo>
                  <a:lnTo>
                    <a:pt x="3027515" y="179171"/>
                  </a:lnTo>
                  <a:lnTo>
                    <a:pt x="3021317" y="188379"/>
                  </a:lnTo>
                  <a:lnTo>
                    <a:pt x="3019044" y="199644"/>
                  </a:lnTo>
                  <a:lnTo>
                    <a:pt x="3021317" y="210921"/>
                  </a:lnTo>
                  <a:lnTo>
                    <a:pt x="3027515" y="220129"/>
                  </a:lnTo>
                  <a:lnTo>
                    <a:pt x="3036722" y="226326"/>
                  </a:lnTo>
                  <a:lnTo>
                    <a:pt x="3048000" y="228600"/>
                  </a:lnTo>
                  <a:lnTo>
                    <a:pt x="3059265" y="226326"/>
                  </a:lnTo>
                  <a:lnTo>
                    <a:pt x="3068472" y="220129"/>
                  </a:lnTo>
                  <a:lnTo>
                    <a:pt x="3074670" y="210921"/>
                  </a:lnTo>
                  <a:lnTo>
                    <a:pt x="3076956" y="199644"/>
                  </a:lnTo>
                  <a:close/>
                </a:path>
                <a:path w="9144000" h="641985">
                  <a:moveTo>
                    <a:pt x="3457956" y="199644"/>
                  </a:moveTo>
                  <a:lnTo>
                    <a:pt x="3455670" y="188379"/>
                  </a:lnTo>
                  <a:lnTo>
                    <a:pt x="3449472" y="179171"/>
                  </a:lnTo>
                  <a:lnTo>
                    <a:pt x="3440265" y="172974"/>
                  </a:lnTo>
                  <a:lnTo>
                    <a:pt x="3429000" y="170688"/>
                  </a:lnTo>
                  <a:lnTo>
                    <a:pt x="3417722" y="172974"/>
                  </a:lnTo>
                  <a:lnTo>
                    <a:pt x="3408515" y="179171"/>
                  </a:lnTo>
                  <a:lnTo>
                    <a:pt x="3402317" y="188379"/>
                  </a:lnTo>
                  <a:lnTo>
                    <a:pt x="3400044" y="199644"/>
                  </a:lnTo>
                  <a:lnTo>
                    <a:pt x="3402317" y="210921"/>
                  </a:lnTo>
                  <a:lnTo>
                    <a:pt x="3408515" y="220129"/>
                  </a:lnTo>
                  <a:lnTo>
                    <a:pt x="3417722" y="226326"/>
                  </a:lnTo>
                  <a:lnTo>
                    <a:pt x="3429000" y="228600"/>
                  </a:lnTo>
                  <a:lnTo>
                    <a:pt x="3440265" y="226326"/>
                  </a:lnTo>
                  <a:lnTo>
                    <a:pt x="3449472" y="220129"/>
                  </a:lnTo>
                  <a:lnTo>
                    <a:pt x="3455670" y="210921"/>
                  </a:lnTo>
                  <a:lnTo>
                    <a:pt x="3457956" y="199644"/>
                  </a:lnTo>
                  <a:close/>
                </a:path>
                <a:path w="9144000" h="641985">
                  <a:moveTo>
                    <a:pt x="3838956" y="532638"/>
                  </a:moveTo>
                  <a:lnTo>
                    <a:pt x="3836670" y="521652"/>
                  </a:lnTo>
                  <a:lnTo>
                    <a:pt x="3830472" y="512686"/>
                  </a:lnTo>
                  <a:lnTo>
                    <a:pt x="3821265" y="506653"/>
                  </a:lnTo>
                  <a:lnTo>
                    <a:pt x="3810000" y="504444"/>
                  </a:lnTo>
                  <a:lnTo>
                    <a:pt x="3798722" y="506653"/>
                  </a:lnTo>
                  <a:lnTo>
                    <a:pt x="3789515" y="512686"/>
                  </a:lnTo>
                  <a:lnTo>
                    <a:pt x="3783317" y="521652"/>
                  </a:lnTo>
                  <a:lnTo>
                    <a:pt x="3781044" y="532638"/>
                  </a:lnTo>
                  <a:lnTo>
                    <a:pt x="3783317" y="543636"/>
                  </a:lnTo>
                  <a:lnTo>
                    <a:pt x="3789515" y="552602"/>
                  </a:lnTo>
                  <a:lnTo>
                    <a:pt x="3798722" y="558634"/>
                  </a:lnTo>
                  <a:lnTo>
                    <a:pt x="3810000" y="560832"/>
                  </a:lnTo>
                  <a:lnTo>
                    <a:pt x="3821265" y="558634"/>
                  </a:lnTo>
                  <a:lnTo>
                    <a:pt x="3830472" y="552602"/>
                  </a:lnTo>
                  <a:lnTo>
                    <a:pt x="3836670" y="543636"/>
                  </a:lnTo>
                  <a:lnTo>
                    <a:pt x="3838956" y="532638"/>
                  </a:lnTo>
                  <a:close/>
                </a:path>
                <a:path w="9144000" h="641985">
                  <a:moveTo>
                    <a:pt x="4219956" y="532638"/>
                  </a:moveTo>
                  <a:lnTo>
                    <a:pt x="4217670" y="521652"/>
                  </a:lnTo>
                  <a:lnTo>
                    <a:pt x="4211472" y="512686"/>
                  </a:lnTo>
                  <a:lnTo>
                    <a:pt x="4202265" y="506653"/>
                  </a:lnTo>
                  <a:lnTo>
                    <a:pt x="4191000" y="504444"/>
                  </a:lnTo>
                  <a:lnTo>
                    <a:pt x="4179722" y="506653"/>
                  </a:lnTo>
                  <a:lnTo>
                    <a:pt x="4170515" y="512686"/>
                  </a:lnTo>
                  <a:lnTo>
                    <a:pt x="4164317" y="521652"/>
                  </a:lnTo>
                  <a:lnTo>
                    <a:pt x="4162044" y="532638"/>
                  </a:lnTo>
                  <a:lnTo>
                    <a:pt x="4164317" y="543636"/>
                  </a:lnTo>
                  <a:lnTo>
                    <a:pt x="4170515" y="552602"/>
                  </a:lnTo>
                  <a:lnTo>
                    <a:pt x="4179722" y="558634"/>
                  </a:lnTo>
                  <a:lnTo>
                    <a:pt x="4191000" y="560832"/>
                  </a:lnTo>
                  <a:lnTo>
                    <a:pt x="4202265" y="558634"/>
                  </a:lnTo>
                  <a:lnTo>
                    <a:pt x="4211472" y="552602"/>
                  </a:lnTo>
                  <a:lnTo>
                    <a:pt x="4217670" y="543636"/>
                  </a:lnTo>
                  <a:lnTo>
                    <a:pt x="4219956" y="532638"/>
                  </a:lnTo>
                  <a:close/>
                </a:path>
                <a:path w="9144000" h="641985">
                  <a:moveTo>
                    <a:pt x="4600956" y="252222"/>
                  </a:moveTo>
                  <a:lnTo>
                    <a:pt x="4598670" y="241236"/>
                  </a:lnTo>
                  <a:lnTo>
                    <a:pt x="4592472" y="232270"/>
                  </a:lnTo>
                  <a:lnTo>
                    <a:pt x="4583265" y="226237"/>
                  </a:lnTo>
                  <a:lnTo>
                    <a:pt x="4572000" y="224028"/>
                  </a:lnTo>
                  <a:lnTo>
                    <a:pt x="4560722" y="226237"/>
                  </a:lnTo>
                  <a:lnTo>
                    <a:pt x="4551515" y="232270"/>
                  </a:lnTo>
                  <a:lnTo>
                    <a:pt x="4545317" y="241236"/>
                  </a:lnTo>
                  <a:lnTo>
                    <a:pt x="4543044" y="252222"/>
                  </a:lnTo>
                  <a:lnTo>
                    <a:pt x="4545317" y="263220"/>
                  </a:lnTo>
                  <a:lnTo>
                    <a:pt x="4551515" y="272186"/>
                  </a:lnTo>
                  <a:lnTo>
                    <a:pt x="4560722" y="278218"/>
                  </a:lnTo>
                  <a:lnTo>
                    <a:pt x="4572000" y="280416"/>
                  </a:lnTo>
                  <a:lnTo>
                    <a:pt x="4583265" y="278218"/>
                  </a:lnTo>
                  <a:lnTo>
                    <a:pt x="4592472" y="272186"/>
                  </a:lnTo>
                  <a:lnTo>
                    <a:pt x="4598670" y="263220"/>
                  </a:lnTo>
                  <a:lnTo>
                    <a:pt x="4600956" y="252222"/>
                  </a:lnTo>
                  <a:close/>
                </a:path>
                <a:path w="9144000" h="641985">
                  <a:moveTo>
                    <a:pt x="4981956" y="128016"/>
                  </a:moveTo>
                  <a:lnTo>
                    <a:pt x="4979670" y="116751"/>
                  </a:lnTo>
                  <a:lnTo>
                    <a:pt x="4973472" y="107543"/>
                  </a:lnTo>
                  <a:lnTo>
                    <a:pt x="4964265" y="101346"/>
                  </a:lnTo>
                  <a:lnTo>
                    <a:pt x="4953000" y="99060"/>
                  </a:lnTo>
                  <a:lnTo>
                    <a:pt x="4941722" y="101346"/>
                  </a:lnTo>
                  <a:lnTo>
                    <a:pt x="4932515" y="107543"/>
                  </a:lnTo>
                  <a:lnTo>
                    <a:pt x="4926317" y="116751"/>
                  </a:lnTo>
                  <a:lnTo>
                    <a:pt x="4924044" y="128016"/>
                  </a:lnTo>
                  <a:lnTo>
                    <a:pt x="4926317" y="139293"/>
                  </a:lnTo>
                  <a:lnTo>
                    <a:pt x="4932515" y="148501"/>
                  </a:lnTo>
                  <a:lnTo>
                    <a:pt x="4941722" y="154698"/>
                  </a:lnTo>
                  <a:lnTo>
                    <a:pt x="4953000" y="156972"/>
                  </a:lnTo>
                  <a:lnTo>
                    <a:pt x="4964265" y="154698"/>
                  </a:lnTo>
                  <a:lnTo>
                    <a:pt x="4973472" y="148501"/>
                  </a:lnTo>
                  <a:lnTo>
                    <a:pt x="4979670" y="139293"/>
                  </a:lnTo>
                  <a:lnTo>
                    <a:pt x="4981956" y="128016"/>
                  </a:lnTo>
                  <a:close/>
                </a:path>
                <a:path w="9144000" h="641985">
                  <a:moveTo>
                    <a:pt x="5362956" y="356616"/>
                  </a:moveTo>
                  <a:lnTo>
                    <a:pt x="5360670" y="345351"/>
                  </a:lnTo>
                  <a:lnTo>
                    <a:pt x="5354472" y="336143"/>
                  </a:lnTo>
                  <a:lnTo>
                    <a:pt x="5345265" y="329946"/>
                  </a:lnTo>
                  <a:lnTo>
                    <a:pt x="5334000" y="327660"/>
                  </a:lnTo>
                  <a:lnTo>
                    <a:pt x="5322722" y="329946"/>
                  </a:lnTo>
                  <a:lnTo>
                    <a:pt x="5313515" y="336143"/>
                  </a:lnTo>
                  <a:lnTo>
                    <a:pt x="5307317" y="345351"/>
                  </a:lnTo>
                  <a:lnTo>
                    <a:pt x="5305044" y="356616"/>
                  </a:lnTo>
                  <a:lnTo>
                    <a:pt x="5307317" y="367893"/>
                  </a:lnTo>
                  <a:lnTo>
                    <a:pt x="5313515" y="377101"/>
                  </a:lnTo>
                  <a:lnTo>
                    <a:pt x="5322722" y="383298"/>
                  </a:lnTo>
                  <a:lnTo>
                    <a:pt x="5334000" y="385572"/>
                  </a:lnTo>
                  <a:lnTo>
                    <a:pt x="5345265" y="383298"/>
                  </a:lnTo>
                  <a:lnTo>
                    <a:pt x="5354472" y="377101"/>
                  </a:lnTo>
                  <a:lnTo>
                    <a:pt x="5360670" y="367893"/>
                  </a:lnTo>
                  <a:lnTo>
                    <a:pt x="5362956" y="356616"/>
                  </a:lnTo>
                  <a:close/>
                </a:path>
                <a:path w="9144000" h="641985">
                  <a:moveTo>
                    <a:pt x="5743956" y="356616"/>
                  </a:moveTo>
                  <a:lnTo>
                    <a:pt x="5741670" y="345351"/>
                  </a:lnTo>
                  <a:lnTo>
                    <a:pt x="5735472" y="336143"/>
                  </a:lnTo>
                  <a:lnTo>
                    <a:pt x="5726265" y="329946"/>
                  </a:lnTo>
                  <a:lnTo>
                    <a:pt x="5715000" y="327660"/>
                  </a:lnTo>
                  <a:lnTo>
                    <a:pt x="5703722" y="329946"/>
                  </a:lnTo>
                  <a:lnTo>
                    <a:pt x="5694515" y="336143"/>
                  </a:lnTo>
                  <a:lnTo>
                    <a:pt x="5688317" y="345351"/>
                  </a:lnTo>
                  <a:lnTo>
                    <a:pt x="5686044" y="356616"/>
                  </a:lnTo>
                  <a:lnTo>
                    <a:pt x="5688317" y="367893"/>
                  </a:lnTo>
                  <a:lnTo>
                    <a:pt x="5694515" y="377101"/>
                  </a:lnTo>
                  <a:lnTo>
                    <a:pt x="5703722" y="383298"/>
                  </a:lnTo>
                  <a:lnTo>
                    <a:pt x="5715000" y="385572"/>
                  </a:lnTo>
                  <a:lnTo>
                    <a:pt x="5726265" y="383298"/>
                  </a:lnTo>
                  <a:lnTo>
                    <a:pt x="5735472" y="377101"/>
                  </a:lnTo>
                  <a:lnTo>
                    <a:pt x="5741670" y="367893"/>
                  </a:lnTo>
                  <a:lnTo>
                    <a:pt x="5743956" y="356616"/>
                  </a:lnTo>
                  <a:close/>
                </a:path>
                <a:path w="9144000" h="641985">
                  <a:moveTo>
                    <a:pt x="6124956" y="432816"/>
                  </a:moveTo>
                  <a:lnTo>
                    <a:pt x="6122670" y="421551"/>
                  </a:lnTo>
                  <a:lnTo>
                    <a:pt x="6116472" y="412343"/>
                  </a:lnTo>
                  <a:lnTo>
                    <a:pt x="6107265" y="406146"/>
                  </a:lnTo>
                  <a:lnTo>
                    <a:pt x="6096000" y="403860"/>
                  </a:lnTo>
                  <a:lnTo>
                    <a:pt x="6084722" y="406146"/>
                  </a:lnTo>
                  <a:lnTo>
                    <a:pt x="6075515" y="412343"/>
                  </a:lnTo>
                  <a:lnTo>
                    <a:pt x="6069317" y="421551"/>
                  </a:lnTo>
                  <a:lnTo>
                    <a:pt x="6067044" y="432816"/>
                  </a:lnTo>
                  <a:lnTo>
                    <a:pt x="6069317" y="444093"/>
                  </a:lnTo>
                  <a:lnTo>
                    <a:pt x="6075515" y="453301"/>
                  </a:lnTo>
                  <a:lnTo>
                    <a:pt x="6084722" y="459498"/>
                  </a:lnTo>
                  <a:lnTo>
                    <a:pt x="6096000" y="461772"/>
                  </a:lnTo>
                  <a:lnTo>
                    <a:pt x="6107265" y="459498"/>
                  </a:lnTo>
                  <a:lnTo>
                    <a:pt x="6116472" y="453301"/>
                  </a:lnTo>
                  <a:lnTo>
                    <a:pt x="6122670" y="444093"/>
                  </a:lnTo>
                  <a:lnTo>
                    <a:pt x="6124956" y="432816"/>
                  </a:lnTo>
                  <a:close/>
                </a:path>
                <a:path w="9144000" h="641985">
                  <a:moveTo>
                    <a:pt x="6505956" y="313944"/>
                  </a:moveTo>
                  <a:lnTo>
                    <a:pt x="6503670" y="302679"/>
                  </a:lnTo>
                  <a:lnTo>
                    <a:pt x="6497472" y="293471"/>
                  </a:lnTo>
                  <a:lnTo>
                    <a:pt x="6488265" y="287274"/>
                  </a:lnTo>
                  <a:lnTo>
                    <a:pt x="6477000" y="284988"/>
                  </a:lnTo>
                  <a:lnTo>
                    <a:pt x="6465722" y="287274"/>
                  </a:lnTo>
                  <a:lnTo>
                    <a:pt x="6456515" y="293471"/>
                  </a:lnTo>
                  <a:lnTo>
                    <a:pt x="6450317" y="302679"/>
                  </a:lnTo>
                  <a:lnTo>
                    <a:pt x="6448044" y="313944"/>
                  </a:lnTo>
                  <a:lnTo>
                    <a:pt x="6450317" y="325221"/>
                  </a:lnTo>
                  <a:lnTo>
                    <a:pt x="6456515" y="334429"/>
                  </a:lnTo>
                  <a:lnTo>
                    <a:pt x="6465722" y="340626"/>
                  </a:lnTo>
                  <a:lnTo>
                    <a:pt x="6477000" y="342900"/>
                  </a:lnTo>
                  <a:lnTo>
                    <a:pt x="6488265" y="340626"/>
                  </a:lnTo>
                  <a:lnTo>
                    <a:pt x="6497472" y="334429"/>
                  </a:lnTo>
                  <a:lnTo>
                    <a:pt x="6503670" y="325221"/>
                  </a:lnTo>
                  <a:lnTo>
                    <a:pt x="6505956" y="313944"/>
                  </a:lnTo>
                  <a:close/>
                </a:path>
                <a:path w="9144000" h="641985">
                  <a:moveTo>
                    <a:pt x="6886956" y="608838"/>
                  </a:moveTo>
                  <a:lnTo>
                    <a:pt x="6884670" y="597852"/>
                  </a:lnTo>
                  <a:lnTo>
                    <a:pt x="6878472" y="588886"/>
                  </a:lnTo>
                  <a:lnTo>
                    <a:pt x="6869265" y="582853"/>
                  </a:lnTo>
                  <a:lnTo>
                    <a:pt x="6858000" y="580644"/>
                  </a:lnTo>
                  <a:lnTo>
                    <a:pt x="6846722" y="582853"/>
                  </a:lnTo>
                  <a:lnTo>
                    <a:pt x="6837515" y="588886"/>
                  </a:lnTo>
                  <a:lnTo>
                    <a:pt x="6831317" y="597852"/>
                  </a:lnTo>
                  <a:lnTo>
                    <a:pt x="6829044" y="608838"/>
                  </a:lnTo>
                  <a:lnTo>
                    <a:pt x="6831317" y="619836"/>
                  </a:lnTo>
                  <a:lnTo>
                    <a:pt x="6837515" y="628802"/>
                  </a:lnTo>
                  <a:lnTo>
                    <a:pt x="6846722" y="634834"/>
                  </a:lnTo>
                  <a:lnTo>
                    <a:pt x="6858000" y="637032"/>
                  </a:lnTo>
                  <a:lnTo>
                    <a:pt x="6869265" y="634834"/>
                  </a:lnTo>
                  <a:lnTo>
                    <a:pt x="6878472" y="628802"/>
                  </a:lnTo>
                  <a:lnTo>
                    <a:pt x="6884670" y="619836"/>
                  </a:lnTo>
                  <a:lnTo>
                    <a:pt x="6886956" y="608838"/>
                  </a:lnTo>
                  <a:close/>
                </a:path>
                <a:path w="9144000" h="641985">
                  <a:moveTo>
                    <a:pt x="7267956" y="608838"/>
                  </a:moveTo>
                  <a:lnTo>
                    <a:pt x="7265670" y="597852"/>
                  </a:lnTo>
                  <a:lnTo>
                    <a:pt x="7259472" y="588886"/>
                  </a:lnTo>
                  <a:lnTo>
                    <a:pt x="7250265" y="582853"/>
                  </a:lnTo>
                  <a:lnTo>
                    <a:pt x="7239000" y="580644"/>
                  </a:lnTo>
                  <a:lnTo>
                    <a:pt x="7227722" y="582853"/>
                  </a:lnTo>
                  <a:lnTo>
                    <a:pt x="7218515" y="588886"/>
                  </a:lnTo>
                  <a:lnTo>
                    <a:pt x="7212317" y="597852"/>
                  </a:lnTo>
                  <a:lnTo>
                    <a:pt x="7210044" y="608838"/>
                  </a:lnTo>
                  <a:lnTo>
                    <a:pt x="7212317" y="619836"/>
                  </a:lnTo>
                  <a:lnTo>
                    <a:pt x="7218515" y="628802"/>
                  </a:lnTo>
                  <a:lnTo>
                    <a:pt x="7227722" y="634834"/>
                  </a:lnTo>
                  <a:lnTo>
                    <a:pt x="7239000" y="637032"/>
                  </a:lnTo>
                  <a:lnTo>
                    <a:pt x="7250265" y="634834"/>
                  </a:lnTo>
                  <a:lnTo>
                    <a:pt x="7259472" y="628802"/>
                  </a:lnTo>
                  <a:lnTo>
                    <a:pt x="7265670" y="619836"/>
                  </a:lnTo>
                  <a:lnTo>
                    <a:pt x="7267956" y="608838"/>
                  </a:lnTo>
                  <a:close/>
                </a:path>
                <a:path w="9144000" h="641985">
                  <a:moveTo>
                    <a:pt x="7648956" y="28194"/>
                  </a:moveTo>
                  <a:lnTo>
                    <a:pt x="7646670" y="17208"/>
                  </a:lnTo>
                  <a:lnTo>
                    <a:pt x="7640472" y="8242"/>
                  </a:lnTo>
                  <a:lnTo>
                    <a:pt x="7631265" y="2209"/>
                  </a:lnTo>
                  <a:lnTo>
                    <a:pt x="7620000" y="0"/>
                  </a:lnTo>
                  <a:lnTo>
                    <a:pt x="7608722" y="2209"/>
                  </a:lnTo>
                  <a:lnTo>
                    <a:pt x="7599515" y="8242"/>
                  </a:lnTo>
                  <a:lnTo>
                    <a:pt x="7593317" y="17208"/>
                  </a:lnTo>
                  <a:lnTo>
                    <a:pt x="7591044" y="28194"/>
                  </a:lnTo>
                  <a:lnTo>
                    <a:pt x="7593317" y="39192"/>
                  </a:lnTo>
                  <a:lnTo>
                    <a:pt x="7599515" y="48158"/>
                  </a:lnTo>
                  <a:lnTo>
                    <a:pt x="7608722" y="54190"/>
                  </a:lnTo>
                  <a:lnTo>
                    <a:pt x="7620000" y="56388"/>
                  </a:lnTo>
                  <a:lnTo>
                    <a:pt x="7631265" y="54190"/>
                  </a:lnTo>
                  <a:lnTo>
                    <a:pt x="7640472" y="48158"/>
                  </a:lnTo>
                  <a:lnTo>
                    <a:pt x="7646670" y="39192"/>
                  </a:lnTo>
                  <a:lnTo>
                    <a:pt x="7648956" y="28194"/>
                  </a:lnTo>
                  <a:close/>
                </a:path>
                <a:path w="9144000" h="641985">
                  <a:moveTo>
                    <a:pt x="8029956" y="142494"/>
                  </a:moveTo>
                  <a:lnTo>
                    <a:pt x="8027670" y="131508"/>
                  </a:lnTo>
                  <a:lnTo>
                    <a:pt x="8021472" y="122542"/>
                  </a:lnTo>
                  <a:lnTo>
                    <a:pt x="8012265" y="116509"/>
                  </a:lnTo>
                  <a:lnTo>
                    <a:pt x="8001000" y="114300"/>
                  </a:lnTo>
                  <a:lnTo>
                    <a:pt x="7989722" y="116509"/>
                  </a:lnTo>
                  <a:lnTo>
                    <a:pt x="7980515" y="122542"/>
                  </a:lnTo>
                  <a:lnTo>
                    <a:pt x="7974317" y="131508"/>
                  </a:lnTo>
                  <a:lnTo>
                    <a:pt x="7972044" y="142494"/>
                  </a:lnTo>
                  <a:lnTo>
                    <a:pt x="7974317" y="153492"/>
                  </a:lnTo>
                  <a:lnTo>
                    <a:pt x="7980515" y="162458"/>
                  </a:lnTo>
                  <a:lnTo>
                    <a:pt x="7989722" y="168490"/>
                  </a:lnTo>
                  <a:lnTo>
                    <a:pt x="8001000" y="170688"/>
                  </a:lnTo>
                  <a:lnTo>
                    <a:pt x="8012265" y="168490"/>
                  </a:lnTo>
                  <a:lnTo>
                    <a:pt x="8021472" y="162458"/>
                  </a:lnTo>
                  <a:lnTo>
                    <a:pt x="8027670" y="153492"/>
                  </a:lnTo>
                  <a:lnTo>
                    <a:pt x="8029956" y="142494"/>
                  </a:lnTo>
                  <a:close/>
                </a:path>
                <a:path w="9144000" h="641985">
                  <a:moveTo>
                    <a:pt x="8410956" y="142494"/>
                  </a:moveTo>
                  <a:lnTo>
                    <a:pt x="8408670" y="131508"/>
                  </a:lnTo>
                  <a:lnTo>
                    <a:pt x="8402472" y="122542"/>
                  </a:lnTo>
                  <a:lnTo>
                    <a:pt x="8393265" y="116509"/>
                  </a:lnTo>
                  <a:lnTo>
                    <a:pt x="8382000" y="114300"/>
                  </a:lnTo>
                  <a:lnTo>
                    <a:pt x="8370722" y="116509"/>
                  </a:lnTo>
                  <a:lnTo>
                    <a:pt x="8361515" y="122542"/>
                  </a:lnTo>
                  <a:lnTo>
                    <a:pt x="8355317" y="131508"/>
                  </a:lnTo>
                  <a:lnTo>
                    <a:pt x="8353044" y="142494"/>
                  </a:lnTo>
                  <a:lnTo>
                    <a:pt x="8355317" y="153492"/>
                  </a:lnTo>
                  <a:lnTo>
                    <a:pt x="8361515" y="162458"/>
                  </a:lnTo>
                  <a:lnTo>
                    <a:pt x="8370722" y="168490"/>
                  </a:lnTo>
                  <a:lnTo>
                    <a:pt x="8382000" y="170688"/>
                  </a:lnTo>
                  <a:lnTo>
                    <a:pt x="8393265" y="168490"/>
                  </a:lnTo>
                  <a:lnTo>
                    <a:pt x="8402472" y="162458"/>
                  </a:lnTo>
                  <a:lnTo>
                    <a:pt x="8408670" y="153492"/>
                  </a:lnTo>
                  <a:lnTo>
                    <a:pt x="8410956" y="142494"/>
                  </a:lnTo>
                  <a:close/>
                </a:path>
                <a:path w="9144000" h="641985">
                  <a:moveTo>
                    <a:pt x="8791956" y="142494"/>
                  </a:moveTo>
                  <a:lnTo>
                    <a:pt x="8789670" y="131508"/>
                  </a:lnTo>
                  <a:lnTo>
                    <a:pt x="8783472" y="122542"/>
                  </a:lnTo>
                  <a:lnTo>
                    <a:pt x="8774265" y="116509"/>
                  </a:lnTo>
                  <a:lnTo>
                    <a:pt x="8763000" y="114300"/>
                  </a:lnTo>
                  <a:lnTo>
                    <a:pt x="8751722" y="116509"/>
                  </a:lnTo>
                  <a:lnTo>
                    <a:pt x="8742515" y="122542"/>
                  </a:lnTo>
                  <a:lnTo>
                    <a:pt x="8736317" y="131508"/>
                  </a:lnTo>
                  <a:lnTo>
                    <a:pt x="8734044" y="142494"/>
                  </a:lnTo>
                  <a:lnTo>
                    <a:pt x="8736317" y="153492"/>
                  </a:lnTo>
                  <a:lnTo>
                    <a:pt x="8742515" y="162458"/>
                  </a:lnTo>
                  <a:lnTo>
                    <a:pt x="8751722" y="168490"/>
                  </a:lnTo>
                  <a:lnTo>
                    <a:pt x="8763000" y="170688"/>
                  </a:lnTo>
                  <a:lnTo>
                    <a:pt x="8774265" y="168490"/>
                  </a:lnTo>
                  <a:lnTo>
                    <a:pt x="8783472" y="162458"/>
                  </a:lnTo>
                  <a:lnTo>
                    <a:pt x="8789670" y="153492"/>
                  </a:lnTo>
                  <a:lnTo>
                    <a:pt x="8791956" y="142494"/>
                  </a:lnTo>
                  <a:close/>
                </a:path>
                <a:path w="9144000" h="641985">
                  <a:moveTo>
                    <a:pt x="9144000" y="428231"/>
                  </a:moveTo>
                  <a:lnTo>
                    <a:pt x="9138514" y="431914"/>
                  </a:lnTo>
                  <a:lnTo>
                    <a:pt x="9132481" y="440880"/>
                  </a:lnTo>
                  <a:lnTo>
                    <a:pt x="9130284" y="451866"/>
                  </a:lnTo>
                  <a:lnTo>
                    <a:pt x="9132481" y="462864"/>
                  </a:lnTo>
                  <a:lnTo>
                    <a:pt x="9138514" y="471830"/>
                  </a:lnTo>
                  <a:lnTo>
                    <a:pt x="9144000" y="475513"/>
                  </a:lnTo>
                  <a:lnTo>
                    <a:pt x="9144000" y="428231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CE7368B3-F715-4F4A-8119-DFFBCBEC95E1}"/>
                </a:ext>
              </a:extLst>
            </p:cNvPr>
            <p:cNvSpPr/>
            <p:nvPr/>
          </p:nvSpPr>
          <p:spPr>
            <a:xfrm>
              <a:off x="1085088" y="2077211"/>
              <a:ext cx="3926204" cy="471170"/>
            </a:xfrm>
            <a:custGeom>
              <a:avLst/>
              <a:gdLst/>
              <a:ahLst/>
              <a:cxnLst/>
              <a:rect l="l" t="t" r="r" b="b"/>
              <a:pathLst>
                <a:path w="3926204" h="471169">
                  <a:moveTo>
                    <a:pt x="1905000" y="128015"/>
                  </a:moveTo>
                  <a:lnTo>
                    <a:pt x="1909548" y="105465"/>
                  </a:lnTo>
                  <a:lnTo>
                    <a:pt x="1921954" y="87058"/>
                  </a:lnTo>
                  <a:lnTo>
                    <a:pt x="1940361" y="74652"/>
                  </a:lnTo>
                  <a:lnTo>
                    <a:pt x="1962912" y="70104"/>
                  </a:lnTo>
                  <a:lnTo>
                    <a:pt x="1985462" y="74652"/>
                  </a:lnTo>
                  <a:lnTo>
                    <a:pt x="2003869" y="87058"/>
                  </a:lnTo>
                  <a:lnTo>
                    <a:pt x="2016275" y="105465"/>
                  </a:lnTo>
                  <a:lnTo>
                    <a:pt x="2020824" y="128015"/>
                  </a:lnTo>
                  <a:lnTo>
                    <a:pt x="2016275" y="150566"/>
                  </a:lnTo>
                  <a:lnTo>
                    <a:pt x="2003869" y="168973"/>
                  </a:lnTo>
                  <a:lnTo>
                    <a:pt x="1985462" y="181379"/>
                  </a:lnTo>
                  <a:lnTo>
                    <a:pt x="1962912" y="185927"/>
                  </a:lnTo>
                  <a:lnTo>
                    <a:pt x="1940361" y="181379"/>
                  </a:lnTo>
                  <a:lnTo>
                    <a:pt x="1921954" y="168973"/>
                  </a:lnTo>
                  <a:lnTo>
                    <a:pt x="1909548" y="150566"/>
                  </a:lnTo>
                  <a:lnTo>
                    <a:pt x="1905000" y="128015"/>
                  </a:lnTo>
                  <a:close/>
                </a:path>
                <a:path w="3926204" h="471169">
                  <a:moveTo>
                    <a:pt x="0" y="413765"/>
                  </a:moveTo>
                  <a:lnTo>
                    <a:pt x="4551" y="391495"/>
                  </a:lnTo>
                  <a:lnTo>
                    <a:pt x="16964" y="373332"/>
                  </a:lnTo>
                  <a:lnTo>
                    <a:pt x="35372" y="361098"/>
                  </a:lnTo>
                  <a:lnTo>
                    <a:pt x="57912" y="356615"/>
                  </a:lnTo>
                  <a:lnTo>
                    <a:pt x="80451" y="361098"/>
                  </a:lnTo>
                  <a:lnTo>
                    <a:pt x="98859" y="373332"/>
                  </a:lnTo>
                  <a:lnTo>
                    <a:pt x="111272" y="391495"/>
                  </a:lnTo>
                  <a:lnTo>
                    <a:pt x="115824" y="413765"/>
                  </a:lnTo>
                  <a:lnTo>
                    <a:pt x="111272" y="436036"/>
                  </a:lnTo>
                  <a:lnTo>
                    <a:pt x="98859" y="454199"/>
                  </a:lnTo>
                  <a:lnTo>
                    <a:pt x="80451" y="466433"/>
                  </a:lnTo>
                  <a:lnTo>
                    <a:pt x="57912" y="470915"/>
                  </a:lnTo>
                  <a:lnTo>
                    <a:pt x="35372" y="466433"/>
                  </a:lnTo>
                  <a:lnTo>
                    <a:pt x="16964" y="454199"/>
                  </a:lnTo>
                  <a:lnTo>
                    <a:pt x="4551" y="436036"/>
                  </a:lnTo>
                  <a:lnTo>
                    <a:pt x="0" y="413765"/>
                  </a:lnTo>
                  <a:close/>
                </a:path>
                <a:path w="3926204" h="471169">
                  <a:moveTo>
                    <a:pt x="3810000" y="57150"/>
                  </a:moveTo>
                  <a:lnTo>
                    <a:pt x="3814548" y="34879"/>
                  </a:lnTo>
                  <a:lnTo>
                    <a:pt x="3826954" y="16716"/>
                  </a:lnTo>
                  <a:lnTo>
                    <a:pt x="3845361" y="4482"/>
                  </a:lnTo>
                  <a:lnTo>
                    <a:pt x="3867912" y="0"/>
                  </a:lnTo>
                  <a:lnTo>
                    <a:pt x="3890462" y="4482"/>
                  </a:lnTo>
                  <a:lnTo>
                    <a:pt x="3908869" y="16716"/>
                  </a:lnTo>
                  <a:lnTo>
                    <a:pt x="3921275" y="34879"/>
                  </a:lnTo>
                  <a:lnTo>
                    <a:pt x="3925824" y="57150"/>
                  </a:lnTo>
                  <a:lnTo>
                    <a:pt x="3921275" y="79420"/>
                  </a:lnTo>
                  <a:lnTo>
                    <a:pt x="3908869" y="97583"/>
                  </a:lnTo>
                  <a:lnTo>
                    <a:pt x="3890462" y="109817"/>
                  </a:lnTo>
                  <a:lnTo>
                    <a:pt x="3867912" y="114300"/>
                  </a:lnTo>
                  <a:lnTo>
                    <a:pt x="3845361" y="109817"/>
                  </a:lnTo>
                  <a:lnTo>
                    <a:pt x="3826954" y="97583"/>
                  </a:lnTo>
                  <a:lnTo>
                    <a:pt x="3814548" y="79420"/>
                  </a:lnTo>
                  <a:lnTo>
                    <a:pt x="3810000" y="5715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C903988A-C305-477A-95AB-F1BC72CEAC73}"/>
                </a:ext>
              </a:extLst>
            </p:cNvPr>
            <p:cNvSpPr/>
            <p:nvPr/>
          </p:nvSpPr>
          <p:spPr>
            <a:xfrm>
              <a:off x="8685625" y="1876488"/>
              <a:ext cx="151225" cy="176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DEF1F6-6EBC-4F74-8455-FDF9B1A872E1}"/>
              </a:ext>
            </a:extLst>
          </p:cNvPr>
          <p:cNvSpPr txBox="1"/>
          <p:nvPr/>
        </p:nvSpPr>
        <p:spPr>
          <a:xfrm>
            <a:off x="5264521" y="4915194"/>
            <a:ext cx="585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</a:rPr>
              <a:t>Introduction to Tableau</a:t>
            </a:r>
            <a:endParaRPr lang="en-IN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A2A5C5B9-CCCE-4076-894E-CC4F05C944FD}"/>
              </a:ext>
            </a:extLst>
          </p:cNvPr>
          <p:cNvSpPr txBox="1"/>
          <p:nvPr/>
        </p:nvSpPr>
        <p:spPr>
          <a:xfrm>
            <a:off x="11117673" y="4273030"/>
            <a:ext cx="91440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0" b="1" spc="-2715" dirty="0">
                <a:solidFill>
                  <a:srgbClr val="3B78D7"/>
                </a:solidFill>
                <a:latin typeface="Arial"/>
                <a:cs typeface="Arial"/>
              </a:rPr>
              <a:t>1</a:t>
            </a:r>
            <a:endParaRPr sz="1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26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2">
            <a:extLst>
              <a:ext uri="{FF2B5EF4-FFF2-40B4-BE49-F238E27FC236}">
                <a16:creationId xmlns:a16="http://schemas.microsoft.com/office/drawing/2014/main" id="{F18472B7-5E49-4532-8F33-09C1D2EAF96B}"/>
              </a:ext>
            </a:extLst>
          </p:cNvPr>
          <p:cNvGrpSpPr/>
          <p:nvPr/>
        </p:nvGrpSpPr>
        <p:grpSpPr>
          <a:xfrm>
            <a:off x="0" y="1173219"/>
            <a:ext cx="12192000" cy="5235443"/>
            <a:chOff x="-4572" y="0"/>
            <a:chExt cx="9153525" cy="514350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F54CDCB3-9509-4105-B66A-2789FA6FB368}"/>
                </a:ext>
              </a:extLst>
            </p:cNvPr>
            <p:cNvSpPr/>
            <p:nvPr/>
          </p:nvSpPr>
          <p:spPr>
            <a:xfrm>
              <a:off x="0" y="2008632"/>
              <a:ext cx="9144000" cy="3134995"/>
            </a:xfrm>
            <a:custGeom>
              <a:avLst/>
              <a:gdLst/>
              <a:ahLst/>
              <a:cxnLst/>
              <a:rect l="l" t="t" r="r" b="b"/>
              <a:pathLst>
                <a:path w="9144000" h="3134995">
                  <a:moveTo>
                    <a:pt x="0" y="20024"/>
                  </a:moveTo>
                  <a:lnTo>
                    <a:pt x="0" y="3134866"/>
                  </a:lnTo>
                  <a:lnTo>
                    <a:pt x="9143999" y="3134866"/>
                  </a:lnTo>
                  <a:lnTo>
                    <a:pt x="9143999" y="627253"/>
                  </a:lnTo>
                  <a:lnTo>
                    <a:pt x="5338318" y="627253"/>
                  </a:lnTo>
                  <a:lnTo>
                    <a:pt x="5192287" y="532003"/>
                  </a:lnTo>
                  <a:lnTo>
                    <a:pt x="2671191" y="532003"/>
                  </a:lnTo>
                  <a:lnTo>
                    <a:pt x="2295017" y="338200"/>
                  </a:lnTo>
                  <a:lnTo>
                    <a:pt x="2232065" y="282320"/>
                  </a:lnTo>
                  <a:lnTo>
                    <a:pt x="385140" y="282320"/>
                  </a:lnTo>
                  <a:lnTo>
                    <a:pt x="0" y="20024"/>
                  </a:lnTo>
                  <a:close/>
                </a:path>
                <a:path w="9144000" h="3134995">
                  <a:moveTo>
                    <a:pt x="6857619" y="285623"/>
                  </a:moveTo>
                  <a:lnTo>
                    <a:pt x="6500495" y="502412"/>
                  </a:lnTo>
                  <a:lnTo>
                    <a:pt x="6124194" y="502412"/>
                  </a:lnTo>
                  <a:lnTo>
                    <a:pt x="5724144" y="627253"/>
                  </a:lnTo>
                  <a:lnTo>
                    <a:pt x="9143999" y="627253"/>
                  </a:lnTo>
                  <a:lnTo>
                    <a:pt x="9143999" y="420243"/>
                  </a:lnTo>
                  <a:lnTo>
                    <a:pt x="7262495" y="420243"/>
                  </a:lnTo>
                  <a:lnTo>
                    <a:pt x="6857619" y="285623"/>
                  </a:lnTo>
                  <a:close/>
                </a:path>
                <a:path w="9144000" h="3134995">
                  <a:moveTo>
                    <a:pt x="4190491" y="58674"/>
                  </a:moveTo>
                  <a:lnTo>
                    <a:pt x="3823842" y="196976"/>
                  </a:lnTo>
                  <a:lnTo>
                    <a:pt x="3447541" y="259461"/>
                  </a:lnTo>
                  <a:lnTo>
                    <a:pt x="3047492" y="528701"/>
                  </a:lnTo>
                  <a:lnTo>
                    <a:pt x="2671191" y="532003"/>
                  </a:lnTo>
                  <a:lnTo>
                    <a:pt x="5192287" y="532003"/>
                  </a:lnTo>
                  <a:lnTo>
                    <a:pt x="4962144" y="381888"/>
                  </a:lnTo>
                  <a:lnTo>
                    <a:pt x="4581017" y="371094"/>
                  </a:lnTo>
                  <a:lnTo>
                    <a:pt x="4190491" y="58674"/>
                  </a:lnTo>
                  <a:close/>
                </a:path>
                <a:path w="9144000" h="3134995">
                  <a:moveTo>
                    <a:pt x="8391271" y="200279"/>
                  </a:moveTo>
                  <a:lnTo>
                    <a:pt x="7619619" y="203581"/>
                  </a:lnTo>
                  <a:lnTo>
                    <a:pt x="7262495" y="420243"/>
                  </a:lnTo>
                  <a:lnTo>
                    <a:pt x="9143999" y="420243"/>
                  </a:lnTo>
                  <a:lnTo>
                    <a:pt x="9143999" y="282320"/>
                  </a:lnTo>
                  <a:lnTo>
                    <a:pt x="8767445" y="282320"/>
                  </a:lnTo>
                  <a:lnTo>
                    <a:pt x="8391271" y="200279"/>
                  </a:lnTo>
                  <a:close/>
                </a:path>
                <a:path w="9144000" h="3134995">
                  <a:moveTo>
                    <a:pt x="1914017" y="0"/>
                  </a:moveTo>
                  <a:lnTo>
                    <a:pt x="1532890" y="124841"/>
                  </a:lnTo>
                  <a:lnTo>
                    <a:pt x="761377" y="128016"/>
                  </a:lnTo>
                  <a:lnTo>
                    <a:pt x="385140" y="282320"/>
                  </a:lnTo>
                  <a:lnTo>
                    <a:pt x="2232065" y="282320"/>
                  </a:lnTo>
                  <a:lnTo>
                    <a:pt x="1914017" y="0"/>
                  </a:lnTo>
                  <a:close/>
                </a:path>
                <a:path w="9144000" h="3134995">
                  <a:moveTo>
                    <a:pt x="9143999" y="79104"/>
                  </a:moveTo>
                  <a:lnTo>
                    <a:pt x="8767445" y="282320"/>
                  </a:lnTo>
                  <a:lnTo>
                    <a:pt x="9143999" y="282320"/>
                  </a:lnTo>
                  <a:lnTo>
                    <a:pt x="9143999" y="79104"/>
                  </a:lnTo>
                  <a:close/>
                </a:path>
              </a:pathLst>
            </a:custGeom>
            <a:solidFill>
              <a:srgbClr val="AEEF00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D0603BEA-561B-4980-8DD1-437E1E7DD038}"/>
                </a:ext>
              </a:extLst>
            </p:cNvPr>
            <p:cNvSpPr/>
            <p:nvPr/>
          </p:nvSpPr>
          <p:spPr>
            <a:xfrm>
              <a:off x="0" y="2154307"/>
              <a:ext cx="9144000" cy="2989580"/>
            </a:xfrm>
            <a:custGeom>
              <a:avLst/>
              <a:gdLst/>
              <a:ahLst/>
              <a:cxnLst/>
              <a:rect l="l" t="t" r="r" b="b"/>
              <a:pathLst>
                <a:path w="9144000" h="2989579">
                  <a:moveTo>
                    <a:pt x="0" y="130166"/>
                  </a:moveTo>
                  <a:lnTo>
                    <a:pt x="0" y="2989191"/>
                  </a:lnTo>
                  <a:lnTo>
                    <a:pt x="9143999" y="2989191"/>
                  </a:lnTo>
                  <a:lnTo>
                    <a:pt x="9143999" y="498722"/>
                  </a:lnTo>
                  <a:lnTo>
                    <a:pt x="4962144" y="498722"/>
                  </a:lnTo>
                  <a:lnTo>
                    <a:pt x="4743022" y="389375"/>
                  </a:lnTo>
                  <a:lnTo>
                    <a:pt x="1914017" y="389375"/>
                  </a:lnTo>
                  <a:lnTo>
                    <a:pt x="1711816" y="265804"/>
                  </a:lnTo>
                  <a:lnTo>
                    <a:pt x="389890" y="265804"/>
                  </a:lnTo>
                  <a:lnTo>
                    <a:pt x="0" y="130166"/>
                  </a:lnTo>
                  <a:close/>
                </a:path>
                <a:path w="9144000" h="2989579">
                  <a:moveTo>
                    <a:pt x="6105144" y="132708"/>
                  </a:moveTo>
                  <a:lnTo>
                    <a:pt x="5714619" y="365626"/>
                  </a:lnTo>
                  <a:lnTo>
                    <a:pt x="5324094" y="365626"/>
                  </a:lnTo>
                  <a:lnTo>
                    <a:pt x="4962144" y="498722"/>
                  </a:lnTo>
                  <a:lnTo>
                    <a:pt x="9143999" y="498722"/>
                  </a:lnTo>
                  <a:lnTo>
                    <a:pt x="9143999" y="384676"/>
                  </a:lnTo>
                  <a:lnTo>
                    <a:pt x="8391271" y="384676"/>
                  </a:lnTo>
                  <a:lnTo>
                    <a:pt x="8192820" y="265804"/>
                  </a:lnTo>
                  <a:lnTo>
                    <a:pt x="6486144" y="265804"/>
                  </a:lnTo>
                  <a:lnTo>
                    <a:pt x="6105144" y="132708"/>
                  </a:lnTo>
                  <a:close/>
                </a:path>
                <a:path w="9144000" h="2989579">
                  <a:moveTo>
                    <a:pt x="3438016" y="189731"/>
                  </a:moveTo>
                  <a:lnTo>
                    <a:pt x="3037967" y="189731"/>
                  </a:lnTo>
                  <a:lnTo>
                    <a:pt x="2656967" y="265804"/>
                  </a:lnTo>
                  <a:lnTo>
                    <a:pt x="2295017" y="389375"/>
                  </a:lnTo>
                  <a:lnTo>
                    <a:pt x="4743022" y="389375"/>
                  </a:lnTo>
                  <a:lnTo>
                    <a:pt x="4571492" y="303777"/>
                  </a:lnTo>
                  <a:lnTo>
                    <a:pt x="4430408" y="256279"/>
                  </a:lnTo>
                  <a:lnTo>
                    <a:pt x="3819016" y="256279"/>
                  </a:lnTo>
                  <a:lnTo>
                    <a:pt x="3438016" y="189731"/>
                  </a:lnTo>
                  <a:close/>
                </a:path>
                <a:path w="9144000" h="2989579">
                  <a:moveTo>
                    <a:pt x="9143999" y="0"/>
                  </a:moveTo>
                  <a:lnTo>
                    <a:pt x="8753221" y="303777"/>
                  </a:lnTo>
                  <a:lnTo>
                    <a:pt x="8391271" y="384676"/>
                  </a:lnTo>
                  <a:lnTo>
                    <a:pt x="9143999" y="384676"/>
                  </a:lnTo>
                  <a:lnTo>
                    <a:pt x="9143999" y="0"/>
                  </a:lnTo>
                  <a:close/>
                </a:path>
                <a:path w="9144000" h="2989579">
                  <a:moveTo>
                    <a:pt x="1532890" y="156457"/>
                  </a:moveTo>
                  <a:lnTo>
                    <a:pt x="1151915" y="265804"/>
                  </a:lnTo>
                  <a:lnTo>
                    <a:pt x="1711816" y="265804"/>
                  </a:lnTo>
                  <a:lnTo>
                    <a:pt x="1532890" y="156457"/>
                  </a:lnTo>
                  <a:close/>
                </a:path>
                <a:path w="9144000" h="2989579">
                  <a:moveTo>
                    <a:pt x="8010271" y="156457"/>
                  </a:moveTo>
                  <a:lnTo>
                    <a:pt x="7248144" y="156457"/>
                  </a:lnTo>
                  <a:lnTo>
                    <a:pt x="6867144" y="265804"/>
                  </a:lnTo>
                  <a:lnTo>
                    <a:pt x="8192820" y="265804"/>
                  </a:lnTo>
                  <a:lnTo>
                    <a:pt x="8010271" y="156457"/>
                  </a:lnTo>
                  <a:close/>
                </a:path>
                <a:path w="9144000" h="2989579">
                  <a:moveTo>
                    <a:pt x="4190491" y="175507"/>
                  </a:moveTo>
                  <a:lnTo>
                    <a:pt x="3819016" y="256279"/>
                  </a:lnTo>
                  <a:lnTo>
                    <a:pt x="4430408" y="256279"/>
                  </a:lnTo>
                  <a:lnTo>
                    <a:pt x="4190491" y="175507"/>
                  </a:lnTo>
                  <a:close/>
                </a:path>
              </a:pathLst>
            </a:custGeom>
            <a:solidFill>
              <a:srgbClr val="00CEF6">
                <a:alpha val="7333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13DDC665-74B8-4E56-96DB-EA8C5D34F3F1}"/>
                </a:ext>
              </a:extLst>
            </p:cNvPr>
            <p:cNvSpPr/>
            <p:nvPr/>
          </p:nvSpPr>
          <p:spPr>
            <a:xfrm>
              <a:off x="1847976" y="1814576"/>
              <a:ext cx="122650" cy="1479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804E172E-1A7B-4837-9A08-8F114A6C6212}"/>
                </a:ext>
              </a:extLst>
            </p:cNvPr>
            <p:cNvSpPr/>
            <p:nvPr/>
          </p:nvSpPr>
          <p:spPr>
            <a:xfrm>
              <a:off x="6024689" y="2084133"/>
              <a:ext cx="151225" cy="1765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67810EB6-E7D1-43EC-B436-FDB9AB7FC72E}"/>
                </a:ext>
              </a:extLst>
            </p:cNvPr>
            <p:cNvSpPr/>
            <p:nvPr/>
          </p:nvSpPr>
          <p:spPr>
            <a:xfrm>
              <a:off x="7181976" y="2131726"/>
              <a:ext cx="122650" cy="14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DBF3D2BE-DE4F-4F83-87F4-2D475DD023A3}"/>
                </a:ext>
              </a:extLst>
            </p:cNvPr>
            <p:cNvSpPr/>
            <p:nvPr/>
          </p:nvSpPr>
          <p:spPr>
            <a:xfrm>
              <a:off x="0" y="2142744"/>
              <a:ext cx="4196080" cy="477520"/>
            </a:xfrm>
            <a:custGeom>
              <a:avLst/>
              <a:gdLst/>
              <a:ahLst/>
              <a:cxnLst/>
              <a:rect l="l" t="t" r="r" b="b"/>
              <a:pathLst>
                <a:path w="4196080" h="477519">
                  <a:moveTo>
                    <a:pt x="0" y="51534"/>
                  </a:moveTo>
                  <a:lnTo>
                    <a:pt x="386105" y="415036"/>
                  </a:lnTo>
                  <a:lnTo>
                    <a:pt x="767041" y="415036"/>
                  </a:lnTo>
                  <a:lnTo>
                    <a:pt x="1147991" y="352932"/>
                  </a:lnTo>
                  <a:lnTo>
                    <a:pt x="1528953" y="477012"/>
                  </a:lnTo>
                  <a:lnTo>
                    <a:pt x="1905127" y="281431"/>
                  </a:lnTo>
                  <a:lnTo>
                    <a:pt x="2290826" y="281431"/>
                  </a:lnTo>
                  <a:lnTo>
                    <a:pt x="2662301" y="0"/>
                  </a:lnTo>
                  <a:lnTo>
                    <a:pt x="3043174" y="66801"/>
                  </a:lnTo>
                  <a:lnTo>
                    <a:pt x="3428873" y="66801"/>
                  </a:lnTo>
                  <a:lnTo>
                    <a:pt x="3814572" y="400685"/>
                  </a:lnTo>
                  <a:lnTo>
                    <a:pt x="4195572" y="400685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390A2B40-7D0A-4288-B44C-9B9956F910F4}"/>
                </a:ext>
              </a:extLst>
            </p:cNvPr>
            <p:cNvSpPr/>
            <p:nvPr/>
          </p:nvSpPr>
          <p:spPr>
            <a:xfrm>
              <a:off x="4195572" y="2023872"/>
              <a:ext cx="3424554" cy="591820"/>
            </a:xfrm>
            <a:custGeom>
              <a:avLst/>
              <a:gdLst/>
              <a:ahLst/>
              <a:cxnLst/>
              <a:rect l="l" t="t" r="r" b="b"/>
              <a:pathLst>
                <a:path w="3424554" h="591819">
                  <a:moveTo>
                    <a:pt x="0" y="524509"/>
                  </a:moveTo>
                  <a:lnTo>
                    <a:pt x="376300" y="228853"/>
                  </a:lnTo>
                  <a:lnTo>
                    <a:pt x="762000" y="109727"/>
                  </a:lnTo>
                  <a:lnTo>
                    <a:pt x="1143127" y="343280"/>
                  </a:lnTo>
                  <a:lnTo>
                    <a:pt x="1519301" y="343280"/>
                  </a:lnTo>
                  <a:lnTo>
                    <a:pt x="1900301" y="414908"/>
                  </a:lnTo>
                  <a:lnTo>
                    <a:pt x="2281301" y="295655"/>
                  </a:lnTo>
                  <a:lnTo>
                    <a:pt x="2667127" y="591311"/>
                  </a:lnTo>
                  <a:lnTo>
                    <a:pt x="3052953" y="591311"/>
                  </a:lnTo>
                  <a:lnTo>
                    <a:pt x="3424428" y="0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7AD2ADF5-D0DC-4B4D-8BDC-919ED7180F78}"/>
                </a:ext>
              </a:extLst>
            </p:cNvPr>
            <p:cNvSpPr/>
            <p:nvPr/>
          </p:nvSpPr>
          <p:spPr>
            <a:xfrm>
              <a:off x="7624571" y="2033016"/>
              <a:ext cx="1519555" cy="404495"/>
            </a:xfrm>
            <a:custGeom>
              <a:avLst/>
              <a:gdLst/>
              <a:ahLst/>
              <a:cxnLst/>
              <a:rect l="l" t="t" r="r" b="b"/>
              <a:pathLst>
                <a:path w="1519554" h="404494">
                  <a:moveTo>
                    <a:pt x="0" y="0"/>
                  </a:moveTo>
                  <a:lnTo>
                    <a:pt x="376174" y="119125"/>
                  </a:lnTo>
                  <a:lnTo>
                    <a:pt x="766572" y="119125"/>
                  </a:lnTo>
                  <a:lnTo>
                    <a:pt x="1147445" y="119125"/>
                  </a:lnTo>
                  <a:lnTo>
                    <a:pt x="1519427" y="404023"/>
                  </a:lnTo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13F5F7AF-65A8-48C1-BC5C-645DC9B6A68D}"/>
                </a:ext>
              </a:extLst>
            </p:cNvPr>
            <p:cNvSpPr/>
            <p:nvPr/>
          </p:nvSpPr>
          <p:spPr>
            <a:xfrm>
              <a:off x="0" y="2005583"/>
              <a:ext cx="9144000" cy="641985"/>
            </a:xfrm>
            <a:custGeom>
              <a:avLst/>
              <a:gdLst/>
              <a:ahLst/>
              <a:cxnLst/>
              <a:rect l="l" t="t" r="r" b="b"/>
              <a:pathLst>
                <a:path w="9144000" h="641985">
                  <a:moveTo>
                    <a:pt x="13716" y="189738"/>
                  </a:moveTo>
                  <a:lnTo>
                    <a:pt x="11493" y="178752"/>
                  </a:lnTo>
                  <a:lnTo>
                    <a:pt x="5448" y="169786"/>
                  </a:lnTo>
                  <a:lnTo>
                    <a:pt x="0" y="166116"/>
                  </a:lnTo>
                  <a:lnTo>
                    <a:pt x="0" y="213372"/>
                  </a:lnTo>
                  <a:lnTo>
                    <a:pt x="5448" y="209702"/>
                  </a:lnTo>
                  <a:lnTo>
                    <a:pt x="11493" y="200736"/>
                  </a:lnTo>
                  <a:lnTo>
                    <a:pt x="13716" y="189738"/>
                  </a:lnTo>
                  <a:close/>
                </a:path>
                <a:path w="9144000" h="641985">
                  <a:moveTo>
                    <a:pt x="409956" y="547116"/>
                  </a:moveTo>
                  <a:lnTo>
                    <a:pt x="407670" y="535851"/>
                  </a:lnTo>
                  <a:lnTo>
                    <a:pt x="401472" y="526643"/>
                  </a:lnTo>
                  <a:lnTo>
                    <a:pt x="392264" y="520446"/>
                  </a:lnTo>
                  <a:lnTo>
                    <a:pt x="381000" y="518160"/>
                  </a:lnTo>
                  <a:lnTo>
                    <a:pt x="369722" y="520446"/>
                  </a:lnTo>
                  <a:lnTo>
                    <a:pt x="360514" y="526643"/>
                  </a:lnTo>
                  <a:lnTo>
                    <a:pt x="354317" y="535851"/>
                  </a:lnTo>
                  <a:lnTo>
                    <a:pt x="352044" y="547116"/>
                  </a:lnTo>
                  <a:lnTo>
                    <a:pt x="354317" y="558393"/>
                  </a:lnTo>
                  <a:lnTo>
                    <a:pt x="360514" y="567601"/>
                  </a:lnTo>
                  <a:lnTo>
                    <a:pt x="369722" y="573798"/>
                  </a:lnTo>
                  <a:lnTo>
                    <a:pt x="381000" y="576072"/>
                  </a:lnTo>
                  <a:lnTo>
                    <a:pt x="392264" y="573798"/>
                  </a:lnTo>
                  <a:lnTo>
                    <a:pt x="401472" y="567601"/>
                  </a:lnTo>
                  <a:lnTo>
                    <a:pt x="407670" y="558393"/>
                  </a:lnTo>
                  <a:lnTo>
                    <a:pt x="409956" y="547116"/>
                  </a:lnTo>
                  <a:close/>
                </a:path>
                <a:path w="9144000" h="641985">
                  <a:moveTo>
                    <a:pt x="790956" y="557022"/>
                  </a:moveTo>
                  <a:lnTo>
                    <a:pt x="788670" y="546036"/>
                  </a:lnTo>
                  <a:lnTo>
                    <a:pt x="782472" y="537070"/>
                  </a:lnTo>
                  <a:lnTo>
                    <a:pt x="773264" y="531037"/>
                  </a:lnTo>
                  <a:lnTo>
                    <a:pt x="762000" y="528828"/>
                  </a:lnTo>
                  <a:lnTo>
                    <a:pt x="750722" y="531037"/>
                  </a:lnTo>
                  <a:lnTo>
                    <a:pt x="741514" y="537070"/>
                  </a:lnTo>
                  <a:lnTo>
                    <a:pt x="735317" y="546036"/>
                  </a:lnTo>
                  <a:lnTo>
                    <a:pt x="733044" y="557022"/>
                  </a:lnTo>
                  <a:lnTo>
                    <a:pt x="735317" y="568020"/>
                  </a:lnTo>
                  <a:lnTo>
                    <a:pt x="741514" y="576986"/>
                  </a:lnTo>
                  <a:lnTo>
                    <a:pt x="750722" y="583018"/>
                  </a:lnTo>
                  <a:lnTo>
                    <a:pt x="762000" y="585216"/>
                  </a:lnTo>
                  <a:lnTo>
                    <a:pt x="773264" y="583018"/>
                  </a:lnTo>
                  <a:lnTo>
                    <a:pt x="782472" y="576986"/>
                  </a:lnTo>
                  <a:lnTo>
                    <a:pt x="788670" y="568020"/>
                  </a:lnTo>
                  <a:lnTo>
                    <a:pt x="790956" y="557022"/>
                  </a:lnTo>
                  <a:close/>
                </a:path>
                <a:path w="9144000" h="641985">
                  <a:moveTo>
                    <a:pt x="1171956" y="485394"/>
                  </a:moveTo>
                  <a:lnTo>
                    <a:pt x="1169670" y="474408"/>
                  </a:lnTo>
                  <a:lnTo>
                    <a:pt x="1163472" y="465442"/>
                  </a:lnTo>
                  <a:lnTo>
                    <a:pt x="1154264" y="459409"/>
                  </a:lnTo>
                  <a:lnTo>
                    <a:pt x="1143000" y="457200"/>
                  </a:lnTo>
                  <a:lnTo>
                    <a:pt x="1131722" y="459409"/>
                  </a:lnTo>
                  <a:lnTo>
                    <a:pt x="1122514" y="465442"/>
                  </a:lnTo>
                  <a:lnTo>
                    <a:pt x="1116317" y="474408"/>
                  </a:lnTo>
                  <a:lnTo>
                    <a:pt x="1114044" y="485394"/>
                  </a:lnTo>
                  <a:lnTo>
                    <a:pt x="1116317" y="496392"/>
                  </a:lnTo>
                  <a:lnTo>
                    <a:pt x="1122514" y="505358"/>
                  </a:lnTo>
                  <a:lnTo>
                    <a:pt x="1131722" y="511390"/>
                  </a:lnTo>
                  <a:lnTo>
                    <a:pt x="1143000" y="513588"/>
                  </a:lnTo>
                  <a:lnTo>
                    <a:pt x="1154264" y="511390"/>
                  </a:lnTo>
                  <a:lnTo>
                    <a:pt x="1163472" y="505358"/>
                  </a:lnTo>
                  <a:lnTo>
                    <a:pt x="1169670" y="496392"/>
                  </a:lnTo>
                  <a:lnTo>
                    <a:pt x="1171956" y="485394"/>
                  </a:lnTo>
                  <a:close/>
                </a:path>
                <a:path w="9144000" h="641985">
                  <a:moveTo>
                    <a:pt x="1552956" y="613410"/>
                  </a:moveTo>
                  <a:lnTo>
                    <a:pt x="1550670" y="602424"/>
                  </a:lnTo>
                  <a:lnTo>
                    <a:pt x="1544472" y="593458"/>
                  </a:lnTo>
                  <a:lnTo>
                    <a:pt x="1535264" y="587425"/>
                  </a:lnTo>
                  <a:lnTo>
                    <a:pt x="1524000" y="585216"/>
                  </a:lnTo>
                  <a:lnTo>
                    <a:pt x="1512722" y="587425"/>
                  </a:lnTo>
                  <a:lnTo>
                    <a:pt x="1503514" y="593458"/>
                  </a:lnTo>
                  <a:lnTo>
                    <a:pt x="1497317" y="602424"/>
                  </a:lnTo>
                  <a:lnTo>
                    <a:pt x="1495044" y="613410"/>
                  </a:lnTo>
                  <a:lnTo>
                    <a:pt x="1497317" y="624408"/>
                  </a:lnTo>
                  <a:lnTo>
                    <a:pt x="1503514" y="633374"/>
                  </a:lnTo>
                  <a:lnTo>
                    <a:pt x="1512722" y="639406"/>
                  </a:lnTo>
                  <a:lnTo>
                    <a:pt x="1524000" y="641604"/>
                  </a:lnTo>
                  <a:lnTo>
                    <a:pt x="1535264" y="639406"/>
                  </a:lnTo>
                  <a:lnTo>
                    <a:pt x="1544472" y="633374"/>
                  </a:lnTo>
                  <a:lnTo>
                    <a:pt x="1550670" y="624408"/>
                  </a:lnTo>
                  <a:lnTo>
                    <a:pt x="1552956" y="613410"/>
                  </a:lnTo>
                  <a:close/>
                </a:path>
                <a:path w="9144000" h="641985">
                  <a:moveTo>
                    <a:pt x="1933956" y="418338"/>
                  </a:moveTo>
                  <a:lnTo>
                    <a:pt x="1931670" y="407352"/>
                  </a:lnTo>
                  <a:lnTo>
                    <a:pt x="1925472" y="398386"/>
                  </a:lnTo>
                  <a:lnTo>
                    <a:pt x="1916264" y="392353"/>
                  </a:lnTo>
                  <a:lnTo>
                    <a:pt x="1905000" y="390144"/>
                  </a:lnTo>
                  <a:lnTo>
                    <a:pt x="1893722" y="392353"/>
                  </a:lnTo>
                  <a:lnTo>
                    <a:pt x="1884514" y="398386"/>
                  </a:lnTo>
                  <a:lnTo>
                    <a:pt x="1878317" y="407352"/>
                  </a:lnTo>
                  <a:lnTo>
                    <a:pt x="1876044" y="418338"/>
                  </a:lnTo>
                  <a:lnTo>
                    <a:pt x="1878317" y="429336"/>
                  </a:lnTo>
                  <a:lnTo>
                    <a:pt x="1884514" y="438302"/>
                  </a:lnTo>
                  <a:lnTo>
                    <a:pt x="1893722" y="444334"/>
                  </a:lnTo>
                  <a:lnTo>
                    <a:pt x="1905000" y="446532"/>
                  </a:lnTo>
                  <a:lnTo>
                    <a:pt x="1916264" y="444334"/>
                  </a:lnTo>
                  <a:lnTo>
                    <a:pt x="1925472" y="438302"/>
                  </a:lnTo>
                  <a:lnTo>
                    <a:pt x="1931670" y="429336"/>
                  </a:lnTo>
                  <a:lnTo>
                    <a:pt x="1933956" y="418338"/>
                  </a:lnTo>
                  <a:close/>
                </a:path>
                <a:path w="9144000" h="641985">
                  <a:moveTo>
                    <a:pt x="2314956" y="413766"/>
                  </a:moveTo>
                  <a:lnTo>
                    <a:pt x="2312670" y="402780"/>
                  </a:lnTo>
                  <a:lnTo>
                    <a:pt x="2306472" y="393814"/>
                  </a:lnTo>
                  <a:lnTo>
                    <a:pt x="2297265" y="387781"/>
                  </a:lnTo>
                  <a:lnTo>
                    <a:pt x="2286000" y="385572"/>
                  </a:lnTo>
                  <a:lnTo>
                    <a:pt x="2274722" y="387781"/>
                  </a:lnTo>
                  <a:lnTo>
                    <a:pt x="2265515" y="393814"/>
                  </a:lnTo>
                  <a:lnTo>
                    <a:pt x="2259317" y="402780"/>
                  </a:lnTo>
                  <a:lnTo>
                    <a:pt x="2257044" y="413766"/>
                  </a:lnTo>
                  <a:lnTo>
                    <a:pt x="2259317" y="424764"/>
                  </a:lnTo>
                  <a:lnTo>
                    <a:pt x="2265515" y="433730"/>
                  </a:lnTo>
                  <a:lnTo>
                    <a:pt x="2274722" y="439762"/>
                  </a:lnTo>
                  <a:lnTo>
                    <a:pt x="2286000" y="441960"/>
                  </a:lnTo>
                  <a:lnTo>
                    <a:pt x="2297265" y="439762"/>
                  </a:lnTo>
                  <a:lnTo>
                    <a:pt x="2306472" y="433730"/>
                  </a:lnTo>
                  <a:lnTo>
                    <a:pt x="2312670" y="424764"/>
                  </a:lnTo>
                  <a:lnTo>
                    <a:pt x="2314956" y="413766"/>
                  </a:lnTo>
                  <a:close/>
                </a:path>
                <a:path w="9144000" h="641985">
                  <a:moveTo>
                    <a:pt x="2695956" y="132588"/>
                  </a:moveTo>
                  <a:lnTo>
                    <a:pt x="2693670" y="121323"/>
                  </a:lnTo>
                  <a:lnTo>
                    <a:pt x="2687472" y="112115"/>
                  </a:lnTo>
                  <a:lnTo>
                    <a:pt x="2678265" y="105918"/>
                  </a:lnTo>
                  <a:lnTo>
                    <a:pt x="2667000" y="103632"/>
                  </a:lnTo>
                  <a:lnTo>
                    <a:pt x="2655722" y="105918"/>
                  </a:lnTo>
                  <a:lnTo>
                    <a:pt x="2646515" y="112115"/>
                  </a:lnTo>
                  <a:lnTo>
                    <a:pt x="2640317" y="121323"/>
                  </a:lnTo>
                  <a:lnTo>
                    <a:pt x="2638044" y="132588"/>
                  </a:lnTo>
                  <a:lnTo>
                    <a:pt x="2640317" y="143865"/>
                  </a:lnTo>
                  <a:lnTo>
                    <a:pt x="2646515" y="153073"/>
                  </a:lnTo>
                  <a:lnTo>
                    <a:pt x="2655722" y="159270"/>
                  </a:lnTo>
                  <a:lnTo>
                    <a:pt x="2667000" y="161544"/>
                  </a:lnTo>
                  <a:lnTo>
                    <a:pt x="2678265" y="159270"/>
                  </a:lnTo>
                  <a:lnTo>
                    <a:pt x="2687472" y="153073"/>
                  </a:lnTo>
                  <a:lnTo>
                    <a:pt x="2693670" y="143865"/>
                  </a:lnTo>
                  <a:lnTo>
                    <a:pt x="2695956" y="132588"/>
                  </a:lnTo>
                  <a:close/>
                </a:path>
                <a:path w="9144000" h="641985">
                  <a:moveTo>
                    <a:pt x="3076956" y="199644"/>
                  </a:moveTo>
                  <a:lnTo>
                    <a:pt x="3074670" y="188379"/>
                  </a:lnTo>
                  <a:lnTo>
                    <a:pt x="3068472" y="179171"/>
                  </a:lnTo>
                  <a:lnTo>
                    <a:pt x="3059265" y="172974"/>
                  </a:lnTo>
                  <a:lnTo>
                    <a:pt x="3048000" y="170688"/>
                  </a:lnTo>
                  <a:lnTo>
                    <a:pt x="3036722" y="172974"/>
                  </a:lnTo>
                  <a:lnTo>
                    <a:pt x="3027515" y="179171"/>
                  </a:lnTo>
                  <a:lnTo>
                    <a:pt x="3021317" y="188379"/>
                  </a:lnTo>
                  <a:lnTo>
                    <a:pt x="3019044" y="199644"/>
                  </a:lnTo>
                  <a:lnTo>
                    <a:pt x="3021317" y="210921"/>
                  </a:lnTo>
                  <a:lnTo>
                    <a:pt x="3027515" y="220129"/>
                  </a:lnTo>
                  <a:lnTo>
                    <a:pt x="3036722" y="226326"/>
                  </a:lnTo>
                  <a:lnTo>
                    <a:pt x="3048000" y="228600"/>
                  </a:lnTo>
                  <a:lnTo>
                    <a:pt x="3059265" y="226326"/>
                  </a:lnTo>
                  <a:lnTo>
                    <a:pt x="3068472" y="220129"/>
                  </a:lnTo>
                  <a:lnTo>
                    <a:pt x="3074670" y="210921"/>
                  </a:lnTo>
                  <a:lnTo>
                    <a:pt x="3076956" y="199644"/>
                  </a:lnTo>
                  <a:close/>
                </a:path>
                <a:path w="9144000" h="641985">
                  <a:moveTo>
                    <a:pt x="3457956" y="199644"/>
                  </a:moveTo>
                  <a:lnTo>
                    <a:pt x="3455670" y="188379"/>
                  </a:lnTo>
                  <a:lnTo>
                    <a:pt x="3449472" y="179171"/>
                  </a:lnTo>
                  <a:lnTo>
                    <a:pt x="3440265" y="172974"/>
                  </a:lnTo>
                  <a:lnTo>
                    <a:pt x="3429000" y="170688"/>
                  </a:lnTo>
                  <a:lnTo>
                    <a:pt x="3417722" y="172974"/>
                  </a:lnTo>
                  <a:lnTo>
                    <a:pt x="3408515" y="179171"/>
                  </a:lnTo>
                  <a:lnTo>
                    <a:pt x="3402317" y="188379"/>
                  </a:lnTo>
                  <a:lnTo>
                    <a:pt x="3400044" y="199644"/>
                  </a:lnTo>
                  <a:lnTo>
                    <a:pt x="3402317" y="210921"/>
                  </a:lnTo>
                  <a:lnTo>
                    <a:pt x="3408515" y="220129"/>
                  </a:lnTo>
                  <a:lnTo>
                    <a:pt x="3417722" y="226326"/>
                  </a:lnTo>
                  <a:lnTo>
                    <a:pt x="3429000" y="228600"/>
                  </a:lnTo>
                  <a:lnTo>
                    <a:pt x="3440265" y="226326"/>
                  </a:lnTo>
                  <a:lnTo>
                    <a:pt x="3449472" y="220129"/>
                  </a:lnTo>
                  <a:lnTo>
                    <a:pt x="3455670" y="210921"/>
                  </a:lnTo>
                  <a:lnTo>
                    <a:pt x="3457956" y="199644"/>
                  </a:lnTo>
                  <a:close/>
                </a:path>
                <a:path w="9144000" h="641985">
                  <a:moveTo>
                    <a:pt x="3838956" y="532638"/>
                  </a:moveTo>
                  <a:lnTo>
                    <a:pt x="3836670" y="521652"/>
                  </a:lnTo>
                  <a:lnTo>
                    <a:pt x="3830472" y="512686"/>
                  </a:lnTo>
                  <a:lnTo>
                    <a:pt x="3821265" y="506653"/>
                  </a:lnTo>
                  <a:lnTo>
                    <a:pt x="3810000" y="504444"/>
                  </a:lnTo>
                  <a:lnTo>
                    <a:pt x="3798722" y="506653"/>
                  </a:lnTo>
                  <a:lnTo>
                    <a:pt x="3789515" y="512686"/>
                  </a:lnTo>
                  <a:lnTo>
                    <a:pt x="3783317" y="521652"/>
                  </a:lnTo>
                  <a:lnTo>
                    <a:pt x="3781044" y="532638"/>
                  </a:lnTo>
                  <a:lnTo>
                    <a:pt x="3783317" y="543636"/>
                  </a:lnTo>
                  <a:lnTo>
                    <a:pt x="3789515" y="552602"/>
                  </a:lnTo>
                  <a:lnTo>
                    <a:pt x="3798722" y="558634"/>
                  </a:lnTo>
                  <a:lnTo>
                    <a:pt x="3810000" y="560832"/>
                  </a:lnTo>
                  <a:lnTo>
                    <a:pt x="3821265" y="558634"/>
                  </a:lnTo>
                  <a:lnTo>
                    <a:pt x="3830472" y="552602"/>
                  </a:lnTo>
                  <a:lnTo>
                    <a:pt x="3836670" y="543636"/>
                  </a:lnTo>
                  <a:lnTo>
                    <a:pt x="3838956" y="532638"/>
                  </a:lnTo>
                  <a:close/>
                </a:path>
                <a:path w="9144000" h="641985">
                  <a:moveTo>
                    <a:pt x="4219956" y="532638"/>
                  </a:moveTo>
                  <a:lnTo>
                    <a:pt x="4217670" y="521652"/>
                  </a:lnTo>
                  <a:lnTo>
                    <a:pt x="4211472" y="512686"/>
                  </a:lnTo>
                  <a:lnTo>
                    <a:pt x="4202265" y="506653"/>
                  </a:lnTo>
                  <a:lnTo>
                    <a:pt x="4191000" y="504444"/>
                  </a:lnTo>
                  <a:lnTo>
                    <a:pt x="4179722" y="506653"/>
                  </a:lnTo>
                  <a:lnTo>
                    <a:pt x="4170515" y="512686"/>
                  </a:lnTo>
                  <a:lnTo>
                    <a:pt x="4164317" y="521652"/>
                  </a:lnTo>
                  <a:lnTo>
                    <a:pt x="4162044" y="532638"/>
                  </a:lnTo>
                  <a:lnTo>
                    <a:pt x="4164317" y="543636"/>
                  </a:lnTo>
                  <a:lnTo>
                    <a:pt x="4170515" y="552602"/>
                  </a:lnTo>
                  <a:lnTo>
                    <a:pt x="4179722" y="558634"/>
                  </a:lnTo>
                  <a:lnTo>
                    <a:pt x="4191000" y="560832"/>
                  </a:lnTo>
                  <a:lnTo>
                    <a:pt x="4202265" y="558634"/>
                  </a:lnTo>
                  <a:lnTo>
                    <a:pt x="4211472" y="552602"/>
                  </a:lnTo>
                  <a:lnTo>
                    <a:pt x="4217670" y="543636"/>
                  </a:lnTo>
                  <a:lnTo>
                    <a:pt x="4219956" y="532638"/>
                  </a:lnTo>
                  <a:close/>
                </a:path>
                <a:path w="9144000" h="641985">
                  <a:moveTo>
                    <a:pt x="4600956" y="252222"/>
                  </a:moveTo>
                  <a:lnTo>
                    <a:pt x="4598670" y="241236"/>
                  </a:lnTo>
                  <a:lnTo>
                    <a:pt x="4592472" y="232270"/>
                  </a:lnTo>
                  <a:lnTo>
                    <a:pt x="4583265" y="226237"/>
                  </a:lnTo>
                  <a:lnTo>
                    <a:pt x="4572000" y="224028"/>
                  </a:lnTo>
                  <a:lnTo>
                    <a:pt x="4560722" y="226237"/>
                  </a:lnTo>
                  <a:lnTo>
                    <a:pt x="4551515" y="232270"/>
                  </a:lnTo>
                  <a:lnTo>
                    <a:pt x="4545317" y="241236"/>
                  </a:lnTo>
                  <a:lnTo>
                    <a:pt x="4543044" y="252222"/>
                  </a:lnTo>
                  <a:lnTo>
                    <a:pt x="4545317" y="263220"/>
                  </a:lnTo>
                  <a:lnTo>
                    <a:pt x="4551515" y="272186"/>
                  </a:lnTo>
                  <a:lnTo>
                    <a:pt x="4560722" y="278218"/>
                  </a:lnTo>
                  <a:lnTo>
                    <a:pt x="4572000" y="280416"/>
                  </a:lnTo>
                  <a:lnTo>
                    <a:pt x="4583265" y="278218"/>
                  </a:lnTo>
                  <a:lnTo>
                    <a:pt x="4592472" y="272186"/>
                  </a:lnTo>
                  <a:lnTo>
                    <a:pt x="4598670" y="263220"/>
                  </a:lnTo>
                  <a:lnTo>
                    <a:pt x="4600956" y="252222"/>
                  </a:lnTo>
                  <a:close/>
                </a:path>
                <a:path w="9144000" h="641985">
                  <a:moveTo>
                    <a:pt x="4981956" y="128016"/>
                  </a:moveTo>
                  <a:lnTo>
                    <a:pt x="4979670" y="116751"/>
                  </a:lnTo>
                  <a:lnTo>
                    <a:pt x="4973472" y="107543"/>
                  </a:lnTo>
                  <a:lnTo>
                    <a:pt x="4964265" y="101346"/>
                  </a:lnTo>
                  <a:lnTo>
                    <a:pt x="4953000" y="99060"/>
                  </a:lnTo>
                  <a:lnTo>
                    <a:pt x="4941722" y="101346"/>
                  </a:lnTo>
                  <a:lnTo>
                    <a:pt x="4932515" y="107543"/>
                  </a:lnTo>
                  <a:lnTo>
                    <a:pt x="4926317" y="116751"/>
                  </a:lnTo>
                  <a:lnTo>
                    <a:pt x="4924044" y="128016"/>
                  </a:lnTo>
                  <a:lnTo>
                    <a:pt x="4926317" y="139293"/>
                  </a:lnTo>
                  <a:lnTo>
                    <a:pt x="4932515" y="148501"/>
                  </a:lnTo>
                  <a:lnTo>
                    <a:pt x="4941722" y="154698"/>
                  </a:lnTo>
                  <a:lnTo>
                    <a:pt x="4953000" y="156972"/>
                  </a:lnTo>
                  <a:lnTo>
                    <a:pt x="4964265" y="154698"/>
                  </a:lnTo>
                  <a:lnTo>
                    <a:pt x="4973472" y="148501"/>
                  </a:lnTo>
                  <a:lnTo>
                    <a:pt x="4979670" y="139293"/>
                  </a:lnTo>
                  <a:lnTo>
                    <a:pt x="4981956" y="128016"/>
                  </a:lnTo>
                  <a:close/>
                </a:path>
                <a:path w="9144000" h="641985">
                  <a:moveTo>
                    <a:pt x="5362956" y="356616"/>
                  </a:moveTo>
                  <a:lnTo>
                    <a:pt x="5360670" y="345351"/>
                  </a:lnTo>
                  <a:lnTo>
                    <a:pt x="5354472" y="336143"/>
                  </a:lnTo>
                  <a:lnTo>
                    <a:pt x="5345265" y="329946"/>
                  </a:lnTo>
                  <a:lnTo>
                    <a:pt x="5334000" y="327660"/>
                  </a:lnTo>
                  <a:lnTo>
                    <a:pt x="5322722" y="329946"/>
                  </a:lnTo>
                  <a:lnTo>
                    <a:pt x="5313515" y="336143"/>
                  </a:lnTo>
                  <a:lnTo>
                    <a:pt x="5307317" y="345351"/>
                  </a:lnTo>
                  <a:lnTo>
                    <a:pt x="5305044" y="356616"/>
                  </a:lnTo>
                  <a:lnTo>
                    <a:pt x="5307317" y="367893"/>
                  </a:lnTo>
                  <a:lnTo>
                    <a:pt x="5313515" y="377101"/>
                  </a:lnTo>
                  <a:lnTo>
                    <a:pt x="5322722" y="383298"/>
                  </a:lnTo>
                  <a:lnTo>
                    <a:pt x="5334000" y="385572"/>
                  </a:lnTo>
                  <a:lnTo>
                    <a:pt x="5345265" y="383298"/>
                  </a:lnTo>
                  <a:lnTo>
                    <a:pt x="5354472" y="377101"/>
                  </a:lnTo>
                  <a:lnTo>
                    <a:pt x="5360670" y="367893"/>
                  </a:lnTo>
                  <a:lnTo>
                    <a:pt x="5362956" y="356616"/>
                  </a:lnTo>
                  <a:close/>
                </a:path>
                <a:path w="9144000" h="641985">
                  <a:moveTo>
                    <a:pt x="5743956" y="356616"/>
                  </a:moveTo>
                  <a:lnTo>
                    <a:pt x="5741670" y="345351"/>
                  </a:lnTo>
                  <a:lnTo>
                    <a:pt x="5735472" y="336143"/>
                  </a:lnTo>
                  <a:lnTo>
                    <a:pt x="5726265" y="329946"/>
                  </a:lnTo>
                  <a:lnTo>
                    <a:pt x="5715000" y="327660"/>
                  </a:lnTo>
                  <a:lnTo>
                    <a:pt x="5703722" y="329946"/>
                  </a:lnTo>
                  <a:lnTo>
                    <a:pt x="5694515" y="336143"/>
                  </a:lnTo>
                  <a:lnTo>
                    <a:pt x="5688317" y="345351"/>
                  </a:lnTo>
                  <a:lnTo>
                    <a:pt x="5686044" y="356616"/>
                  </a:lnTo>
                  <a:lnTo>
                    <a:pt x="5688317" y="367893"/>
                  </a:lnTo>
                  <a:lnTo>
                    <a:pt x="5694515" y="377101"/>
                  </a:lnTo>
                  <a:lnTo>
                    <a:pt x="5703722" y="383298"/>
                  </a:lnTo>
                  <a:lnTo>
                    <a:pt x="5715000" y="385572"/>
                  </a:lnTo>
                  <a:lnTo>
                    <a:pt x="5726265" y="383298"/>
                  </a:lnTo>
                  <a:lnTo>
                    <a:pt x="5735472" y="377101"/>
                  </a:lnTo>
                  <a:lnTo>
                    <a:pt x="5741670" y="367893"/>
                  </a:lnTo>
                  <a:lnTo>
                    <a:pt x="5743956" y="356616"/>
                  </a:lnTo>
                  <a:close/>
                </a:path>
                <a:path w="9144000" h="641985">
                  <a:moveTo>
                    <a:pt x="6124956" y="432816"/>
                  </a:moveTo>
                  <a:lnTo>
                    <a:pt x="6122670" y="421551"/>
                  </a:lnTo>
                  <a:lnTo>
                    <a:pt x="6116472" y="412343"/>
                  </a:lnTo>
                  <a:lnTo>
                    <a:pt x="6107265" y="406146"/>
                  </a:lnTo>
                  <a:lnTo>
                    <a:pt x="6096000" y="403860"/>
                  </a:lnTo>
                  <a:lnTo>
                    <a:pt x="6084722" y="406146"/>
                  </a:lnTo>
                  <a:lnTo>
                    <a:pt x="6075515" y="412343"/>
                  </a:lnTo>
                  <a:lnTo>
                    <a:pt x="6069317" y="421551"/>
                  </a:lnTo>
                  <a:lnTo>
                    <a:pt x="6067044" y="432816"/>
                  </a:lnTo>
                  <a:lnTo>
                    <a:pt x="6069317" y="444093"/>
                  </a:lnTo>
                  <a:lnTo>
                    <a:pt x="6075515" y="453301"/>
                  </a:lnTo>
                  <a:lnTo>
                    <a:pt x="6084722" y="459498"/>
                  </a:lnTo>
                  <a:lnTo>
                    <a:pt x="6096000" y="461772"/>
                  </a:lnTo>
                  <a:lnTo>
                    <a:pt x="6107265" y="459498"/>
                  </a:lnTo>
                  <a:lnTo>
                    <a:pt x="6116472" y="453301"/>
                  </a:lnTo>
                  <a:lnTo>
                    <a:pt x="6122670" y="444093"/>
                  </a:lnTo>
                  <a:lnTo>
                    <a:pt x="6124956" y="432816"/>
                  </a:lnTo>
                  <a:close/>
                </a:path>
                <a:path w="9144000" h="641985">
                  <a:moveTo>
                    <a:pt x="6505956" y="313944"/>
                  </a:moveTo>
                  <a:lnTo>
                    <a:pt x="6503670" y="302679"/>
                  </a:lnTo>
                  <a:lnTo>
                    <a:pt x="6497472" y="293471"/>
                  </a:lnTo>
                  <a:lnTo>
                    <a:pt x="6488265" y="287274"/>
                  </a:lnTo>
                  <a:lnTo>
                    <a:pt x="6477000" y="284988"/>
                  </a:lnTo>
                  <a:lnTo>
                    <a:pt x="6465722" y="287274"/>
                  </a:lnTo>
                  <a:lnTo>
                    <a:pt x="6456515" y="293471"/>
                  </a:lnTo>
                  <a:lnTo>
                    <a:pt x="6450317" y="302679"/>
                  </a:lnTo>
                  <a:lnTo>
                    <a:pt x="6448044" y="313944"/>
                  </a:lnTo>
                  <a:lnTo>
                    <a:pt x="6450317" y="325221"/>
                  </a:lnTo>
                  <a:lnTo>
                    <a:pt x="6456515" y="334429"/>
                  </a:lnTo>
                  <a:lnTo>
                    <a:pt x="6465722" y="340626"/>
                  </a:lnTo>
                  <a:lnTo>
                    <a:pt x="6477000" y="342900"/>
                  </a:lnTo>
                  <a:lnTo>
                    <a:pt x="6488265" y="340626"/>
                  </a:lnTo>
                  <a:lnTo>
                    <a:pt x="6497472" y="334429"/>
                  </a:lnTo>
                  <a:lnTo>
                    <a:pt x="6503670" y="325221"/>
                  </a:lnTo>
                  <a:lnTo>
                    <a:pt x="6505956" y="313944"/>
                  </a:lnTo>
                  <a:close/>
                </a:path>
                <a:path w="9144000" h="641985">
                  <a:moveTo>
                    <a:pt x="6886956" y="608838"/>
                  </a:moveTo>
                  <a:lnTo>
                    <a:pt x="6884670" y="597852"/>
                  </a:lnTo>
                  <a:lnTo>
                    <a:pt x="6878472" y="588886"/>
                  </a:lnTo>
                  <a:lnTo>
                    <a:pt x="6869265" y="582853"/>
                  </a:lnTo>
                  <a:lnTo>
                    <a:pt x="6858000" y="580644"/>
                  </a:lnTo>
                  <a:lnTo>
                    <a:pt x="6846722" y="582853"/>
                  </a:lnTo>
                  <a:lnTo>
                    <a:pt x="6837515" y="588886"/>
                  </a:lnTo>
                  <a:lnTo>
                    <a:pt x="6831317" y="597852"/>
                  </a:lnTo>
                  <a:lnTo>
                    <a:pt x="6829044" y="608838"/>
                  </a:lnTo>
                  <a:lnTo>
                    <a:pt x="6831317" y="619836"/>
                  </a:lnTo>
                  <a:lnTo>
                    <a:pt x="6837515" y="628802"/>
                  </a:lnTo>
                  <a:lnTo>
                    <a:pt x="6846722" y="634834"/>
                  </a:lnTo>
                  <a:lnTo>
                    <a:pt x="6858000" y="637032"/>
                  </a:lnTo>
                  <a:lnTo>
                    <a:pt x="6869265" y="634834"/>
                  </a:lnTo>
                  <a:lnTo>
                    <a:pt x="6878472" y="628802"/>
                  </a:lnTo>
                  <a:lnTo>
                    <a:pt x="6884670" y="619836"/>
                  </a:lnTo>
                  <a:lnTo>
                    <a:pt x="6886956" y="608838"/>
                  </a:lnTo>
                  <a:close/>
                </a:path>
                <a:path w="9144000" h="641985">
                  <a:moveTo>
                    <a:pt x="7267956" y="608838"/>
                  </a:moveTo>
                  <a:lnTo>
                    <a:pt x="7265670" y="597852"/>
                  </a:lnTo>
                  <a:lnTo>
                    <a:pt x="7259472" y="588886"/>
                  </a:lnTo>
                  <a:lnTo>
                    <a:pt x="7250265" y="582853"/>
                  </a:lnTo>
                  <a:lnTo>
                    <a:pt x="7239000" y="580644"/>
                  </a:lnTo>
                  <a:lnTo>
                    <a:pt x="7227722" y="582853"/>
                  </a:lnTo>
                  <a:lnTo>
                    <a:pt x="7218515" y="588886"/>
                  </a:lnTo>
                  <a:lnTo>
                    <a:pt x="7212317" y="597852"/>
                  </a:lnTo>
                  <a:lnTo>
                    <a:pt x="7210044" y="608838"/>
                  </a:lnTo>
                  <a:lnTo>
                    <a:pt x="7212317" y="619836"/>
                  </a:lnTo>
                  <a:lnTo>
                    <a:pt x="7218515" y="628802"/>
                  </a:lnTo>
                  <a:lnTo>
                    <a:pt x="7227722" y="634834"/>
                  </a:lnTo>
                  <a:lnTo>
                    <a:pt x="7239000" y="637032"/>
                  </a:lnTo>
                  <a:lnTo>
                    <a:pt x="7250265" y="634834"/>
                  </a:lnTo>
                  <a:lnTo>
                    <a:pt x="7259472" y="628802"/>
                  </a:lnTo>
                  <a:lnTo>
                    <a:pt x="7265670" y="619836"/>
                  </a:lnTo>
                  <a:lnTo>
                    <a:pt x="7267956" y="608838"/>
                  </a:lnTo>
                  <a:close/>
                </a:path>
                <a:path w="9144000" h="641985">
                  <a:moveTo>
                    <a:pt x="7648956" y="28194"/>
                  </a:moveTo>
                  <a:lnTo>
                    <a:pt x="7646670" y="17208"/>
                  </a:lnTo>
                  <a:lnTo>
                    <a:pt x="7640472" y="8242"/>
                  </a:lnTo>
                  <a:lnTo>
                    <a:pt x="7631265" y="2209"/>
                  </a:lnTo>
                  <a:lnTo>
                    <a:pt x="7620000" y="0"/>
                  </a:lnTo>
                  <a:lnTo>
                    <a:pt x="7608722" y="2209"/>
                  </a:lnTo>
                  <a:lnTo>
                    <a:pt x="7599515" y="8242"/>
                  </a:lnTo>
                  <a:lnTo>
                    <a:pt x="7593317" y="17208"/>
                  </a:lnTo>
                  <a:lnTo>
                    <a:pt x="7591044" y="28194"/>
                  </a:lnTo>
                  <a:lnTo>
                    <a:pt x="7593317" y="39192"/>
                  </a:lnTo>
                  <a:lnTo>
                    <a:pt x="7599515" y="48158"/>
                  </a:lnTo>
                  <a:lnTo>
                    <a:pt x="7608722" y="54190"/>
                  </a:lnTo>
                  <a:lnTo>
                    <a:pt x="7620000" y="56388"/>
                  </a:lnTo>
                  <a:lnTo>
                    <a:pt x="7631265" y="54190"/>
                  </a:lnTo>
                  <a:lnTo>
                    <a:pt x="7640472" y="48158"/>
                  </a:lnTo>
                  <a:lnTo>
                    <a:pt x="7646670" y="39192"/>
                  </a:lnTo>
                  <a:lnTo>
                    <a:pt x="7648956" y="28194"/>
                  </a:lnTo>
                  <a:close/>
                </a:path>
                <a:path w="9144000" h="641985">
                  <a:moveTo>
                    <a:pt x="8029956" y="142494"/>
                  </a:moveTo>
                  <a:lnTo>
                    <a:pt x="8027670" y="131508"/>
                  </a:lnTo>
                  <a:lnTo>
                    <a:pt x="8021472" y="122542"/>
                  </a:lnTo>
                  <a:lnTo>
                    <a:pt x="8012265" y="116509"/>
                  </a:lnTo>
                  <a:lnTo>
                    <a:pt x="8001000" y="114300"/>
                  </a:lnTo>
                  <a:lnTo>
                    <a:pt x="7989722" y="116509"/>
                  </a:lnTo>
                  <a:lnTo>
                    <a:pt x="7980515" y="122542"/>
                  </a:lnTo>
                  <a:lnTo>
                    <a:pt x="7974317" y="131508"/>
                  </a:lnTo>
                  <a:lnTo>
                    <a:pt x="7972044" y="142494"/>
                  </a:lnTo>
                  <a:lnTo>
                    <a:pt x="7974317" y="153492"/>
                  </a:lnTo>
                  <a:lnTo>
                    <a:pt x="7980515" y="162458"/>
                  </a:lnTo>
                  <a:lnTo>
                    <a:pt x="7989722" y="168490"/>
                  </a:lnTo>
                  <a:lnTo>
                    <a:pt x="8001000" y="170688"/>
                  </a:lnTo>
                  <a:lnTo>
                    <a:pt x="8012265" y="168490"/>
                  </a:lnTo>
                  <a:lnTo>
                    <a:pt x="8021472" y="162458"/>
                  </a:lnTo>
                  <a:lnTo>
                    <a:pt x="8027670" y="153492"/>
                  </a:lnTo>
                  <a:lnTo>
                    <a:pt x="8029956" y="142494"/>
                  </a:lnTo>
                  <a:close/>
                </a:path>
                <a:path w="9144000" h="641985">
                  <a:moveTo>
                    <a:pt x="8410956" y="142494"/>
                  </a:moveTo>
                  <a:lnTo>
                    <a:pt x="8408670" y="131508"/>
                  </a:lnTo>
                  <a:lnTo>
                    <a:pt x="8402472" y="122542"/>
                  </a:lnTo>
                  <a:lnTo>
                    <a:pt x="8393265" y="116509"/>
                  </a:lnTo>
                  <a:lnTo>
                    <a:pt x="8382000" y="114300"/>
                  </a:lnTo>
                  <a:lnTo>
                    <a:pt x="8370722" y="116509"/>
                  </a:lnTo>
                  <a:lnTo>
                    <a:pt x="8361515" y="122542"/>
                  </a:lnTo>
                  <a:lnTo>
                    <a:pt x="8355317" y="131508"/>
                  </a:lnTo>
                  <a:lnTo>
                    <a:pt x="8353044" y="142494"/>
                  </a:lnTo>
                  <a:lnTo>
                    <a:pt x="8355317" y="153492"/>
                  </a:lnTo>
                  <a:lnTo>
                    <a:pt x="8361515" y="162458"/>
                  </a:lnTo>
                  <a:lnTo>
                    <a:pt x="8370722" y="168490"/>
                  </a:lnTo>
                  <a:lnTo>
                    <a:pt x="8382000" y="170688"/>
                  </a:lnTo>
                  <a:lnTo>
                    <a:pt x="8393265" y="168490"/>
                  </a:lnTo>
                  <a:lnTo>
                    <a:pt x="8402472" y="162458"/>
                  </a:lnTo>
                  <a:lnTo>
                    <a:pt x="8408670" y="153492"/>
                  </a:lnTo>
                  <a:lnTo>
                    <a:pt x="8410956" y="142494"/>
                  </a:lnTo>
                  <a:close/>
                </a:path>
                <a:path w="9144000" h="641985">
                  <a:moveTo>
                    <a:pt x="8791956" y="142494"/>
                  </a:moveTo>
                  <a:lnTo>
                    <a:pt x="8789670" y="131508"/>
                  </a:lnTo>
                  <a:lnTo>
                    <a:pt x="8783472" y="122542"/>
                  </a:lnTo>
                  <a:lnTo>
                    <a:pt x="8774265" y="116509"/>
                  </a:lnTo>
                  <a:lnTo>
                    <a:pt x="8763000" y="114300"/>
                  </a:lnTo>
                  <a:lnTo>
                    <a:pt x="8751722" y="116509"/>
                  </a:lnTo>
                  <a:lnTo>
                    <a:pt x="8742515" y="122542"/>
                  </a:lnTo>
                  <a:lnTo>
                    <a:pt x="8736317" y="131508"/>
                  </a:lnTo>
                  <a:lnTo>
                    <a:pt x="8734044" y="142494"/>
                  </a:lnTo>
                  <a:lnTo>
                    <a:pt x="8736317" y="153492"/>
                  </a:lnTo>
                  <a:lnTo>
                    <a:pt x="8742515" y="162458"/>
                  </a:lnTo>
                  <a:lnTo>
                    <a:pt x="8751722" y="168490"/>
                  </a:lnTo>
                  <a:lnTo>
                    <a:pt x="8763000" y="170688"/>
                  </a:lnTo>
                  <a:lnTo>
                    <a:pt x="8774265" y="168490"/>
                  </a:lnTo>
                  <a:lnTo>
                    <a:pt x="8783472" y="162458"/>
                  </a:lnTo>
                  <a:lnTo>
                    <a:pt x="8789670" y="153492"/>
                  </a:lnTo>
                  <a:lnTo>
                    <a:pt x="8791956" y="142494"/>
                  </a:lnTo>
                  <a:close/>
                </a:path>
                <a:path w="9144000" h="641985">
                  <a:moveTo>
                    <a:pt x="9144000" y="428231"/>
                  </a:moveTo>
                  <a:lnTo>
                    <a:pt x="9138514" y="431914"/>
                  </a:lnTo>
                  <a:lnTo>
                    <a:pt x="9132481" y="440880"/>
                  </a:lnTo>
                  <a:lnTo>
                    <a:pt x="9130284" y="451866"/>
                  </a:lnTo>
                  <a:lnTo>
                    <a:pt x="9132481" y="462864"/>
                  </a:lnTo>
                  <a:lnTo>
                    <a:pt x="9138514" y="471830"/>
                  </a:lnTo>
                  <a:lnTo>
                    <a:pt x="9144000" y="475513"/>
                  </a:lnTo>
                  <a:lnTo>
                    <a:pt x="9144000" y="428231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D28B0E64-1956-49E6-9A63-096A1B48B540}"/>
                </a:ext>
              </a:extLst>
            </p:cNvPr>
            <p:cNvSpPr/>
            <p:nvPr/>
          </p:nvSpPr>
          <p:spPr>
            <a:xfrm>
              <a:off x="1085088" y="2077211"/>
              <a:ext cx="3926204" cy="471170"/>
            </a:xfrm>
            <a:custGeom>
              <a:avLst/>
              <a:gdLst/>
              <a:ahLst/>
              <a:cxnLst/>
              <a:rect l="l" t="t" r="r" b="b"/>
              <a:pathLst>
                <a:path w="3926204" h="471169">
                  <a:moveTo>
                    <a:pt x="1905000" y="128015"/>
                  </a:moveTo>
                  <a:lnTo>
                    <a:pt x="1909548" y="105465"/>
                  </a:lnTo>
                  <a:lnTo>
                    <a:pt x="1921954" y="87058"/>
                  </a:lnTo>
                  <a:lnTo>
                    <a:pt x="1940361" y="74652"/>
                  </a:lnTo>
                  <a:lnTo>
                    <a:pt x="1962912" y="70104"/>
                  </a:lnTo>
                  <a:lnTo>
                    <a:pt x="1985462" y="74652"/>
                  </a:lnTo>
                  <a:lnTo>
                    <a:pt x="2003869" y="87058"/>
                  </a:lnTo>
                  <a:lnTo>
                    <a:pt x="2016275" y="105465"/>
                  </a:lnTo>
                  <a:lnTo>
                    <a:pt x="2020824" y="128015"/>
                  </a:lnTo>
                  <a:lnTo>
                    <a:pt x="2016275" y="150566"/>
                  </a:lnTo>
                  <a:lnTo>
                    <a:pt x="2003869" y="168973"/>
                  </a:lnTo>
                  <a:lnTo>
                    <a:pt x="1985462" y="181379"/>
                  </a:lnTo>
                  <a:lnTo>
                    <a:pt x="1962912" y="185927"/>
                  </a:lnTo>
                  <a:lnTo>
                    <a:pt x="1940361" y="181379"/>
                  </a:lnTo>
                  <a:lnTo>
                    <a:pt x="1921954" y="168973"/>
                  </a:lnTo>
                  <a:lnTo>
                    <a:pt x="1909548" y="150566"/>
                  </a:lnTo>
                  <a:lnTo>
                    <a:pt x="1905000" y="128015"/>
                  </a:lnTo>
                  <a:close/>
                </a:path>
                <a:path w="3926204" h="471169">
                  <a:moveTo>
                    <a:pt x="0" y="413765"/>
                  </a:moveTo>
                  <a:lnTo>
                    <a:pt x="4551" y="391495"/>
                  </a:lnTo>
                  <a:lnTo>
                    <a:pt x="16964" y="373332"/>
                  </a:lnTo>
                  <a:lnTo>
                    <a:pt x="35372" y="361098"/>
                  </a:lnTo>
                  <a:lnTo>
                    <a:pt x="57912" y="356615"/>
                  </a:lnTo>
                  <a:lnTo>
                    <a:pt x="80451" y="361098"/>
                  </a:lnTo>
                  <a:lnTo>
                    <a:pt x="98859" y="373332"/>
                  </a:lnTo>
                  <a:lnTo>
                    <a:pt x="111272" y="391495"/>
                  </a:lnTo>
                  <a:lnTo>
                    <a:pt x="115824" y="413765"/>
                  </a:lnTo>
                  <a:lnTo>
                    <a:pt x="111272" y="436036"/>
                  </a:lnTo>
                  <a:lnTo>
                    <a:pt x="98859" y="454199"/>
                  </a:lnTo>
                  <a:lnTo>
                    <a:pt x="80451" y="466433"/>
                  </a:lnTo>
                  <a:lnTo>
                    <a:pt x="57912" y="470915"/>
                  </a:lnTo>
                  <a:lnTo>
                    <a:pt x="35372" y="466433"/>
                  </a:lnTo>
                  <a:lnTo>
                    <a:pt x="16964" y="454199"/>
                  </a:lnTo>
                  <a:lnTo>
                    <a:pt x="4551" y="436036"/>
                  </a:lnTo>
                  <a:lnTo>
                    <a:pt x="0" y="413765"/>
                  </a:lnTo>
                  <a:close/>
                </a:path>
                <a:path w="3926204" h="471169">
                  <a:moveTo>
                    <a:pt x="3810000" y="57150"/>
                  </a:moveTo>
                  <a:lnTo>
                    <a:pt x="3814548" y="34879"/>
                  </a:lnTo>
                  <a:lnTo>
                    <a:pt x="3826954" y="16716"/>
                  </a:lnTo>
                  <a:lnTo>
                    <a:pt x="3845361" y="4482"/>
                  </a:lnTo>
                  <a:lnTo>
                    <a:pt x="3867912" y="0"/>
                  </a:lnTo>
                  <a:lnTo>
                    <a:pt x="3890462" y="4482"/>
                  </a:lnTo>
                  <a:lnTo>
                    <a:pt x="3908869" y="16716"/>
                  </a:lnTo>
                  <a:lnTo>
                    <a:pt x="3921275" y="34879"/>
                  </a:lnTo>
                  <a:lnTo>
                    <a:pt x="3925824" y="57150"/>
                  </a:lnTo>
                  <a:lnTo>
                    <a:pt x="3921275" y="79420"/>
                  </a:lnTo>
                  <a:lnTo>
                    <a:pt x="3908869" y="97583"/>
                  </a:lnTo>
                  <a:lnTo>
                    <a:pt x="3890462" y="109817"/>
                  </a:lnTo>
                  <a:lnTo>
                    <a:pt x="3867912" y="114300"/>
                  </a:lnTo>
                  <a:lnTo>
                    <a:pt x="3845361" y="109817"/>
                  </a:lnTo>
                  <a:lnTo>
                    <a:pt x="3826954" y="97583"/>
                  </a:lnTo>
                  <a:lnTo>
                    <a:pt x="3814548" y="79420"/>
                  </a:lnTo>
                  <a:lnTo>
                    <a:pt x="3810000" y="57150"/>
                  </a:lnTo>
                  <a:close/>
                </a:path>
              </a:pathLst>
            </a:custGeom>
            <a:ln w="9144">
              <a:solidFill>
                <a:srgbClr val="3B78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268A47DA-144A-4352-A1DC-D10DFFDE7505}"/>
                </a:ext>
              </a:extLst>
            </p:cNvPr>
            <p:cNvSpPr/>
            <p:nvPr/>
          </p:nvSpPr>
          <p:spPr>
            <a:xfrm>
              <a:off x="8685625" y="1876488"/>
              <a:ext cx="151225" cy="176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F3AC8-3DFB-4AA1-BFF2-AA6C5F49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7" y="1179513"/>
            <a:ext cx="4506157" cy="1325563"/>
          </a:xfrm>
        </p:spPr>
        <p:txBody>
          <a:bodyPr>
            <a:normAutofit/>
          </a:bodyPr>
          <a:lstStyle/>
          <a:p>
            <a:r>
              <a:rPr lang="en-US" b="1" dirty="0"/>
              <a:t>Thanks!</a:t>
            </a:r>
            <a:br>
              <a:rPr lang="en-US" b="1" dirty="0"/>
            </a:br>
            <a:r>
              <a:rPr lang="en-US" b="1" dirty="0"/>
              <a:t>Question 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6E864-C82F-4981-B4DD-9699129F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0EF9-111C-4A7F-9980-F605877FF050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18CAB-B497-491E-87D3-EB457EA1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15A07-5F6C-4460-9B4E-C4F9C6ED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30</a:t>
            </a:fld>
            <a:endParaRPr lang="en-IN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B2D0001A-9620-450F-ACFC-5FA060D4F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0405" y="1590676"/>
            <a:ext cx="914400" cy="9144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6087914-5E4C-46D0-A984-BEF93BE08D0A}"/>
              </a:ext>
            </a:extLst>
          </p:cNvPr>
          <p:cNvSpPr txBox="1">
            <a:spLocks/>
          </p:cNvSpPr>
          <p:nvPr/>
        </p:nvSpPr>
        <p:spPr>
          <a:xfrm>
            <a:off x="7357644" y="4551306"/>
            <a:ext cx="4827843" cy="186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SE-Concept &amp; Tool for Application Development – Spring 2021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Vibhu Badola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vibhu.badola@hof-university.de</a:t>
            </a:r>
          </a:p>
        </p:txBody>
      </p:sp>
    </p:spTree>
    <p:extLst>
      <p:ext uri="{BB962C8B-B14F-4D97-AF65-F5344CB8AC3E}">
        <p14:creationId xmlns:p14="http://schemas.microsoft.com/office/powerpoint/2010/main" val="84593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CD8DA8-A8BA-41A4-B35C-7246DFF6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113" y="471658"/>
            <a:ext cx="4204317" cy="797850"/>
          </a:xfrm>
        </p:spPr>
        <p:txBody>
          <a:bodyPr/>
          <a:lstStyle/>
          <a:p>
            <a:r>
              <a:rPr lang="en-US" b="1" dirty="0"/>
              <a:t>What is Tableau ?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5102-CF52-4078-8CF4-D51AAE4E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47B1-1D85-41D7-B0EF-7805DE192BD7}" type="datetime1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9806-641E-4C0B-80DC-12BF4C91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5DE8-DB65-464F-9303-39872F52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4</a:t>
            </a:fld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AA4BA8F-5BF0-4985-9CC0-44A9E8D534D9}"/>
              </a:ext>
            </a:extLst>
          </p:cNvPr>
          <p:cNvSpPr txBox="1">
            <a:spLocks/>
          </p:cNvSpPr>
          <p:nvPr/>
        </p:nvSpPr>
        <p:spPr>
          <a:xfrm>
            <a:off x="2200921" y="2439487"/>
            <a:ext cx="7332956" cy="57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have to answer </a:t>
            </a:r>
            <a:r>
              <a:rPr lang="en-US" b="1" dirty="0"/>
              <a:t>two</a:t>
            </a:r>
            <a:r>
              <a:rPr lang="en-US" dirty="0"/>
              <a:t> important </a:t>
            </a:r>
            <a:r>
              <a:rPr lang="en-US" b="1" dirty="0"/>
              <a:t>question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86BACE2-AA89-46E8-8814-780033590D83}"/>
              </a:ext>
            </a:extLst>
          </p:cNvPr>
          <p:cNvSpPr txBox="1">
            <a:spLocks/>
          </p:cNvSpPr>
          <p:nvPr/>
        </p:nvSpPr>
        <p:spPr>
          <a:xfrm>
            <a:off x="951391" y="4251892"/>
            <a:ext cx="4114800" cy="511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What is Data Visualization?</a:t>
            </a:r>
            <a:endParaRPr lang="en-IN" sz="2800" b="1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09FF2AD-C225-4675-B4C9-F835DD4B959A}"/>
              </a:ext>
            </a:extLst>
          </p:cNvPr>
          <p:cNvSpPr txBox="1">
            <a:spLocks/>
          </p:cNvSpPr>
          <p:nvPr/>
        </p:nvSpPr>
        <p:spPr>
          <a:xfrm>
            <a:off x="5965053" y="4186574"/>
            <a:ext cx="5486401" cy="57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Why is Data Visualization important?</a:t>
            </a:r>
            <a:endParaRPr lang="en-IN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72FCE8-289E-49B1-A71E-79404646142C}"/>
              </a:ext>
            </a:extLst>
          </p:cNvPr>
          <p:cNvCxnSpPr/>
          <p:nvPr/>
        </p:nvCxnSpPr>
        <p:spPr>
          <a:xfrm>
            <a:off x="5388746" y="1162975"/>
            <a:ext cx="0" cy="12765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C4A97C-484A-48E6-81E7-A3CFB90F35C5}"/>
              </a:ext>
            </a:extLst>
          </p:cNvPr>
          <p:cNvCxnSpPr>
            <a:cxnSpLocks/>
          </p:cNvCxnSpPr>
          <p:nvPr/>
        </p:nvCxnSpPr>
        <p:spPr>
          <a:xfrm flipH="1">
            <a:off x="3631708" y="2964513"/>
            <a:ext cx="1807346" cy="1306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56EE61-7700-45AD-84ED-D77642B4F584}"/>
              </a:ext>
            </a:extLst>
          </p:cNvPr>
          <p:cNvCxnSpPr>
            <a:cxnSpLocks/>
          </p:cNvCxnSpPr>
          <p:nvPr/>
        </p:nvCxnSpPr>
        <p:spPr>
          <a:xfrm>
            <a:off x="5388746" y="2964513"/>
            <a:ext cx="2010052" cy="1265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E1234D-0FC1-41F3-A120-8F57C3976F60}"/>
              </a:ext>
            </a:extLst>
          </p:cNvPr>
          <p:cNvSpPr/>
          <p:nvPr/>
        </p:nvSpPr>
        <p:spPr>
          <a:xfrm>
            <a:off x="951391" y="4271356"/>
            <a:ext cx="3931327" cy="5117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AD8E2D-DF14-4BDA-B29C-0AE501B3D923}"/>
              </a:ext>
            </a:extLst>
          </p:cNvPr>
          <p:cNvSpPr/>
          <p:nvPr/>
        </p:nvSpPr>
        <p:spPr>
          <a:xfrm>
            <a:off x="5972822" y="4243720"/>
            <a:ext cx="5275556" cy="5199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E078CA-D21B-4EF8-9C00-3B2FBA893A78}"/>
              </a:ext>
            </a:extLst>
          </p:cNvPr>
          <p:cNvSpPr/>
          <p:nvPr/>
        </p:nvSpPr>
        <p:spPr>
          <a:xfrm>
            <a:off x="2244939" y="2452298"/>
            <a:ext cx="7041073" cy="4751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4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B998-4588-45F3-86A7-F5E6B7F7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Data Visualization?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3C4E1-726C-47FC-8D62-AEBB444C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8D27-7D12-4EED-B442-C876CCE8BF8C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B0082-3673-41DE-BA60-10BFC2FE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CF879-29AA-47D2-B590-4AB9953A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5475B-9838-4A74-A710-BCAA5C8DB8DB}"/>
              </a:ext>
            </a:extLst>
          </p:cNvPr>
          <p:cNvSpPr txBox="1"/>
          <p:nvPr/>
        </p:nvSpPr>
        <p:spPr>
          <a:xfrm>
            <a:off x="838200" y="2392976"/>
            <a:ext cx="10817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visualization is the </a:t>
            </a:r>
            <a:r>
              <a:rPr lang="en-US" sz="2800" b="1" dirty="0"/>
              <a:t>process</a:t>
            </a:r>
            <a:r>
              <a:rPr lang="en-US" sz="2800" dirty="0"/>
              <a:t> of describing information through </a:t>
            </a:r>
            <a:r>
              <a:rPr lang="en-US" sz="2800" b="1" dirty="0"/>
              <a:t>visual rendering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also the best way to convey concepts.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3457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8AB3-EC76-4753-B570-AE63B2D8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Data Visualization important?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08A34-EA32-438A-BD88-243BB96B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C065-DBA1-4CD1-9670-02DB0D5FD500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27464-C512-4A3A-84B4-2C036FDA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5F05E-3497-4B95-BF04-617C4DEA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8AE9C-7FD2-46A4-884A-04F9DDAC6BA0}"/>
              </a:ext>
            </a:extLst>
          </p:cNvPr>
          <p:cNvSpPr txBox="1"/>
          <p:nvPr/>
        </p:nvSpPr>
        <p:spPr>
          <a:xfrm>
            <a:off x="838200" y="2473486"/>
            <a:ext cx="9916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Technological advances have made </a:t>
            </a:r>
            <a:r>
              <a:rPr lang="en-US" sz="2800" b="1" dirty="0"/>
              <a:t>data visualization </a:t>
            </a:r>
            <a:r>
              <a:rPr lang="en-US" sz="2800" dirty="0"/>
              <a:t>more </a:t>
            </a:r>
            <a:r>
              <a:rPr lang="en-US" sz="2800" b="1" dirty="0"/>
              <a:t>prevalent </a:t>
            </a:r>
            <a:r>
              <a:rPr lang="en-US" sz="2800" dirty="0"/>
              <a:t>and </a:t>
            </a:r>
            <a:r>
              <a:rPr lang="en-US" sz="2800" b="1" dirty="0"/>
              <a:t>powerful </a:t>
            </a:r>
            <a:r>
              <a:rPr lang="en-US" sz="2800" dirty="0"/>
              <a:t>then ever before.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Business </a:t>
            </a:r>
            <a:r>
              <a:rPr lang="en-US" sz="2800" b="1" dirty="0"/>
              <a:t>purpose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990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4BA04-97CF-4DBF-A2E1-4BCBD74A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1A93-52A9-42FC-8CD5-93135110F5B4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F0936-697B-4990-A7B9-7C44A2DF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7F21F-D8EC-4CB4-911C-571E767D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DDB94-D1D8-4E86-B07C-A8A1771136AD}"/>
              </a:ext>
            </a:extLst>
          </p:cNvPr>
          <p:cNvSpPr txBox="1"/>
          <p:nvPr/>
        </p:nvSpPr>
        <p:spPr>
          <a:xfrm>
            <a:off x="745725" y="1296142"/>
            <a:ext cx="89131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300" b="0" i="0" dirty="0">
                <a:effectLst/>
              </a:rPr>
              <a:t>With the </a:t>
            </a:r>
            <a:r>
              <a:rPr lang="en-US" sz="1300" b="0" i="0" u="none" strike="noStrike" dirty="0">
                <a:effectLst/>
              </a:rPr>
              <a:t>estimated double-digit growth in online retail sales</a:t>
            </a:r>
            <a:r>
              <a:rPr lang="en-US" sz="1300" b="0" i="0" dirty="0">
                <a:effectLst/>
              </a:rPr>
              <a:t> in the US this year, it looks to be a promising year for e-commerce retailers. Yet, while </a:t>
            </a:r>
            <a:r>
              <a:rPr lang="en-US" sz="1300" b="0" i="0" u="none" strike="noStrike" dirty="0">
                <a:effectLst/>
              </a:rPr>
              <a:t>data</a:t>
            </a:r>
            <a:r>
              <a:rPr lang="en-US" sz="1300" b="0" i="0" dirty="0">
                <a:effectLst/>
              </a:rPr>
              <a:t> from eMarketer shows that this growth is expected to be felt, at least to some extent, by all the top e-commerce retailers, it will do little in pushing Amazon out of the top spot anytime soon.</a:t>
            </a:r>
          </a:p>
          <a:p>
            <a:pPr algn="l" fontAlgn="base"/>
            <a:r>
              <a:rPr lang="en-US" sz="1300" b="0" i="0" dirty="0">
                <a:effectLst/>
              </a:rPr>
              <a:t>Amazon’s US e-commerce sales are expected to increase by 15.3% year-over-year (y-o-y) in 2021 to reach $367.19 billion, helping the company cement its position as the top retail e-commerce company in the US. Per eMarketer’s projections, Amazon’s share of total US e-commerce sales will increase to 40.4%, up from the 37.7% estimated </a:t>
            </a:r>
            <a:r>
              <a:rPr lang="en-US" sz="1300" b="0" i="0" u="none" strike="noStrike" dirty="0">
                <a:effectLst/>
              </a:rPr>
              <a:t>last year</a:t>
            </a:r>
            <a:r>
              <a:rPr lang="en-US" sz="1300" b="0" i="0" dirty="0">
                <a:effectLst/>
              </a:rPr>
              <a:t>.</a:t>
            </a:r>
          </a:p>
          <a:p>
            <a:pPr algn="l" fontAlgn="base"/>
            <a:r>
              <a:rPr lang="en-US" sz="1300" b="0" i="0" dirty="0">
                <a:effectLst/>
              </a:rPr>
              <a:t>Walmart is expected to have the second-highest estimated share of e-commerce sales again this year at 7.1%, up from 5.3% last year. The data shows that Walmart is predicted to see e-commerce sales grow by 21.2% y-o-y.</a:t>
            </a:r>
          </a:p>
          <a:p>
            <a:pPr algn="l" fontAlgn="base"/>
            <a:r>
              <a:rPr lang="en-US" sz="1300" b="0" i="0" dirty="0">
                <a:effectLst/>
              </a:rPr>
              <a:t>The discount retailer, which also ranks third on the list of top</a:t>
            </a:r>
            <a:r>
              <a:rPr lang="en-US" sz="1300" b="0" i="0" u="none" strike="noStrike" dirty="0">
                <a:effectLst/>
              </a:rPr>
              <a:t> retail subscription services in the US</a:t>
            </a:r>
            <a:r>
              <a:rPr lang="en-US" sz="1300" b="0" i="0" dirty="0">
                <a:effectLst/>
              </a:rPr>
              <a:t>, is followed by eBay (4.3% share) and Apple (3.7% share).</a:t>
            </a:r>
          </a:p>
          <a:p>
            <a:pPr algn="l" fontAlgn="base"/>
            <a:r>
              <a:rPr lang="en-US" sz="1300" b="0" i="0" dirty="0">
                <a:effectLst/>
              </a:rPr>
              <a:t>In the meantime, Best Buy, Target and The Home Depot are expected to account for 2.2% share each of total e-commerce sales, with estimated total e-commerce sales reaching $20.34 billion, $20.23 billion and $20.02 billion, respectively.</a:t>
            </a:r>
          </a:p>
          <a:p>
            <a:pPr algn="l" fontAlgn="base"/>
            <a:r>
              <a:rPr lang="en-US" sz="1300" b="0" i="0" dirty="0">
                <a:effectLst/>
              </a:rPr>
              <a:t>Long-time grocery giant, Kroger, climbed onto the top-10 list this year, ranking 8th with an estimated 1.7% share of e-commerce dollars, reflecting the </a:t>
            </a:r>
            <a:r>
              <a:rPr lang="en-US" sz="1300" b="0" i="0" u="none" strike="noStrike" dirty="0">
                <a:effectLst/>
              </a:rPr>
              <a:t>growth of online grocery shopping</a:t>
            </a:r>
            <a:r>
              <a:rPr lang="en-US" sz="1300" b="0" i="0" dirty="0">
                <a:effectLst/>
              </a:rPr>
              <a:t> spurred on by the pandemic.</a:t>
            </a:r>
          </a:p>
          <a:p>
            <a:pPr algn="l" fontAlgn="base"/>
            <a:r>
              <a:rPr lang="en-US" sz="1300" b="0" i="0" dirty="0">
                <a:effectLst/>
              </a:rPr>
              <a:t>Rounding out the top-10 list are Costco (1.6%) and Wayfair (1.5%), which fell to the #10 spot from #6 last year.</a:t>
            </a:r>
          </a:p>
          <a:p>
            <a:pPr algn="l" fontAlgn="base"/>
            <a:r>
              <a:rPr lang="en-US" sz="1300" b="0" i="0" dirty="0">
                <a:effectLst/>
              </a:rPr>
              <a:t>Without a doubt, Amazon’s share of e-commerce sales was only strengthened by last year’s events. eMarketer points out that, pre-pandemic, they had estimated Amazon’s sales to grow by 17.2% in 2020; however, sales grew by 44.1% to reach $318.4 billion last year.</a:t>
            </a:r>
          </a:p>
          <a:p>
            <a:pPr algn="l" fontAlgn="base"/>
            <a:r>
              <a:rPr lang="en-US" sz="1300" b="0" i="1" dirty="0">
                <a:effectLst/>
              </a:rPr>
              <a:t>About the Data:</a:t>
            </a:r>
            <a:r>
              <a:rPr lang="en-US" sz="1300" b="0" i="0" dirty="0">
                <a:effectLst/>
              </a:rPr>
              <a:t> Results are based on the gross value of products or services sold online (browser or app) regardless of method of payment or fulfilment, excluding travel and event tickets.</a:t>
            </a:r>
          </a:p>
          <a:p>
            <a:pPr algn="l" fontAlgn="base"/>
            <a:endParaRPr lang="en-US" sz="1300" b="0" i="0" dirty="0">
              <a:solidFill>
                <a:srgbClr val="000000"/>
              </a:solidFill>
              <a:effectLst/>
            </a:endParaRPr>
          </a:p>
          <a:p>
            <a:endParaRPr lang="en-IN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10387-D9B7-4BCD-9A22-BF31E7B51D8E}"/>
              </a:ext>
            </a:extLst>
          </p:cNvPr>
          <p:cNvSpPr txBox="1"/>
          <p:nvPr/>
        </p:nvSpPr>
        <p:spPr>
          <a:xfrm>
            <a:off x="523783" y="355108"/>
            <a:ext cx="6178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Insight for the Text below</a:t>
            </a:r>
            <a:endParaRPr lang="en-IN" sz="4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30E870-DD46-4EAE-B077-60E826A02D0C}"/>
              </a:ext>
            </a:extLst>
          </p:cNvPr>
          <p:cNvSpPr/>
          <p:nvPr/>
        </p:nvSpPr>
        <p:spPr>
          <a:xfrm>
            <a:off x="221942" y="1180668"/>
            <a:ext cx="10031767" cy="4270221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BDC3-0A59-47BE-8E94-FFD75919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67"/>
            <a:ext cx="8409833" cy="805139"/>
          </a:xfrm>
        </p:spPr>
        <p:txBody>
          <a:bodyPr/>
          <a:lstStyle/>
          <a:p>
            <a:r>
              <a:rPr lang="en-US" b="1" dirty="0"/>
              <a:t>Insight get from the Chart below: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0FC85-C79B-4DBC-816A-8467742D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0F70-E23E-4A51-B21B-29D299A224B6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075F2-0B25-47BF-9B2F-03EE8C76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8CE86-D0D8-4D75-882F-CB2FB84A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 descr="eMarketer Top 10 E Commerce Retailers in the US May2021">
            <a:extLst>
              <a:ext uri="{FF2B5EF4-FFF2-40B4-BE49-F238E27FC236}">
                <a16:creationId xmlns:a16="http://schemas.microsoft.com/office/drawing/2014/main" id="{96D2AAE2-B77B-4457-B535-AD60B797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" y="1482571"/>
            <a:ext cx="9398863" cy="392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8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0F1F-DDBD-4627-B177-86A6BD4D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Tableau?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2538A-2B62-44C3-B611-0DAE55CE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5945-87B4-4153-82CF-AD590140505A}" type="datetime1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28FC-9EF0-4455-8134-70F6DD89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 SE - Hof University of Applied Sciences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88F59-621D-4D3F-8AB3-40623888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99E0-1EBC-4457-8579-AF4DA84816DE}" type="slidenum">
              <a:rPr lang="en-IN" smtClean="0"/>
              <a:t>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C73D3-705A-495A-BF31-4DDF4BE877CA}"/>
              </a:ext>
            </a:extLst>
          </p:cNvPr>
          <p:cNvSpPr txBox="1"/>
          <p:nvPr/>
        </p:nvSpPr>
        <p:spPr>
          <a:xfrm>
            <a:off x="838200" y="1961965"/>
            <a:ext cx="9676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Tableau is groundbreaking </a:t>
            </a:r>
            <a:r>
              <a:rPr lang="en-US" sz="2800" b="1" dirty="0"/>
              <a:t>data visualization software </a:t>
            </a:r>
            <a:r>
              <a:rPr lang="en-US" sz="2800" dirty="0"/>
              <a:t>created by Tableau Software.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Tableau is a </a:t>
            </a:r>
            <a:r>
              <a:rPr lang="en-US" sz="2800" b="1" dirty="0"/>
              <a:t>data connect</a:t>
            </a:r>
            <a:r>
              <a:rPr lang="en-US" sz="2800" dirty="0"/>
              <a:t> and </a:t>
            </a:r>
            <a:r>
              <a:rPr lang="en-US" sz="2800" b="1" dirty="0"/>
              <a:t>data analysis</a:t>
            </a:r>
            <a:r>
              <a:rPr lang="en-US" sz="2800" dirty="0"/>
              <a:t> tool used for visualization.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Tableau allows for </a:t>
            </a:r>
            <a:r>
              <a:rPr lang="en-IN" sz="2800" b="1" dirty="0"/>
              <a:t>instantaneous</a:t>
            </a:r>
            <a:r>
              <a:rPr lang="en-IN" sz="2800" dirty="0"/>
              <a:t> insight by transforming data into </a:t>
            </a:r>
            <a:r>
              <a:rPr lang="en-IN" sz="2800" b="1" dirty="0"/>
              <a:t>interactive visualization </a:t>
            </a:r>
            <a:r>
              <a:rPr lang="en-IN" sz="2800" dirty="0"/>
              <a:t>called </a:t>
            </a:r>
            <a:r>
              <a:rPr lang="en-IN" sz="2800" i="1" dirty="0"/>
              <a:t>dashboards.</a:t>
            </a:r>
          </a:p>
        </p:txBody>
      </p:sp>
    </p:spTree>
    <p:extLst>
      <p:ext uri="{BB962C8B-B14F-4D97-AF65-F5344CB8AC3E}">
        <p14:creationId xmlns:p14="http://schemas.microsoft.com/office/powerpoint/2010/main" val="52196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1404</Words>
  <Application>Microsoft Office PowerPoint</Application>
  <PresentationFormat>Widescreen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Carlito</vt:lpstr>
      <vt:lpstr>Gothic Uralic</vt:lpstr>
      <vt:lpstr>VL PGothic</vt:lpstr>
      <vt:lpstr>Office Theme</vt:lpstr>
      <vt:lpstr>PowerPoint Presentation</vt:lpstr>
      <vt:lpstr>Content</vt:lpstr>
      <vt:lpstr>PowerPoint Presentation</vt:lpstr>
      <vt:lpstr>What is Tableau ?</vt:lpstr>
      <vt:lpstr>What is Data Visualization?</vt:lpstr>
      <vt:lpstr>Why is Data Visualization important?</vt:lpstr>
      <vt:lpstr>PowerPoint Presentation</vt:lpstr>
      <vt:lpstr>Insight get from the Chart below:</vt:lpstr>
      <vt:lpstr>What is Tableau?</vt:lpstr>
      <vt:lpstr>Why Tableau?</vt:lpstr>
      <vt:lpstr>Tableau Features</vt:lpstr>
      <vt:lpstr>Types of Tableau</vt:lpstr>
      <vt:lpstr>Connecting to Data</vt:lpstr>
      <vt:lpstr>Easy Data Integration : Files</vt:lpstr>
      <vt:lpstr>Easy Data Integration: Servers</vt:lpstr>
      <vt:lpstr>A Note of File Type</vt:lpstr>
      <vt:lpstr>Dashboard and stories </vt:lpstr>
      <vt:lpstr>What is Dashboard</vt:lpstr>
      <vt:lpstr>Dashboard Example</vt:lpstr>
      <vt:lpstr>What is Story in Tableau</vt:lpstr>
      <vt:lpstr>Story Example</vt:lpstr>
      <vt:lpstr>Mapping &amp; Similar Tools </vt:lpstr>
      <vt:lpstr>Tableau Competitors</vt:lpstr>
      <vt:lpstr>Mapping</vt:lpstr>
      <vt:lpstr>PowerPoint Presentation</vt:lpstr>
      <vt:lpstr>Data Visualization using Tableau</vt:lpstr>
      <vt:lpstr>Main Project : Titanic</vt:lpstr>
      <vt:lpstr>PowerPoint Presentation</vt:lpstr>
      <vt:lpstr>Reference</vt:lpstr>
      <vt:lpstr>Thanks! Question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vibhu badola</dc:creator>
  <cp:lastModifiedBy>vibhu badola</cp:lastModifiedBy>
  <cp:revision>40</cp:revision>
  <dcterms:created xsi:type="dcterms:W3CDTF">2021-05-29T15:09:29Z</dcterms:created>
  <dcterms:modified xsi:type="dcterms:W3CDTF">2021-06-01T14:20:00Z</dcterms:modified>
</cp:coreProperties>
</file>