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6" r:id="rId1"/>
  </p:sldMasterIdLst>
  <p:notesMasterIdLst>
    <p:notesMasterId r:id="rId12"/>
  </p:notesMasterIdLst>
  <p:sldIdLst>
    <p:sldId id="256" r:id="rId2"/>
    <p:sldId id="257" r:id="rId3"/>
    <p:sldId id="258" r:id="rId4"/>
    <p:sldId id="259" r:id="rId5"/>
    <p:sldId id="260" r:id="rId6"/>
    <p:sldId id="265" r:id="rId7"/>
    <p:sldId id="261" r:id="rId8"/>
    <p:sldId id="262" r:id="rId9"/>
    <p:sldId id="263" r:id="rId10"/>
    <p:sldId id="264" r:id="rId11"/>
  </p:sldIdLst>
  <p:sldSz cx="9144000" cy="5143500" type="screen16x9"/>
  <p:notesSz cx="6858000" cy="9144000"/>
  <p:embeddedFontLst>
    <p:embeddedFont>
      <p:font typeface="Lato" panose="020B0604020202020204" charset="0"/>
      <p:regular r:id="rId13"/>
      <p:bold r:id="rId14"/>
      <p:italic r:id="rId15"/>
      <p:boldItalic r:id="rId16"/>
    </p:embeddedFont>
    <p:embeddedFont>
      <p:font typeface="Lato Black" panose="020B0604020202020204" charset="0"/>
      <p:bold r:id="rId17"/>
      <p:boldItalic r:id="rId18"/>
    </p:embeddedFont>
    <p:embeddedFont>
      <p:font typeface="Segoe UI Emoji" panose="020B0502040204020203" pitchFamily="34" charset="0"/>
      <p:regular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8" d="100"/>
          <a:sy n="88" d="100"/>
        </p:scale>
        <p:origin x="876"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 name="Google Shape;26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g9222c5c35d_0_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9" name="Google Shape;309;g9222c5c35d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5a72773890_1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7" name="Google Shape;267;g5a72773890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a3aec4a575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a3aec4a575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a3aec4a575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a3aec4a575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ga3aec4a575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5" name="Google Shape;285;ga3aec4a575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ga3aec4a575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5" name="Google Shape;285;ga3aec4a575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021774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ga3aec4a575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1" name="Google Shape;291;ga3aec4a575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g109c86d75a5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7" name="Google Shape;297;g109c86d75a5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ga3aec4a575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3" name="Google Shape;303;ga3aec4a575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Option 1" type="title">
  <p:cSld name="TITLE">
    <p:bg>
      <p:bgPr>
        <a:blipFill dpi="0" rotWithShape="1">
          <a:blip r:embed="rId2">
            <a:lum/>
          </a:blip>
          <a:srcRect/>
          <a:stretch>
            <a:fillRect l="-4000" r="-4000"/>
          </a:stretch>
        </a:blipFill>
        <a:effectLst/>
      </p:bgPr>
    </p:bg>
    <p:spTree>
      <p:nvGrpSpPr>
        <p:cNvPr id="1" name="Shape 8"/>
        <p:cNvGrpSpPr/>
        <p:nvPr/>
      </p:nvGrpSpPr>
      <p:grpSpPr>
        <a:xfrm>
          <a:off x="0" y="0"/>
          <a:ext cx="0" cy="0"/>
          <a:chOff x="0" y="0"/>
          <a:chExt cx="0" cy="0"/>
        </a:xfrm>
      </p:grpSpPr>
      <p:pic>
        <p:nvPicPr>
          <p:cNvPr id="10" name="Google Shape;10;p2"/>
          <p:cNvPicPr preferRelativeResize="0"/>
          <p:nvPr/>
        </p:nvPicPr>
        <p:blipFill>
          <a:blip r:embed="rId3">
            <a:alphaModFix/>
          </a:blip>
          <a:stretch>
            <a:fillRect/>
          </a:stretch>
        </p:blipFill>
        <p:spPr>
          <a:xfrm>
            <a:off x="0" y="4969025"/>
            <a:ext cx="9144000" cy="174475"/>
          </a:xfrm>
          <a:prstGeom prst="rect">
            <a:avLst/>
          </a:prstGeom>
          <a:noFill/>
          <a:ln>
            <a:noFill/>
          </a:ln>
        </p:spPr>
      </p:pic>
      <p:sp>
        <p:nvSpPr>
          <p:cNvPr id="11" name="Google Shape;11;p2"/>
          <p:cNvSpPr txBox="1">
            <a:spLocks noGrp="1"/>
          </p:cNvSpPr>
          <p:nvPr>
            <p:ph type="title"/>
          </p:nvPr>
        </p:nvSpPr>
        <p:spPr>
          <a:xfrm>
            <a:off x="338275" y="1916925"/>
            <a:ext cx="8649300" cy="827400"/>
          </a:xfrm>
          <a:prstGeom prst="rect">
            <a:avLst/>
          </a:prstGeom>
        </p:spPr>
        <p:txBody>
          <a:bodyPr spcFirstLastPara="1" wrap="square" lIns="91425" tIns="91425" rIns="91425" bIns="91425" anchor="t" anchorCtr="0">
            <a:noAutofit/>
          </a:bodyPr>
          <a:lstStyle>
            <a:lvl1pPr lvl="0">
              <a:spcBef>
                <a:spcPts val="0"/>
              </a:spcBef>
              <a:spcAft>
                <a:spcPts val="0"/>
              </a:spcAft>
              <a:buNone/>
              <a:defRPr sz="4800">
                <a:solidFill>
                  <a:srgbClr val="FFFFFF"/>
                </a:solidFill>
              </a:defRPr>
            </a:lvl1pPr>
            <a:lvl2pPr lvl="1">
              <a:spcBef>
                <a:spcPts val="0"/>
              </a:spcBef>
              <a:spcAft>
                <a:spcPts val="0"/>
              </a:spcAft>
              <a:buNone/>
              <a:defRPr/>
            </a:lvl2pPr>
            <a:lvl3pPr lvl="2">
              <a:spcBef>
                <a:spcPts val="0"/>
              </a:spcBef>
              <a:spcAft>
                <a:spcPts val="0"/>
              </a:spcAft>
              <a:buNone/>
              <a:defRPr/>
            </a:lvl3pPr>
            <a:lvl4pPr lvl="3">
              <a:spcBef>
                <a:spcPts val="0"/>
              </a:spcBef>
              <a:spcAft>
                <a:spcPts val="0"/>
              </a:spcAft>
              <a:buNone/>
              <a:defRPr/>
            </a:lvl4pPr>
            <a:lvl5pPr lvl="4">
              <a:spcBef>
                <a:spcPts val="0"/>
              </a:spcBef>
              <a:spcAft>
                <a:spcPts val="0"/>
              </a:spcAft>
              <a:buNone/>
              <a:defRPr/>
            </a:lvl5pPr>
            <a:lvl6pPr lvl="5">
              <a:spcBef>
                <a:spcPts val="0"/>
              </a:spcBef>
              <a:spcAft>
                <a:spcPts val="0"/>
              </a:spcAft>
              <a:buNone/>
              <a:defRPr/>
            </a:lvl6pPr>
            <a:lvl7pPr lvl="6">
              <a:spcBef>
                <a:spcPts val="0"/>
              </a:spcBef>
              <a:spcAft>
                <a:spcPts val="0"/>
              </a:spcAft>
              <a:buNone/>
              <a:defRPr/>
            </a:lvl7pPr>
            <a:lvl8pPr lvl="7">
              <a:spcBef>
                <a:spcPts val="0"/>
              </a:spcBef>
              <a:spcAft>
                <a:spcPts val="0"/>
              </a:spcAft>
              <a:buNone/>
              <a:defRPr/>
            </a:lvl8pPr>
            <a:lvl9pPr lvl="8">
              <a:spcBef>
                <a:spcPts val="0"/>
              </a:spcBef>
              <a:spcAft>
                <a:spcPts val="0"/>
              </a:spcAft>
              <a:buNone/>
              <a:defRPr/>
            </a:lvl9pPr>
          </a:lstStyle>
          <a:p>
            <a:endParaRPr/>
          </a:p>
        </p:txBody>
      </p:sp>
      <p:sp>
        <p:nvSpPr>
          <p:cNvPr id="12" name="Google Shape;12;p2"/>
          <p:cNvSpPr txBox="1">
            <a:spLocks noGrp="1"/>
          </p:cNvSpPr>
          <p:nvPr>
            <p:ph type="subTitle" idx="1"/>
          </p:nvPr>
        </p:nvSpPr>
        <p:spPr>
          <a:xfrm>
            <a:off x="339712" y="2750625"/>
            <a:ext cx="4559100" cy="377700"/>
          </a:xfrm>
          <a:prstGeom prst="rect">
            <a:avLst/>
          </a:prstGeom>
        </p:spPr>
        <p:txBody>
          <a:bodyPr spcFirstLastPara="1" wrap="square" lIns="91425" tIns="91425" rIns="91425" bIns="91425" anchor="t" anchorCtr="0">
            <a:noAutofit/>
          </a:bodyPr>
          <a:lstStyle>
            <a:lvl1pPr lvl="0">
              <a:spcBef>
                <a:spcPts val="0"/>
              </a:spcBef>
              <a:spcAft>
                <a:spcPts val="0"/>
              </a:spcAft>
              <a:buNone/>
              <a:defRPr>
                <a:solidFill>
                  <a:srgbClr val="FFFFFF"/>
                </a:solidFill>
              </a:defRPr>
            </a:lvl1pPr>
            <a:lvl2pPr lvl="1">
              <a:spcBef>
                <a:spcPts val="1600"/>
              </a:spcBef>
              <a:spcAft>
                <a:spcPts val="0"/>
              </a:spcAft>
              <a:buNone/>
              <a:defRPr/>
            </a:lvl2pPr>
            <a:lvl3pPr lvl="2">
              <a:spcBef>
                <a:spcPts val="1600"/>
              </a:spcBef>
              <a:spcAft>
                <a:spcPts val="0"/>
              </a:spcAft>
              <a:buNone/>
              <a:defRPr/>
            </a:lvl3pPr>
            <a:lvl4pPr lvl="3">
              <a:spcBef>
                <a:spcPts val="1600"/>
              </a:spcBef>
              <a:spcAft>
                <a:spcPts val="0"/>
              </a:spcAft>
              <a:buNone/>
              <a:defRPr/>
            </a:lvl4pPr>
            <a:lvl5pPr lvl="4">
              <a:spcBef>
                <a:spcPts val="1600"/>
              </a:spcBef>
              <a:spcAft>
                <a:spcPts val="0"/>
              </a:spcAft>
              <a:buNone/>
              <a:defRPr/>
            </a:lvl5pPr>
            <a:lvl6pPr lvl="5">
              <a:spcBef>
                <a:spcPts val="1600"/>
              </a:spcBef>
              <a:spcAft>
                <a:spcPts val="0"/>
              </a:spcAft>
              <a:buNone/>
              <a:defRPr/>
            </a:lvl6pPr>
            <a:lvl7pPr lvl="6">
              <a:spcBef>
                <a:spcPts val="1600"/>
              </a:spcBef>
              <a:spcAft>
                <a:spcPts val="0"/>
              </a:spcAft>
              <a:buNone/>
              <a:defRPr/>
            </a:lvl7pPr>
            <a:lvl8pPr lvl="7">
              <a:spcBef>
                <a:spcPts val="1600"/>
              </a:spcBef>
              <a:spcAft>
                <a:spcPts val="0"/>
              </a:spcAft>
              <a:buNone/>
              <a:defRPr/>
            </a:lvl8pPr>
            <a:lvl9pPr lvl="8">
              <a:spcBef>
                <a:spcPts val="1600"/>
              </a:spcBef>
              <a:spcAft>
                <a:spcPts val="1600"/>
              </a:spcAft>
              <a:buNone/>
              <a:defRPr/>
            </a:lvl9pPr>
          </a:lstStyle>
          <a:p>
            <a:endParaRPr/>
          </a:p>
        </p:txBody>
      </p:sp>
      <p:pic>
        <p:nvPicPr>
          <p:cNvPr id="3" name="Graphic 2">
            <a:extLst>
              <a:ext uri="{FF2B5EF4-FFF2-40B4-BE49-F238E27FC236}">
                <a16:creationId xmlns:a16="http://schemas.microsoft.com/office/drawing/2014/main" id="{BA14AB73-A21F-ECA8-145C-58840321F758}"/>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653016" y="909925"/>
            <a:ext cx="1260844" cy="315211"/>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 Body + Caption">
  <p:cSld name="CUSTOM_2_1">
    <p:spTree>
      <p:nvGrpSpPr>
        <p:cNvPr id="1" name="Shape 112"/>
        <p:cNvGrpSpPr/>
        <p:nvPr/>
      </p:nvGrpSpPr>
      <p:grpSpPr>
        <a:xfrm>
          <a:off x="0" y="0"/>
          <a:ext cx="0" cy="0"/>
          <a:chOff x="0" y="0"/>
          <a:chExt cx="0" cy="0"/>
        </a:xfrm>
      </p:grpSpPr>
      <p:sp>
        <p:nvSpPr>
          <p:cNvPr id="113" name="Google Shape;113;p14"/>
          <p:cNvSpPr txBox="1">
            <a:spLocks noGrp="1"/>
          </p:cNvSpPr>
          <p:nvPr>
            <p:ph type="title"/>
          </p:nvPr>
        </p:nvSpPr>
        <p:spPr>
          <a:xfrm>
            <a:off x="494617" y="229550"/>
            <a:ext cx="5647500" cy="576000"/>
          </a:xfrm>
          <a:prstGeom prst="rect">
            <a:avLst/>
          </a:prstGeom>
        </p:spPr>
        <p:txBody>
          <a:bodyPr spcFirstLastPara="1" wrap="square" lIns="91425" tIns="91425" rIns="91425" bIns="91425" anchor="t" anchorCtr="0">
            <a:noAutofit/>
          </a:bodyPr>
          <a:lstStyle>
            <a:lvl1pPr lvl="0" rtl="0">
              <a:spcBef>
                <a:spcPts val="0"/>
              </a:spcBef>
              <a:spcAft>
                <a:spcPts val="0"/>
              </a:spcAft>
              <a:buNone/>
              <a:defRPr sz="3000" b="1">
                <a:latin typeface="Lato"/>
                <a:ea typeface="Lato"/>
                <a:cs typeface="Lato"/>
                <a:sym typeface="Lato"/>
              </a:defRPr>
            </a:lvl1pPr>
            <a:lvl2pPr lvl="1" rtl="0">
              <a:spcBef>
                <a:spcPts val="0"/>
              </a:spcBef>
              <a:spcAft>
                <a:spcPts val="0"/>
              </a:spcAft>
              <a:buNone/>
              <a:defRPr>
                <a:latin typeface="Lato"/>
                <a:ea typeface="Lato"/>
                <a:cs typeface="Lato"/>
                <a:sym typeface="Lato"/>
              </a:defRPr>
            </a:lvl2pPr>
            <a:lvl3pPr lvl="2" rtl="0">
              <a:spcBef>
                <a:spcPts val="0"/>
              </a:spcBef>
              <a:spcAft>
                <a:spcPts val="0"/>
              </a:spcAft>
              <a:buNone/>
              <a:defRPr>
                <a:latin typeface="Lato"/>
                <a:ea typeface="Lato"/>
                <a:cs typeface="Lato"/>
                <a:sym typeface="Lato"/>
              </a:defRPr>
            </a:lvl3pPr>
            <a:lvl4pPr lvl="3" rtl="0">
              <a:spcBef>
                <a:spcPts val="0"/>
              </a:spcBef>
              <a:spcAft>
                <a:spcPts val="0"/>
              </a:spcAft>
              <a:buNone/>
              <a:defRPr>
                <a:latin typeface="Lato"/>
                <a:ea typeface="Lato"/>
                <a:cs typeface="Lato"/>
                <a:sym typeface="Lato"/>
              </a:defRPr>
            </a:lvl4pPr>
            <a:lvl5pPr lvl="4" rtl="0">
              <a:spcBef>
                <a:spcPts val="0"/>
              </a:spcBef>
              <a:spcAft>
                <a:spcPts val="0"/>
              </a:spcAft>
              <a:buNone/>
              <a:defRPr>
                <a:latin typeface="Lato"/>
                <a:ea typeface="Lato"/>
                <a:cs typeface="Lato"/>
                <a:sym typeface="Lato"/>
              </a:defRPr>
            </a:lvl5pPr>
            <a:lvl6pPr lvl="5" rtl="0">
              <a:spcBef>
                <a:spcPts val="0"/>
              </a:spcBef>
              <a:spcAft>
                <a:spcPts val="0"/>
              </a:spcAft>
              <a:buNone/>
              <a:defRPr>
                <a:latin typeface="Lato"/>
                <a:ea typeface="Lato"/>
                <a:cs typeface="Lato"/>
                <a:sym typeface="Lato"/>
              </a:defRPr>
            </a:lvl6pPr>
            <a:lvl7pPr lvl="6" rtl="0">
              <a:spcBef>
                <a:spcPts val="0"/>
              </a:spcBef>
              <a:spcAft>
                <a:spcPts val="0"/>
              </a:spcAft>
              <a:buNone/>
              <a:defRPr>
                <a:latin typeface="Lato"/>
                <a:ea typeface="Lato"/>
                <a:cs typeface="Lato"/>
                <a:sym typeface="Lato"/>
              </a:defRPr>
            </a:lvl7pPr>
            <a:lvl8pPr lvl="7" rtl="0">
              <a:spcBef>
                <a:spcPts val="0"/>
              </a:spcBef>
              <a:spcAft>
                <a:spcPts val="0"/>
              </a:spcAft>
              <a:buNone/>
              <a:defRPr>
                <a:latin typeface="Lato"/>
                <a:ea typeface="Lato"/>
                <a:cs typeface="Lato"/>
                <a:sym typeface="Lato"/>
              </a:defRPr>
            </a:lvl8pPr>
            <a:lvl9pPr lvl="8" rtl="0">
              <a:spcBef>
                <a:spcPts val="0"/>
              </a:spcBef>
              <a:spcAft>
                <a:spcPts val="0"/>
              </a:spcAft>
              <a:buNone/>
              <a:defRPr>
                <a:latin typeface="Lato"/>
                <a:ea typeface="Lato"/>
                <a:cs typeface="Lato"/>
                <a:sym typeface="Lato"/>
              </a:defRPr>
            </a:lvl9pPr>
          </a:lstStyle>
          <a:p>
            <a:endParaRPr/>
          </a:p>
        </p:txBody>
      </p:sp>
      <p:sp>
        <p:nvSpPr>
          <p:cNvPr id="114" name="Google Shape;114;p14"/>
          <p:cNvSpPr txBox="1">
            <a:spLocks noGrp="1"/>
          </p:cNvSpPr>
          <p:nvPr>
            <p:ph type="subTitle" idx="1"/>
          </p:nvPr>
        </p:nvSpPr>
        <p:spPr>
          <a:xfrm>
            <a:off x="503876" y="4245750"/>
            <a:ext cx="5384400" cy="350700"/>
          </a:xfrm>
          <a:prstGeom prst="rect">
            <a:avLst/>
          </a:prstGeom>
        </p:spPr>
        <p:txBody>
          <a:bodyPr spcFirstLastPara="1" wrap="square" lIns="91425" tIns="91425" rIns="91425" bIns="91425" anchor="t" anchorCtr="0">
            <a:noAutofit/>
          </a:bodyPr>
          <a:lstStyle>
            <a:lvl1pPr lvl="0" rtl="0">
              <a:spcBef>
                <a:spcPts val="0"/>
              </a:spcBef>
              <a:spcAft>
                <a:spcPts val="0"/>
              </a:spcAft>
              <a:buNone/>
              <a:defRPr sz="2000" b="1">
                <a:solidFill>
                  <a:srgbClr val="1F1F50"/>
                </a:solidFill>
              </a:defRPr>
            </a:lvl1pPr>
            <a:lvl2pPr lvl="1" rtl="0">
              <a:spcBef>
                <a:spcPts val="1600"/>
              </a:spcBef>
              <a:spcAft>
                <a:spcPts val="0"/>
              </a:spcAft>
              <a:buNone/>
              <a:defRPr b="1"/>
            </a:lvl2pPr>
            <a:lvl3pPr lvl="2" rtl="0">
              <a:spcBef>
                <a:spcPts val="1600"/>
              </a:spcBef>
              <a:spcAft>
                <a:spcPts val="0"/>
              </a:spcAft>
              <a:buNone/>
              <a:defRPr b="1"/>
            </a:lvl3pPr>
            <a:lvl4pPr lvl="3" rtl="0">
              <a:spcBef>
                <a:spcPts val="1600"/>
              </a:spcBef>
              <a:spcAft>
                <a:spcPts val="0"/>
              </a:spcAft>
              <a:buNone/>
              <a:defRPr b="1"/>
            </a:lvl4pPr>
            <a:lvl5pPr lvl="4" rtl="0">
              <a:spcBef>
                <a:spcPts val="1600"/>
              </a:spcBef>
              <a:spcAft>
                <a:spcPts val="0"/>
              </a:spcAft>
              <a:buNone/>
              <a:defRPr b="1"/>
            </a:lvl5pPr>
            <a:lvl6pPr lvl="5" rtl="0">
              <a:spcBef>
                <a:spcPts val="1600"/>
              </a:spcBef>
              <a:spcAft>
                <a:spcPts val="0"/>
              </a:spcAft>
              <a:buNone/>
              <a:defRPr b="1"/>
            </a:lvl6pPr>
            <a:lvl7pPr lvl="6" rtl="0">
              <a:spcBef>
                <a:spcPts val="1600"/>
              </a:spcBef>
              <a:spcAft>
                <a:spcPts val="0"/>
              </a:spcAft>
              <a:buNone/>
              <a:defRPr b="1"/>
            </a:lvl7pPr>
            <a:lvl8pPr lvl="7" rtl="0">
              <a:spcBef>
                <a:spcPts val="1600"/>
              </a:spcBef>
              <a:spcAft>
                <a:spcPts val="0"/>
              </a:spcAft>
              <a:buNone/>
              <a:defRPr b="1"/>
            </a:lvl8pPr>
            <a:lvl9pPr lvl="8" rtl="0">
              <a:spcBef>
                <a:spcPts val="1600"/>
              </a:spcBef>
              <a:spcAft>
                <a:spcPts val="1600"/>
              </a:spcAft>
              <a:buNone/>
              <a:defRPr b="1"/>
            </a:lvl9pPr>
          </a:lstStyle>
          <a:p>
            <a:endParaRPr/>
          </a:p>
        </p:txBody>
      </p:sp>
      <p:sp>
        <p:nvSpPr>
          <p:cNvPr id="115" name="Google Shape;115;p14"/>
          <p:cNvSpPr txBox="1">
            <a:spLocks noGrp="1"/>
          </p:cNvSpPr>
          <p:nvPr>
            <p:ph type="body" idx="2"/>
          </p:nvPr>
        </p:nvSpPr>
        <p:spPr>
          <a:xfrm>
            <a:off x="512875" y="902725"/>
            <a:ext cx="8002500" cy="29928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pic>
        <p:nvPicPr>
          <p:cNvPr id="116" name="Google Shape;116;p14"/>
          <p:cNvPicPr preferRelativeResize="0"/>
          <p:nvPr/>
        </p:nvPicPr>
        <p:blipFill>
          <a:blip r:embed="rId2">
            <a:alphaModFix/>
          </a:blip>
          <a:stretch>
            <a:fillRect/>
          </a:stretch>
        </p:blipFill>
        <p:spPr>
          <a:xfrm>
            <a:off x="53125" y="4989200"/>
            <a:ext cx="946500" cy="109775"/>
          </a:xfrm>
          <a:prstGeom prst="rect">
            <a:avLst/>
          </a:prstGeom>
          <a:noFill/>
          <a:ln>
            <a:noFill/>
          </a:ln>
        </p:spPr>
      </p:pic>
      <p:sp>
        <p:nvSpPr>
          <p:cNvPr id="117" name="Google Shape;117;p14"/>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00">
                <a:solidFill>
                  <a:srgbClr val="FFFFFF"/>
                </a:solidFill>
                <a:latin typeface="Lato"/>
                <a:ea typeface="Lato"/>
                <a:cs typeface="Lato"/>
                <a:sym typeface="Lato"/>
              </a:rPr>
              <a:t>//01</a:t>
            </a:r>
            <a:endParaRPr>
              <a:solidFill>
                <a:srgbClr val="FFFFFF"/>
              </a:solidFill>
            </a:endParaRPr>
          </a:p>
        </p:txBody>
      </p:sp>
      <p:sp>
        <p:nvSpPr>
          <p:cNvPr id="120" name="Google Shape;120;p1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rgbClr val="FFFFFF"/>
                </a:solidFill>
                <a:latin typeface="Lato"/>
                <a:ea typeface="Lato"/>
                <a:cs typeface="Lato"/>
                <a:sym typeface="Lato"/>
              </a:rPr>
              <a:t>// </a:t>
            </a:r>
            <a:fld id="{00000000-1234-1234-1234-123412341234}" type="slidenum">
              <a:rPr lang="en" sz="900">
                <a:solidFill>
                  <a:srgbClr val="FFFFFF"/>
                </a:solidFill>
                <a:latin typeface="Lato"/>
                <a:ea typeface="Lato"/>
                <a:cs typeface="Lato"/>
                <a:sym typeface="Lato"/>
              </a:rPr>
              <a:t>‹#›</a:t>
            </a:fld>
            <a:endParaRPr sz="900">
              <a:solidFill>
                <a:srgbClr val="FFFFFF"/>
              </a:solidFill>
              <a:latin typeface="Lato"/>
              <a:ea typeface="Lato"/>
              <a:cs typeface="Lato"/>
              <a:sym typeface="Lato"/>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ext Box">
  <p:cSld name="CUSTOM_2_1_2">
    <p:spTree>
      <p:nvGrpSpPr>
        <p:cNvPr id="1" name="Shape 121"/>
        <p:cNvGrpSpPr/>
        <p:nvPr/>
      </p:nvGrpSpPr>
      <p:grpSpPr>
        <a:xfrm>
          <a:off x="0" y="0"/>
          <a:ext cx="0" cy="0"/>
          <a:chOff x="0" y="0"/>
          <a:chExt cx="0" cy="0"/>
        </a:xfrm>
      </p:grpSpPr>
      <p:sp>
        <p:nvSpPr>
          <p:cNvPr id="122" name="Google Shape;122;p15"/>
          <p:cNvSpPr txBox="1">
            <a:spLocks noGrp="1"/>
          </p:cNvSpPr>
          <p:nvPr>
            <p:ph type="body" idx="1"/>
          </p:nvPr>
        </p:nvSpPr>
        <p:spPr>
          <a:xfrm>
            <a:off x="512875" y="293121"/>
            <a:ext cx="8002500" cy="44175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pic>
        <p:nvPicPr>
          <p:cNvPr id="123" name="Google Shape;123;p15"/>
          <p:cNvPicPr preferRelativeResize="0"/>
          <p:nvPr/>
        </p:nvPicPr>
        <p:blipFill>
          <a:blip r:embed="rId2">
            <a:alphaModFix/>
          </a:blip>
          <a:stretch>
            <a:fillRect/>
          </a:stretch>
        </p:blipFill>
        <p:spPr>
          <a:xfrm>
            <a:off x="53125" y="4989200"/>
            <a:ext cx="946500" cy="109775"/>
          </a:xfrm>
          <a:prstGeom prst="rect">
            <a:avLst/>
          </a:prstGeom>
          <a:noFill/>
          <a:ln>
            <a:noFill/>
          </a:ln>
        </p:spPr>
      </p:pic>
      <p:sp>
        <p:nvSpPr>
          <p:cNvPr id="124" name="Google Shape;124;p1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00">
                <a:solidFill>
                  <a:srgbClr val="FFFFFF"/>
                </a:solidFill>
                <a:latin typeface="Lato"/>
                <a:ea typeface="Lato"/>
                <a:cs typeface="Lato"/>
                <a:sym typeface="Lato"/>
              </a:rPr>
              <a:t>//01</a:t>
            </a:r>
            <a:endParaRPr>
              <a:solidFill>
                <a:srgbClr val="FFFFFF"/>
              </a:solidFill>
            </a:endParaRPr>
          </a:p>
        </p:txBody>
      </p:sp>
      <p:sp>
        <p:nvSpPr>
          <p:cNvPr id="127" name="Google Shape;127;p1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rgbClr val="FFFFFF"/>
                </a:solidFill>
                <a:latin typeface="Lato"/>
                <a:ea typeface="Lato"/>
                <a:cs typeface="Lato"/>
                <a:sym typeface="Lato"/>
              </a:rPr>
              <a:t>// </a:t>
            </a:r>
            <a:fld id="{00000000-1234-1234-1234-123412341234}" type="slidenum">
              <a:rPr lang="en" sz="900">
                <a:solidFill>
                  <a:srgbClr val="FFFFFF"/>
                </a:solidFill>
                <a:latin typeface="Lato"/>
                <a:ea typeface="Lato"/>
                <a:cs typeface="Lato"/>
                <a:sym typeface="Lato"/>
              </a:rPr>
              <a:t>‹#›</a:t>
            </a:fld>
            <a:endParaRPr sz="900">
              <a:solidFill>
                <a:srgbClr val="FFFFFF"/>
              </a:solidFill>
              <a:latin typeface="Lato"/>
              <a:ea typeface="Lato"/>
              <a:cs typeface="Lato"/>
              <a:sym typeface="Lato"/>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 Body">
  <p:cSld name="CUSTOM_2_1_1">
    <p:spTree>
      <p:nvGrpSpPr>
        <p:cNvPr id="1" name="Shape 128"/>
        <p:cNvGrpSpPr/>
        <p:nvPr/>
      </p:nvGrpSpPr>
      <p:grpSpPr>
        <a:xfrm>
          <a:off x="0" y="0"/>
          <a:ext cx="0" cy="0"/>
          <a:chOff x="0" y="0"/>
          <a:chExt cx="0" cy="0"/>
        </a:xfrm>
      </p:grpSpPr>
      <p:sp>
        <p:nvSpPr>
          <p:cNvPr id="129" name="Google Shape;129;p16"/>
          <p:cNvSpPr txBox="1">
            <a:spLocks noGrp="1"/>
          </p:cNvSpPr>
          <p:nvPr>
            <p:ph type="title"/>
          </p:nvPr>
        </p:nvSpPr>
        <p:spPr>
          <a:xfrm>
            <a:off x="494617" y="229550"/>
            <a:ext cx="5647500" cy="576000"/>
          </a:xfrm>
          <a:prstGeom prst="rect">
            <a:avLst/>
          </a:prstGeom>
        </p:spPr>
        <p:txBody>
          <a:bodyPr spcFirstLastPara="1" wrap="square" lIns="91425" tIns="91425" rIns="91425" bIns="91425" anchor="t" anchorCtr="0">
            <a:noAutofit/>
          </a:bodyPr>
          <a:lstStyle>
            <a:lvl1pPr lvl="0" rtl="0">
              <a:spcBef>
                <a:spcPts val="0"/>
              </a:spcBef>
              <a:spcAft>
                <a:spcPts val="0"/>
              </a:spcAft>
              <a:buNone/>
              <a:defRPr sz="3000" b="1">
                <a:latin typeface="Lato"/>
                <a:ea typeface="Lato"/>
                <a:cs typeface="Lato"/>
                <a:sym typeface="Lato"/>
              </a:defRPr>
            </a:lvl1pPr>
            <a:lvl2pPr lvl="1" rtl="0">
              <a:spcBef>
                <a:spcPts val="0"/>
              </a:spcBef>
              <a:spcAft>
                <a:spcPts val="0"/>
              </a:spcAft>
              <a:buNone/>
              <a:defRPr>
                <a:latin typeface="Lato"/>
                <a:ea typeface="Lato"/>
                <a:cs typeface="Lato"/>
                <a:sym typeface="Lato"/>
              </a:defRPr>
            </a:lvl2pPr>
            <a:lvl3pPr lvl="2" rtl="0">
              <a:spcBef>
                <a:spcPts val="0"/>
              </a:spcBef>
              <a:spcAft>
                <a:spcPts val="0"/>
              </a:spcAft>
              <a:buNone/>
              <a:defRPr>
                <a:latin typeface="Lato"/>
                <a:ea typeface="Lato"/>
                <a:cs typeface="Lato"/>
                <a:sym typeface="Lato"/>
              </a:defRPr>
            </a:lvl3pPr>
            <a:lvl4pPr lvl="3" rtl="0">
              <a:spcBef>
                <a:spcPts val="0"/>
              </a:spcBef>
              <a:spcAft>
                <a:spcPts val="0"/>
              </a:spcAft>
              <a:buNone/>
              <a:defRPr>
                <a:latin typeface="Lato"/>
                <a:ea typeface="Lato"/>
                <a:cs typeface="Lato"/>
                <a:sym typeface="Lato"/>
              </a:defRPr>
            </a:lvl4pPr>
            <a:lvl5pPr lvl="4" rtl="0">
              <a:spcBef>
                <a:spcPts val="0"/>
              </a:spcBef>
              <a:spcAft>
                <a:spcPts val="0"/>
              </a:spcAft>
              <a:buNone/>
              <a:defRPr>
                <a:latin typeface="Lato"/>
                <a:ea typeface="Lato"/>
                <a:cs typeface="Lato"/>
                <a:sym typeface="Lato"/>
              </a:defRPr>
            </a:lvl5pPr>
            <a:lvl6pPr lvl="5" rtl="0">
              <a:spcBef>
                <a:spcPts val="0"/>
              </a:spcBef>
              <a:spcAft>
                <a:spcPts val="0"/>
              </a:spcAft>
              <a:buNone/>
              <a:defRPr>
                <a:latin typeface="Lato"/>
                <a:ea typeface="Lato"/>
                <a:cs typeface="Lato"/>
                <a:sym typeface="Lato"/>
              </a:defRPr>
            </a:lvl6pPr>
            <a:lvl7pPr lvl="6" rtl="0">
              <a:spcBef>
                <a:spcPts val="0"/>
              </a:spcBef>
              <a:spcAft>
                <a:spcPts val="0"/>
              </a:spcAft>
              <a:buNone/>
              <a:defRPr>
                <a:latin typeface="Lato"/>
                <a:ea typeface="Lato"/>
                <a:cs typeface="Lato"/>
                <a:sym typeface="Lato"/>
              </a:defRPr>
            </a:lvl7pPr>
            <a:lvl8pPr lvl="7" rtl="0">
              <a:spcBef>
                <a:spcPts val="0"/>
              </a:spcBef>
              <a:spcAft>
                <a:spcPts val="0"/>
              </a:spcAft>
              <a:buNone/>
              <a:defRPr>
                <a:latin typeface="Lato"/>
                <a:ea typeface="Lato"/>
                <a:cs typeface="Lato"/>
                <a:sym typeface="Lato"/>
              </a:defRPr>
            </a:lvl8pPr>
            <a:lvl9pPr lvl="8" rtl="0">
              <a:spcBef>
                <a:spcPts val="0"/>
              </a:spcBef>
              <a:spcAft>
                <a:spcPts val="0"/>
              </a:spcAft>
              <a:buNone/>
              <a:defRPr>
                <a:latin typeface="Lato"/>
                <a:ea typeface="Lato"/>
                <a:cs typeface="Lato"/>
                <a:sym typeface="Lato"/>
              </a:defRPr>
            </a:lvl9pPr>
          </a:lstStyle>
          <a:p>
            <a:endParaRPr/>
          </a:p>
        </p:txBody>
      </p:sp>
      <p:sp>
        <p:nvSpPr>
          <p:cNvPr id="130" name="Google Shape;130;p16"/>
          <p:cNvSpPr txBox="1">
            <a:spLocks noGrp="1"/>
          </p:cNvSpPr>
          <p:nvPr>
            <p:ph type="body" idx="1"/>
          </p:nvPr>
        </p:nvSpPr>
        <p:spPr>
          <a:xfrm>
            <a:off x="512875" y="1055125"/>
            <a:ext cx="8002500" cy="3603300"/>
          </a:xfrm>
          <a:prstGeom prst="rect">
            <a:avLst/>
          </a:prstGeom>
        </p:spPr>
        <p:txBody>
          <a:bodyPr spcFirstLastPara="1" wrap="square" lIns="91425" tIns="91425" rIns="91425" bIns="91425" anchor="t" anchorCtr="0">
            <a:noAutofit/>
          </a:bodyPr>
          <a:lstStyle>
            <a:lvl1pPr marL="457200" lvl="0" indent="-317500" rtl="0">
              <a:lnSpc>
                <a:spcPct val="150000"/>
              </a:lnSpc>
              <a:spcBef>
                <a:spcPts val="0"/>
              </a:spcBef>
              <a:spcAft>
                <a:spcPts val="0"/>
              </a:spcAft>
              <a:buSzPts val="1400"/>
              <a:buChar char="●"/>
              <a:defRPr sz="1400"/>
            </a:lvl1pPr>
            <a:lvl2pPr marL="914400" lvl="1" indent="-317500" rtl="0">
              <a:lnSpc>
                <a:spcPct val="150000"/>
              </a:lnSpc>
              <a:spcBef>
                <a:spcPts val="1600"/>
              </a:spcBef>
              <a:spcAft>
                <a:spcPts val="0"/>
              </a:spcAft>
              <a:buSzPts val="1400"/>
              <a:buChar char="○"/>
              <a:defRPr/>
            </a:lvl2pPr>
            <a:lvl3pPr marL="1371600" lvl="2" indent="-317500" rtl="0">
              <a:lnSpc>
                <a:spcPct val="150000"/>
              </a:lnSpc>
              <a:spcBef>
                <a:spcPts val="1600"/>
              </a:spcBef>
              <a:spcAft>
                <a:spcPts val="0"/>
              </a:spcAft>
              <a:buSzPts val="1400"/>
              <a:buChar char="■"/>
              <a:defRPr/>
            </a:lvl3pPr>
            <a:lvl4pPr marL="1828800" lvl="3" indent="-317500" rtl="0">
              <a:lnSpc>
                <a:spcPct val="150000"/>
              </a:lnSpc>
              <a:spcBef>
                <a:spcPts val="1600"/>
              </a:spcBef>
              <a:spcAft>
                <a:spcPts val="0"/>
              </a:spcAft>
              <a:buSzPts val="1400"/>
              <a:buChar char="●"/>
              <a:defRPr/>
            </a:lvl4pPr>
            <a:lvl5pPr marL="2286000" lvl="4" indent="-317500" rtl="0">
              <a:lnSpc>
                <a:spcPct val="150000"/>
              </a:lnSpc>
              <a:spcBef>
                <a:spcPts val="1600"/>
              </a:spcBef>
              <a:spcAft>
                <a:spcPts val="0"/>
              </a:spcAft>
              <a:buSzPts val="1400"/>
              <a:buChar char="○"/>
              <a:defRPr/>
            </a:lvl5pPr>
            <a:lvl6pPr marL="2743200" lvl="5" indent="-317500" rtl="0">
              <a:lnSpc>
                <a:spcPct val="150000"/>
              </a:lnSpc>
              <a:spcBef>
                <a:spcPts val="1600"/>
              </a:spcBef>
              <a:spcAft>
                <a:spcPts val="0"/>
              </a:spcAft>
              <a:buSzPts val="1400"/>
              <a:buChar char="■"/>
              <a:defRPr/>
            </a:lvl6pPr>
            <a:lvl7pPr marL="3200400" lvl="6" indent="-317500" rtl="0">
              <a:lnSpc>
                <a:spcPct val="150000"/>
              </a:lnSpc>
              <a:spcBef>
                <a:spcPts val="1600"/>
              </a:spcBef>
              <a:spcAft>
                <a:spcPts val="0"/>
              </a:spcAft>
              <a:buSzPts val="1400"/>
              <a:buChar char="●"/>
              <a:defRPr/>
            </a:lvl7pPr>
            <a:lvl8pPr marL="3657600" lvl="7" indent="-317500" rtl="0">
              <a:lnSpc>
                <a:spcPct val="150000"/>
              </a:lnSpc>
              <a:spcBef>
                <a:spcPts val="1600"/>
              </a:spcBef>
              <a:spcAft>
                <a:spcPts val="0"/>
              </a:spcAft>
              <a:buSzPts val="1400"/>
              <a:buChar char="○"/>
              <a:defRPr/>
            </a:lvl8pPr>
            <a:lvl9pPr marL="4114800" lvl="8" indent="-317500" rtl="0">
              <a:lnSpc>
                <a:spcPct val="150000"/>
              </a:lnSpc>
              <a:spcBef>
                <a:spcPts val="1600"/>
              </a:spcBef>
              <a:spcAft>
                <a:spcPts val="1600"/>
              </a:spcAft>
              <a:buSzPts val="1400"/>
              <a:buChar char="■"/>
              <a:defRPr/>
            </a:lvl9pPr>
          </a:lstStyle>
          <a:p>
            <a:endParaRPr/>
          </a:p>
        </p:txBody>
      </p:sp>
      <p:pic>
        <p:nvPicPr>
          <p:cNvPr id="131" name="Google Shape;131;p16"/>
          <p:cNvPicPr preferRelativeResize="0"/>
          <p:nvPr/>
        </p:nvPicPr>
        <p:blipFill>
          <a:blip r:embed="rId2">
            <a:alphaModFix/>
          </a:blip>
          <a:stretch>
            <a:fillRect/>
          </a:stretch>
        </p:blipFill>
        <p:spPr>
          <a:xfrm>
            <a:off x="53125" y="4989200"/>
            <a:ext cx="946500" cy="109775"/>
          </a:xfrm>
          <a:prstGeom prst="rect">
            <a:avLst/>
          </a:prstGeom>
          <a:noFill/>
          <a:ln>
            <a:noFill/>
          </a:ln>
        </p:spPr>
      </p:pic>
      <p:sp>
        <p:nvSpPr>
          <p:cNvPr id="132" name="Google Shape;132;p16"/>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00">
                <a:solidFill>
                  <a:srgbClr val="FFFFFF"/>
                </a:solidFill>
                <a:latin typeface="Lato"/>
                <a:ea typeface="Lato"/>
                <a:cs typeface="Lato"/>
                <a:sym typeface="Lato"/>
              </a:rPr>
              <a:t>//01</a:t>
            </a:r>
            <a:endParaRPr>
              <a:solidFill>
                <a:srgbClr val="FFFFFF"/>
              </a:solidFill>
            </a:endParaRPr>
          </a:p>
        </p:txBody>
      </p:sp>
      <p:sp>
        <p:nvSpPr>
          <p:cNvPr id="135" name="Google Shape;135;p1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rgbClr val="FFFFFF"/>
                </a:solidFill>
                <a:latin typeface="Lato"/>
                <a:ea typeface="Lato"/>
                <a:cs typeface="Lato"/>
                <a:sym typeface="Lato"/>
              </a:rPr>
              <a:t>// </a:t>
            </a:r>
            <a:fld id="{00000000-1234-1234-1234-123412341234}" type="slidenum">
              <a:rPr lang="en" sz="900">
                <a:solidFill>
                  <a:srgbClr val="FFFFFF"/>
                </a:solidFill>
                <a:latin typeface="Lato"/>
                <a:ea typeface="Lato"/>
                <a:cs typeface="Lato"/>
                <a:sym typeface="Lato"/>
              </a:rPr>
              <a:t>‹#›</a:t>
            </a:fld>
            <a:endParaRPr sz="900">
              <a:solidFill>
                <a:srgbClr val="FFFFFF"/>
              </a:solidFill>
              <a:latin typeface="Lato"/>
              <a:ea typeface="Lato"/>
              <a:cs typeface="Lato"/>
              <a:sym typeface="Lato"/>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Image Top - Text Bottom">
  <p:cSld name="CUSTOM_2_1_1_1">
    <p:spTree>
      <p:nvGrpSpPr>
        <p:cNvPr id="1" name="Shape 136"/>
        <p:cNvGrpSpPr/>
        <p:nvPr/>
      </p:nvGrpSpPr>
      <p:grpSpPr>
        <a:xfrm>
          <a:off x="0" y="0"/>
          <a:ext cx="0" cy="0"/>
          <a:chOff x="0" y="0"/>
          <a:chExt cx="0" cy="0"/>
        </a:xfrm>
      </p:grpSpPr>
      <p:sp>
        <p:nvSpPr>
          <p:cNvPr id="137" name="Google Shape;137;p17"/>
          <p:cNvSpPr txBox="1">
            <a:spLocks noGrp="1"/>
          </p:cNvSpPr>
          <p:nvPr>
            <p:ph type="title"/>
          </p:nvPr>
        </p:nvSpPr>
        <p:spPr>
          <a:xfrm>
            <a:off x="494617" y="229550"/>
            <a:ext cx="5647500" cy="576000"/>
          </a:xfrm>
          <a:prstGeom prst="rect">
            <a:avLst/>
          </a:prstGeom>
        </p:spPr>
        <p:txBody>
          <a:bodyPr spcFirstLastPara="1" wrap="square" lIns="91425" tIns="91425" rIns="91425" bIns="91425" anchor="t" anchorCtr="0">
            <a:noAutofit/>
          </a:bodyPr>
          <a:lstStyle>
            <a:lvl1pPr lvl="0" rtl="0">
              <a:spcBef>
                <a:spcPts val="0"/>
              </a:spcBef>
              <a:spcAft>
                <a:spcPts val="0"/>
              </a:spcAft>
              <a:buNone/>
              <a:defRPr sz="3000" b="1">
                <a:latin typeface="Lato"/>
                <a:ea typeface="Lato"/>
                <a:cs typeface="Lato"/>
                <a:sym typeface="Lato"/>
              </a:defRPr>
            </a:lvl1pPr>
            <a:lvl2pPr lvl="1" rtl="0">
              <a:spcBef>
                <a:spcPts val="0"/>
              </a:spcBef>
              <a:spcAft>
                <a:spcPts val="0"/>
              </a:spcAft>
              <a:buNone/>
              <a:defRPr>
                <a:latin typeface="Lato"/>
                <a:ea typeface="Lato"/>
                <a:cs typeface="Lato"/>
                <a:sym typeface="Lato"/>
              </a:defRPr>
            </a:lvl2pPr>
            <a:lvl3pPr lvl="2" rtl="0">
              <a:spcBef>
                <a:spcPts val="0"/>
              </a:spcBef>
              <a:spcAft>
                <a:spcPts val="0"/>
              </a:spcAft>
              <a:buNone/>
              <a:defRPr>
                <a:latin typeface="Lato"/>
                <a:ea typeface="Lato"/>
                <a:cs typeface="Lato"/>
                <a:sym typeface="Lato"/>
              </a:defRPr>
            </a:lvl3pPr>
            <a:lvl4pPr lvl="3" rtl="0">
              <a:spcBef>
                <a:spcPts val="0"/>
              </a:spcBef>
              <a:spcAft>
                <a:spcPts val="0"/>
              </a:spcAft>
              <a:buNone/>
              <a:defRPr>
                <a:latin typeface="Lato"/>
                <a:ea typeface="Lato"/>
                <a:cs typeface="Lato"/>
                <a:sym typeface="Lato"/>
              </a:defRPr>
            </a:lvl4pPr>
            <a:lvl5pPr lvl="4" rtl="0">
              <a:spcBef>
                <a:spcPts val="0"/>
              </a:spcBef>
              <a:spcAft>
                <a:spcPts val="0"/>
              </a:spcAft>
              <a:buNone/>
              <a:defRPr>
                <a:latin typeface="Lato"/>
                <a:ea typeface="Lato"/>
                <a:cs typeface="Lato"/>
                <a:sym typeface="Lato"/>
              </a:defRPr>
            </a:lvl5pPr>
            <a:lvl6pPr lvl="5" rtl="0">
              <a:spcBef>
                <a:spcPts val="0"/>
              </a:spcBef>
              <a:spcAft>
                <a:spcPts val="0"/>
              </a:spcAft>
              <a:buNone/>
              <a:defRPr>
                <a:latin typeface="Lato"/>
                <a:ea typeface="Lato"/>
                <a:cs typeface="Lato"/>
                <a:sym typeface="Lato"/>
              </a:defRPr>
            </a:lvl6pPr>
            <a:lvl7pPr lvl="6" rtl="0">
              <a:spcBef>
                <a:spcPts val="0"/>
              </a:spcBef>
              <a:spcAft>
                <a:spcPts val="0"/>
              </a:spcAft>
              <a:buNone/>
              <a:defRPr>
                <a:latin typeface="Lato"/>
                <a:ea typeface="Lato"/>
                <a:cs typeface="Lato"/>
                <a:sym typeface="Lato"/>
              </a:defRPr>
            </a:lvl7pPr>
            <a:lvl8pPr lvl="7" rtl="0">
              <a:spcBef>
                <a:spcPts val="0"/>
              </a:spcBef>
              <a:spcAft>
                <a:spcPts val="0"/>
              </a:spcAft>
              <a:buNone/>
              <a:defRPr>
                <a:latin typeface="Lato"/>
                <a:ea typeface="Lato"/>
                <a:cs typeface="Lato"/>
                <a:sym typeface="Lato"/>
              </a:defRPr>
            </a:lvl8pPr>
            <a:lvl9pPr lvl="8" rtl="0">
              <a:spcBef>
                <a:spcPts val="0"/>
              </a:spcBef>
              <a:spcAft>
                <a:spcPts val="0"/>
              </a:spcAft>
              <a:buNone/>
              <a:defRPr>
                <a:latin typeface="Lato"/>
                <a:ea typeface="Lato"/>
                <a:cs typeface="Lato"/>
                <a:sym typeface="Lato"/>
              </a:defRPr>
            </a:lvl9pPr>
          </a:lstStyle>
          <a:p>
            <a:endParaRPr/>
          </a:p>
        </p:txBody>
      </p:sp>
      <p:sp>
        <p:nvSpPr>
          <p:cNvPr id="138" name="Google Shape;138;p17"/>
          <p:cNvSpPr txBox="1">
            <a:spLocks noGrp="1"/>
          </p:cNvSpPr>
          <p:nvPr>
            <p:ph type="body" idx="1"/>
          </p:nvPr>
        </p:nvSpPr>
        <p:spPr>
          <a:xfrm>
            <a:off x="512875" y="2890075"/>
            <a:ext cx="8002500" cy="18366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pic>
        <p:nvPicPr>
          <p:cNvPr id="139" name="Google Shape;139;p17"/>
          <p:cNvPicPr preferRelativeResize="0"/>
          <p:nvPr/>
        </p:nvPicPr>
        <p:blipFill>
          <a:blip r:embed="rId2">
            <a:alphaModFix/>
          </a:blip>
          <a:stretch>
            <a:fillRect/>
          </a:stretch>
        </p:blipFill>
        <p:spPr>
          <a:xfrm>
            <a:off x="53125" y="4989200"/>
            <a:ext cx="946500" cy="109775"/>
          </a:xfrm>
          <a:prstGeom prst="rect">
            <a:avLst/>
          </a:prstGeom>
          <a:noFill/>
          <a:ln>
            <a:noFill/>
          </a:ln>
        </p:spPr>
      </p:pic>
      <p:sp>
        <p:nvSpPr>
          <p:cNvPr id="140" name="Google Shape;140;p17"/>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00">
                <a:solidFill>
                  <a:srgbClr val="FFFFFF"/>
                </a:solidFill>
                <a:latin typeface="Lato"/>
                <a:ea typeface="Lato"/>
                <a:cs typeface="Lato"/>
                <a:sym typeface="Lato"/>
              </a:rPr>
              <a:t>//01</a:t>
            </a:r>
            <a:endParaRPr>
              <a:solidFill>
                <a:srgbClr val="FFFFFF"/>
              </a:solidFill>
            </a:endParaRPr>
          </a:p>
        </p:txBody>
      </p:sp>
      <p:sp>
        <p:nvSpPr>
          <p:cNvPr id="143" name="Google Shape;143;p1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rgbClr val="FFFFFF"/>
                </a:solidFill>
                <a:latin typeface="Lato"/>
                <a:ea typeface="Lato"/>
                <a:cs typeface="Lato"/>
                <a:sym typeface="Lato"/>
              </a:rPr>
              <a:t>// </a:t>
            </a:r>
            <a:fld id="{00000000-1234-1234-1234-123412341234}" type="slidenum">
              <a:rPr lang="en" sz="900">
                <a:solidFill>
                  <a:srgbClr val="FFFFFF"/>
                </a:solidFill>
                <a:latin typeface="Lato"/>
                <a:ea typeface="Lato"/>
                <a:cs typeface="Lato"/>
                <a:sym typeface="Lato"/>
              </a:rPr>
              <a:t>‹#›</a:t>
            </a:fld>
            <a:endParaRPr sz="900">
              <a:solidFill>
                <a:srgbClr val="FFFFFF"/>
              </a:solidFill>
              <a:latin typeface="Lato"/>
              <a:ea typeface="Lato"/>
              <a:cs typeface="Lato"/>
              <a:sym typeface="Lato"/>
            </a:endParaRPr>
          </a:p>
        </p:txBody>
      </p:sp>
    </p:spTree>
  </p:cSld>
  <p:clrMapOvr>
    <a:masterClrMapping/>
  </p:clrMapOvr>
  <p:extLst>
    <p:ext uri="{DCECCB84-F9BA-43D5-87BE-67443E8EF086}">
      <p15:sldGuideLst xmlns:p15="http://schemas.microsoft.com/office/powerpoint/2012/main">
        <p15:guide id="1" orient="horz" pos="1728">
          <p15:clr>
            <a:srgbClr val="FA7B17"/>
          </p15:clr>
        </p15:guide>
        <p15:guide id="2" orient="horz" pos="576">
          <p15:clr>
            <a:srgbClr val="FA7B17"/>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Text 1" type="secHead">
  <p:cSld name="SECTION_HEADER">
    <p:spTree>
      <p:nvGrpSpPr>
        <p:cNvPr id="1" name="Shape 144"/>
        <p:cNvGrpSpPr/>
        <p:nvPr/>
      </p:nvGrpSpPr>
      <p:grpSpPr>
        <a:xfrm>
          <a:off x="0" y="0"/>
          <a:ext cx="0" cy="0"/>
          <a:chOff x="0" y="0"/>
          <a:chExt cx="0" cy="0"/>
        </a:xfrm>
      </p:grpSpPr>
      <p:sp>
        <p:nvSpPr>
          <p:cNvPr id="145" name="Google Shape;145;p18"/>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48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46" name="Google Shape;146;p1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b="1">
                <a:solidFill>
                  <a:srgbClr val="0A1852"/>
                </a:solidFill>
                <a:latin typeface="Lato"/>
                <a:ea typeface="Lato"/>
                <a:cs typeface="Lato"/>
                <a:sym typeface="Lato"/>
              </a:rPr>
              <a:t>// </a:t>
            </a:r>
            <a:fld id="{00000000-1234-1234-1234-123412341234}" type="slidenum">
              <a:rPr lang="en" sz="900" b="1">
                <a:solidFill>
                  <a:srgbClr val="0A1852"/>
                </a:solidFill>
                <a:latin typeface="Lato"/>
                <a:ea typeface="Lato"/>
                <a:cs typeface="Lato"/>
                <a:sym typeface="Lato"/>
              </a:rPr>
              <a:t>‹#›</a:t>
            </a:fld>
            <a:endParaRPr sz="900" b="1">
              <a:solidFill>
                <a:srgbClr val="0A1852"/>
              </a:solidFill>
              <a:latin typeface="Lato"/>
              <a:ea typeface="Lato"/>
              <a:cs typeface="Lato"/>
              <a:sym typeface="Lato"/>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57"/>
        <p:cNvGrpSpPr/>
        <p:nvPr/>
      </p:nvGrpSpPr>
      <p:grpSpPr>
        <a:xfrm>
          <a:off x="0" y="0"/>
          <a:ext cx="0" cy="0"/>
          <a:chOff x="0" y="0"/>
          <a:chExt cx="0" cy="0"/>
        </a:xfrm>
      </p:grpSpPr>
      <p:sp>
        <p:nvSpPr>
          <p:cNvPr id="158" name="Google Shape;158;p24"/>
          <p:cNvSpPr txBox="1">
            <a:spLocks noGrp="1"/>
          </p:cNvSpPr>
          <p:nvPr>
            <p:ph type="title"/>
          </p:nvPr>
        </p:nvSpPr>
        <p:spPr>
          <a:xfrm>
            <a:off x="494617" y="229550"/>
            <a:ext cx="5647500" cy="576000"/>
          </a:xfrm>
          <a:prstGeom prst="rect">
            <a:avLst/>
          </a:prstGeom>
        </p:spPr>
        <p:txBody>
          <a:bodyPr spcFirstLastPara="1" wrap="square" lIns="91425" tIns="91425" rIns="91425" bIns="91425" anchor="t" anchorCtr="0">
            <a:noAutofit/>
          </a:bodyPr>
          <a:lstStyle>
            <a:lvl1pPr lvl="0" rtl="0">
              <a:spcBef>
                <a:spcPts val="0"/>
              </a:spcBef>
              <a:spcAft>
                <a:spcPts val="0"/>
              </a:spcAft>
              <a:buNone/>
              <a:defRPr sz="3000" b="1">
                <a:latin typeface="Lato"/>
                <a:ea typeface="Lato"/>
                <a:cs typeface="Lato"/>
                <a:sym typeface="Lato"/>
              </a:defRPr>
            </a:lvl1pPr>
            <a:lvl2pPr lvl="1" rtl="0">
              <a:spcBef>
                <a:spcPts val="0"/>
              </a:spcBef>
              <a:spcAft>
                <a:spcPts val="0"/>
              </a:spcAft>
              <a:buNone/>
              <a:defRPr>
                <a:latin typeface="Lato"/>
                <a:ea typeface="Lato"/>
                <a:cs typeface="Lato"/>
                <a:sym typeface="Lato"/>
              </a:defRPr>
            </a:lvl2pPr>
            <a:lvl3pPr lvl="2" rtl="0">
              <a:spcBef>
                <a:spcPts val="0"/>
              </a:spcBef>
              <a:spcAft>
                <a:spcPts val="0"/>
              </a:spcAft>
              <a:buNone/>
              <a:defRPr>
                <a:latin typeface="Lato"/>
                <a:ea typeface="Lato"/>
                <a:cs typeface="Lato"/>
                <a:sym typeface="Lato"/>
              </a:defRPr>
            </a:lvl3pPr>
            <a:lvl4pPr lvl="3" rtl="0">
              <a:spcBef>
                <a:spcPts val="0"/>
              </a:spcBef>
              <a:spcAft>
                <a:spcPts val="0"/>
              </a:spcAft>
              <a:buNone/>
              <a:defRPr>
                <a:latin typeface="Lato"/>
                <a:ea typeface="Lato"/>
                <a:cs typeface="Lato"/>
                <a:sym typeface="Lato"/>
              </a:defRPr>
            </a:lvl4pPr>
            <a:lvl5pPr lvl="4" rtl="0">
              <a:spcBef>
                <a:spcPts val="0"/>
              </a:spcBef>
              <a:spcAft>
                <a:spcPts val="0"/>
              </a:spcAft>
              <a:buNone/>
              <a:defRPr>
                <a:latin typeface="Lato"/>
                <a:ea typeface="Lato"/>
                <a:cs typeface="Lato"/>
                <a:sym typeface="Lato"/>
              </a:defRPr>
            </a:lvl5pPr>
            <a:lvl6pPr lvl="5" rtl="0">
              <a:spcBef>
                <a:spcPts val="0"/>
              </a:spcBef>
              <a:spcAft>
                <a:spcPts val="0"/>
              </a:spcAft>
              <a:buNone/>
              <a:defRPr>
                <a:latin typeface="Lato"/>
                <a:ea typeface="Lato"/>
                <a:cs typeface="Lato"/>
                <a:sym typeface="Lato"/>
              </a:defRPr>
            </a:lvl6pPr>
            <a:lvl7pPr lvl="6" rtl="0">
              <a:spcBef>
                <a:spcPts val="0"/>
              </a:spcBef>
              <a:spcAft>
                <a:spcPts val="0"/>
              </a:spcAft>
              <a:buNone/>
              <a:defRPr>
                <a:latin typeface="Lato"/>
                <a:ea typeface="Lato"/>
                <a:cs typeface="Lato"/>
                <a:sym typeface="Lato"/>
              </a:defRPr>
            </a:lvl7pPr>
            <a:lvl8pPr lvl="7" rtl="0">
              <a:spcBef>
                <a:spcPts val="0"/>
              </a:spcBef>
              <a:spcAft>
                <a:spcPts val="0"/>
              </a:spcAft>
              <a:buNone/>
              <a:defRPr>
                <a:latin typeface="Lato"/>
                <a:ea typeface="Lato"/>
                <a:cs typeface="Lato"/>
                <a:sym typeface="Lato"/>
              </a:defRPr>
            </a:lvl8pPr>
            <a:lvl9pPr lvl="8" rtl="0">
              <a:spcBef>
                <a:spcPts val="0"/>
              </a:spcBef>
              <a:spcAft>
                <a:spcPts val="0"/>
              </a:spcAft>
              <a:buNone/>
              <a:defRPr>
                <a:latin typeface="Lato"/>
                <a:ea typeface="Lato"/>
                <a:cs typeface="Lato"/>
                <a:sym typeface="Lato"/>
              </a:defRPr>
            </a:lvl9pPr>
          </a:lstStyle>
          <a:p>
            <a:endParaRPr/>
          </a:p>
        </p:txBody>
      </p:sp>
      <p:pic>
        <p:nvPicPr>
          <p:cNvPr id="159" name="Google Shape;159;p24"/>
          <p:cNvPicPr preferRelativeResize="0"/>
          <p:nvPr/>
        </p:nvPicPr>
        <p:blipFill>
          <a:blip r:embed="rId2">
            <a:alphaModFix/>
          </a:blip>
          <a:stretch>
            <a:fillRect/>
          </a:stretch>
        </p:blipFill>
        <p:spPr>
          <a:xfrm>
            <a:off x="53125" y="4989200"/>
            <a:ext cx="946500" cy="109775"/>
          </a:xfrm>
          <a:prstGeom prst="rect">
            <a:avLst/>
          </a:prstGeom>
          <a:noFill/>
          <a:ln>
            <a:noFill/>
          </a:ln>
        </p:spPr>
      </p:pic>
      <p:sp>
        <p:nvSpPr>
          <p:cNvPr id="160" name="Google Shape;160;p24"/>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00">
                <a:solidFill>
                  <a:srgbClr val="FFFFFF"/>
                </a:solidFill>
                <a:latin typeface="Lato"/>
                <a:ea typeface="Lato"/>
                <a:cs typeface="Lato"/>
                <a:sym typeface="Lato"/>
              </a:rPr>
              <a:t>//01</a:t>
            </a:r>
            <a:endParaRPr>
              <a:solidFill>
                <a:srgbClr val="FFFFFF"/>
              </a:solidFill>
            </a:endParaRPr>
          </a:p>
        </p:txBody>
      </p:sp>
      <p:sp>
        <p:nvSpPr>
          <p:cNvPr id="163" name="Google Shape;163;p2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rgbClr val="FFFFFF"/>
                </a:solidFill>
                <a:latin typeface="Lato"/>
                <a:ea typeface="Lato"/>
                <a:cs typeface="Lato"/>
                <a:sym typeface="Lato"/>
              </a:rPr>
              <a:t>// </a:t>
            </a:r>
            <a:fld id="{00000000-1234-1234-1234-123412341234}" type="slidenum">
              <a:rPr lang="en" sz="900">
                <a:solidFill>
                  <a:srgbClr val="FFFFFF"/>
                </a:solidFill>
                <a:latin typeface="Lato"/>
                <a:ea typeface="Lato"/>
                <a:cs typeface="Lato"/>
                <a:sym typeface="Lato"/>
              </a:rPr>
              <a:t>‹#›</a:t>
            </a:fld>
            <a:endParaRPr sz="900">
              <a:solidFill>
                <a:srgbClr val="FFFFFF"/>
              </a:solidFill>
              <a:latin typeface="Lato"/>
              <a:ea typeface="Lato"/>
              <a:cs typeface="Lato"/>
              <a:sym typeface="Lato"/>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 Sub Title + 2 Images Grey">
  <p:cSld name="TITLE_ONLY_1">
    <p:spTree>
      <p:nvGrpSpPr>
        <p:cNvPr id="1" name="Shape 172"/>
        <p:cNvGrpSpPr/>
        <p:nvPr/>
      </p:nvGrpSpPr>
      <p:grpSpPr>
        <a:xfrm>
          <a:off x="0" y="0"/>
          <a:ext cx="0" cy="0"/>
          <a:chOff x="0" y="0"/>
          <a:chExt cx="0" cy="0"/>
        </a:xfrm>
      </p:grpSpPr>
      <p:sp>
        <p:nvSpPr>
          <p:cNvPr id="173" name="Google Shape;173;p26"/>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6"/>
          <p:cNvSpPr txBox="1">
            <a:spLocks noGrp="1"/>
          </p:cNvSpPr>
          <p:nvPr>
            <p:ph type="title"/>
          </p:nvPr>
        </p:nvSpPr>
        <p:spPr>
          <a:xfrm>
            <a:off x="494617" y="381950"/>
            <a:ext cx="5647500" cy="576000"/>
          </a:xfrm>
          <a:prstGeom prst="rect">
            <a:avLst/>
          </a:prstGeom>
        </p:spPr>
        <p:txBody>
          <a:bodyPr spcFirstLastPara="1" wrap="square" lIns="91425" tIns="91425" rIns="91425" bIns="91425" anchor="t" anchorCtr="0">
            <a:noAutofit/>
          </a:bodyPr>
          <a:lstStyle>
            <a:lvl1pPr lvl="0" rtl="0">
              <a:spcBef>
                <a:spcPts val="0"/>
              </a:spcBef>
              <a:spcAft>
                <a:spcPts val="0"/>
              </a:spcAft>
              <a:buNone/>
              <a:defRPr sz="3000" b="1">
                <a:latin typeface="Lato"/>
                <a:ea typeface="Lato"/>
                <a:cs typeface="Lato"/>
                <a:sym typeface="Lato"/>
              </a:defRPr>
            </a:lvl1pPr>
            <a:lvl2pPr lvl="1" rtl="0">
              <a:spcBef>
                <a:spcPts val="0"/>
              </a:spcBef>
              <a:spcAft>
                <a:spcPts val="0"/>
              </a:spcAft>
              <a:buNone/>
              <a:defRPr>
                <a:latin typeface="Lato"/>
                <a:ea typeface="Lato"/>
                <a:cs typeface="Lato"/>
                <a:sym typeface="Lato"/>
              </a:defRPr>
            </a:lvl2pPr>
            <a:lvl3pPr lvl="2" rtl="0">
              <a:spcBef>
                <a:spcPts val="0"/>
              </a:spcBef>
              <a:spcAft>
                <a:spcPts val="0"/>
              </a:spcAft>
              <a:buNone/>
              <a:defRPr>
                <a:latin typeface="Lato"/>
                <a:ea typeface="Lato"/>
                <a:cs typeface="Lato"/>
                <a:sym typeface="Lato"/>
              </a:defRPr>
            </a:lvl3pPr>
            <a:lvl4pPr lvl="3" rtl="0">
              <a:spcBef>
                <a:spcPts val="0"/>
              </a:spcBef>
              <a:spcAft>
                <a:spcPts val="0"/>
              </a:spcAft>
              <a:buNone/>
              <a:defRPr>
                <a:latin typeface="Lato"/>
                <a:ea typeface="Lato"/>
                <a:cs typeface="Lato"/>
                <a:sym typeface="Lato"/>
              </a:defRPr>
            </a:lvl4pPr>
            <a:lvl5pPr lvl="4" rtl="0">
              <a:spcBef>
                <a:spcPts val="0"/>
              </a:spcBef>
              <a:spcAft>
                <a:spcPts val="0"/>
              </a:spcAft>
              <a:buNone/>
              <a:defRPr>
                <a:latin typeface="Lato"/>
                <a:ea typeface="Lato"/>
                <a:cs typeface="Lato"/>
                <a:sym typeface="Lato"/>
              </a:defRPr>
            </a:lvl5pPr>
            <a:lvl6pPr lvl="5" rtl="0">
              <a:spcBef>
                <a:spcPts val="0"/>
              </a:spcBef>
              <a:spcAft>
                <a:spcPts val="0"/>
              </a:spcAft>
              <a:buNone/>
              <a:defRPr>
                <a:latin typeface="Lato"/>
                <a:ea typeface="Lato"/>
                <a:cs typeface="Lato"/>
                <a:sym typeface="Lato"/>
              </a:defRPr>
            </a:lvl6pPr>
            <a:lvl7pPr lvl="6" rtl="0">
              <a:spcBef>
                <a:spcPts val="0"/>
              </a:spcBef>
              <a:spcAft>
                <a:spcPts val="0"/>
              </a:spcAft>
              <a:buNone/>
              <a:defRPr>
                <a:latin typeface="Lato"/>
                <a:ea typeface="Lato"/>
                <a:cs typeface="Lato"/>
                <a:sym typeface="Lato"/>
              </a:defRPr>
            </a:lvl7pPr>
            <a:lvl8pPr lvl="7" rtl="0">
              <a:spcBef>
                <a:spcPts val="0"/>
              </a:spcBef>
              <a:spcAft>
                <a:spcPts val="0"/>
              </a:spcAft>
              <a:buNone/>
              <a:defRPr>
                <a:latin typeface="Lato"/>
                <a:ea typeface="Lato"/>
                <a:cs typeface="Lato"/>
                <a:sym typeface="Lato"/>
              </a:defRPr>
            </a:lvl8pPr>
            <a:lvl9pPr lvl="8" rtl="0">
              <a:spcBef>
                <a:spcPts val="0"/>
              </a:spcBef>
              <a:spcAft>
                <a:spcPts val="0"/>
              </a:spcAft>
              <a:buNone/>
              <a:defRPr>
                <a:latin typeface="Lato"/>
                <a:ea typeface="Lato"/>
                <a:cs typeface="Lato"/>
                <a:sym typeface="Lato"/>
              </a:defRPr>
            </a:lvl9pPr>
          </a:lstStyle>
          <a:p>
            <a:endParaRPr/>
          </a:p>
        </p:txBody>
      </p:sp>
      <p:pic>
        <p:nvPicPr>
          <p:cNvPr id="175" name="Google Shape;175;p26"/>
          <p:cNvPicPr preferRelativeResize="0"/>
          <p:nvPr/>
        </p:nvPicPr>
        <p:blipFill>
          <a:blip r:embed="rId2">
            <a:alphaModFix/>
          </a:blip>
          <a:stretch>
            <a:fillRect/>
          </a:stretch>
        </p:blipFill>
        <p:spPr>
          <a:xfrm>
            <a:off x="53125" y="4989200"/>
            <a:ext cx="946500" cy="109775"/>
          </a:xfrm>
          <a:prstGeom prst="rect">
            <a:avLst/>
          </a:prstGeom>
          <a:noFill/>
          <a:ln>
            <a:noFill/>
          </a:ln>
        </p:spPr>
      </p:pic>
      <p:sp>
        <p:nvSpPr>
          <p:cNvPr id="176" name="Google Shape;176;p26"/>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00">
                <a:solidFill>
                  <a:srgbClr val="FFFFFF"/>
                </a:solidFill>
                <a:latin typeface="Lato"/>
                <a:ea typeface="Lato"/>
                <a:cs typeface="Lato"/>
                <a:sym typeface="Lato"/>
              </a:rPr>
              <a:t>//01</a:t>
            </a:r>
            <a:endParaRPr>
              <a:solidFill>
                <a:srgbClr val="FFFFFF"/>
              </a:solidFill>
            </a:endParaRPr>
          </a:p>
        </p:txBody>
      </p:sp>
      <p:sp>
        <p:nvSpPr>
          <p:cNvPr id="179" name="Google Shape;179;p2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rgbClr val="FFFFFF"/>
                </a:solidFill>
                <a:latin typeface="Lato"/>
                <a:ea typeface="Lato"/>
                <a:cs typeface="Lato"/>
                <a:sym typeface="Lato"/>
              </a:rPr>
              <a:t>// </a:t>
            </a:r>
            <a:fld id="{00000000-1234-1234-1234-123412341234}" type="slidenum">
              <a:rPr lang="en" sz="900">
                <a:solidFill>
                  <a:srgbClr val="FFFFFF"/>
                </a:solidFill>
                <a:latin typeface="Lato"/>
                <a:ea typeface="Lato"/>
                <a:cs typeface="Lato"/>
                <a:sym typeface="Lato"/>
              </a:rPr>
              <a:t>‹#›</a:t>
            </a:fld>
            <a:endParaRPr sz="900">
              <a:solidFill>
                <a:srgbClr val="FFFFFF"/>
              </a:solidFill>
              <a:latin typeface="Lato"/>
              <a:ea typeface="Lato"/>
              <a:cs typeface="Lato"/>
              <a:sym typeface="Lato"/>
            </a:endParaRPr>
          </a:p>
        </p:txBody>
      </p:sp>
      <p:sp>
        <p:nvSpPr>
          <p:cNvPr id="180" name="Google Shape;180;p26"/>
          <p:cNvSpPr txBox="1">
            <a:spLocks noGrp="1"/>
          </p:cNvSpPr>
          <p:nvPr>
            <p:ph type="subTitle" idx="1"/>
          </p:nvPr>
        </p:nvSpPr>
        <p:spPr>
          <a:xfrm>
            <a:off x="503874" y="939925"/>
            <a:ext cx="3603000" cy="350700"/>
          </a:xfrm>
          <a:prstGeom prst="rect">
            <a:avLst/>
          </a:prstGeom>
        </p:spPr>
        <p:txBody>
          <a:bodyPr spcFirstLastPara="1" wrap="square" lIns="91425" tIns="91425" rIns="91425" bIns="91425" anchor="t" anchorCtr="0">
            <a:noAutofit/>
          </a:bodyPr>
          <a:lstStyle>
            <a:lvl1pPr lvl="0" rtl="0">
              <a:spcBef>
                <a:spcPts val="0"/>
              </a:spcBef>
              <a:spcAft>
                <a:spcPts val="0"/>
              </a:spcAft>
              <a:buNone/>
              <a:defRPr>
                <a:solidFill>
                  <a:srgbClr val="1F1F50"/>
                </a:solidFill>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Tree>
  </p:cSld>
  <p:clrMapOvr>
    <a:masterClrMapping/>
  </p:clrMapOvr>
  <p:extLst>
    <p:ext uri="{DCECCB84-F9BA-43D5-87BE-67443E8EF086}">
      <p15:sldGuideLst xmlns:p15="http://schemas.microsoft.com/office/powerpoint/2012/main">
        <p15:guide id="1" pos="2881">
          <p15:clr>
            <a:srgbClr val="FA7B17"/>
          </p15:clr>
        </p15:guide>
        <p15:guide id="2" orient="horz" pos="1063">
          <p15:clr>
            <a:srgbClr val="FA7B17"/>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 Sub Title + 3 Images Grey">
  <p:cSld name="TITLE_ONLY_1_1">
    <p:spTree>
      <p:nvGrpSpPr>
        <p:cNvPr id="1" name="Shape 181"/>
        <p:cNvGrpSpPr/>
        <p:nvPr/>
      </p:nvGrpSpPr>
      <p:grpSpPr>
        <a:xfrm>
          <a:off x="0" y="0"/>
          <a:ext cx="0" cy="0"/>
          <a:chOff x="0" y="0"/>
          <a:chExt cx="0" cy="0"/>
        </a:xfrm>
      </p:grpSpPr>
      <p:sp>
        <p:nvSpPr>
          <p:cNvPr id="182" name="Google Shape;182;p27"/>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7"/>
          <p:cNvSpPr txBox="1">
            <a:spLocks noGrp="1"/>
          </p:cNvSpPr>
          <p:nvPr>
            <p:ph type="title"/>
          </p:nvPr>
        </p:nvSpPr>
        <p:spPr>
          <a:xfrm>
            <a:off x="494617" y="381950"/>
            <a:ext cx="5647500" cy="576000"/>
          </a:xfrm>
          <a:prstGeom prst="rect">
            <a:avLst/>
          </a:prstGeom>
        </p:spPr>
        <p:txBody>
          <a:bodyPr spcFirstLastPara="1" wrap="square" lIns="91425" tIns="91425" rIns="91425" bIns="91425" anchor="t" anchorCtr="0">
            <a:noAutofit/>
          </a:bodyPr>
          <a:lstStyle>
            <a:lvl1pPr lvl="0" rtl="0">
              <a:spcBef>
                <a:spcPts val="0"/>
              </a:spcBef>
              <a:spcAft>
                <a:spcPts val="0"/>
              </a:spcAft>
              <a:buNone/>
              <a:defRPr sz="3000" b="1">
                <a:latin typeface="Lato"/>
                <a:ea typeface="Lato"/>
                <a:cs typeface="Lato"/>
                <a:sym typeface="Lato"/>
              </a:defRPr>
            </a:lvl1pPr>
            <a:lvl2pPr lvl="1" rtl="0">
              <a:spcBef>
                <a:spcPts val="0"/>
              </a:spcBef>
              <a:spcAft>
                <a:spcPts val="0"/>
              </a:spcAft>
              <a:buNone/>
              <a:defRPr>
                <a:latin typeface="Lato"/>
                <a:ea typeface="Lato"/>
                <a:cs typeface="Lato"/>
                <a:sym typeface="Lato"/>
              </a:defRPr>
            </a:lvl2pPr>
            <a:lvl3pPr lvl="2" rtl="0">
              <a:spcBef>
                <a:spcPts val="0"/>
              </a:spcBef>
              <a:spcAft>
                <a:spcPts val="0"/>
              </a:spcAft>
              <a:buNone/>
              <a:defRPr>
                <a:latin typeface="Lato"/>
                <a:ea typeface="Lato"/>
                <a:cs typeface="Lato"/>
                <a:sym typeface="Lato"/>
              </a:defRPr>
            </a:lvl3pPr>
            <a:lvl4pPr lvl="3" rtl="0">
              <a:spcBef>
                <a:spcPts val="0"/>
              </a:spcBef>
              <a:spcAft>
                <a:spcPts val="0"/>
              </a:spcAft>
              <a:buNone/>
              <a:defRPr>
                <a:latin typeface="Lato"/>
                <a:ea typeface="Lato"/>
                <a:cs typeface="Lato"/>
                <a:sym typeface="Lato"/>
              </a:defRPr>
            </a:lvl4pPr>
            <a:lvl5pPr lvl="4" rtl="0">
              <a:spcBef>
                <a:spcPts val="0"/>
              </a:spcBef>
              <a:spcAft>
                <a:spcPts val="0"/>
              </a:spcAft>
              <a:buNone/>
              <a:defRPr>
                <a:latin typeface="Lato"/>
                <a:ea typeface="Lato"/>
                <a:cs typeface="Lato"/>
                <a:sym typeface="Lato"/>
              </a:defRPr>
            </a:lvl5pPr>
            <a:lvl6pPr lvl="5" rtl="0">
              <a:spcBef>
                <a:spcPts val="0"/>
              </a:spcBef>
              <a:spcAft>
                <a:spcPts val="0"/>
              </a:spcAft>
              <a:buNone/>
              <a:defRPr>
                <a:latin typeface="Lato"/>
                <a:ea typeface="Lato"/>
                <a:cs typeface="Lato"/>
                <a:sym typeface="Lato"/>
              </a:defRPr>
            </a:lvl6pPr>
            <a:lvl7pPr lvl="6" rtl="0">
              <a:spcBef>
                <a:spcPts val="0"/>
              </a:spcBef>
              <a:spcAft>
                <a:spcPts val="0"/>
              </a:spcAft>
              <a:buNone/>
              <a:defRPr>
                <a:latin typeface="Lato"/>
                <a:ea typeface="Lato"/>
                <a:cs typeface="Lato"/>
                <a:sym typeface="Lato"/>
              </a:defRPr>
            </a:lvl7pPr>
            <a:lvl8pPr lvl="7" rtl="0">
              <a:spcBef>
                <a:spcPts val="0"/>
              </a:spcBef>
              <a:spcAft>
                <a:spcPts val="0"/>
              </a:spcAft>
              <a:buNone/>
              <a:defRPr>
                <a:latin typeface="Lato"/>
                <a:ea typeface="Lato"/>
                <a:cs typeface="Lato"/>
                <a:sym typeface="Lato"/>
              </a:defRPr>
            </a:lvl8pPr>
            <a:lvl9pPr lvl="8" rtl="0">
              <a:spcBef>
                <a:spcPts val="0"/>
              </a:spcBef>
              <a:spcAft>
                <a:spcPts val="0"/>
              </a:spcAft>
              <a:buNone/>
              <a:defRPr>
                <a:latin typeface="Lato"/>
                <a:ea typeface="Lato"/>
                <a:cs typeface="Lato"/>
                <a:sym typeface="Lato"/>
              </a:defRPr>
            </a:lvl9pPr>
          </a:lstStyle>
          <a:p>
            <a:endParaRPr/>
          </a:p>
        </p:txBody>
      </p:sp>
      <p:pic>
        <p:nvPicPr>
          <p:cNvPr id="184" name="Google Shape;184;p27"/>
          <p:cNvPicPr preferRelativeResize="0"/>
          <p:nvPr/>
        </p:nvPicPr>
        <p:blipFill>
          <a:blip r:embed="rId2">
            <a:alphaModFix/>
          </a:blip>
          <a:stretch>
            <a:fillRect/>
          </a:stretch>
        </p:blipFill>
        <p:spPr>
          <a:xfrm>
            <a:off x="53125" y="4989200"/>
            <a:ext cx="946500" cy="109775"/>
          </a:xfrm>
          <a:prstGeom prst="rect">
            <a:avLst/>
          </a:prstGeom>
          <a:noFill/>
          <a:ln>
            <a:noFill/>
          </a:ln>
        </p:spPr>
      </p:pic>
      <p:sp>
        <p:nvSpPr>
          <p:cNvPr id="185" name="Google Shape;185;p27"/>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00">
                <a:solidFill>
                  <a:srgbClr val="FFFFFF"/>
                </a:solidFill>
                <a:latin typeface="Lato"/>
                <a:ea typeface="Lato"/>
                <a:cs typeface="Lato"/>
                <a:sym typeface="Lato"/>
              </a:rPr>
              <a:t>//01</a:t>
            </a:r>
            <a:endParaRPr>
              <a:solidFill>
                <a:srgbClr val="FFFFFF"/>
              </a:solidFill>
            </a:endParaRPr>
          </a:p>
        </p:txBody>
      </p:sp>
      <p:sp>
        <p:nvSpPr>
          <p:cNvPr id="188" name="Google Shape;188;p2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rgbClr val="FFFFFF"/>
                </a:solidFill>
                <a:latin typeface="Lato"/>
                <a:ea typeface="Lato"/>
                <a:cs typeface="Lato"/>
                <a:sym typeface="Lato"/>
              </a:rPr>
              <a:t>// </a:t>
            </a:r>
            <a:fld id="{00000000-1234-1234-1234-123412341234}" type="slidenum">
              <a:rPr lang="en" sz="900">
                <a:solidFill>
                  <a:srgbClr val="FFFFFF"/>
                </a:solidFill>
                <a:latin typeface="Lato"/>
                <a:ea typeface="Lato"/>
                <a:cs typeface="Lato"/>
                <a:sym typeface="Lato"/>
              </a:rPr>
              <a:t>‹#›</a:t>
            </a:fld>
            <a:endParaRPr sz="900">
              <a:solidFill>
                <a:srgbClr val="FFFFFF"/>
              </a:solidFill>
              <a:latin typeface="Lato"/>
              <a:ea typeface="Lato"/>
              <a:cs typeface="Lato"/>
              <a:sym typeface="Lato"/>
            </a:endParaRPr>
          </a:p>
        </p:txBody>
      </p:sp>
      <p:sp>
        <p:nvSpPr>
          <p:cNvPr id="189" name="Google Shape;189;p27"/>
          <p:cNvSpPr txBox="1">
            <a:spLocks noGrp="1"/>
          </p:cNvSpPr>
          <p:nvPr>
            <p:ph type="subTitle" idx="1"/>
          </p:nvPr>
        </p:nvSpPr>
        <p:spPr>
          <a:xfrm>
            <a:off x="503873" y="939925"/>
            <a:ext cx="3765000" cy="350700"/>
          </a:xfrm>
          <a:prstGeom prst="rect">
            <a:avLst/>
          </a:prstGeom>
        </p:spPr>
        <p:txBody>
          <a:bodyPr spcFirstLastPara="1" wrap="square" lIns="91425" tIns="91425" rIns="91425" bIns="91425" anchor="t" anchorCtr="0">
            <a:noAutofit/>
          </a:bodyPr>
          <a:lstStyle>
            <a:lvl1pPr lvl="0" rtl="0">
              <a:spcBef>
                <a:spcPts val="0"/>
              </a:spcBef>
              <a:spcAft>
                <a:spcPts val="0"/>
              </a:spcAft>
              <a:buNone/>
              <a:defRPr>
                <a:solidFill>
                  <a:srgbClr val="1F1F50"/>
                </a:solidFill>
              </a:defRPr>
            </a:lvl1pPr>
            <a:lvl2pPr lvl="1" rtl="0">
              <a:spcBef>
                <a:spcPts val="1600"/>
              </a:spcBef>
              <a:spcAft>
                <a:spcPts val="0"/>
              </a:spcAft>
              <a:buNone/>
              <a:defRPr>
                <a:solidFill>
                  <a:srgbClr val="1F1F50"/>
                </a:solidFill>
              </a:defRPr>
            </a:lvl2pPr>
            <a:lvl3pPr lvl="2" rtl="0">
              <a:spcBef>
                <a:spcPts val="1600"/>
              </a:spcBef>
              <a:spcAft>
                <a:spcPts val="0"/>
              </a:spcAft>
              <a:buNone/>
              <a:defRPr>
                <a:solidFill>
                  <a:srgbClr val="1F1F50"/>
                </a:solidFill>
              </a:defRPr>
            </a:lvl3pPr>
            <a:lvl4pPr lvl="3" rtl="0">
              <a:spcBef>
                <a:spcPts val="1600"/>
              </a:spcBef>
              <a:spcAft>
                <a:spcPts val="0"/>
              </a:spcAft>
              <a:buNone/>
              <a:defRPr>
                <a:solidFill>
                  <a:srgbClr val="1F1F50"/>
                </a:solidFill>
              </a:defRPr>
            </a:lvl4pPr>
            <a:lvl5pPr lvl="4" rtl="0">
              <a:spcBef>
                <a:spcPts val="1600"/>
              </a:spcBef>
              <a:spcAft>
                <a:spcPts val="0"/>
              </a:spcAft>
              <a:buNone/>
              <a:defRPr>
                <a:solidFill>
                  <a:srgbClr val="1F1F50"/>
                </a:solidFill>
              </a:defRPr>
            </a:lvl5pPr>
            <a:lvl6pPr lvl="5" rtl="0">
              <a:spcBef>
                <a:spcPts val="1600"/>
              </a:spcBef>
              <a:spcAft>
                <a:spcPts val="0"/>
              </a:spcAft>
              <a:buNone/>
              <a:defRPr>
                <a:solidFill>
                  <a:srgbClr val="1F1F50"/>
                </a:solidFill>
              </a:defRPr>
            </a:lvl6pPr>
            <a:lvl7pPr lvl="6" rtl="0">
              <a:spcBef>
                <a:spcPts val="1600"/>
              </a:spcBef>
              <a:spcAft>
                <a:spcPts val="0"/>
              </a:spcAft>
              <a:buNone/>
              <a:defRPr>
                <a:solidFill>
                  <a:srgbClr val="1F1F50"/>
                </a:solidFill>
              </a:defRPr>
            </a:lvl7pPr>
            <a:lvl8pPr lvl="7" rtl="0">
              <a:spcBef>
                <a:spcPts val="1600"/>
              </a:spcBef>
              <a:spcAft>
                <a:spcPts val="0"/>
              </a:spcAft>
              <a:buNone/>
              <a:defRPr>
                <a:solidFill>
                  <a:srgbClr val="1F1F50"/>
                </a:solidFill>
              </a:defRPr>
            </a:lvl8pPr>
            <a:lvl9pPr lvl="8" rtl="0">
              <a:spcBef>
                <a:spcPts val="1600"/>
              </a:spcBef>
              <a:spcAft>
                <a:spcPts val="1600"/>
              </a:spcAft>
              <a:buNone/>
              <a:defRPr>
                <a:solidFill>
                  <a:srgbClr val="1F1F50"/>
                </a:solidFill>
              </a:defRPr>
            </a:lvl9pPr>
          </a:lstStyle>
          <a:p>
            <a:endParaRPr/>
          </a:p>
        </p:txBody>
      </p:sp>
    </p:spTree>
  </p:cSld>
  <p:clrMapOvr>
    <a:masterClrMapping/>
  </p:clrMapOvr>
  <p:extLst>
    <p:ext uri="{DCECCB84-F9BA-43D5-87BE-67443E8EF086}">
      <p15:sldGuideLst xmlns:p15="http://schemas.microsoft.com/office/powerpoint/2012/main">
        <p15:guide id="1" pos="1915">
          <p15:clr>
            <a:srgbClr val="FA7B17"/>
          </p15:clr>
        </p15:guide>
        <p15:guide id="2" orient="horz" pos="1063">
          <p15:clr>
            <a:srgbClr val="FA7B17"/>
          </p15:clr>
        </p15:guide>
        <p15:guide id="3" pos="3845">
          <p15:clr>
            <a:srgbClr val="FA7B17"/>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 Sub Title + 1 Image Grey">
  <p:cSld name="TITLE_ONLY_1_1_1">
    <p:spTree>
      <p:nvGrpSpPr>
        <p:cNvPr id="1" name="Shape 190"/>
        <p:cNvGrpSpPr/>
        <p:nvPr/>
      </p:nvGrpSpPr>
      <p:grpSpPr>
        <a:xfrm>
          <a:off x="0" y="0"/>
          <a:ext cx="0" cy="0"/>
          <a:chOff x="0" y="0"/>
          <a:chExt cx="0" cy="0"/>
        </a:xfrm>
      </p:grpSpPr>
      <p:sp>
        <p:nvSpPr>
          <p:cNvPr id="191" name="Google Shape;191;p28"/>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8"/>
          <p:cNvSpPr txBox="1">
            <a:spLocks noGrp="1"/>
          </p:cNvSpPr>
          <p:nvPr>
            <p:ph type="title"/>
          </p:nvPr>
        </p:nvSpPr>
        <p:spPr>
          <a:xfrm>
            <a:off x="494617" y="381950"/>
            <a:ext cx="5647500" cy="576000"/>
          </a:xfrm>
          <a:prstGeom prst="rect">
            <a:avLst/>
          </a:prstGeom>
        </p:spPr>
        <p:txBody>
          <a:bodyPr spcFirstLastPara="1" wrap="square" lIns="91425" tIns="91425" rIns="91425" bIns="91425" anchor="t" anchorCtr="0">
            <a:noAutofit/>
          </a:bodyPr>
          <a:lstStyle>
            <a:lvl1pPr lvl="0" rtl="0">
              <a:spcBef>
                <a:spcPts val="0"/>
              </a:spcBef>
              <a:spcAft>
                <a:spcPts val="0"/>
              </a:spcAft>
              <a:buNone/>
              <a:defRPr sz="3000" b="1">
                <a:latin typeface="Lato"/>
                <a:ea typeface="Lato"/>
                <a:cs typeface="Lato"/>
                <a:sym typeface="Lato"/>
              </a:defRPr>
            </a:lvl1pPr>
            <a:lvl2pPr lvl="1" rtl="0">
              <a:spcBef>
                <a:spcPts val="0"/>
              </a:spcBef>
              <a:spcAft>
                <a:spcPts val="0"/>
              </a:spcAft>
              <a:buNone/>
              <a:defRPr>
                <a:latin typeface="Lato"/>
                <a:ea typeface="Lato"/>
                <a:cs typeface="Lato"/>
                <a:sym typeface="Lato"/>
              </a:defRPr>
            </a:lvl2pPr>
            <a:lvl3pPr lvl="2" rtl="0">
              <a:spcBef>
                <a:spcPts val="0"/>
              </a:spcBef>
              <a:spcAft>
                <a:spcPts val="0"/>
              </a:spcAft>
              <a:buNone/>
              <a:defRPr>
                <a:latin typeface="Lato"/>
                <a:ea typeface="Lato"/>
                <a:cs typeface="Lato"/>
                <a:sym typeface="Lato"/>
              </a:defRPr>
            </a:lvl3pPr>
            <a:lvl4pPr lvl="3" rtl="0">
              <a:spcBef>
                <a:spcPts val="0"/>
              </a:spcBef>
              <a:spcAft>
                <a:spcPts val="0"/>
              </a:spcAft>
              <a:buNone/>
              <a:defRPr>
                <a:latin typeface="Lato"/>
                <a:ea typeface="Lato"/>
                <a:cs typeface="Lato"/>
                <a:sym typeface="Lato"/>
              </a:defRPr>
            </a:lvl4pPr>
            <a:lvl5pPr lvl="4" rtl="0">
              <a:spcBef>
                <a:spcPts val="0"/>
              </a:spcBef>
              <a:spcAft>
                <a:spcPts val="0"/>
              </a:spcAft>
              <a:buNone/>
              <a:defRPr>
                <a:latin typeface="Lato"/>
                <a:ea typeface="Lato"/>
                <a:cs typeface="Lato"/>
                <a:sym typeface="Lato"/>
              </a:defRPr>
            </a:lvl5pPr>
            <a:lvl6pPr lvl="5" rtl="0">
              <a:spcBef>
                <a:spcPts val="0"/>
              </a:spcBef>
              <a:spcAft>
                <a:spcPts val="0"/>
              </a:spcAft>
              <a:buNone/>
              <a:defRPr>
                <a:latin typeface="Lato"/>
                <a:ea typeface="Lato"/>
                <a:cs typeface="Lato"/>
                <a:sym typeface="Lato"/>
              </a:defRPr>
            </a:lvl6pPr>
            <a:lvl7pPr lvl="6" rtl="0">
              <a:spcBef>
                <a:spcPts val="0"/>
              </a:spcBef>
              <a:spcAft>
                <a:spcPts val="0"/>
              </a:spcAft>
              <a:buNone/>
              <a:defRPr>
                <a:latin typeface="Lato"/>
                <a:ea typeface="Lato"/>
                <a:cs typeface="Lato"/>
                <a:sym typeface="Lato"/>
              </a:defRPr>
            </a:lvl7pPr>
            <a:lvl8pPr lvl="7" rtl="0">
              <a:spcBef>
                <a:spcPts val="0"/>
              </a:spcBef>
              <a:spcAft>
                <a:spcPts val="0"/>
              </a:spcAft>
              <a:buNone/>
              <a:defRPr>
                <a:latin typeface="Lato"/>
                <a:ea typeface="Lato"/>
                <a:cs typeface="Lato"/>
                <a:sym typeface="Lato"/>
              </a:defRPr>
            </a:lvl8pPr>
            <a:lvl9pPr lvl="8" rtl="0">
              <a:spcBef>
                <a:spcPts val="0"/>
              </a:spcBef>
              <a:spcAft>
                <a:spcPts val="0"/>
              </a:spcAft>
              <a:buNone/>
              <a:defRPr>
                <a:latin typeface="Lato"/>
                <a:ea typeface="Lato"/>
                <a:cs typeface="Lato"/>
                <a:sym typeface="Lato"/>
              </a:defRPr>
            </a:lvl9pPr>
          </a:lstStyle>
          <a:p>
            <a:endParaRPr/>
          </a:p>
        </p:txBody>
      </p:sp>
      <p:pic>
        <p:nvPicPr>
          <p:cNvPr id="193" name="Google Shape;193;p28"/>
          <p:cNvPicPr preferRelativeResize="0"/>
          <p:nvPr/>
        </p:nvPicPr>
        <p:blipFill>
          <a:blip r:embed="rId2">
            <a:alphaModFix/>
          </a:blip>
          <a:stretch>
            <a:fillRect/>
          </a:stretch>
        </p:blipFill>
        <p:spPr>
          <a:xfrm>
            <a:off x="53125" y="4989200"/>
            <a:ext cx="946500" cy="109775"/>
          </a:xfrm>
          <a:prstGeom prst="rect">
            <a:avLst/>
          </a:prstGeom>
          <a:noFill/>
          <a:ln>
            <a:noFill/>
          </a:ln>
        </p:spPr>
      </p:pic>
      <p:sp>
        <p:nvSpPr>
          <p:cNvPr id="194" name="Google Shape;194;p2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00">
                <a:solidFill>
                  <a:srgbClr val="FFFFFF"/>
                </a:solidFill>
                <a:latin typeface="Lato"/>
                <a:ea typeface="Lato"/>
                <a:cs typeface="Lato"/>
                <a:sym typeface="Lato"/>
              </a:rPr>
              <a:t>//01</a:t>
            </a:r>
            <a:endParaRPr>
              <a:solidFill>
                <a:srgbClr val="FFFFFF"/>
              </a:solidFill>
            </a:endParaRPr>
          </a:p>
        </p:txBody>
      </p:sp>
      <p:sp>
        <p:nvSpPr>
          <p:cNvPr id="197" name="Google Shape;197;p2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rgbClr val="FFFFFF"/>
                </a:solidFill>
                <a:latin typeface="Lato"/>
                <a:ea typeface="Lato"/>
                <a:cs typeface="Lato"/>
                <a:sym typeface="Lato"/>
              </a:rPr>
              <a:t>// </a:t>
            </a:r>
            <a:fld id="{00000000-1234-1234-1234-123412341234}" type="slidenum">
              <a:rPr lang="en" sz="900">
                <a:solidFill>
                  <a:srgbClr val="FFFFFF"/>
                </a:solidFill>
                <a:latin typeface="Lato"/>
                <a:ea typeface="Lato"/>
                <a:cs typeface="Lato"/>
                <a:sym typeface="Lato"/>
              </a:rPr>
              <a:t>‹#›</a:t>
            </a:fld>
            <a:endParaRPr sz="900">
              <a:solidFill>
                <a:srgbClr val="FFFFFF"/>
              </a:solidFill>
              <a:latin typeface="Lato"/>
              <a:ea typeface="Lato"/>
              <a:cs typeface="Lato"/>
              <a:sym typeface="Lato"/>
            </a:endParaRPr>
          </a:p>
        </p:txBody>
      </p:sp>
      <p:sp>
        <p:nvSpPr>
          <p:cNvPr id="198" name="Google Shape;198;p28"/>
          <p:cNvSpPr txBox="1">
            <a:spLocks noGrp="1"/>
          </p:cNvSpPr>
          <p:nvPr>
            <p:ph type="subTitle" idx="1"/>
          </p:nvPr>
        </p:nvSpPr>
        <p:spPr>
          <a:xfrm>
            <a:off x="503874" y="939925"/>
            <a:ext cx="3482100" cy="350700"/>
          </a:xfrm>
          <a:prstGeom prst="rect">
            <a:avLst/>
          </a:prstGeom>
        </p:spPr>
        <p:txBody>
          <a:bodyPr spcFirstLastPara="1" wrap="square" lIns="91425" tIns="91425" rIns="91425" bIns="91425" anchor="t" anchorCtr="0">
            <a:noAutofit/>
          </a:bodyPr>
          <a:lstStyle>
            <a:lvl1pPr lvl="0" rtl="0">
              <a:spcBef>
                <a:spcPts val="0"/>
              </a:spcBef>
              <a:spcAft>
                <a:spcPts val="0"/>
              </a:spcAft>
              <a:buNone/>
              <a:defRPr>
                <a:solidFill>
                  <a:srgbClr val="1F1F50"/>
                </a:solidFill>
              </a:defRPr>
            </a:lvl1pPr>
            <a:lvl2pPr lvl="1" rtl="0">
              <a:spcBef>
                <a:spcPts val="1600"/>
              </a:spcBef>
              <a:spcAft>
                <a:spcPts val="0"/>
              </a:spcAft>
              <a:buNone/>
              <a:defRPr>
                <a:solidFill>
                  <a:srgbClr val="1F1F50"/>
                </a:solidFill>
              </a:defRPr>
            </a:lvl2pPr>
            <a:lvl3pPr lvl="2" rtl="0">
              <a:spcBef>
                <a:spcPts val="1600"/>
              </a:spcBef>
              <a:spcAft>
                <a:spcPts val="0"/>
              </a:spcAft>
              <a:buNone/>
              <a:defRPr>
                <a:solidFill>
                  <a:srgbClr val="1F1F50"/>
                </a:solidFill>
              </a:defRPr>
            </a:lvl3pPr>
            <a:lvl4pPr lvl="3" rtl="0">
              <a:spcBef>
                <a:spcPts val="1600"/>
              </a:spcBef>
              <a:spcAft>
                <a:spcPts val="0"/>
              </a:spcAft>
              <a:buNone/>
              <a:defRPr>
                <a:solidFill>
                  <a:srgbClr val="1F1F50"/>
                </a:solidFill>
              </a:defRPr>
            </a:lvl4pPr>
            <a:lvl5pPr lvl="4" rtl="0">
              <a:spcBef>
                <a:spcPts val="1600"/>
              </a:spcBef>
              <a:spcAft>
                <a:spcPts val="0"/>
              </a:spcAft>
              <a:buNone/>
              <a:defRPr>
                <a:solidFill>
                  <a:srgbClr val="1F1F50"/>
                </a:solidFill>
              </a:defRPr>
            </a:lvl5pPr>
            <a:lvl6pPr lvl="5" rtl="0">
              <a:spcBef>
                <a:spcPts val="1600"/>
              </a:spcBef>
              <a:spcAft>
                <a:spcPts val="0"/>
              </a:spcAft>
              <a:buNone/>
              <a:defRPr>
                <a:solidFill>
                  <a:srgbClr val="1F1F50"/>
                </a:solidFill>
              </a:defRPr>
            </a:lvl6pPr>
            <a:lvl7pPr lvl="6" rtl="0">
              <a:spcBef>
                <a:spcPts val="1600"/>
              </a:spcBef>
              <a:spcAft>
                <a:spcPts val="0"/>
              </a:spcAft>
              <a:buNone/>
              <a:defRPr>
                <a:solidFill>
                  <a:srgbClr val="1F1F50"/>
                </a:solidFill>
              </a:defRPr>
            </a:lvl7pPr>
            <a:lvl8pPr lvl="7" rtl="0">
              <a:spcBef>
                <a:spcPts val="1600"/>
              </a:spcBef>
              <a:spcAft>
                <a:spcPts val="0"/>
              </a:spcAft>
              <a:buNone/>
              <a:defRPr>
                <a:solidFill>
                  <a:srgbClr val="1F1F50"/>
                </a:solidFill>
              </a:defRPr>
            </a:lvl8pPr>
            <a:lvl9pPr lvl="8" rtl="0">
              <a:spcBef>
                <a:spcPts val="1600"/>
              </a:spcBef>
              <a:spcAft>
                <a:spcPts val="1600"/>
              </a:spcAft>
              <a:buNone/>
              <a:defRPr>
                <a:solidFill>
                  <a:srgbClr val="1F1F50"/>
                </a:solidFill>
              </a:defRPr>
            </a:lvl9pPr>
          </a:lstStyle>
          <a:p>
            <a:endParaRPr/>
          </a:p>
        </p:txBody>
      </p:sp>
    </p:spTree>
  </p:cSld>
  <p:clrMapOvr>
    <a:masterClrMapping/>
  </p:clrMapOvr>
  <p:extLst>
    <p:ext uri="{DCECCB84-F9BA-43D5-87BE-67443E8EF086}">
      <p15:sldGuideLst xmlns:p15="http://schemas.microsoft.com/office/powerpoint/2012/main">
        <p15:guide id="1" orient="horz" pos="1063">
          <p15:clr>
            <a:srgbClr val="FA7B17"/>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 Sub Title + 2 Images India Ink">
  <p:cSld name="TITLE_ONLY_1_2">
    <p:spTree>
      <p:nvGrpSpPr>
        <p:cNvPr id="1" name="Shape 199"/>
        <p:cNvGrpSpPr/>
        <p:nvPr/>
      </p:nvGrpSpPr>
      <p:grpSpPr>
        <a:xfrm>
          <a:off x="0" y="0"/>
          <a:ext cx="0" cy="0"/>
          <a:chOff x="0" y="0"/>
          <a:chExt cx="0" cy="0"/>
        </a:xfrm>
      </p:grpSpPr>
      <p:sp>
        <p:nvSpPr>
          <p:cNvPr id="200" name="Google Shape;200;p29"/>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9"/>
          <p:cNvSpPr txBox="1">
            <a:spLocks noGrp="1"/>
          </p:cNvSpPr>
          <p:nvPr>
            <p:ph type="title"/>
          </p:nvPr>
        </p:nvSpPr>
        <p:spPr>
          <a:xfrm>
            <a:off x="494617" y="381950"/>
            <a:ext cx="5647500" cy="576000"/>
          </a:xfrm>
          <a:prstGeom prst="rect">
            <a:avLst/>
          </a:prstGeom>
        </p:spPr>
        <p:txBody>
          <a:bodyPr spcFirstLastPara="1" wrap="square" lIns="91425" tIns="91425" rIns="91425" bIns="91425" anchor="t" anchorCtr="0">
            <a:noAutofit/>
          </a:bodyPr>
          <a:lstStyle>
            <a:lvl1pPr lvl="0" rtl="0">
              <a:spcBef>
                <a:spcPts val="0"/>
              </a:spcBef>
              <a:spcAft>
                <a:spcPts val="0"/>
              </a:spcAft>
              <a:buNone/>
              <a:defRPr sz="3000" b="1">
                <a:solidFill>
                  <a:srgbClr val="FFFFFF"/>
                </a:solidFill>
                <a:latin typeface="Lato"/>
                <a:ea typeface="Lato"/>
                <a:cs typeface="Lato"/>
                <a:sym typeface="Lato"/>
              </a:defRPr>
            </a:lvl1pPr>
            <a:lvl2pPr lvl="1" rtl="0">
              <a:spcBef>
                <a:spcPts val="0"/>
              </a:spcBef>
              <a:spcAft>
                <a:spcPts val="0"/>
              </a:spcAft>
              <a:buNone/>
              <a:defRPr>
                <a:solidFill>
                  <a:srgbClr val="FFFFFF"/>
                </a:solidFill>
                <a:latin typeface="Lato"/>
                <a:ea typeface="Lato"/>
                <a:cs typeface="Lato"/>
                <a:sym typeface="Lato"/>
              </a:defRPr>
            </a:lvl2pPr>
            <a:lvl3pPr lvl="2" rtl="0">
              <a:spcBef>
                <a:spcPts val="0"/>
              </a:spcBef>
              <a:spcAft>
                <a:spcPts val="0"/>
              </a:spcAft>
              <a:buNone/>
              <a:defRPr>
                <a:solidFill>
                  <a:srgbClr val="FFFFFF"/>
                </a:solidFill>
                <a:latin typeface="Lato"/>
                <a:ea typeface="Lato"/>
                <a:cs typeface="Lato"/>
                <a:sym typeface="Lato"/>
              </a:defRPr>
            </a:lvl3pPr>
            <a:lvl4pPr lvl="3" rtl="0">
              <a:spcBef>
                <a:spcPts val="0"/>
              </a:spcBef>
              <a:spcAft>
                <a:spcPts val="0"/>
              </a:spcAft>
              <a:buNone/>
              <a:defRPr>
                <a:solidFill>
                  <a:srgbClr val="FFFFFF"/>
                </a:solidFill>
                <a:latin typeface="Lato"/>
                <a:ea typeface="Lato"/>
                <a:cs typeface="Lato"/>
                <a:sym typeface="Lato"/>
              </a:defRPr>
            </a:lvl4pPr>
            <a:lvl5pPr lvl="4" rtl="0">
              <a:spcBef>
                <a:spcPts val="0"/>
              </a:spcBef>
              <a:spcAft>
                <a:spcPts val="0"/>
              </a:spcAft>
              <a:buNone/>
              <a:defRPr>
                <a:solidFill>
                  <a:srgbClr val="FFFFFF"/>
                </a:solidFill>
                <a:latin typeface="Lato"/>
                <a:ea typeface="Lato"/>
                <a:cs typeface="Lato"/>
                <a:sym typeface="Lato"/>
              </a:defRPr>
            </a:lvl5pPr>
            <a:lvl6pPr lvl="5" rtl="0">
              <a:spcBef>
                <a:spcPts val="0"/>
              </a:spcBef>
              <a:spcAft>
                <a:spcPts val="0"/>
              </a:spcAft>
              <a:buNone/>
              <a:defRPr>
                <a:solidFill>
                  <a:srgbClr val="FFFFFF"/>
                </a:solidFill>
                <a:latin typeface="Lato"/>
                <a:ea typeface="Lato"/>
                <a:cs typeface="Lato"/>
                <a:sym typeface="Lato"/>
              </a:defRPr>
            </a:lvl6pPr>
            <a:lvl7pPr lvl="6" rtl="0">
              <a:spcBef>
                <a:spcPts val="0"/>
              </a:spcBef>
              <a:spcAft>
                <a:spcPts val="0"/>
              </a:spcAft>
              <a:buNone/>
              <a:defRPr>
                <a:solidFill>
                  <a:srgbClr val="FFFFFF"/>
                </a:solidFill>
                <a:latin typeface="Lato"/>
                <a:ea typeface="Lato"/>
                <a:cs typeface="Lato"/>
                <a:sym typeface="Lato"/>
              </a:defRPr>
            </a:lvl7pPr>
            <a:lvl8pPr lvl="7" rtl="0">
              <a:spcBef>
                <a:spcPts val="0"/>
              </a:spcBef>
              <a:spcAft>
                <a:spcPts val="0"/>
              </a:spcAft>
              <a:buNone/>
              <a:defRPr>
                <a:solidFill>
                  <a:srgbClr val="FFFFFF"/>
                </a:solidFill>
                <a:latin typeface="Lato"/>
                <a:ea typeface="Lato"/>
                <a:cs typeface="Lato"/>
                <a:sym typeface="Lato"/>
              </a:defRPr>
            </a:lvl8pPr>
            <a:lvl9pPr lvl="8" rtl="0">
              <a:spcBef>
                <a:spcPts val="0"/>
              </a:spcBef>
              <a:spcAft>
                <a:spcPts val="0"/>
              </a:spcAft>
              <a:buNone/>
              <a:defRPr>
                <a:solidFill>
                  <a:srgbClr val="FFFFFF"/>
                </a:solidFill>
                <a:latin typeface="Lato"/>
                <a:ea typeface="Lato"/>
                <a:cs typeface="Lato"/>
                <a:sym typeface="Lato"/>
              </a:defRPr>
            </a:lvl9pPr>
          </a:lstStyle>
          <a:p>
            <a:endParaRPr/>
          </a:p>
        </p:txBody>
      </p:sp>
      <p:pic>
        <p:nvPicPr>
          <p:cNvPr id="202" name="Google Shape;202;p29"/>
          <p:cNvPicPr preferRelativeResize="0"/>
          <p:nvPr/>
        </p:nvPicPr>
        <p:blipFill>
          <a:blip r:embed="rId2">
            <a:alphaModFix/>
          </a:blip>
          <a:stretch>
            <a:fillRect/>
          </a:stretch>
        </p:blipFill>
        <p:spPr>
          <a:xfrm>
            <a:off x="53125" y="4989200"/>
            <a:ext cx="946500" cy="109775"/>
          </a:xfrm>
          <a:prstGeom prst="rect">
            <a:avLst/>
          </a:prstGeom>
          <a:noFill/>
          <a:ln>
            <a:noFill/>
          </a:ln>
        </p:spPr>
      </p:pic>
      <p:sp>
        <p:nvSpPr>
          <p:cNvPr id="203" name="Google Shape;203;p2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00">
                <a:solidFill>
                  <a:srgbClr val="FFFFFF"/>
                </a:solidFill>
                <a:latin typeface="Lato"/>
                <a:ea typeface="Lato"/>
                <a:cs typeface="Lato"/>
                <a:sym typeface="Lato"/>
              </a:rPr>
              <a:t>//01</a:t>
            </a:r>
            <a:endParaRPr>
              <a:solidFill>
                <a:srgbClr val="FFFFFF"/>
              </a:solidFill>
            </a:endParaRPr>
          </a:p>
        </p:txBody>
      </p:sp>
      <p:sp>
        <p:nvSpPr>
          <p:cNvPr id="206" name="Google Shape;206;p2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rgbClr val="FFFFFF"/>
                </a:solidFill>
                <a:latin typeface="Lato"/>
                <a:ea typeface="Lato"/>
                <a:cs typeface="Lato"/>
                <a:sym typeface="Lato"/>
              </a:rPr>
              <a:t>// </a:t>
            </a:r>
            <a:fld id="{00000000-1234-1234-1234-123412341234}" type="slidenum">
              <a:rPr lang="en" sz="900">
                <a:solidFill>
                  <a:srgbClr val="FFFFFF"/>
                </a:solidFill>
                <a:latin typeface="Lato"/>
                <a:ea typeface="Lato"/>
                <a:cs typeface="Lato"/>
                <a:sym typeface="Lato"/>
              </a:rPr>
              <a:t>‹#›</a:t>
            </a:fld>
            <a:endParaRPr sz="900">
              <a:solidFill>
                <a:srgbClr val="FFFFFF"/>
              </a:solidFill>
              <a:latin typeface="Lato"/>
              <a:ea typeface="Lato"/>
              <a:cs typeface="Lato"/>
              <a:sym typeface="Lato"/>
            </a:endParaRPr>
          </a:p>
        </p:txBody>
      </p:sp>
      <p:sp>
        <p:nvSpPr>
          <p:cNvPr id="207" name="Google Shape;207;p29"/>
          <p:cNvSpPr txBox="1">
            <a:spLocks noGrp="1"/>
          </p:cNvSpPr>
          <p:nvPr>
            <p:ph type="subTitle" idx="1"/>
          </p:nvPr>
        </p:nvSpPr>
        <p:spPr>
          <a:xfrm>
            <a:off x="503873" y="939925"/>
            <a:ext cx="3663300" cy="350700"/>
          </a:xfrm>
          <a:prstGeom prst="rect">
            <a:avLst/>
          </a:prstGeom>
        </p:spPr>
        <p:txBody>
          <a:bodyPr spcFirstLastPara="1" wrap="square" lIns="91425" tIns="91425" rIns="91425" bIns="91425" anchor="t" anchorCtr="0">
            <a:noAutofit/>
          </a:bodyPr>
          <a:lstStyle>
            <a:lvl1pPr lvl="0" rtl="0">
              <a:spcBef>
                <a:spcPts val="0"/>
              </a:spcBef>
              <a:spcAft>
                <a:spcPts val="0"/>
              </a:spcAft>
              <a:buNone/>
              <a:defRPr>
                <a:solidFill>
                  <a:srgbClr val="FFFFFF"/>
                </a:solidFill>
              </a:defRPr>
            </a:lvl1pPr>
            <a:lvl2pPr lvl="1" rtl="0">
              <a:spcBef>
                <a:spcPts val="1600"/>
              </a:spcBef>
              <a:spcAft>
                <a:spcPts val="0"/>
              </a:spcAft>
              <a:buNone/>
              <a:defRPr>
                <a:solidFill>
                  <a:srgbClr val="FFFFFF"/>
                </a:solidFill>
              </a:defRPr>
            </a:lvl2pPr>
            <a:lvl3pPr lvl="2" rtl="0">
              <a:spcBef>
                <a:spcPts val="1600"/>
              </a:spcBef>
              <a:spcAft>
                <a:spcPts val="0"/>
              </a:spcAft>
              <a:buNone/>
              <a:defRPr>
                <a:solidFill>
                  <a:srgbClr val="FFFFFF"/>
                </a:solidFill>
              </a:defRPr>
            </a:lvl3pPr>
            <a:lvl4pPr lvl="3" rtl="0">
              <a:spcBef>
                <a:spcPts val="1600"/>
              </a:spcBef>
              <a:spcAft>
                <a:spcPts val="0"/>
              </a:spcAft>
              <a:buNone/>
              <a:defRPr>
                <a:solidFill>
                  <a:srgbClr val="FFFFFF"/>
                </a:solidFill>
              </a:defRPr>
            </a:lvl4pPr>
            <a:lvl5pPr lvl="4" rtl="0">
              <a:spcBef>
                <a:spcPts val="1600"/>
              </a:spcBef>
              <a:spcAft>
                <a:spcPts val="0"/>
              </a:spcAft>
              <a:buNone/>
              <a:defRPr>
                <a:solidFill>
                  <a:srgbClr val="FFFFFF"/>
                </a:solidFill>
              </a:defRPr>
            </a:lvl5pPr>
            <a:lvl6pPr lvl="5" rtl="0">
              <a:spcBef>
                <a:spcPts val="1600"/>
              </a:spcBef>
              <a:spcAft>
                <a:spcPts val="0"/>
              </a:spcAft>
              <a:buNone/>
              <a:defRPr>
                <a:solidFill>
                  <a:srgbClr val="FFFFFF"/>
                </a:solidFill>
              </a:defRPr>
            </a:lvl6pPr>
            <a:lvl7pPr lvl="6" rtl="0">
              <a:spcBef>
                <a:spcPts val="1600"/>
              </a:spcBef>
              <a:spcAft>
                <a:spcPts val="0"/>
              </a:spcAft>
              <a:buNone/>
              <a:defRPr>
                <a:solidFill>
                  <a:srgbClr val="FFFFFF"/>
                </a:solidFill>
              </a:defRPr>
            </a:lvl7pPr>
            <a:lvl8pPr lvl="7" rtl="0">
              <a:spcBef>
                <a:spcPts val="1600"/>
              </a:spcBef>
              <a:spcAft>
                <a:spcPts val="0"/>
              </a:spcAft>
              <a:buNone/>
              <a:defRPr>
                <a:solidFill>
                  <a:srgbClr val="FFFFFF"/>
                </a:solidFill>
              </a:defRPr>
            </a:lvl8pPr>
            <a:lvl9pPr lvl="8" rtl="0">
              <a:spcBef>
                <a:spcPts val="1600"/>
              </a:spcBef>
              <a:spcAft>
                <a:spcPts val="1600"/>
              </a:spcAft>
              <a:buNone/>
              <a:defRPr>
                <a:solidFill>
                  <a:srgbClr val="FFFFFF"/>
                </a:solidFill>
              </a:defRPr>
            </a:lvl9pPr>
          </a:lstStyle>
          <a:p>
            <a:endParaRPr/>
          </a:p>
        </p:txBody>
      </p:sp>
    </p:spTree>
  </p:cSld>
  <p:clrMapOvr>
    <a:masterClrMapping/>
  </p:clrMapOvr>
  <p:extLst>
    <p:ext uri="{DCECCB84-F9BA-43D5-87BE-67443E8EF086}">
      <p15:sldGuideLst xmlns:p15="http://schemas.microsoft.com/office/powerpoint/2012/main">
        <p15:guide id="1" pos="2881">
          <p15:clr>
            <a:srgbClr val="FA7B17"/>
          </p15:clr>
        </p15:guide>
        <p15:guide id="2" orient="horz" pos="1063">
          <p15:clr>
            <a:srgbClr val="FA7B17"/>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Final Slide with Message">
  <p:cSld name="TITLE_1">
    <p:bg>
      <p:bgPr>
        <a:solidFill>
          <a:srgbClr val="1F1F50"/>
        </a:solidFill>
        <a:effectLst/>
      </p:bgPr>
    </p:bg>
    <p:spTree>
      <p:nvGrpSpPr>
        <p:cNvPr id="1" name="Shape 14"/>
        <p:cNvGrpSpPr/>
        <p:nvPr/>
      </p:nvGrpSpPr>
      <p:grpSpPr>
        <a:xfrm>
          <a:off x="0" y="0"/>
          <a:ext cx="0" cy="0"/>
          <a:chOff x="0" y="0"/>
          <a:chExt cx="0" cy="0"/>
        </a:xfrm>
      </p:grpSpPr>
      <p:sp>
        <p:nvSpPr>
          <p:cNvPr id="17" name="Google Shape;17;p3"/>
          <p:cNvSpPr txBox="1">
            <a:spLocks noGrp="1"/>
          </p:cNvSpPr>
          <p:nvPr>
            <p:ph type="title"/>
          </p:nvPr>
        </p:nvSpPr>
        <p:spPr>
          <a:xfrm>
            <a:off x="338275" y="2602725"/>
            <a:ext cx="8649300" cy="827400"/>
          </a:xfrm>
          <a:prstGeom prst="rect">
            <a:avLst/>
          </a:prstGeom>
        </p:spPr>
        <p:txBody>
          <a:bodyPr spcFirstLastPara="1" wrap="square" lIns="91425" tIns="91425" rIns="91425" bIns="91425" anchor="t" anchorCtr="0">
            <a:noAutofit/>
          </a:bodyPr>
          <a:lstStyle>
            <a:lvl1pPr lvl="0" rtl="0">
              <a:spcBef>
                <a:spcPts val="0"/>
              </a:spcBef>
              <a:spcAft>
                <a:spcPts val="0"/>
              </a:spcAft>
              <a:buNone/>
              <a:defRPr sz="3600" b="1">
                <a:solidFill>
                  <a:srgbClr val="FFFFFF"/>
                </a:solidFill>
                <a:latin typeface="Lato"/>
                <a:ea typeface="Lato"/>
                <a:cs typeface="Lato"/>
                <a:sym typeface="La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 Sub Title + 3 Images India Ink">
  <p:cSld name="TITLE_ONLY_1_1_2">
    <p:spTree>
      <p:nvGrpSpPr>
        <p:cNvPr id="1" name="Shape 208"/>
        <p:cNvGrpSpPr/>
        <p:nvPr/>
      </p:nvGrpSpPr>
      <p:grpSpPr>
        <a:xfrm>
          <a:off x="0" y="0"/>
          <a:ext cx="0" cy="0"/>
          <a:chOff x="0" y="0"/>
          <a:chExt cx="0" cy="0"/>
        </a:xfrm>
      </p:grpSpPr>
      <p:pic>
        <p:nvPicPr>
          <p:cNvPr id="209" name="Google Shape;209;p30"/>
          <p:cNvPicPr preferRelativeResize="0"/>
          <p:nvPr/>
        </p:nvPicPr>
        <p:blipFill>
          <a:blip r:embed="rId2">
            <a:alphaModFix/>
          </a:blip>
          <a:stretch>
            <a:fillRect/>
          </a:stretch>
        </p:blipFill>
        <p:spPr>
          <a:xfrm>
            <a:off x="53125" y="4989200"/>
            <a:ext cx="946500" cy="109775"/>
          </a:xfrm>
          <a:prstGeom prst="rect">
            <a:avLst/>
          </a:prstGeom>
          <a:noFill/>
          <a:ln>
            <a:noFill/>
          </a:ln>
        </p:spPr>
      </p:pic>
      <p:sp>
        <p:nvSpPr>
          <p:cNvPr id="210" name="Google Shape;210;p3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00">
                <a:solidFill>
                  <a:srgbClr val="FFFFFF"/>
                </a:solidFill>
                <a:latin typeface="Lato"/>
                <a:ea typeface="Lato"/>
                <a:cs typeface="Lato"/>
                <a:sym typeface="Lato"/>
              </a:rPr>
              <a:t>//01</a:t>
            </a:r>
            <a:endParaRPr>
              <a:solidFill>
                <a:srgbClr val="FFFFFF"/>
              </a:solidFill>
            </a:endParaRPr>
          </a:p>
        </p:txBody>
      </p:sp>
      <p:sp>
        <p:nvSpPr>
          <p:cNvPr id="213" name="Google Shape;213;p3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rgbClr val="FFFFFF"/>
                </a:solidFill>
                <a:latin typeface="Lato"/>
                <a:ea typeface="Lato"/>
                <a:cs typeface="Lato"/>
                <a:sym typeface="Lato"/>
              </a:rPr>
              <a:t>// </a:t>
            </a:r>
            <a:fld id="{00000000-1234-1234-1234-123412341234}" type="slidenum">
              <a:rPr lang="en" sz="900">
                <a:solidFill>
                  <a:srgbClr val="FFFFFF"/>
                </a:solidFill>
                <a:latin typeface="Lato"/>
                <a:ea typeface="Lato"/>
                <a:cs typeface="Lato"/>
                <a:sym typeface="Lato"/>
              </a:rPr>
              <a:t>‹#›</a:t>
            </a:fld>
            <a:endParaRPr sz="900">
              <a:solidFill>
                <a:srgbClr val="FFFFFF"/>
              </a:solidFill>
              <a:latin typeface="Lato"/>
              <a:ea typeface="Lato"/>
              <a:cs typeface="Lato"/>
              <a:sym typeface="Lato"/>
            </a:endParaRPr>
          </a:p>
        </p:txBody>
      </p:sp>
      <p:sp>
        <p:nvSpPr>
          <p:cNvPr id="214" name="Google Shape;214;p30"/>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30"/>
          <p:cNvSpPr txBox="1">
            <a:spLocks noGrp="1"/>
          </p:cNvSpPr>
          <p:nvPr>
            <p:ph type="title"/>
          </p:nvPr>
        </p:nvSpPr>
        <p:spPr>
          <a:xfrm>
            <a:off x="494617" y="381950"/>
            <a:ext cx="5647500" cy="576000"/>
          </a:xfrm>
          <a:prstGeom prst="rect">
            <a:avLst/>
          </a:prstGeom>
        </p:spPr>
        <p:txBody>
          <a:bodyPr spcFirstLastPara="1" wrap="square" lIns="91425" tIns="91425" rIns="91425" bIns="91425" anchor="t" anchorCtr="0">
            <a:noAutofit/>
          </a:bodyPr>
          <a:lstStyle>
            <a:lvl1pPr lvl="0" rtl="0">
              <a:spcBef>
                <a:spcPts val="0"/>
              </a:spcBef>
              <a:spcAft>
                <a:spcPts val="0"/>
              </a:spcAft>
              <a:buNone/>
              <a:defRPr sz="3000" b="1">
                <a:solidFill>
                  <a:srgbClr val="FFFFFF"/>
                </a:solidFill>
                <a:latin typeface="Lato"/>
                <a:ea typeface="Lato"/>
                <a:cs typeface="Lato"/>
                <a:sym typeface="Lato"/>
              </a:defRPr>
            </a:lvl1pPr>
            <a:lvl2pPr lvl="1" rtl="0">
              <a:spcBef>
                <a:spcPts val="0"/>
              </a:spcBef>
              <a:spcAft>
                <a:spcPts val="0"/>
              </a:spcAft>
              <a:buNone/>
              <a:defRPr>
                <a:solidFill>
                  <a:srgbClr val="FFFFFF"/>
                </a:solidFill>
                <a:latin typeface="Lato"/>
                <a:ea typeface="Lato"/>
                <a:cs typeface="Lato"/>
                <a:sym typeface="Lato"/>
              </a:defRPr>
            </a:lvl2pPr>
            <a:lvl3pPr lvl="2" rtl="0">
              <a:spcBef>
                <a:spcPts val="0"/>
              </a:spcBef>
              <a:spcAft>
                <a:spcPts val="0"/>
              </a:spcAft>
              <a:buNone/>
              <a:defRPr>
                <a:solidFill>
                  <a:srgbClr val="FFFFFF"/>
                </a:solidFill>
                <a:latin typeface="Lato"/>
                <a:ea typeface="Lato"/>
                <a:cs typeface="Lato"/>
                <a:sym typeface="Lato"/>
              </a:defRPr>
            </a:lvl3pPr>
            <a:lvl4pPr lvl="3" rtl="0">
              <a:spcBef>
                <a:spcPts val="0"/>
              </a:spcBef>
              <a:spcAft>
                <a:spcPts val="0"/>
              </a:spcAft>
              <a:buNone/>
              <a:defRPr>
                <a:solidFill>
                  <a:srgbClr val="FFFFFF"/>
                </a:solidFill>
                <a:latin typeface="Lato"/>
                <a:ea typeface="Lato"/>
                <a:cs typeface="Lato"/>
                <a:sym typeface="Lato"/>
              </a:defRPr>
            </a:lvl4pPr>
            <a:lvl5pPr lvl="4" rtl="0">
              <a:spcBef>
                <a:spcPts val="0"/>
              </a:spcBef>
              <a:spcAft>
                <a:spcPts val="0"/>
              </a:spcAft>
              <a:buNone/>
              <a:defRPr>
                <a:solidFill>
                  <a:srgbClr val="FFFFFF"/>
                </a:solidFill>
                <a:latin typeface="Lato"/>
                <a:ea typeface="Lato"/>
                <a:cs typeface="Lato"/>
                <a:sym typeface="Lato"/>
              </a:defRPr>
            </a:lvl5pPr>
            <a:lvl6pPr lvl="5" rtl="0">
              <a:spcBef>
                <a:spcPts val="0"/>
              </a:spcBef>
              <a:spcAft>
                <a:spcPts val="0"/>
              </a:spcAft>
              <a:buNone/>
              <a:defRPr>
                <a:solidFill>
                  <a:srgbClr val="FFFFFF"/>
                </a:solidFill>
                <a:latin typeface="Lato"/>
                <a:ea typeface="Lato"/>
                <a:cs typeface="Lato"/>
                <a:sym typeface="Lato"/>
              </a:defRPr>
            </a:lvl6pPr>
            <a:lvl7pPr lvl="6" rtl="0">
              <a:spcBef>
                <a:spcPts val="0"/>
              </a:spcBef>
              <a:spcAft>
                <a:spcPts val="0"/>
              </a:spcAft>
              <a:buNone/>
              <a:defRPr>
                <a:solidFill>
                  <a:srgbClr val="FFFFFF"/>
                </a:solidFill>
                <a:latin typeface="Lato"/>
                <a:ea typeface="Lato"/>
                <a:cs typeface="Lato"/>
                <a:sym typeface="Lato"/>
              </a:defRPr>
            </a:lvl7pPr>
            <a:lvl8pPr lvl="7" rtl="0">
              <a:spcBef>
                <a:spcPts val="0"/>
              </a:spcBef>
              <a:spcAft>
                <a:spcPts val="0"/>
              </a:spcAft>
              <a:buNone/>
              <a:defRPr>
                <a:solidFill>
                  <a:srgbClr val="FFFFFF"/>
                </a:solidFill>
                <a:latin typeface="Lato"/>
                <a:ea typeface="Lato"/>
                <a:cs typeface="Lato"/>
                <a:sym typeface="Lato"/>
              </a:defRPr>
            </a:lvl8pPr>
            <a:lvl9pPr lvl="8" rtl="0">
              <a:spcBef>
                <a:spcPts val="0"/>
              </a:spcBef>
              <a:spcAft>
                <a:spcPts val="0"/>
              </a:spcAft>
              <a:buNone/>
              <a:defRPr>
                <a:solidFill>
                  <a:srgbClr val="FFFFFF"/>
                </a:solidFill>
                <a:latin typeface="Lato"/>
                <a:ea typeface="Lato"/>
                <a:cs typeface="Lato"/>
                <a:sym typeface="Lato"/>
              </a:defRPr>
            </a:lvl9pPr>
          </a:lstStyle>
          <a:p>
            <a:endParaRPr/>
          </a:p>
        </p:txBody>
      </p:sp>
      <p:sp>
        <p:nvSpPr>
          <p:cNvPr id="216" name="Google Shape;216;p30"/>
          <p:cNvSpPr txBox="1">
            <a:spLocks noGrp="1"/>
          </p:cNvSpPr>
          <p:nvPr>
            <p:ph type="subTitle" idx="1"/>
          </p:nvPr>
        </p:nvSpPr>
        <p:spPr>
          <a:xfrm>
            <a:off x="503874" y="939925"/>
            <a:ext cx="3502200" cy="350700"/>
          </a:xfrm>
          <a:prstGeom prst="rect">
            <a:avLst/>
          </a:prstGeom>
        </p:spPr>
        <p:txBody>
          <a:bodyPr spcFirstLastPara="1" wrap="square" lIns="91425" tIns="91425" rIns="91425" bIns="91425" anchor="t" anchorCtr="0">
            <a:noAutofit/>
          </a:bodyPr>
          <a:lstStyle>
            <a:lvl1pPr lvl="0" rtl="0">
              <a:spcBef>
                <a:spcPts val="0"/>
              </a:spcBef>
              <a:spcAft>
                <a:spcPts val="0"/>
              </a:spcAft>
              <a:buNone/>
              <a:defRPr>
                <a:solidFill>
                  <a:srgbClr val="FFFFFF"/>
                </a:solidFill>
              </a:defRPr>
            </a:lvl1pPr>
            <a:lvl2pPr lvl="1" rtl="0">
              <a:spcBef>
                <a:spcPts val="1600"/>
              </a:spcBef>
              <a:spcAft>
                <a:spcPts val="0"/>
              </a:spcAft>
              <a:buNone/>
              <a:defRPr>
                <a:solidFill>
                  <a:srgbClr val="FFFFFF"/>
                </a:solidFill>
              </a:defRPr>
            </a:lvl2pPr>
            <a:lvl3pPr lvl="2" rtl="0">
              <a:spcBef>
                <a:spcPts val="1600"/>
              </a:spcBef>
              <a:spcAft>
                <a:spcPts val="0"/>
              </a:spcAft>
              <a:buNone/>
              <a:defRPr>
                <a:solidFill>
                  <a:srgbClr val="FFFFFF"/>
                </a:solidFill>
              </a:defRPr>
            </a:lvl3pPr>
            <a:lvl4pPr lvl="3" rtl="0">
              <a:spcBef>
                <a:spcPts val="1600"/>
              </a:spcBef>
              <a:spcAft>
                <a:spcPts val="0"/>
              </a:spcAft>
              <a:buNone/>
              <a:defRPr>
                <a:solidFill>
                  <a:srgbClr val="FFFFFF"/>
                </a:solidFill>
              </a:defRPr>
            </a:lvl4pPr>
            <a:lvl5pPr lvl="4" rtl="0">
              <a:spcBef>
                <a:spcPts val="1600"/>
              </a:spcBef>
              <a:spcAft>
                <a:spcPts val="0"/>
              </a:spcAft>
              <a:buNone/>
              <a:defRPr>
                <a:solidFill>
                  <a:srgbClr val="FFFFFF"/>
                </a:solidFill>
              </a:defRPr>
            </a:lvl5pPr>
            <a:lvl6pPr lvl="5" rtl="0">
              <a:spcBef>
                <a:spcPts val="1600"/>
              </a:spcBef>
              <a:spcAft>
                <a:spcPts val="0"/>
              </a:spcAft>
              <a:buNone/>
              <a:defRPr>
                <a:solidFill>
                  <a:srgbClr val="FFFFFF"/>
                </a:solidFill>
              </a:defRPr>
            </a:lvl6pPr>
            <a:lvl7pPr lvl="6" rtl="0">
              <a:spcBef>
                <a:spcPts val="1600"/>
              </a:spcBef>
              <a:spcAft>
                <a:spcPts val="0"/>
              </a:spcAft>
              <a:buNone/>
              <a:defRPr>
                <a:solidFill>
                  <a:srgbClr val="FFFFFF"/>
                </a:solidFill>
              </a:defRPr>
            </a:lvl7pPr>
            <a:lvl8pPr lvl="7" rtl="0">
              <a:spcBef>
                <a:spcPts val="1600"/>
              </a:spcBef>
              <a:spcAft>
                <a:spcPts val="0"/>
              </a:spcAft>
              <a:buNone/>
              <a:defRPr>
                <a:solidFill>
                  <a:srgbClr val="FFFFFF"/>
                </a:solidFill>
              </a:defRPr>
            </a:lvl8pPr>
            <a:lvl9pPr lvl="8" rtl="0">
              <a:spcBef>
                <a:spcPts val="1600"/>
              </a:spcBef>
              <a:spcAft>
                <a:spcPts val="1600"/>
              </a:spcAft>
              <a:buNone/>
              <a:defRPr>
                <a:solidFill>
                  <a:srgbClr val="FFFFFF"/>
                </a:solidFill>
              </a:defRPr>
            </a:lvl9pPr>
          </a:lstStyle>
          <a:p>
            <a:endParaRPr/>
          </a:p>
        </p:txBody>
      </p:sp>
    </p:spTree>
  </p:cSld>
  <p:clrMapOvr>
    <a:masterClrMapping/>
  </p:clrMapOvr>
  <p:extLst>
    <p:ext uri="{DCECCB84-F9BA-43D5-87BE-67443E8EF086}">
      <p15:sldGuideLst xmlns:p15="http://schemas.microsoft.com/office/powerpoint/2012/main">
        <p15:guide id="1" pos="1915">
          <p15:clr>
            <a:srgbClr val="FA7B17"/>
          </p15:clr>
        </p15:guide>
        <p15:guide id="2" orient="horz" pos="1063">
          <p15:clr>
            <a:srgbClr val="FA7B17"/>
          </p15:clr>
        </p15:guide>
        <p15:guide id="3" pos="3845">
          <p15:clr>
            <a:srgbClr val="FA7B17"/>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 Sub Title + 1 Image India Ink">
  <p:cSld name="TITLE_ONLY_1_1_1_1">
    <p:spTree>
      <p:nvGrpSpPr>
        <p:cNvPr id="1" name="Shape 217"/>
        <p:cNvGrpSpPr/>
        <p:nvPr/>
      </p:nvGrpSpPr>
      <p:grpSpPr>
        <a:xfrm>
          <a:off x="0" y="0"/>
          <a:ext cx="0" cy="0"/>
          <a:chOff x="0" y="0"/>
          <a:chExt cx="0" cy="0"/>
        </a:xfrm>
      </p:grpSpPr>
      <p:pic>
        <p:nvPicPr>
          <p:cNvPr id="218" name="Google Shape;218;p31"/>
          <p:cNvPicPr preferRelativeResize="0"/>
          <p:nvPr/>
        </p:nvPicPr>
        <p:blipFill>
          <a:blip r:embed="rId2">
            <a:alphaModFix/>
          </a:blip>
          <a:stretch>
            <a:fillRect/>
          </a:stretch>
        </p:blipFill>
        <p:spPr>
          <a:xfrm>
            <a:off x="53125" y="4989200"/>
            <a:ext cx="946500" cy="109775"/>
          </a:xfrm>
          <a:prstGeom prst="rect">
            <a:avLst/>
          </a:prstGeom>
          <a:noFill/>
          <a:ln>
            <a:noFill/>
          </a:ln>
        </p:spPr>
      </p:pic>
      <p:sp>
        <p:nvSpPr>
          <p:cNvPr id="219" name="Google Shape;219;p3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00">
                <a:solidFill>
                  <a:srgbClr val="FFFFFF"/>
                </a:solidFill>
                <a:latin typeface="Lato"/>
                <a:ea typeface="Lato"/>
                <a:cs typeface="Lato"/>
                <a:sym typeface="Lato"/>
              </a:rPr>
              <a:t>//01</a:t>
            </a:r>
            <a:endParaRPr>
              <a:solidFill>
                <a:srgbClr val="FFFFFF"/>
              </a:solidFill>
            </a:endParaRPr>
          </a:p>
        </p:txBody>
      </p:sp>
      <p:sp>
        <p:nvSpPr>
          <p:cNvPr id="222" name="Google Shape;222;p3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rgbClr val="FFFFFF"/>
                </a:solidFill>
                <a:latin typeface="Lato"/>
                <a:ea typeface="Lato"/>
                <a:cs typeface="Lato"/>
                <a:sym typeface="Lato"/>
              </a:rPr>
              <a:t>// </a:t>
            </a:r>
            <a:fld id="{00000000-1234-1234-1234-123412341234}" type="slidenum">
              <a:rPr lang="en" sz="900">
                <a:solidFill>
                  <a:srgbClr val="FFFFFF"/>
                </a:solidFill>
                <a:latin typeface="Lato"/>
                <a:ea typeface="Lato"/>
                <a:cs typeface="Lato"/>
                <a:sym typeface="Lato"/>
              </a:rPr>
              <a:t>‹#›</a:t>
            </a:fld>
            <a:endParaRPr sz="900">
              <a:solidFill>
                <a:srgbClr val="FFFFFF"/>
              </a:solidFill>
              <a:latin typeface="Lato"/>
              <a:ea typeface="Lato"/>
              <a:cs typeface="Lato"/>
              <a:sym typeface="Lato"/>
            </a:endParaRPr>
          </a:p>
        </p:txBody>
      </p:sp>
      <p:sp>
        <p:nvSpPr>
          <p:cNvPr id="223" name="Google Shape;223;p31"/>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31"/>
          <p:cNvSpPr txBox="1">
            <a:spLocks noGrp="1"/>
          </p:cNvSpPr>
          <p:nvPr>
            <p:ph type="title"/>
          </p:nvPr>
        </p:nvSpPr>
        <p:spPr>
          <a:xfrm>
            <a:off x="494617" y="381950"/>
            <a:ext cx="5647500" cy="576000"/>
          </a:xfrm>
          <a:prstGeom prst="rect">
            <a:avLst/>
          </a:prstGeom>
        </p:spPr>
        <p:txBody>
          <a:bodyPr spcFirstLastPara="1" wrap="square" lIns="91425" tIns="91425" rIns="91425" bIns="91425" anchor="t" anchorCtr="0">
            <a:noAutofit/>
          </a:bodyPr>
          <a:lstStyle>
            <a:lvl1pPr lvl="0" rtl="0">
              <a:spcBef>
                <a:spcPts val="0"/>
              </a:spcBef>
              <a:spcAft>
                <a:spcPts val="0"/>
              </a:spcAft>
              <a:buNone/>
              <a:defRPr sz="3000" b="1">
                <a:solidFill>
                  <a:srgbClr val="FFFFFF"/>
                </a:solidFill>
                <a:latin typeface="Lato"/>
                <a:ea typeface="Lato"/>
                <a:cs typeface="Lato"/>
                <a:sym typeface="Lato"/>
              </a:defRPr>
            </a:lvl1pPr>
            <a:lvl2pPr lvl="1" rtl="0">
              <a:spcBef>
                <a:spcPts val="0"/>
              </a:spcBef>
              <a:spcAft>
                <a:spcPts val="0"/>
              </a:spcAft>
              <a:buNone/>
              <a:defRPr>
                <a:solidFill>
                  <a:srgbClr val="FFFFFF"/>
                </a:solidFill>
                <a:latin typeface="Lato"/>
                <a:ea typeface="Lato"/>
                <a:cs typeface="Lato"/>
                <a:sym typeface="Lato"/>
              </a:defRPr>
            </a:lvl2pPr>
            <a:lvl3pPr lvl="2" rtl="0">
              <a:spcBef>
                <a:spcPts val="0"/>
              </a:spcBef>
              <a:spcAft>
                <a:spcPts val="0"/>
              </a:spcAft>
              <a:buNone/>
              <a:defRPr>
                <a:solidFill>
                  <a:srgbClr val="FFFFFF"/>
                </a:solidFill>
                <a:latin typeface="Lato"/>
                <a:ea typeface="Lato"/>
                <a:cs typeface="Lato"/>
                <a:sym typeface="Lato"/>
              </a:defRPr>
            </a:lvl3pPr>
            <a:lvl4pPr lvl="3" rtl="0">
              <a:spcBef>
                <a:spcPts val="0"/>
              </a:spcBef>
              <a:spcAft>
                <a:spcPts val="0"/>
              </a:spcAft>
              <a:buNone/>
              <a:defRPr>
                <a:solidFill>
                  <a:srgbClr val="FFFFFF"/>
                </a:solidFill>
                <a:latin typeface="Lato"/>
                <a:ea typeface="Lato"/>
                <a:cs typeface="Lato"/>
                <a:sym typeface="Lato"/>
              </a:defRPr>
            </a:lvl4pPr>
            <a:lvl5pPr lvl="4" rtl="0">
              <a:spcBef>
                <a:spcPts val="0"/>
              </a:spcBef>
              <a:spcAft>
                <a:spcPts val="0"/>
              </a:spcAft>
              <a:buNone/>
              <a:defRPr>
                <a:solidFill>
                  <a:srgbClr val="FFFFFF"/>
                </a:solidFill>
                <a:latin typeface="Lato"/>
                <a:ea typeface="Lato"/>
                <a:cs typeface="Lato"/>
                <a:sym typeface="Lato"/>
              </a:defRPr>
            </a:lvl5pPr>
            <a:lvl6pPr lvl="5" rtl="0">
              <a:spcBef>
                <a:spcPts val="0"/>
              </a:spcBef>
              <a:spcAft>
                <a:spcPts val="0"/>
              </a:spcAft>
              <a:buNone/>
              <a:defRPr>
                <a:solidFill>
                  <a:srgbClr val="FFFFFF"/>
                </a:solidFill>
                <a:latin typeface="Lato"/>
                <a:ea typeface="Lato"/>
                <a:cs typeface="Lato"/>
                <a:sym typeface="Lato"/>
              </a:defRPr>
            </a:lvl6pPr>
            <a:lvl7pPr lvl="6" rtl="0">
              <a:spcBef>
                <a:spcPts val="0"/>
              </a:spcBef>
              <a:spcAft>
                <a:spcPts val="0"/>
              </a:spcAft>
              <a:buNone/>
              <a:defRPr>
                <a:solidFill>
                  <a:srgbClr val="FFFFFF"/>
                </a:solidFill>
                <a:latin typeface="Lato"/>
                <a:ea typeface="Lato"/>
                <a:cs typeface="Lato"/>
                <a:sym typeface="Lato"/>
              </a:defRPr>
            </a:lvl7pPr>
            <a:lvl8pPr lvl="7" rtl="0">
              <a:spcBef>
                <a:spcPts val="0"/>
              </a:spcBef>
              <a:spcAft>
                <a:spcPts val="0"/>
              </a:spcAft>
              <a:buNone/>
              <a:defRPr>
                <a:solidFill>
                  <a:srgbClr val="FFFFFF"/>
                </a:solidFill>
                <a:latin typeface="Lato"/>
                <a:ea typeface="Lato"/>
                <a:cs typeface="Lato"/>
                <a:sym typeface="Lato"/>
              </a:defRPr>
            </a:lvl8pPr>
            <a:lvl9pPr lvl="8" rtl="0">
              <a:spcBef>
                <a:spcPts val="0"/>
              </a:spcBef>
              <a:spcAft>
                <a:spcPts val="0"/>
              </a:spcAft>
              <a:buNone/>
              <a:defRPr>
                <a:solidFill>
                  <a:srgbClr val="FFFFFF"/>
                </a:solidFill>
                <a:latin typeface="Lato"/>
                <a:ea typeface="Lato"/>
                <a:cs typeface="Lato"/>
                <a:sym typeface="Lato"/>
              </a:defRPr>
            </a:lvl9pPr>
          </a:lstStyle>
          <a:p>
            <a:endParaRPr/>
          </a:p>
        </p:txBody>
      </p:sp>
      <p:sp>
        <p:nvSpPr>
          <p:cNvPr id="225" name="Google Shape;225;p31"/>
          <p:cNvSpPr txBox="1">
            <a:spLocks noGrp="1"/>
          </p:cNvSpPr>
          <p:nvPr>
            <p:ph type="subTitle" idx="1"/>
          </p:nvPr>
        </p:nvSpPr>
        <p:spPr>
          <a:xfrm>
            <a:off x="503874" y="939925"/>
            <a:ext cx="3582900" cy="350700"/>
          </a:xfrm>
          <a:prstGeom prst="rect">
            <a:avLst/>
          </a:prstGeom>
        </p:spPr>
        <p:txBody>
          <a:bodyPr spcFirstLastPara="1" wrap="square" lIns="91425" tIns="91425" rIns="91425" bIns="91425" anchor="t" anchorCtr="0">
            <a:noAutofit/>
          </a:bodyPr>
          <a:lstStyle>
            <a:lvl1pPr lvl="0" rtl="0">
              <a:spcBef>
                <a:spcPts val="0"/>
              </a:spcBef>
              <a:spcAft>
                <a:spcPts val="0"/>
              </a:spcAft>
              <a:buNone/>
              <a:defRPr>
                <a:solidFill>
                  <a:srgbClr val="FFFFFF"/>
                </a:solidFill>
              </a:defRPr>
            </a:lvl1pPr>
            <a:lvl2pPr lvl="1" rtl="0">
              <a:spcBef>
                <a:spcPts val="1600"/>
              </a:spcBef>
              <a:spcAft>
                <a:spcPts val="0"/>
              </a:spcAft>
              <a:buNone/>
              <a:defRPr>
                <a:solidFill>
                  <a:srgbClr val="FFFFFF"/>
                </a:solidFill>
              </a:defRPr>
            </a:lvl2pPr>
            <a:lvl3pPr lvl="2" rtl="0">
              <a:spcBef>
                <a:spcPts val="1600"/>
              </a:spcBef>
              <a:spcAft>
                <a:spcPts val="0"/>
              </a:spcAft>
              <a:buNone/>
              <a:defRPr>
                <a:solidFill>
                  <a:srgbClr val="FFFFFF"/>
                </a:solidFill>
              </a:defRPr>
            </a:lvl3pPr>
            <a:lvl4pPr lvl="3" rtl="0">
              <a:spcBef>
                <a:spcPts val="1600"/>
              </a:spcBef>
              <a:spcAft>
                <a:spcPts val="0"/>
              </a:spcAft>
              <a:buNone/>
              <a:defRPr>
                <a:solidFill>
                  <a:srgbClr val="FFFFFF"/>
                </a:solidFill>
              </a:defRPr>
            </a:lvl4pPr>
            <a:lvl5pPr lvl="4" rtl="0">
              <a:spcBef>
                <a:spcPts val="1600"/>
              </a:spcBef>
              <a:spcAft>
                <a:spcPts val="0"/>
              </a:spcAft>
              <a:buNone/>
              <a:defRPr>
                <a:solidFill>
                  <a:srgbClr val="FFFFFF"/>
                </a:solidFill>
              </a:defRPr>
            </a:lvl5pPr>
            <a:lvl6pPr lvl="5" rtl="0">
              <a:spcBef>
                <a:spcPts val="1600"/>
              </a:spcBef>
              <a:spcAft>
                <a:spcPts val="0"/>
              </a:spcAft>
              <a:buNone/>
              <a:defRPr>
                <a:solidFill>
                  <a:srgbClr val="FFFFFF"/>
                </a:solidFill>
              </a:defRPr>
            </a:lvl6pPr>
            <a:lvl7pPr lvl="6" rtl="0">
              <a:spcBef>
                <a:spcPts val="1600"/>
              </a:spcBef>
              <a:spcAft>
                <a:spcPts val="0"/>
              </a:spcAft>
              <a:buNone/>
              <a:defRPr>
                <a:solidFill>
                  <a:srgbClr val="FFFFFF"/>
                </a:solidFill>
              </a:defRPr>
            </a:lvl7pPr>
            <a:lvl8pPr lvl="7" rtl="0">
              <a:spcBef>
                <a:spcPts val="1600"/>
              </a:spcBef>
              <a:spcAft>
                <a:spcPts val="0"/>
              </a:spcAft>
              <a:buNone/>
              <a:defRPr>
                <a:solidFill>
                  <a:srgbClr val="FFFFFF"/>
                </a:solidFill>
              </a:defRPr>
            </a:lvl8pPr>
            <a:lvl9pPr lvl="8" rtl="0">
              <a:spcBef>
                <a:spcPts val="1600"/>
              </a:spcBef>
              <a:spcAft>
                <a:spcPts val="1600"/>
              </a:spcAft>
              <a:buNone/>
              <a:defRPr>
                <a:solidFill>
                  <a:srgbClr val="FFFFFF"/>
                </a:solidFill>
              </a:defRPr>
            </a:lvl9pPr>
          </a:lstStyle>
          <a:p>
            <a:endParaRPr/>
          </a:p>
        </p:txBody>
      </p:sp>
    </p:spTree>
  </p:cSld>
  <p:clrMapOvr>
    <a:masterClrMapping/>
  </p:clrMapOvr>
  <p:extLst>
    <p:ext uri="{DCECCB84-F9BA-43D5-87BE-67443E8EF086}">
      <p15:sldGuideLst xmlns:p15="http://schemas.microsoft.com/office/powerpoint/2012/main">
        <p15:guide id="1" orient="horz" pos="1063">
          <p15:clr>
            <a:srgbClr val="FA7B17"/>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26"/>
        <p:cNvGrpSpPr/>
        <p:nvPr/>
      </p:nvGrpSpPr>
      <p:grpSpPr>
        <a:xfrm>
          <a:off x="0" y="0"/>
          <a:ext cx="0" cy="0"/>
          <a:chOff x="0" y="0"/>
          <a:chExt cx="0" cy="0"/>
        </a:xfrm>
      </p:grpSpPr>
      <p:sp>
        <p:nvSpPr>
          <p:cNvPr id="227" name="Google Shape;227;p32"/>
          <p:cNvSpPr/>
          <p:nvPr/>
        </p:nvSpPr>
        <p:spPr>
          <a:xfrm>
            <a:off x="21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32"/>
          <p:cNvSpPr txBox="1">
            <a:spLocks noGrp="1"/>
          </p:cNvSpPr>
          <p:nvPr>
            <p:ph type="title"/>
          </p:nvPr>
        </p:nvSpPr>
        <p:spPr>
          <a:xfrm>
            <a:off x="265500" y="11569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229" name="Google Shape;229;p32"/>
          <p:cNvSpPr txBox="1">
            <a:spLocks noGrp="1"/>
          </p:cNvSpPr>
          <p:nvPr>
            <p:ph type="subTitle" idx="1"/>
          </p:nvPr>
        </p:nvSpPr>
        <p:spPr>
          <a:xfrm>
            <a:off x="265500" y="27268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rgbClr val="1F1F50"/>
              </a:buClr>
              <a:buSzPts val="2000"/>
              <a:buNone/>
              <a:defRPr sz="2000" b="1">
                <a:solidFill>
                  <a:srgbClr val="1F1F50"/>
                </a:solidFill>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230" name="Google Shape;230;p32"/>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17500">
              <a:spcBef>
                <a:spcPts val="0"/>
              </a:spcBef>
              <a:spcAft>
                <a:spcPts val="0"/>
              </a:spcAft>
              <a:buSzPts val="1400"/>
              <a:buChar char="●"/>
              <a:defRPr sz="1400"/>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32" name="Google Shape;232;p32"/>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00">
                <a:solidFill>
                  <a:srgbClr val="FFFFFF"/>
                </a:solidFill>
                <a:latin typeface="Lato"/>
                <a:ea typeface="Lato"/>
                <a:cs typeface="Lato"/>
                <a:sym typeface="Lato"/>
              </a:rPr>
              <a:t>//01</a:t>
            </a:r>
            <a:endParaRPr>
              <a:solidFill>
                <a:srgbClr val="FFFFFF"/>
              </a:solidFill>
            </a:endParaRPr>
          </a:p>
        </p:txBody>
      </p:sp>
      <p:sp>
        <p:nvSpPr>
          <p:cNvPr id="235" name="Google Shape;235;p3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rgbClr val="FFFFFF"/>
                </a:solidFill>
                <a:latin typeface="Lato"/>
                <a:ea typeface="Lato"/>
                <a:cs typeface="Lato"/>
                <a:sym typeface="Lato"/>
              </a:rPr>
              <a:t>// </a:t>
            </a:r>
            <a:fld id="{00000000-1234-1234-1234-123412341234}" type="slidenum">
              <a:rPr lang="en" sz="900">
                <a:solidFill>
                  <a:srgbClr val="FFFFFF"/>
                </a:solidFill>
                <a:latin typeface="Lato"/>
                <a:ea typeface="Lato"/>
                <a:cs typeface="Lato"/>
                <a:sym typeface="Lato"/>
              </a:rPr>
              <a:t>‹#›</a:t>
            </a:fld>
            <a:endParaRPr sz="900">
              <a:solidFill>
                <a:srgbClr val="FFFFFF"/>
              </a:solidFill>
              <a:latin typeface="Lato"/>
              <a:ea typeface="Lato"/>
              <a:cs typeface="Lato"/>
              <a:sym typeface="Lato"/>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236"/>
        <p:cNvGrpSpPr/>
        <p:nvPr/>
      </p:nvGrpSpPr>
      <p:grpSpPr>
        <a:xfrm>
          <a:off x="0" y="0"/>
          <a:ext cx="0" cy="0"/>
          <a:chOff x="0" y="0"/>
          <a:chExt cx="0" cy="0"/>
        </a:xfrm>
      </p:grpSpPr>
      <p:sp>
        <p:nvSpPr>
          <p:cNvPr id="237" name="Google Shape;237;p33"/>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Clr>
                <a:srgbClr val="1F1F50"/>
              </a:buClr>
              <a:buSzPts val="1800"/>
              <a:buNone/>
              <a:defRPr b="1">
                <a:solidFill>
                  <a:srgbClr val="1F1F50"/>
                </a:solidFill>
              </a:defRPr>
            </a:lvl1pPr>
          </a:lstStyle>
          <a:p>
            <a:endParaRPr/>
          </a:p>
        </p:txBody>
      </p:sp>
      <p:pic>
        <p:nvPicPr>
          <p:cNvPr id="238" name="Google Shape;238;p33"/>
          <p:cNvPicPr preferRelativeResize="0"/>
          <p:nvPr/>
        </p:nvPicPr>
        <p:blipFill>
          <a:blip r:embed="rId2">
            <a:alphaModFix/>
          </a:blip>
          <a:stretch>
            <a:fillRect/>
          </a:stretch>
        </p:blipFill>
        <p:spPr>
          <a:xfrm>
            <a:off x="53125" y="4989200"/>
            <a:ext cx="946500" cy="109775"/>
          </a:xfrm>
          <a:prstGeom prst="rect">
            <a:avLst/>
          </a:prstGeom>
          <a:noFill/>
          <a:ln>
            <a:noFill/>
          </a:ln>
        </p:spPr>
      </p:pic>
      <p:sp>
        <p:nvSpPr>
          <p:cNvPr id="239" name="Google Shape;239;p33"/>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00">
                <a:solidFill>
                  <a:srgbClr val="FFFFFF"/>
                </a:solidFill>
                <a:latin typeface="Lato"/>
                <a:ea typeface="Lato"/>
                <a:cs typeface="Lato"/>
                <a:sym typeface="Lato"/>
              </a:rPr>
              <a:t>//01</a:t>
            </a:r>
            <a:endParaRPr>
              <a:solidFill>
                <a:srgbClr val="FFFFFF"/>
              </a:solidFill>
            </a:endParaRPr>
          </a:p>
        </p:txBody>
      </p:sp>
      <p:sp>
        <p:nvSpPr>
          <p:cNvPr id="242" name="Google Shape;242;p3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rgbClr val="FFFFFF"/>
                </a:solidFill>
                <a:latin typeface="Lato"/>
                <a:ea typeface="Lato"/>
                <a:cs typeface="Lato"/>
                <a:sym typeface="Lato"/>
              </a:rPr>
              <a:t>// </a:t>
            </a:r>
            <a:fld id="{00000000-1234-1234-1234-123412341234}" type="slidenum">
              <a:rPr lang="en" sz="900">
                <a:solidFill>
                  <a:srgbClr val="FFFFFF"/>
                </a:solidFill>
                <a:latin typeface="Lato"/>
                <a:ea typeface="Lato"/>
                <a:cs typeface="Lato"/>
                <a:sym typeface="Lato"/>
              </a:rPr>
              <a:t>‹#›</a:t>
            </a:fld>
            <a:endParaRPr sz="900">
              <a:solidFill>
                <a:srgbClr val="FFFFFF"/>
              </a:solidFill>
              <a:latin typeface="Lato"/>
              <a:ea typeface="Lato"/>
              <a:cs typeface="Lato"/>
              <a:sym typeface="Lato"/>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lank - Jodhpur">
  <p:cSld name="CUSTOM_8">
    <p:bg>
      <p:bgPr>
        <a:solidFill>
          <a:srgbClr val="1B2E85"/>
        </a:solidFill>
        <a:effectLst/>
      </p:bgPr>
    </p:bg>
    <p:spTree>
      <p:nvGrpSpPr>
        <p:cNvPr id="1" name="Shape 251"/>
        <p:cNvGrpSpPr/>
        <p:nvPr/>
      </p:nvGrpSpPr>
      <p:grpSpPr>
        <a:xfrm>
          <a:off x="0" y="0"/>
          <a:ext cx="0" cy="0"/>
          <a:chOff x="0" y="0"/>
          <a:chExt cx="0" cy="0"/>
        </a:xfrm>
      </p:grpSpPr>
      <p:sp>
        <p:nvSpPr>
          <p:cNvPr id="252" name="Google Shape;252;p3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b="1">
                <a:solidFill>
                  <a:srgbClr val="FFFFFF"/>
                </a:solidFill>
                <a:latin typeface="Lato"/>
                <a:ea typeface="Lato"/>
                <a:cs typeface="Lato"/>
                <a:sym typeface="Lato"/>
              </a:rPr>
              <a:t>// </a:t>
            </a:r>
            <a:fld id="{00000000-1234-1234-1234-123412341234}" type="slidenum">
              <a:rPr lang="en" sz="900" b="1">
                <a:solidFill>
                  <a:srgbClr val="FFFFFF"/>
                </a:solidFill>
                <a:latin typeface="Lato"/>
                <a:ea typeface="Lato"/>
                <a:cs typeface="Lato"/>
                <a:sym typeface="Lato"/>
              </a:rPr>
              <a:t>‹#›</a:t>
            </a:fld>
            <a:endParaRPr sz="900" b="1">
              <a:solidFill>
                <a:srgbClr val="FFFFFF"/>
              </a:solidFill>
              <a:latin typeface="Lato"/>
              <a:ea typeface="Lato"/>
              <a:cs typeface="Lato"/>
              <a:sym typeface="Lato"/>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Blank - Indus">
  <p:cSld name="CUSTOM_10">
    <p:spTree>
      <p:nvGrpSpPr>
        <p:cNvPr id="1" name="Shape 257"/>
        <p:cNvGrpSpPr/>
        <p:nvPr/>
      </p:nvGrpSpPr>
      <p:grpSpPr>
        <a:xfrm>
          <a:off x="0" y="0"/>
          <a:ext cx="0" cy="0"/>
          <a:chOff x="0" y="0"/>
          <a:chExt cx="0" cy="0"/>
        </a:xfrm>
      </p:grpSpPr>
      <p:sp>
        <p:nvSpPr>
          <p:cNvPr id="258" name="Google Shape;258;p3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b="1">
                <a:solidFill>
                  <a:srgbClr val="141414"/>
                </a:solidFill>
                <a:latin typeface="Lato"/>
                <a:ea typeface="Lato"/>
                <a:cs typeface="Lato"/>
                <a:sym typeface="Lato"/>
              </a:rPr>
              <a:t>// </a:t>
            </a:r>
            <a:fld id="{00000000-1234-1234-1234-123412341234}" type="slidenum">
              <a:rPr lang="en" sz="900" b="1">
                <a:solidFill>
                  <a:srgbClr val="141414"/>
                </a:solidFill>
                <a:latin typeface="Lato"/>
                <a:ea typeface="Lato"/>
                <a:cs typeface="Lato"/>
                <a:sym typeface="Lato"/>
              </a:rPr>
              <a:t>‹#›</a:t>
            </a:fld>
            <a:endParaRPr sz="900" b="1">
              <a:solidFill>
                <a:srgbClr val="141414"/>
              </a:solidFill>
              <a:latin typeface="Lato"/>
              <a:ea typeface="Lato"/>
              <a:cs typeface="Lato"/>
              <a:sym typeface="Lato"/>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Final Static Logo">
  <p:cSld name="TITLE_1_1_1">
    <p:bg>
      <p:bgPr>
        <a:solidFill>
          <a:srgbClr val="1F1F50"/>
        </a:solidFill>
        <a:effectLst/>
      </p:bgPr>
    </p:bg>
    <p:spTree>
      <p:nvGrpSpPr>
        <p:cNvPr id="1" name="Shape 23"/>
        <p:cNvGrpSpPr/>
        <p:nvPr/>
      </p:nvGrpSpPr>
      <p:grpSpPr>
        <a:xfrm>
          <a:off x="0" y="0"/>
          <a:ext cx="0" cy="0"/>
          <a:chOff x="0" y="0"/>
          <a:chExt cx="0" cy="0"/>
        </a:xfrm>
      </p:grpSpPr>
      <p:pic>
        <p:nvPicPr>
          <p:cNvPr id="3" name="Graphic 2">
            <a:extLst>
              <a:ext uri="{FF2B5EF4-FFF2-40B4-BE49-F238E27FC236}">
                <a16:creationId xmlns:a16="http://schemas.microsoft.com/office/drawing/2014/main" id="{8F565690-4E91-3B82-57A0-D3BEF9249CE6}"/>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619500" y="2333625"/>
            <a:ext cx="1905000" cy="47625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Image Left - Text Right">
  <p:cSld name="CUSTOM">
    <p:spTree>
      <p:nvGrpSpPr>
        <p:cNvPr id="1" name="Shape 30"/>
        <p:cNvGrpSpPr/>
        <p:nvPr/>
      </p:nvGrpSpPr>
      <p:grpSpPr>
        <a:xfrm>
          <a:off x="0" y="0"/>
          <a:ext cx="0" cy="0"/>
          <a:chOff x="0" y="0"/>
          <a:chExt cx="0" cy="0"/>
        </a:xfrm>
      </p:grpSpPr>
      <p:pic>
        <p:nvPicPr>
          <p:cNvPr id="31" name="Google Shape;31;p7"/>
          <p:cNvPicPr preferRelativeResize="0"/>
          <p:nvPr/>
        </p:nvPicPr>
        <p:blipFill>
          <a:blip r:embed="rId2">
            <a:alphaModFix/>
          </a:blip>
          <a:stretch>
            <a:fillRect/>
          </a:stretch>
        </p:blipFill>
        <p:spPr>
          <a:xfrm>
            <a:off x="53125" y="4989200"/>
            <a:ext cx="946500" cy="109775"/>
          </a:xfrm>
          <a:prstGeom prst="rect">
            <a:avLst/>
          </a:prstGeom>
          <a:noFill/>
          <a:ln>
            <a:noFill/>
          </a:ln>
        </p:spPr>
      </p:pic>
      <p:sp>
        <p:nvSpPr>
          <p:cNvPr id="32" name="Google Shape;32;p7"/>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00">
                <a:solidFill>
                  <a:srgbClr val="FFFFFF"/>
                </a:solidFill>
                <a:latin typeface="Lato"/>
                <a:ea typeface="Lato"/>
                <a:cs typeface="Lato"/>
                <a:sym typeface="Lato"/>
              </a:rPr>
              <a:t>//01</a:t>
            </a:r>
            <a:endParaRPr>
              <a:solidFill>
                <a:srgbClr val="FFFFFF"/>
              </a:solidFill>
            </a:endParaRPr>
          </a:p>
        </p:txBody>
      </p:sp>
      <p:sp>
        <p:nvSpPr>
          <p:cNvPr id="35" name="Google Shape;35;p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rgbClr val="FFFFFF"/>
                </a:solidFill>
                <a:latin typeface="Lato"/>
                <a:ea typeface="Lato"/>
                <a:cs typeface="Lato"/>
                <a:sym typeface="Lato"/>
              </a:rPr>
              <a:t>// </a:t>
            </a:r>
            <a:fld id="{00000000-1234-1234-1234-123412341234}" type="slidenum">
              <a:rPr lang="en" sz="900">
                <a:solidFill>
                  <a:srgbClr val="FFFFFF"/>
                </a:solidFill>
                <a:latin typeface="Lato"/>
                <a:ea typeface="Lato"/>
                <a:cs typeface="Lato"/>
                <a:sym typeface="Lato"/>
              </a:rPr>
              <a:t>‹#›</a:t>
            </a:fld>
            <a:endParaRPr sz="900">
              <a:solidFill>
                <a:srgbClr val="FFFFFF"/>
              </a:solidFill>
              <a:latin typeface="Lato"/>
              <a:ea typeface="Lato"/>
              <a:cs typeface="Lato"/>
              <a:sym typeface="Lato"/>
            </a:endParaRPr>
          </a:p>
        </p:txBody>
      </p:sp>
      <p:sp>
        <p:nvSpPr>
          <p:cNvPr id="36" name="Google Shape;36;p7"/>
          <p:cNvSpPr txBox="1">
            <a:spLocks noGrp="1"/>
          </p:cNvSpPr>
          <p:nvPr>
            <p:ph type="title"/>
          </p:nvPr>
        </p:nvSpPr>
        <p:spPr>
          <a:xfrm>
            <a:off x="3720884" y="229550"/>
            <a:ext cx="5283600" cy="576000"/>
          </a:xfrm>
          <a:prstGeom prst="rect">
            <a:avLst/>
          </a:prstGeom>
        </p:spPr>
        <p:txBody>
          <a:bodyPr spcFirstLastPara="1" wrap="square" lIns="91425" tIns="91425" rIns="91425" bIns="91425" anchor="t" anchorCtr="0">
            <a:noAutofit/>
          </a:bodyPr>
          <a:lstStyle>
            <a:lvl1pPr lvl="0">
              <a:spcBef>
                <a:spcPts val="0"/>
              </a:spcBef>
              <a:spcAft>
                <a:spcPts val="0"/>
              </a:spcAft>
              <a:buNone/>
              <a:defRPr sz="3000" b="1">
                <a:latin typeface="Lato"/>
                <a:ea typeface="Lato"/>
                <a:cs typeface="Lato"/>
                <a:sym typeface="Lato"/>
              </a:defRPr>
            </a:lvl1pPr>
            <a:lvl2pPr lvl="1">
              <a:spcBef>
                <a:spcPts val="0"/>
              </a:spcBef>
              <a:spcAft>
                <a:spcPts val="0"/>
              </a:spcAft>
              <a:buNone/>
              <a:defRPr>
                <a:latin typeface="Lato"/>
                <a:ea typeface="Lato"/>
                <a:cs typeface="Lato"/>
                <a:sym typeface="Lato"/>
              </a:defRPr>
            </a:lvl2pPr>
            <a:lvl3pPr lvl="2">
              <a:spcBef>
                <a:spcPts val="0"/>
              </a:spcBef>
              <a:spcAft>
                <a:spcPts val="0"/>
              </a:spcAft>
              <a:buNone/>
              <a:defRPr>
                <a:latin typeface="Lato"/>
                <a:ea typeface="Lato"/>
                <a:cs typeface="Lato"/>
                <a:sym typeface="Lato"/>
              </a:defRPr>
            </a:lvl3pPr>
            <a:lvl4pPr lvl="3">
              <a:spcBef>
                <a:spcPts val="0"/>
              </a:spcBef>
              <a:spcAft>
                <a:spcPts val="0"/>
              </a:spcAft>
              <a:buNone/>
              <a:defRPr>
                <a:latin typeface="Lato"/>
                <a:ea typeface="Lato"/>
                <a:cs typeface="Lato"/>
                <a:sym typeface="Lato"/>
              </a:defRPr>
            </a:lvl4pPr>
            <a:lvl5pPr lvl="4">
              <a:spcBef>
                <a:spcPts val="0"/>
              </a:spcBef>
              <a:spcAft>
                <a:spcPts val="0"/>
              </a:spcAft>
              <a:buNone/>
              <a:defRPr>
                <a:latin typeface="Lato"/>
                <a:ea typeface="Lato"/>
                <a:cs typeface="Lato"/>
                <a:sym typeface="Lato"/>
              </a:defRPr>
            </a:lvl5pPr>
            <a:lvl6pPr lvl="5">
              <a:spcBef>
                <a:spcPts val="0"/>
              </a:spcBef>
              <a:spcAft>
                <a:spcPts val="0"/>
              </a:spcAft>
              <a:buNone/>
              <a:defRPr>
                <a:latin typeface="Lato"/>
                <a:ea typeface="Lato"/>
                <a:cs typeface="Lato"/>
                <a:sym typeface="Lato"/>
              </a:defRPr>
            </a:lvl6pPr>
            <a:lvl7pPr lvl="6">
              <a:spcBef>
                <a:spcPts val="0"/>
              </a:spcBef>
              <a:spcAft>
                <a:spcPts val="0"/>
              </a:spcAft>
              <a:buNone/>
              <a:defRPr>
                <a:latin typeface="Lato"/>
                <a:ea typeface="Lato"/>
                <a:cs typeface="Lato"/>
                <a:sym typeface="Lato"/>
              </a:defRPr>
            </a:lvl7pPr>
            <a:lvl8pPr lvl="7">
              <a:spcBef>
                <a:spcPts val="0"/>
              </a:spcBef>
              <a:spcAft>
                <a:spcPts val="0"/>
              </a:spcAft>
              <a:buNone/>
              <a:defRPr>
                <a:latin typeface="Lato"/>
                <a:ea typeface="Lato"/>
                <a:cs typeface="Lato"/>
                <a:sym typeface="Lato"/>
              </a:defRPr>
            </a:lvl8pPr>
            <a:lvl9pPr lvl="8">
              <a:spcBef>
                <a:spcPts val="0"/>
              </a:spcBef>
              <a:spcAft>
                <a:spcPts val="0"/>
              </a:spcAft>
              <a:buNone/>
              <a:defRPr>
                <a:latin typeface="Lato"/>
                <a:ea typeface="Lato"/>
                <a:cs typeface="Lato"/>
                <a:sym typeface="Lato"/>
              </a:defRPr>
            </a:lvl9pPr>
          </a:lstStyle>
          <a:p>
            <a:endParaRPr/>
          </a:p>
        </p:txBody>
      </p:sp>
      <p:sp>
        <p:nvSpPr>
          <p:cNvPr id="37" name="Google Shape;37;p7"/>
          <p:cNvSpPr txBox="1">
            <a:spLocks noGrp="1"/>
          </p:cNvSpPr>
          <p:nvPr>
            <p:ph type="subTitle" idx="1"/>
          </p:nvPr>
        </p:nvSpPr>
        <p:spPr>
          <a:xfrm>
            <a:off x="3730147" y="787525"/>
            <a:ext cx="4151100" cy="350700"/>
          </a:xfrm>
          <a:prstGeom prst="rect">
            <a:avLst/>
          </a:prstGeom>
        </p:spPr>
        <p:txBody>
          <a:bodyPr spcFirstLastPara="1" wrap="square" lIns="91425" tIns="91425" rIns="91425" bIns="91425" anchor="t" anchorCtr="0">
            <a:noAutofit/>
          </a:bodyPr>
          <a:lstStyle>
            <a:lvl1pPr lvl="0">
              <a:spcBef>
                <a:spcPts val="0"/>
              </a:spcBef>
              <a:spcAft>
                <a:spcPts val="0"/>
              </a:spcAft>
              <a:buNone/>
              <a:defRPr>
                <a:solidFill>
                  <a:srgbClr val="1F1F50"/>
                </a:solidFill>
              </a:defRPr>
            </a:lvl1pPr>
            <a:lvl2pPr lvl="1">
              <a:spcBef>
                <a:spcPts val="1600"/>
              </a:spcBef>
              <a:spcAft>
                <a:spcPts val="0"/>
              </a:spcAft>
              <a:buNone/>
              <a:defRPr/>
            </a:lvl2pPr>
            <a:lvl3pPr lvl="2">
              <a:spcBef>
                <a:spcPts val="1600"/>
              </a:spcBef>
              <a:spcAft>
                <a:spcPts val="0"/>
              </a:spcAft>
              <a:buNone/>
              <a:defRPr/>
            </a:lvl3pPr>
            <a:lvl4pPr lvl="3">
              <a:spcBef>
                <a:spcPts val="1600"/>
              </a:spcBef>
              <a:spcAft>
                <a:spcPts val="0"/>
              </a:spcAft>
              <a:buNone/>
              <a:defRPr/>
            </a:lvl4pPr>
            <a:lvl5pPr lvl="4">
              <a:spcBef>
                <a:spcPts val="1600"/>
              </a:spcBef>
              <a:spcAft>
                <a:spcPts val="0"/>
              </a:spcAft>
              <a:buNone/>
              <a:defRPr/>
            </a:lvl5pPr>
            <a:lvl6pPr lvl="5">
              <a:spcBef>
                <a:spcPts val="1600"/>
              </a:spcBef>
              <a:spcAft>
                <a:spcPts val="0"/>
              </a:spcAft>
              <a:buNone/>
              <a:defRPr/>
            </a:lvl6pPr>
            <a:lvl7pPr lvl="6">
              <a:spcBef>
                <a:spcPts val="1600"/>
              </a:spcBef>
              <a:spcAft>
                <a:spcPts val="0"/>
              </a:spcAft>
              <a:buNone/>
              <a:defRPr/>
            </a:lvl7pPr>
            <a:lvl8pPr lvl="7">
              <a:spcBef>
                <a:spcPts val="1600"/>
              </a:spcBef>
              <a:spcAft>
                <a:spcPts val="0"/>
              </a:spcAft>
              <a:buNone/>
              <a:defRPr/>
            </a:lvl8pPr>
            <a:lvl9pPr lvl="8">
              <a:spcBef>
                <a:spcPts val="1600"/>
              </a:spcBef>
              <a:spcAft>
                <a:spcPts val="1600"/>
              </a:spcAft>
              <a:buNone/>
              <a:defRPr/>
            </a:lvl9pPr>
          </a:lstStyle>
          <a:p>
            <a:endParaRPr/>
          </a:p>
        </p:txBody>
      </p:sp>
      <p:sp>
        <p:nvSpPr>
          <p:cNvPr id="38" name="Google Shape;38;p7"/>
          <p:cNvSpPr txBox="1">
            <a:spLocks noGrp="1"/>
          </p:cNvSpPr>
          <p:nvPr>
            <p:ph type="body" idx="2"/>
          </p:nvPr>
        </p:nvSpPr>
        <p:spPr>
          <a:xfrm>
            <a:off x="3739151" y="1303850"/>
            <a:ext cx="5161500" cy="33945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Tree>
  </p:cSld>
  <p:clrMapOvr>
    <a:masterClrMapping/>
  </p:clrMapOvr>
  <p:extLst>
    <p:ext uri="{DCECCB84-F9BA-43D5-87BE-67443E8EF086}">
      <p15:sldGuideLst xmlns:p15="http://schemas.microsoft.com/office/powerpoint/2012/main">
        <p15:guide id="1" pos="2269">
          <p15:clr>
            <a:srgbClr val="FA7B17"/>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Image Right - Text Left">
  <p:cSld name="CUSTOM_11">
    <p:spTree>
      <p:nvGrpSpPr>
        <p:cNvPr id="1" name="Shape 39"/>
        <p:cNvGrpSpPr/>
        <p:nvPr/>
      </p:nvGrpSpPr>
      <p:grpSpPr>
        <a:xfrm>
          <a:off x="0" y="0"/>
          <a:ext cx="0" cy="0"/>
          <a:chOff x="0" y="0"/>
          <a:chExt cx="0" cy="0"/>
        </a:xfrm>
      </p:grpSpPr>
      <p:pic>
        <p:nvPicPr>
          <p:cNvPr id="40" name="Google Shape;40;p8"/>
          <p:cNvPicPr preferRelativeResize="0"/>
          <p:nvPr/>
        </p:nvPicPr>
        <p:blipFill>
          <a:blip r:embed="rId2">
            <a:alphaModFix/>
          </a:blip>
          <a:stretch>
            <a:fillRect/>
          </a:stretch>
        </p:blipFill>
        <p:spPr>
          <a:xfrm>
            <a:off x="53125" y="4989200"/>
            <a:ext cx="946500" cy="109775"/>
          </a:xfrm>
          <a:prstGeom prst="rect">
            <a:avLst/>
          </a:prstGeom>
          <a:noFill/>
          <a:ln>
            <a:noFill/>
          </a:ln>
        </p:spPr>
      </p:pic>
      <p:sp>
        <p:nvSpPr>
          <p:cNvPr id="41" name="Google Shape;41;p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00">
                <a:solidFill>
                  <a:srgbClr val="FFFFFF"/>
                </a:solidFill>
                <a:latin typeface="Lato"/>
                <a:ea typeface="Lato"/>
                <a:cs typeface="Lato"/>
                <a:sym typeface="Lato"/>
              </a:rPr>
              <a:t>//01</a:t>
            </a:r>
            <a:endParaRPr>
              <a:solidFill>
                <a:srgbClr val="FFFFFF"/>
              </a:solidFill>
            </a:endParaRPr>
          </a:p>
        </p:txBody>
      </p:sp>
      <p:sp>
        <p:nvSpPr>
          <p:cNvPr id="44" name="Google Shape;44;p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rgbClr val="FFFFFF"/>
                </a:solidFill>
                <a:latin typeface="Lato"/>
                <a:ea typeface="Lato"/>
                <a:cs typeface="Lato"/>
                <a:sym typeface="Lato"/>
              </a:rPr>
              <a:t>// </a:t>
            </a:r>
            <a:fld id="{00000000-1234-1234-1234-123412341234}" type="slidenum">
              <a:rPr lang="en" sz="900">
                <a:solidFill>
                  <a:srgbClr val="FFFFFF"/>
                </a:solidFill>
                <a:latin typeface="Lato"/>
                <a:ea typeface="Lato"/>
                <a:cs typeface="Lato"/>
                <a:sym typeface="Lato"/>
              </a:rPr>
              <a:t>‹#›</a:t>
            </a:fld>
            <a:endParaRPr sz="900">
              <a:solidFill>
                <a:srgbClr val="FFFFFF"/>
              </a:solidFill>
              <a:latin typeface="Lato"/>
              <a:ea typeface="Lato"/>
              <a:cs typeface="Lato"/>
              <a:sym typeface="Lato"/>
            </a:endParaRPr>
          </a:p>
        </p:txBody>
      </p:sp>
      <p:sp>
        <p:nvSpPr>
          <p:cNvPr id="45" name="Google Shape;45;p8"/>
          <p:cNvSpPr txBox="1">
            <a:spLocks noGrp="1"/>
          </p:cNvSpPr>
          <p:nvPr>
            <p:ph type="title"/>
          </p:nvPr>
        </p:nvSpPr>
        <p:spPr>
          <a:xfrm>
            <a:off x="494625" y="229550"/>
            <a:ext cx="4900500" cy="576000"/>
          </a:xfrm>
          <a:prstGeom prst="rect">
            <a:avLst/>
          </a:prstGeom>
        </p:spPr>
        <p:txBody>
          <a:bodyPr spcFirstLastPara="1" wrap="square" lIns="91425" tIns="91425" rIns="91425" bIns="91425" anchor="t" anchorCtr="0">
            <a:noAutofit/>
          </a:bodyPr>
          <a:lstStyle>
            <a:lvl1pPr lvl="0" rtl="0">
              <a:spcBef>
                <a:spcPts val="0"/>
              </a:spcBef>
              <a:spcAft>
                <a:spcPts val="0"/>
              </a:spcAft>
              <a:buNone/>
              <a:defRPr sz="3000" b="1">
                <a:latin typeface="Lato"/>
                <a:ea typeface="Lato"/>
                <a:cs typeface="Lato"/>
                <a:sym typeface="Lato"/>
              </a:defRPr>
            </a:lvl1pPr>
            <a:lvl2pPr lvl="1" rtl="0">
              <a:spcBef>
                <a:spcPts val="0"/>
              </a:spcBef>
              <a:spcAft>
                <a:spcPts val="0"/>
              </a:spcAft>
              <a:buNone/>
              <a:defRPr>
                <a:latin typeface="Lato"/>
                <a:ea typeface="Lato"/>
                <a:cs typeface="Lato"/>
                <a:sym typeface="Lato"/>
              </a:defRPr>
            </a:lvl2pPr>
            <a:lvl3pPr lvl="2" rtl="0">
              <a:spcBef>
                <a:spcPts val="0"/>
              </a:spcBef>
              <a:spcAft>
                <a:spcPts val="0"/>
              </a:spcAft>
              <a:buNone/>
              <a:defRPr>
                <a:latin typeface="Lato"/>
                <a:ea typeface="Lato"/>
                <a:cs typeface="Lato"/>
                <a:sym typeface="Lato"/>
              </a:defRPr>
            </a:lvl3pPr>
            <a:lvl4pPr lvl="3" rtl="0">
              <a:spcBef>
                <a:spcPts val="0"/>
              </a:spcBef>
              <a:spcAft>
                <a:spcPts val="0"/>
              </a:spcAft>
              <a:buNone/>
              <a:defRPr>
                <a:latin typeface="Lato"/>
                <a:ea typeface="Lato"/>
                <a:cs typeface="Lato"/>
                <a:sym typeface="Lato"/>
              </a:defRPr>
            </a:lvl4pPr>
            <a:lvl5pPr lvl="4" rtl="0">
              <a:spcBef>
                <a:spcPts val="0"/>
              </a:spcBef>
              <a:spcAft>
                <a:spcPts val="0"/>
              </a:spcAft>
              <a:buNone/>
              <a:defRPr>
                <a:latin typeface="Lato"/>
                <a:ea typeface="Lato"/>
                <a:cs typeface="Lato"/>
                <a:sym typeface="Lato"/>
              </a:defRPr>
            </a:lvl5pPr>
            <a:lvl6pPr lvl="5" rtl="0">
              <a:spcBef>
                <a:spcPts val="0"/>
              </a:spcBef>
              <a:spcAft>
                <a:spcPts val="0"/>
              </a:spcAft>
              <a:buNone/>
              <a:defRPr>
                <a:latin typeface="Lato"/>
                <a:ea typeface="Lato"/>
                <a:cs typeface="Lato"/>
                <a:sym typeface="Lato"/>
              </a:defRPr>
            </a:lvl6pPr>
            <a:lvl7pPr lvl="6" rtl="0">
              <a:spcBef>
                <a:spcPts val="0"/>
              </a:spcBef>
              <a:spcAft>
                <a:spcPts val="0"/>
              </a:spcAft>
              <a:buNone/>
              <a:defRPr>
                <a:latin typeface="Lato"/>
                <a:ea typeface="Lato"/>
                <a:cs typeface="Lato"/>
                <a:sym typeface="Lato"/>
              </a:defRPr>
            </a:lvl7pPr>
            <a:lvl8pPr lvl="7" rtl="0">
              <a:spcBef>
                <a:spcPts val="0"/>
              </a:spcBef>
              <a:spcAft>
                <a:spcPts val="0"/>
              </a:spcAft>
              <a:buNone/>
              <a:defRPr>
                <a:latin typeface="Lato"/>
                <a:ea typeface="Lato"/>
                <a:cs typeface="Lato"/>
                <a:sym typeface="Lato"/>
              </a:defRPr>
            </a:lvl8pPr>
            <a:lvl9pPr lvl="8" rtl="0">
              <a:spcBef>
                <a:spcPts val="0"/>
              </a:spcBef>
              <a:spcAft>
                <a:spcPts val="0"/>
              </a:spcAft>
              <a:buNone/>
              <a:defRPr>
                <a:latin typeface="Lato"/>
                <a:ea typeface="Lato"/>
                <a:cs typeface="Lato"/>
                <a:sym typeface="Lato"/>
              </a:defRPr>
            </a:lvl9pPr>
          </a:lstStyle>
          <a:p>
            <a:endParaRPr/>
          </a:p>
        </p:txBody>
      </p:sp>
      <p:sp>
        <p:nvSpPr>
          <p:cNvPr id="46" name="Google Shape;46;p8"/>
          <p:cNvSpPr txBox="1">
            <a:spLocks noGrp="1"/>
          </p:cNvSpPr>
          <p:nvPr>
            <p:ph type="subTitle" idx="1"/>
          </p:nvPr>
        </p:nvSpPr>
        <p:spPr>
          <a:xfrm>
            <a:off x="503875" y="787525"/>
            <a:ext cx="4891200" cy="350700"/>
          </a:xfrm>
          <a:prstGeom prst="rect">
            <a:avLst/>
          </a:prstGeom>
        </p:spPr>
        <p:txBody>
          <a:bodyPr spcFirstLastPara="1" wrap="square" lIns="91425" tIns="91425" rIns="91425" bIns="91425" anchor="t" anchorCtr="0">
            <a:noAutofit/>
          </a:bodyPr>
          <a:lstStyle>
            <a:lvl1pPr lvl="0" rtl="0">
              <a:spcBef>
                <a:spcPts val="0"/>
              </a:spcBef>
              <a:spcAft>
                <a:spcPts val="0"/>
              </a:spcAft>
              <a:buNone/>
              <a:defRPr>
                <a:solidFill>
                  <a:srgbClr val="1F1F50"/>
                </a:solidFill>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
        <p:nvSpPr>
          <p:cNvPr id="47" name="Google Shape;47;p8"/>
          <p:cNvSpPr txBox="1">
            <a:spLocks noGrp="1"/>
          </p:cNvSpPr>
          <p:nvPr>
            <p:ph type="body" idx="2"/>
          </p:nvPr>
        </p:nvSpPr>
        <p:spPr>
          <a:xfrm>
            <a:off x="512875" y="1456250"/>
            <a:ext cx="4831800" cy="33945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Tree>
  </p:cSld>
  <p:clrMapOvr>
    <a:masterClrMapping/>
  </p:clrMapOvr>
  <p:extLst>
    <p:ext uri="{DCECCB84-F9BA-43D5-87BE-67443E8EF086}">
      <p15:sldGuideLst xmlns:p15="http://schemas.microsoft.com/office/powerpoint/2012/main">
        <p15:guide id="1" pos="3491">
          <p15:clr>
            <a:srgbClr val="FA7B17"/>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2 Columns">
  <p:cSld name="CUSTOM_1">
    <p:spTree>
      <p:nvGrpSpPr>
        <p:cNvPr id="1" name="Shape 48"/>
        <p:cNvGrpSpPr/>
        <p:nvPr/>
      </p:nvGrpSpPr>
      <p:grpSpPr>
        <a:xfrm>
          <a:off x="0" y="0"/>
          <a:ext cx="0" cy="0"/>
          <a:chOff x="0" y="0"/>
          <a:chExt cx="0" cy="0"/>
        </a:xfrm>
      </p:grpSpPr>
      <p:sp>
        <p:nvSpPr>
          <p:cNvPr id="49" name="Google Shape;49;p9"/>
          <p:cNvSpPr txBox="1">
            <a:spLocks noGrp="1"/>
          </p:cNvSpPr>
          <p:nvPr>
            <p:ph type="title"/>
          </p:nvPr>
        </p:nvSpPr>
        <p:spPr>
          <a:xfrm>
            <a:off x="494617" y="229550"/>
            <a:ext cx="5647500" cy="576000"/>
          </a:xfrm>
          <a:prstGeom prst="rect">
            <a:avLst/>
          </a:prstGeom>
        </p:spPr>
        <p:txBody>
          <a:bodyPr spcFirstLastPara="1" wrap="square" lIns="91425" tIns="91425" rIns="91425" bIns="91425" anchor="t" anchorCtr="0">
            <a:noAutofit/>
          </a:bodyPr>
          <a:lstStyle>
            <a:lvl1pPr lvl="0" rtl="0">
              <a:spcBef>
                <a:spcPts val="0"/>
              </a:spcBef>
              <a:spcAft>
                <a:spcPts val="0"/>
              </a:spcAft>
              <a:buNone/>
              <a:defRPr sz="3000" b="1">
                <a:latin typeface="Lato"/>
                <a:ea typeface="Lato"/>
                <a:cs typeface="Lato"/>
                <a:sym typeface="Lato"/>
              </a:defRPr>
            </a:lvl1pPr>
            <a:lvl2pPr lvl="1" rtl="0">
              <a:spcBef>
                <a:spcPts val="0"/>
              </a:spcBef>
              <a:spcAft>
                <a:spcPts val="0"/>
              </a:spcAft>
              <a:buNone/>
              <a:defRPr>
                <a:latin typeface="Lato"/>
                <a:ea typeface="Lato"/>
                <a:cs typeface="Lato"/>
                <a:sym typeface="Lato"/>
              </a:defRPr>
            </a:lvl2pPr>
            <a:lvl3pPr lvl="2" rtl="0">
              <a:spcBef>
                <a:spcPts val="0"/>
              </a:spcBef>
              <a:spcAft>
                <a:spcPts val="0"/>
              </a:spcAft>
              <a:buNone/>
              <a:defRPr>
                <a:latin typeface="Lato"/>
                <a:ea typeface="Lato"/>
                <a:cs typeface="Lato"/>
                <a:sym typeface="Lato"/>
              </a:defRPr>
            </a:lvl3pPr>
            <a:lvl4pPr lvl="3" rtl="0">
              <a:spcBef>
                <a:spcPts val="0"/>
              </a:spcBef>
              <a:spcAft>
                <a:spcPts val="0"/>
              </a:spcAft>
              <a:buNone/>
              <a:defRPr>
                <a:latin typeface="Lato"/>
                <a:ea typeface="Lato"/>
                <a:cs typeface="Lato"/>
                <a:sym typeface="Lato"/>
              </a:defRPr>
            </a:lvl4pPr>
            <a:lvl5pPr lvl="4" rtl="0">
              <a:spcBef>
                <a:spcPts val="0"/>
              </a:spcBef>
              <a:spcAft>
                <a:spcPts val="0"/>
              </a:spcAft>
              <a:buNone/>
              <a:defRPr>
                <a:latin typeface="Lato"/>
                <a:ea typeface="Lato"/>
                <a:cs typeface="Lato"/>
                <a:sym typeface="Lato"/>
              </a:defRPr>
            </a:lvl5pPr>
            <a:lvl6pPr lvl="5" rtl="0">
              <a:spcBef>
                <a:spcPts val="0"/>
              </a:spcBef>
              <a:spcAft>
                <a:spcPts val="0"/>
              </a:spcAft>
              <a:buNone/>
              <a:defRPr>
                <a:latin typeface="Lato"/>
                <a:ea typeface="Lato"/>
                <a:cs typeface="Lato"/>
                <a:sym typeface="Lato"/>
              </a:defRPr>
            </a:lvl6pPr>
            <a:lvl7pPr lvl="6" rtl="0">
              <a:spcBef>
                <a:spcPts val="0"/>
              </a:spcBef>
              <a:spcAft>
                <a:spcPts val="0"/>
              </a:spcAft>
              <a:buNone/>
              <a:defRPr>
                <a:latin typeface="Lato"/>
                <a:ea typeface="Lato"/>
                <a:cs typeface="Lato"/>
                <a:sym typeface="Lato"/>
              </a:defRPr>
            </a:lvl7pPr>
            <a:lvl8pPr lvl="7" rtl="0">
              <a:spcBef>
                <a:spcPts val="0"/>
              </a:spcBef>
              <a:spcAft>
                <a:spcPts val="0"/>
              </a:spcAft>
              <a:buNone/>
              <a:defRPr>
                <a:latin typeface="Lato"/>
                <a:ea typeface="Lato"/>
                <a:cs typeface="Lato"/>
                <a:sym typeface="Lato"/>
              </a:defRPr>
            </a:lvl8pPr>
            <a:lvl9pPr lvl="8" rtl="0">
              <a:spcBef>
                <a:spcPts val="0"/>
              </a:spcBef>
              <a:spcAft>
                <a:spcPts val="0"/>
              </a:spcAft>
              <a:buNone/>
              <a:defRPr>
                <a:latin typeface="Lato"/>
                <a:ea typeface="Lato"/>
                <a:cs typeface="Lato"/>
                <a:sym typeface="Lato"/>
              </a:defRPr>
            </a:lvl9pPr>
          </a:lstStyle>
          <a:p>
            <a:endParaRPr/>
          </a:p>
        </p:txBody>
      </p:sp>
      <p:sp>
        <p:nvSpPr>
          <p:cNvPr id="50" name="Google Shape;50;p9"/>
          <p:cNvSpPr txBox="1">
            <a:spLocks noGrp="1"/>
          </p:cNvSpPr>
          <p:nvPr>
            <p:ph type="subTitle" idx="1"/>
          </p:nvPr>
        </p:nvSpPr>
        <p:spPr>
          <a:xfrm>
            <a:off x="491800" y="1128750"/>
            <a:ext cx="3553200" cy="442800"/>
          </a:xfrm>
          <a:prstGeom prst="rect">
            <a:avLst/>
          </a:prstGeom>
        </p:spPr>
        <p:txBody>
          <a:bodyPr spcFirstLastPara="1" wrap="square" lIns="91425" tIns="91425" rIns="91425" bIns="91425" anchor="t" anchorCtr="0">
            <a:noAutofit/>
          </a:bodyPr>
          <a:lstStyle>
            <a:lvl1pPr lvl="0" rtl="0">
              <a:spcBef>
                <a:spcPts val="0"/>
              </a:spcBef>
              <a:spcAft>
                <a:spcPts val="0"/>
              </a:spcAft>
              <a:buNone/>
              <a:defRPr>
                <a:solidFill>
                  <a:srgbClr val="1F1F50"/>
                </a:solidFill>
              </a:defRPr>
            </a:lvl1pPr>
            <a:lvl2pPr lvl="1" rtl="0">
              <a:spcBef>
                <a:spcPts val="1600"/>
              </a:spcBef>
              <a:spcAft>
                <a:spcPts val="0"/>
              </a:spcAft>
              <a:buNone/>
              <a:defRPr>
                <a:solidFill>
                  <a:srgbClr val="1F1F50"/>
                </a:solidFill>
              </a:defRPr>
            </a:lvl2pPr>
            <a:lvl3pPr lvl="2" rtl="0">
              <a:spcBef>
                <a:spcPts val="1600"/>
              </a:spcBef>
              <a:spcAft>
                <a:spcPts val="0"/>
              </a:spcAft>
              <a:buNone/>
              <a:defRPr>
                <a:solidFill>
                  <a:srgbClr val="1F1F50"/>
                </a:solidFill>
              </a:defRPr>
            </a:lvl3pPr>
            <a:lvl4pPr lvl="3" rtl="0">
              <a:spcBef>
                <a:spcPts val="1600"/>
              </a:spcBef>
              <a:spcAft>
                <a:spcPts val="0"/>
              </a:spcAft>
              <a:buNone/>
              <a:defRPr>
                <a:solidFill>
                  <a:srgbClr val="1F1F50"/>
                </a:solidFill>
              </a:defRPr>
            </a:lvl4pPr>
            <a:lvl5pPr lvl="4" rtl="0">
              <a:spcBef>
                <a:spcPts val="1600"/>
              </a:spcBef>
              <a:spcAft>
                <a:spcPts val="0"/>
              </a:spcAft>
              <a:buNone/>
              <a:defRPr>
                <a:solidFill>
                  <a:srgbClr val="1F1F50"/>
                </a:solidFill>
              </a:defRPr>
            </a:lvl5pPr>
            <a:lvl6pPr lvl="5" rtl="0">
              <a:spcBef>
                <a:spcPts val="1600"/>
              </a:spcBef>
              <a:spcAft>
                <a:spcPts val="0"/>
              </a:spcAft>
              <a:buNone/>
              <a:defRPr>
                <a:solidFill>
                  <a:srgbClr val="1F1F50"/>
                </a:solidFill>
              </a:defRPr>
            </a:lvl6pPr>
            <a:lvl7pPr lvl="6" rtl="0">
              <a:spcBef>
                <a:spcPts val="1600"/>
              </a:spcBef>
              <a:spcAft>
                <a:spcPts val="0"/>
              </a:spcAft>
              <a:buNone/>
              <a:defRPr>
                <a:solidFill>
                  <a:srgbClr val="1F1F50"/>
                </a:solidFill>
              </a:defRPr>
            </a:lvl7pPr>
            <a:lvl8pPr lvl="7" rtl="0">
              <a:spcBef>
                <a:spcPts val="1600"/>
              </a:spcBef>
              <a:spcAft>
                <a:spcPts val="0"/>
              </a:spcAft>
              <a:buNone/>
              <a:defRPr>
                <a:solidFill>
                  <a:srgbClr val="1F1F50"/>
                </a:solidFill>
              </a:defRPr>
            </a:lvl8pPr>
            <a:lvl9pPr lvl="8" rtl="0">
              <a:spcBef>
                <a:spcPts val="1600"/>
              </a:spcBef>
              <a:spcAft>
                <a:spcPts val="1600"/>
              </a:spcAft>
              <a:buNone/>
              <a:defRPr>
                <a:solidFill>
                  <a:srgbClr val="1F1F50"/>
                </a:solidFill>
              </a:defRPr>
            </a:lvl9pPr>
          </a:lstStyle>
          <a:p>
            <a:endParaRPr/>
          </a:p>
        </p:txBody>
      </p:sp>
      <p:pic>
        <p:nvPicPr>
          <p:cNvPr id="51" name="Google Shape;51;p9"/>
          <p:cNvPicPr preferRelativeResize="0"/>
          <p:nvPr/>
        </p:nvPicPr>
        <p:blipFill>
          <a:blip r:embed="rId2">
            <a:alphaModFix/>
          </a:blip>
          <a:stretch>
            <a:fillRect/>
          </a:stretch>
        </p:blipFill>
        <p:spPr>
          <a:xfrm>
            <a:off x="53125" y="4989200"/>
            <a:ext cx="946500" cy="109775"/>
          </a:xfrm>
          <a:prstGeom prst="rect">
            <a:avLst/>
          </a:prstGeom>
          <a:noFill/>
          <a:ln>
            <a:noFill/>
          </a:ln>
        </p:spPr>
      </p:pic>
      <p:sp>
        <p:nvSpPr>
          <p:cNvPr id="52" name="Google Shape;52;p9"/>
          <p:cNvSpPr txBox="1">
            <a:spLocks noGrp="1"/>
          </p:cNvSpPr>
          <p:nvPr>
            <p:ph type="body" idx="2"/>
          </p:nvPr>
        </p:nvSpPr>
        <p:spPr>
          <a:xfrm>
            <a:off x="497525" y="1679525"/>
            <a:ext cx="3714000" cy="30411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53" name="Google Shape;53;p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00">
                <a:solidFill>
                  <a:srgbClr val="FFFFFF"/>
                </a:solidFill>
                <a:latin typeface="Lato"/>
                <a:ea typeface="Lato"/>
                <a:cs typeface="Lato"/>
                <a:sym typeface="Lato"/>
              </a:rPr>
              <a:t>//01</a:t>
            </a:r>
            <a:endParaRPr>
              <a:solidFill>
                <a:srgbClr val="FFFFFF"/>
              </a:solidFill>
            </a:endParaRPr>
          </a:p>
        </p:txBody>
      </p:sp>
      <p:sp>
        <p:nvSpPr>
          <p:cNvPr id="56" name="Google Shape;56;p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rgbClr val="FFFFFF"/>
                </a:solidFill>
                <a:latin typeface="Lato"/>
                <a:ea typeface="Lato"/>
                <a:cs typeface="Lato"/>
                <a:sym typeface="Lato"/>
              </a:rPr>
              <a:t>// </a:t>
            </a:r>
            <a:fld id="{00000000-1234-1234-1234-123412341234}" type="slidenum">
              <a:rPr lang="en" sz="900">
                <a:solidFill>
                  <a:srgbClr val="FFFFFF"/>
                </a:solidFill>
                <a:latin typeface="Lato"/>
                <a:ea typeface="Lato"/>
                <a:cs typeface="Lato"/>
                <a:sym typeface="Lato"/>
              </a:rPr>
              <a:t>‹#›</a:t>
            </a:fld>
            <a:endParaRPr sz="900">
              <a:solidFill>
                <a:srgbClr val="FFFFFF"/>
              </a:solidFill>
              <a:latin typeface="Lato"/>
              <a:ea typeface="Lato"/>
              <a:cs typeface="Lato"/>
              <a:sym typeface="Lato"/>
            </a:endParaRPr>
          </a:p>
        </p:txBody>
      </p:sp>
      <p:sp>
        <p:nvSpPr>
          <p:cNvPr id="57" name="Google Shape;57;p9"/>
          <p:cNvSpPr txBox="1">
            <a:spLocks noGrp="1"/>
          </p:cNvSpPr>
          <p:nvPr>
            <p:ph type="subTitle" idx="3"/>
          </p:nvPr>
        </p:nvSpPr>
        <p:spPr>
          <a:xfrm>
            <a:off x="4861650" y="1128750"/>
            <a:ext cx="3553200" cy="442800"/>
          </a:xfrm>
          <a:prstGeom prst="rect">
            <a:avLst/>
          </a:prstGeom>
        </p:spPr>
        <p:txBody>
          <a:bodyPr spcFirstLastPara="1" wrap="square" lIns="91425" tIns="91425" rIns="91425" bIns="91425" anchor="t" anchorCtr="0">
            <a:noAutofit/>
          </a:bodyPr>
          <a:lstStyle>
            <a:lvl1pPr lvl="0" rtl="0">
              <a:spcBef>
                <a:spcPts val="0"/>
              </a:spcBef>
              <a:spcAft>
                <a:spcPts val="0"/>
              </a:spcAft>
              <a:buNone/>
              <a:defRPr>
                <a:solidFill>
                  <a:srgbClr val="1F1F50"/>
                </a:solidFill>
              </a:defRPr>
            </a:lvl1pPr>
            <a:lvl2pPr lvl="1" rtl="0">
              <a:spcBef>
                <a:spcPts val="1600"/>
              </a:spcBef>
              <a:spcAft>
                <a:spcPts val="0"/>
              </a:spcAft>
              <a:buNone/>
              <a:defRPr>
                <a:solidFill>
                  <a:srgbClr val="1F1F50"/>
                </a:solidFill>
              </a:defRPr>
            </a:lvl2pPr>
            <a:lvl3pPr lvl="2" rtl="0">
              <a:spcBef>
                <a:spcPts val="1600"/>
              </a:spcBef>
              <a:spcAft>
                <a:spcPts val="0"/>
              </a:spcAft>
              <a:buNone/>
              <a:defRPr>
                <a:solidFill>
                  <a:srgbClr val="1F1F50"/>
                </a:solidFill>
              </a:defRPr>
            </a:lvl3pPr>
            <a:lvl4pPr lvl="3" rtl="0">
              <a:spcBef>
                <a:spcPts val="1600"/>
              </a:spcBef>
              <a:spcAft>
                <a:spcPts val="0"/>
              </a:spcAft>
              <a:buNone/>
              <a:defRPr>
                <a:solidFill>
                  <a:srgbClr val="1F1F50"/>
                </a:solidFill>
              </a:defRPr>
            </a:lvl4pPr>
            <a:lvl5pPr lvl="4" rtl="0">
              <a:spcBef>
                <a:spcPts val="1600"/>
              </a:spcBef>
              <a:spcAft>
                <a:spcPts val="0"/>
              </a:spcAft>
              <a:buNone/>
              <a:defRPr>
                <a:solidFill>
                  <a:srgbClr val="1F1F50"/>
                </a:solidFill>
              </a:defRPr>
            </a:lvl5pPr>
            <a:lvl6pPr lvl="5" rtl="0">
              <a:spcBef>
                <a:spcPts val="1600"/>
              </a:spcBef>
              <a:spcAft>
                <a:spcPts val="0"/>
              </a:spcAft>
              <a:buNone/>
              <a:defRPr>
                <a:solidFill>
                  <a:srgbClr val="1F1F50"/>
                </a:solidFill>
              </a:defRPr>
            </a:lvl6pPr>
            <a:lvl7pPr lvl="6" rtl="0">
              <a:spcBef>
                <a:spcPts val="1600"/>
              </a:spcBef>
              <a:spcAft>
                <a:spcPts val="0"/>
              </a:spcAft>
              <a:buNone/>
              <a:defRPr>
                <a:solidFill>
                  <a:srgbClr val="1F1F50"/>
                </a:solidFill>
              </a:defRPr>
            </a:lvl7pPr>
            <a:lvl8pPr lvl="7" rtl="0">
              <a:spcBef>
                <a:spcPts val="1600"/>
              </a:spcBef>
              <a:spcAft>
                <a:spcPts val="0"/>
              </a:spcAft>
              <a:buNone/>
              <a:defRPr>
                <a:solidFill>
                  <a:srgbClr val="1F1F50"/>
                </a:solidFill>
              </a:defRPr>
            </a:lvl8pPr>
            <a:lvl9pPr lvl="8" rtl="0">
              <a:spcBef>
                <a:spcPts val="1600"/>
              </a:spcBef>
              <a:spcAft>
                <a:spcPts val="1600"/>
              </a:spcAft>
              <a:buNone/>
              <a:defRPr>
                <a:solidFill>
                  <a:srgbClr val="1F1F50"/>
                </a:solidFill>
              </a:defRPr>
            </a:lvl9pPr>
          </a:lstStyle>
          <a:p>
            <a:endParaRPr/>
          </a:p>
        </p:txBody>
      </p:sp>
      <p:sp>
        <p:nvSpPr>
          <p:cNvPr id="58" name="Google Shape;58;p9"/>
          <p:cNvSpPr txBox="1">
            <a:spLocks noGrp="1"/>
          </p:cNvSpPr>
          <p:nvPr>
            <p:ph type="body" idx="4"/>
          </p:nvPr>
        </p:nvSpPr>
        <p:spPr>
          <a:xfrm>
            <a:off x="4867375" y="1679525"/>
            <a:ext cx="3714000" cy="30411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Tree>
  </p:cSld>
  <p:clrMapOvr>
    <a:masterClrMapping/>
  </p:clrMapOvr>
  <p:extLst>
    <p:ext uri="{DCECCB84-F9BA-43D5-87BE-67443E8EF086}">
      <p15:sldGuideLst xmlns:p15="http://schemas.microsoft.com/office/powerpoint/2012/main">
        <p15:guide id="1" orient="horz" pos="1058">
          <p15:clr>
            <a:srgbClr val="FA7B17"/>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3 Columns">
  <p:cSld name="CUSTOM_1_1">
    <p:spTree>
      <p:nvGrpSpPr>
        <p:cNvPr id="1" name="Shape 59"/>
        <p:cNvGrpSpPr/>
        <p:nvPr/>
      </p:nvGrpSpPr>
      <p:grpSpPr>
        <a:xfrm>
          <a:off x="0" y="0"/>
          <a:ext cx="0" cy="0"/>
          <a:chOff x="0" y="0"/>
          <a:chExt cx="0" cy="0"/>
        </a:xfrm>
      </p:grpSpPr>
      <p:sp>
        <p:nvSpPr>
          <p:cNvPr id="60" name="Google Shape;60;p10"/>
          <p:cNvSpPr txBox="1">
            <a:spLocks noGrp="1"/>
          </p:cNvSpPr>
          <p:nvPr>
            <p:ph type="title"/>
          </p:nvPr>
        </p:nvSpPr>
        <p:spPr>
          <a:xfrm>
            <a:off x="494617" y="229550"/>
            <a:ext cx="5647500" cy="576000"/>
          </a:xfrm>
          <a:prstGeom prst="rect">
            <a:avLst/>
          </a:prstGeom>
        </p:spPr>
        <p:txBody>
          <a:bodyPr spcFirstLastPara="1" wrap="square" lIns="91425" tIns="91425" rIns="91425" bIns="91425" anchor="t" anchorCtr="0">
            <a:noAutofit/>
          </a:bodyPr>
          <a:lstStyle>
            <a:lvl1pPr lvl="0" rtl="0">
              <a:spcBef>
                <a:spcPts val="0"/>
              </a:spcBef>
              <a:spcAft>
                <a:spcPts val="0"/>
              </a:spcAft>
              <a:buNone/>
              <a:defRPr sz="3000" b="1">
                <a:latin typeface="Lato"/>
                <a:ea typeface="Lato"/>
                <a:cs typeface="Lato"/>
                <a:sym typeface="Lato"/>
              </a:defRPr>
            </a:lvl1pPr>
            <a:lvl2pPr lvl="1" rtl="0">
              <a:spcBef>
                <a:spcPts val="0"/>
              </a:spcBef>
              <a:spcAft>
                <a:spcPts val="0"/>
              </a:spcAft>
              <a:buNone/>
              <a:defRPr>
                <a:latin typeface="Lato"/>
                <a:ea typeface="Lato"/>
                <a:cs typeface="Lato"/>
                <a:sym typeface="Lato"/>
              </a:defRPr>
            </a:lvl2pPr>
            <a:lvl3pPr lvl="2" rtl="0">
              <a:spcBef>
                <a:spcPts val="0"/>
              </a:spcBef>
              <a:spcAft>
                <a:spcPts val="0"/>
              </a:spcAft>
              <a:buNone/>
              <a:defRPr>
                <a:latin typeface="Lato"/>
                <a:ea typeface="Lato"/>
                <a:cs typeface="Lato"/>
                <a:sym typeface="Lato"/>
              </a:defRPr>
            </a:lvl3pPr>
            <a:lvl4pPr lvl="3" rtl="0">
              <a:spcBef>
                <a:spcPts val="0"/>
              </a:spcBef>
              <a:spcAft>
                <a:spcPts val="0"/>
              </a:spcAft>
              <a:buNone/>
              <a:defRPr>
                <a:latin typeface="Lato"/>
                <a:ea typeface="Lato"/>
                <a:cs typeface="Lato"/>
                <a:sym typeface="Lato"/>
              </a:defRPr>
            </a:lvl4pPr>
            <a:lvl5pPr lvl="4" rtl="0">
              <a:spcBef>
                <a:spcPts val="0"/>
              </a:spcBef>
              <a:spcAft>
                <a:spcPts val="0"/>
              </a:spcAft>
              <a:buNone/>
              <a:defRPr>
                <a:latin typeface="Lato"/>
                <a:ea typeface="Lato"/>
                <a:cs typeface="Lato"/>
                <a:sym typeface="Lato"/>
              </a:defRPr>
            </a:lvl5pPr>
            <a:lvl6pPr lvl="5" rtl="0">
              <a:spcBef>
                <a:spcPts val="0"/>
              </a:spcBef>
              <a:spcAft>
                <a:spcPts val="0"/>
              </a:spcAft>
              <a:buNone/>
              <a:defRPr>
                <a:latin typeface="Lato"/>
                <a:ea typeface="Lato"/>
                <a:cs typeface="Lato"/>
                <a:sym typeface="Lato"/>
              </a:defRPr>
            </a:lvl6pPr>
            <a:lvl7pPr lvl="6" rtl="0">
              <a:spcBef>
                <a:spcPts val="0"/>
              </a:spcBef>
              <a:spcAft>
                <a:spcPts val="0"/>
              </a:spcAft>
              <a:buNone/>
              <a:defRPr>
                <a:latin typeface="Lato"/>
                <a:ea typeface="Lato"/>
                <a:cs typeface="Lato"/>
                <a:sym typeface="Lato"/>
              </a:defRPr>
            </a:lvl7pPr>
            <a:lvl8pPr lvl="7" rtl="0">
              <a:spcBef>
                <a:spcPts val="0"/>
              </a:spcBef>
              <a:spcAft>
                <a:spcPts val="0"/>
              </a:spcAft>
              <a:buNone/>
              <a:defRPr>
                <a:latin typeface="Lato"/>
                <a:ea typeface="Lato"/>
                <a:cs typeface="Lato"/>
                <a:sym typeface="Lato"/>
              </a:defRPr>
            </a:lvl8pPr>
            <a:lvl9pPr lvl="8" rtl="0">
              <a:spcBef>
                <a:spcPts val="0"/>
              </a:spcBef>
              <a:spcAft>
                <a:spcPts val="0"/>
              </a:spcAft>
              <a:buNone/>
              <a:defRPr>
                <a:latin typeface="Lato"/>
                <a:ea typeface="Lato"/>
                <a:cs typeface="Lato"/>
                <a:sym typeface="Lato"/>
              </a:defRPr>
            </a:lvl9pPr>
          </a:lstStyle>
          <a:p>
            <a:endParaRPr/>
          </a:p>
        </p:txBody>
      </p:sp>
      <p:sp>
        <p:nvSpPr>
          <p:cNvPr id="61" name="Google Shape;61;p10"/>
          <p:cNvSpPr txBox="1">
            <a:spLocks noGrp="1"/>
          </p:cNvSpPr>
          <p:nvPr>
            <p:ph type="subTitle" idx="1"/>
          </p:nvPr>
        </p:nvSpPr>
        <p:spPr>
          <a:xfrm>
            <a:off x="491800" y="1128750"/>
            <a:ext cx="2396700" cy="442800"/>
          </a:xfrm>
          <a:prstGeom prst="rect">
            <a:avLst/>
          </a:prstGeom>
        </p:spPr>
        <p:txBody>
          <a:bodyPr spcFirstLastPara="1" wrap="square" lIns="91425" tIns="91425" rIns="91425" bIns="91425" anchor="t" anchorCtr="0">
            <a:noAutofit/>
          </a:bodyPr>
          <a:lstStyle>
            <a:lvl1pPr lvl="0" rtl="0">
              <a:spcBef>
                <a:spcPts val="0"/>
              </a:spcBef>
              <a:spcAft>
                <a:spcPts val="0"/>
              </a:spcAft>
              <a:buNone/>
              <a:defRPr>
                <a:solidFill>
                  <a:srgbClr val="1F1F50"/>
                </a:solidFill>
              </a:defRPr>
            </a:lvl1pPr>
            <a:lvl2pPr lvl="1" rtl="0">
              <a:spcBef>
                <a:spcPts val="1600"/>
              </a:spcBef>
              <a:spcAft>
                <a:spcPts val="0"/>
              </a:spcAft>
              <a:buNone/>
              <a:defRPr>
                <a:solidFill>
                  <a:srgbClr val="1F1F50"/>
                </a:solidFill>
              </a:defRPr>
            </a:lvl2pPr>
            <a:lvl3pPr lvl="2" rtl="0">
              <a:spcBef>
                <a:spcPts val="1600"/>
              </a:spcBef>
              <a:spcAft>
                <a:spcPts val="0"/>
              </a:spcAft>
              <a:buNone/>
              <a:defRPr>
                <a:solidFill>
                  <a:srgbClr val="1F1F50"/>
                </a:solidFill>
              </a:defRPr>
            </a:lvl3pPr>
            <a:lvl4pPr lvl="3" rtl="0">
              <a:spcBef>
                <a:spcPts val="1600"/>
              </a:spcBef>
              <a:spcAft>
                <a:spcPts val="0"/>
              </a:spcAft>
              <a:buNone/>
              <a:defRPr>
                <a:solidFill>
                  <a:srgbClr val="1F1F50"/>
                </a:solidFill>
              </a:defRPr>
            </a:lvl4pPr>
            <a:lvl5pPr lvl="4" rtl="0">
              <a:spcBef>
                <a:spcPts val="1600"/>
              </a:spcBef>
              <a:spcAft>
                <a:spcPts val="0"/>
              </a:spcAft>
              <a:buNone/>
              <a:defRPr>
                <a:solidFill>
                  <a:srgbClr val="1F1F50"/>
                </a:solidFill>
              </a:defRPr>
            </a:lvl5pPr>
            <a:lvl6pPr lvl="5" rtl="0">
              <a:spcBef>
                <a:spcPts val="1600"/>
              </a:spcBef>
              <a:spcAft>
                <a:spcPts val="0"/>
              </a:spcAft>
              <a:buNone/>
              <a:defRPr>
                <a:solidFill>
                  <a:srgbClr val="1F1F50"/>
                </a:solidFill>
              </a:defRPr>
            </a:lvl6pPr>
            <a:lvl7pPr lvl="6" rtl="0">
              <a:spcBef>
                <a:spcPts val="1600"/>
              </a:spcBef>
              <a:spcAft>
                <a:spcPts val="0"/>
              </a:spcAft>
              <a:buNone/>
              <a:defRPr>
                <a:solidFill>
                  <a:srgbClr val="1F1F50"/>
                </a:solidFill>
              </a:defRPr>
            </a:lvl7pPr>
            <a:lvl8pPr lvl="7" rtl="0">
              <a:spcBef>
                <a:spcPts val="1600"/>
              </a:spcBef>
              <a:spcAft>
                <a:spcPts val="0"/>
              </a:spcAft>
              <a:buNone/>
              <a:defRPr>
                <a:solidFill>
                  <a:srgbClr val="1F1F50"/>
                </a:solidFill>
              </a:defRPr>
            </a:lvl8pPr>
            <a:lvl9pPr lvl="8" rtl="0">
              <a:spcBef>
                <a:spcPts val="1600"/>
              </a:spcBef>
              <a:spcAft>
                <a:spcPts val="1600"/>
              </a:spcAft>
              <a:buNone/>
              <a:defRPr>
                <a:solidFill>
                  <a:srgbClr val="1F1F50"/>
                </a:solidFill>
              </a:defRPr>
            </a:lvl9pPr>
          </a:lstStyle>
          <a:p>
            <a:endParaRPr/>
          </a:p>
        </p:txBody>
      </p:sp>
      <p:pic>
        <p:nvPicPr>
          <p:cNvPr id="62" name="Google Shape;62;p10"/>
          <p:cNvPicPr preferRelativeResize="0"/>
          <p:nvPr/>
        </p:nvPicPr>
        <p:blipFill>
          <a:blip r:embed="rId2">
            <a:alphaModFix/>
          </a:blip>
          <a:stretch>
            <a:fillRect/>
          </a:stretch>
        </p:blipFill>
        <p:spPr>
          <a:xfrm>
            <a:off x="53125" y="4989200"/>
            <a:ext cx="946500" cy="109775"/>
          </a:xfrm>
          <a:prstGeom prst="rect">
            <a:avLst/>
          </a:prstGeom>
          <a:noFill/>
          <a:ln>
            <a:noFill/>
          </a:ln>
        </p:spPr>
      </p:pic>
      <p:sp>
        <p:nvSpPr>
          <p:cNvPr id="63" name="Google Shape;63;p10"/>
          <p:cNvSpPr txBox="1">
            <a:spLocks noGrp="1"/>
          </p:cNvSpPr>
          <p:nvPr>
            <p:ph type="body" idx="2"/>
          </p:nvPr>
        </p:nvSpPr>
        <p:spPr>
          <a:xfrm>
            <a:off x="495225" y="1661725"/>
            <a:ext cx="2393700" cy="3101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64" name="Google Shape;64;p1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00">
                <a:solidFill>
                  <a:srgbClr val="FFFFFF"/>
                </a:solidFill>
                <a:latin typeface="Lato"/>
                <a:ea typeface="Lato"/>
                <a:cs typeface="Lato"/>
                <a:sym typeface="Lato"/>
              </a:rPr>
              <a:t>//01</a:t>
            </a:r>
            <a:endParaRPr>
              <a:solidFill>
                <a:srgbClr val="FFFFFF"/>
              </a:solidFill>
            </a:endParaRPr>
          </a:p>
        </p:txBody>
      </p:sp>
      <p:sp>
        <p:nvSpPr>
          <p:cNvPr id="67" name="Google Shape;67;p1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rgbClr val="FFFFFF"/>
                </a:solidFill>
                <a:latin typeface="Lato"/>
                <a:ea typeface="Lato"/>
                <a:cs typeface="Lato"/>
                <a:sym typeface="Lato"/>
              </a:rPr>
              <a:t>// </a:t>
            </a:r>
            <a:fld id="{00000000-1234-1234-1234-123412341234}" type="slidenum">
              <a:rPr lang="en" sz="900">
                <a:solidFill>
                  <a:srgbClr val="FFFFFF"/>
                </a:solidFill>
                <a:latin typeface="Lato"/>
                <a:ea typeface="Lato"/>
                <a:cs typeface="Lato"/>
                <a:sym typeface="Lato"/>
              </a:rPr>
              <a:t>‹#›</a:t>
            </a:fld>
            <a:endParaRPr sz="900">
              <a:solidFill>
                <a:srgbClr val="FFFFFF"/>
              </a:solidFill>
              <a:latin typeface="Lato"/>
              <a:ea typeface="Lato"/>
              <a:cs typeface="Lato"/>
              <a:sym typeface="Lato"/>
            </a:endParaRPr>
          </a:p>
        </p:txBody>
      </p:sp>
      <p:sp>
        <p:nvSpPr>
          <p:cNvPr id="68" name="Google Shape;68;p10"/>
          <p:cNvSpPr txBox="1">
            <a:spLocks noGrp="1"/>
          </p:cNvSpPr>
          <p:nvPr>
            <p:ph type="subTitle" idx="3"/>
          </p:nvPr>
        </p:nvSpPr>
        <p:spPr>
          <a:xfrm>
            <a:off x="6339775" y="1128750"/>
            <a:ext cx="2396700" cy="442800"/>
          </a:xfrm>
          <a:prstGeom prst="rect">
            <a:avLst/>
          </a:prstGeom>
        </p:spPr>
        <p:txBody>
          <a:bodyPr spcFirstLastPara="1" wrap="square" lIns="91425" tIns="91425" rIns="91425" bIns="91425" anchor="t" anchorCtr="0">
            <a:noAutofit/>
          </a:bodyPr>
          <a:lstStyle>
            <a:lvl1pPr lvl="0" rtl="0">
              <a:spcBef>
                <a:spcPts val="0"/>
              </a:spcBef>
              <a:spcAft>
                <a:spcPts val="0"/>
              </a:spcAft>
              <a:buNone/>
              <a:defRPr>
                <a:solidFill>
                  <a:srgbClr val="1F1F50"/>
                </a:solidFill>
              </a:defRPr>
            </a:lvl1pPr>
            <a:lvl2pPr lvl="1" rtl="0">
              <a:spcBef>
                <a:spcPts val="1600"/>
              </a:spcBef>
              <a:spcAft>
                <a:spcPts val="0"/>
              </a:spcAft>
              <a:buNone/>
              <a:defRPr>
                <a:solidFill>
                  <a:srgbClr val="1F1F50"/>
                </a:solidFill>
              </a:defRPr>
            </a:lvl2pPr>
            <a:lvl3pPr lvl="2" rtl="0">
              <a:spcBef>
                <a:spcPts val="1600"/>
              </a:spcBef>
              <a:spcAft>
                <a:spcPts val="0"/>
              </a:spcAft>
              <a:buNone/>
              <a:defRPr>
                <a:solidFill>
                  <a:srgbClr val="1F1F50"/>
                </a:solidFill>
              </a:defRPr>
            </a:lvl3pPr>
            <a:lvl4pPr lvl="3" rtl="0">
              <a:spcBef>
                <a:spcPts val="1600"/>
              </a:spcBef>
              <a:spcAft>
                <a:spcPts val="0"/>
              </a:spcAft>
              <a:buNone/>
              <a:defRPr>
                <a:solidFill>
                  <a:srgbClr val="1F1F50"/>
                </a:solidFill>
              </a:defRPr>
            </a:lvl4pPr>
            <a:lvl5pPr lvl="4" rtl="0">
              <a:spcBef>
                <a:spcPts val="1600"/>
              </a:spcBef>
              <a:spcAft>
                <a:spcPts val="0"/>
              </a:spcAft>
              <a:buNone/>
              <a:defRPr>
                <a:solidFill>
                  <a:srgbClr val="1F1F50"/>
                </a:solidFill>
              </a:defRPr>
            </a:lvl5pPr>
            <a:lvl6pPr lvl="5" rtl="0">
              <a:spcBef>
                <a:spcPts val="1600"/>
              </a:spcBef>
              <a:spcAft>
                <a:spcPts val="0"/>
              </a:spcAft>
              <a:buNone/>
              <a:defRPr>
                <a:solidFill>
                  <a:srgbClr val="1F1F50"/>
                </a:solidFill>
              </a:defRPr>
            </a:lvl6pPr>
            <a:lvl7pPr lvl="6" rtl="0">
              <a:spcBef>
                <a:spcPts val="1600"/>
              </a:spcBef>
              <a:spcAft>
                <a:spcPts val="0"/>
              </a:spcAft>
              <a:buNone/>
              <a:defRPr>
                <a:solidFill>
                  <a:srgbClr val="1F1F50"/>
                </a:solidFill>
              </a:defRPr>
            </a:lvl7pPr>
            <a:lvl8pPr lvl="7" rtl="0">
              <a:spcBef>
                <a:spcPts val="1600"/>
              </a:spcBef>
              <a:spcAft>
                <a:spcPts val="0"/>
              </a:spcAft>
              <a:buNone/>
              <a:defRPr>
                <a:solidFill>
                  <a:srgbClr val="1F1F50"/>
                </a:solidFill>
              </a:defRPr>
            </a:lvl8pPr>
            <a:lvl9pPr lvl="8" rtl="0">
              <a:spcBef>
                <a:spcPts val="1600"/>
              </a:spcBef>
              <a:spcAft>
                <a:spcPts val="1600"/>
              </a:spcAft>
              <a:buNone/>
              <a:defRPr>
                <a:solidFill>
                  <a:srgbClr val="1F1F50"/>
                </a:solidFill>
              </a:defRPr>
            </a:lvl9pPr>
          </a:lstStyle>
          <a:p>
            <a:endParaRPr/>
          </a:p>
        </p:txBody>
      </p:sp>
      <p:sp>
        <p:nvSpPr>
          <p:cNvPr id="69" name="Google Shape;69;p10"/>
          <p:cNvSpPr txBox="1">
            <a:spLocks noGrp="1"/>
          </p:cNvSpPr>
          <p:nvPr>
            <p:ph type="body" idx="4"/>
          </p:nvPr>
        </p:nvSpPr>
        <p:spPr>
          <a:xfrm>
            <a:off x="6343200" y="1661725"/>
            <a:ext cx="2393700" cy="3101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70" name="Google Shape;70;p10"/>
          <p:cNvSpPr txBox="1">
            <a:spLocks noGrp="1"/>
          </p:cNvSpPr>
          <p:nvPr>
            <p:ph type="subTitle" idx="5"/>
          </p:nvPr>
        </p:nvSpPr>
        <p:spPr>
          <a:xfrm>
            <a:off x="3417500" y="1128750"/>
            <a:ext cx="2396700" cy="442800"/>
          </a:xfrm>
          <a:prstGeom prst="rect">
            <a:avLst/>
          </a:prstGeom>
        </p:spPr>
        <p:txBody>
          <a:bodyPr spcFirstLastPara="1" wrap="square" lIns="91425" tIns="91425" rIns="91425" bIns="91425" anchor="t" anchorCtr="0">
            <a:noAutofit/>
          </a:bodyPr>
          <a:lstStyle>
            <a:lvl1pPr lvl="0" rtl="0">
              <a:spcBef>
                <a:spcPts val="0"/>
              </a:spcBef>
              <a:spcAft>
                <a:spcPts val="0"/>
              </a:spcAft>
              <a:buNone/>
              <a:defRPr>
                <a:solidFill>
                  <a:srgbClr val="1F1F50"/>
                </a:solidFill>
              </a:defRPr>
            </a:lvl1pPr>
            <a:lvl2pPr lvl="1" rtl="0">
              <a:spcBef>
                <a:spcPts val="1600"/>
              </a:spcBef>
              <a:spcAft>
                <a:spcPts val="0"/>
              </a:spcAft>
              <a:buNone/>
              <a:defRPr>
                <a:solidFill>
                  <a:srgbClr val="1F1F50"/>
                </a:solidFill>
              </a:defRPr>
            </a:lvl2pPr>
            <a:lvl3pPr lvl="2" rtl="0">
              <a:spcBef>
                <a:spcPts val="1600"/>
              </a:spcBef>
              <a:spcAft>
                <a:spcPts val="0"/>
              </a:spcAft>
              <a:buNone/>
              <a:defRPr>
                <a:solidFill>
                  <a:srgbClr val="1F1F50"/>
                </a:solidFill>
              </a:defRPr>
            </a:lvl3pPr>
            <a:lvl4pPr lvl="3" rtl="0">
              <a:spcBef>
                <a:spcPts val="1600"/>
              </a:spcBef>
              <a:spcAft>
                <a:spcPts val="0"/>
              </a:spcAft>
              <a:buNone/>
              <a:defRPr>
                <a:solidFill>
                  <a:srgbClr val="1F1F50"/>
                </a:solidFill>
              </a:defRPr>
            </a:lvl4pPr>
            <a:lvl5pPr lvl="4" rtl="0">
              <a:spcBef>
                <a:spcPts val="1600"/>
              </a:spcBef>
              <a:spcAft>
                <a:spcPts val="0"/>
              </a:spcAft>
              <a:buNone/>
              <a:defRPr>
                <a:solidFill>
                  <a:srgbClr val="1F1F50"/>
                </a:solidFill>
              </a:defRPr>
            </a:lvl5pPr>
            <a:lvl6pPr lvl="5" rtl="0">
              <a:spcBef>
                <a:spcPts val="1600"/>
              </a:spcBef>
              <a:spcAft>
                <a:spcPts val="0"/>
              </a:spcAft>
              <a:buNone/>
              <a:defRPr>
                <a:solidFill>
                  <a:srgbClr val="1F1F50"/>
                </a:solidFill>
              </a:defRPr>
            </a:lvl6pPr>
            <a:lvl7pPr lvl="6" rtl="0">
              <a:spcBef>
                <a:spcPts val="1600"/>
              </a:spcBef>
              <a:spcAft>
                <a:spcPts val="0"/>
              </a:spcAft>
              <a:buNone/>
              <a:defRPr>
                <a:solidFill>
                  <a:srgbClr val="1F1F50"/>
                </a:solidFill>
              </a:defRPr>
            </a:lvl7pPr>
            <a:lvl8pPr lvl="7" rtl="0">
              <a:spcBef>
                <a:spcPts val="1600"/>
              </a:spcBef>
              <a:spcAft>
                <a:spcPts val="0"/>
              </a:spcAft>
              <a:buNone/>
              <a:defRPr>
                <a:solidFill>
                  <a:srgbClr val="1F1F50"/>
                </a:solidFill>
              </a:defRPr>
            </a:lvl8pPr>
            <a:lvl9pPr lvl="8" rtl="0">
              <a:spcBef>
                <a:spcPts val="1600"/>
              </a:spcBef>
              <a:spcAft>
                <a:spcPts val="1600"/>
              </a:spcAft>
              <a:buNone/>
              <a:defRPr>
                <a:solidFill>
                  <a:srgbClr val="1F1F50"/>
                </a:solidFill>
              </a:defRPr>
            </a:lvl9pPr>
          </a:lstStyle>
          <a:p>
            <a:endParaRPr/>
          </a:p>
        </p:txBody>
      </p:sp>
      <p:sp>
        <p:nvSpPr>
          <p:cNvPr id="71" name="Google Shape;71;p10"/>
          <p:cNvSpPr txBox="1">
            <a:spLocks noGrp="1"/>
          </p:cNvSpPr>
          <p:nvPr>
            <p:ph type="body" idx="6"/>
          </p:nvPr>
        </p:nvSpPr>
        <p:spPr>
          <a:xfrm>
            <a:off x="3420925" y="1661725"/>
            <a:ext cx="2393700" cy="3101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Tree>
  </p:cSld>
  <p:clrMapOvr>
    <a:masterClrMapping/>
  </p:clrMapOvr>
  <p:extLst>
    <p:ext uri="{DCECCB84-F9BA-43D5-87BE-67443E8EF086}">
      <p15:sldGuideLst xmlns:p15="http://schemas.microsoft.com/office/powerpoint/2012/main">
        <p15:guide id="1" orient="horz" pos="1053">
          <p15:clr>
            <a:srgbClr val="FA7B17"/>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3 Columns with Images">
  <p:cSld name="CUSTOM_1_1_1">
    <p:spTree>
      <p:nvGrpSpPr>
        <p:cNvPr id="1" name="Shape 72"/>
        <p:cNvGrpSpPr/>
        <p:nvPr/>
      </p:nvGrpSpPr>
      <p:grpSpPr>
        <a:xfrm>
          <a:off x="0" y="0"/>
          <a:ext cx="0" cy="0"/>
          <a:chOff x="0" y="0"/>
          <a:chExt cx="0" cy="0"/>
        </a:xfrm>
      </p:grpSpPr>
      <p:sp>
        <p:nvSpPr>
          <p:cNvPr id="73" name="Google Shape;73;p11"/>
          <p:cNvSpPr txBox="1">
            <a:spLocks noGrp="1"/>
          </p:cNvSpPr>
          <p:nvPr>
            <p:ph type="subTitle" idx="1"/>
          </p:nvPr>
        </p:nvSpPr>
        <p:spPr>
          <a:xfrm>
            <a:off x="122175" y="2491891"/>
            <a:ext cx="2835000" cy="4428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600" b="1">
                <a:solidFill>
                  <a:srgbClr val="0A1852"/>
                </a:solidFill>
              </a:defRPr>
            </a:lvl1pPr>
            <a:lvl2pPr lvl="1" rtl="0">
              <a:spcBef>
                <a:spcPts val="1600"/>
              </a:spcBef>
              <a:spcAft>
                <a:spcPts val="0"/>
              </a:spcAft>
              <a:buNone/>
              <a:defRPr sz="1600">
                <a:solidFill>
                  <a:srgbClr val="0A1852"/>
                </a:solidFill>
              </a:defRPr>
            </a:lvl2pPr>
            <a:lvl3pPr lvl="2" rtl="0">
              <a:spcBef>
                <a:spcPts val="1600"/>
              </a:spcBef>
              <a:spcAft>
                <a:spcPts val="0"/>
              </a:spcAft>
              <a:buNone/>
              <a:defRPr sz="1600">
                <a:solidFill>
                  <a:srgbClr val="0A1852"/>
                </a:solidFill>
              </a:defRPr>
            </a:lvl3pPr>
            <a:lvl4pPr lvl="3" rtl="0">
              <a:spcBef>
                <a:spcPts val="1600"/>
              </a:spcBef>
              <a:spcAft>
                <a:spcPts val="0"/>
              </a:spcAft>
              <a:buNone/>
              <a:defRPr sz="1600">
                <a:solidFill>
                  <a:srgbClr val="0A1852"/>
                </a:solidFill>
              </a:defRPr>
            </a:lvl4pPr>
            <a:lvl5pPr lvl="4" rtl="0">
              <a:spcBef>
                <a:spcPts val="1600"/>
              </a:spcBef>
              <a:spcAft>
                <a:spcPts val="0"/>
              </a:spcAft>
              <a:buNone/>
              <a:defRPr sz="1600">
                <a:solidFill>
                  <a:srgbClr val="0A1852"/>
                </a:solidFill>
              </a:defRPr>
            </a:lvl5pPr>
            <a:lvl6pPr lvl="5" rtl="0">
              <a:spcBef>
                <a:spcPts val="1600"/>
              </a:spcBef>
              <a:spcAft>
                <a:spcPts val="0"/>
              </a:spcAft>
              <a:buNone/>
              <a:defRPr sz="1600">
                <a:solidFill>
                  <a:srgbClr val="0A1852"/>
                </a:solidFill>
              </a:defRPr>
            </a:lvl6pPr>
            <a:lvl7pPr lvl="6" rtl="0">
              <a:spcBef>
                <a:spcPts val="1600"/>
              </a:spcBef>
              <a:spcAft>
                <a:spcPts val="0"/>
              </a:spcAft>
              <a:buNone/>
              <a:defRPr sz="1600">
                <a:solidFill>
                  <a:srgbClr val="0A1852"/>
                </a:solidFill>
              </a:defRPr>
            </a:lvl7pPr>
            <a:lvl8pPr lvl="7" rtl="0">
              <a:spcBef>
                <a:spcPts val="1600"/>
              </a:spcBef>
              <a:spcAft>
                <a:spcPts val="0"/>
              </a:spcAft>
              <a:buNone/>
              <a:defRPr sz="1600">
                <a:solidFill>
                  <a:srgbClr val="0A1852"/>
                </a:solidFill>
              </a:defRPr>
            </a:lvl8pPr>
            <a:lvl9pPr lvl="8" rtl="0">
              <a:spcBef>
                <a:spcPts val="1600"/>
              </a:spcBef>
              <a:spcAft>
                <a:spcPts val="1600"/>
              </a:spcAft>
              <a:buNone/>
              <a:defRPr sz="1600">
                <a:solidFill>
                  <a:srgbClr val="0A1852"/>
                </a:solidFill>
              </a:defRPr>
            </a:lvl9pPr>
          </a:lstStyle>
          <a:p>
            <a:endParaRPr/>
          </a:p>
        </p:txBody>
      </p:sp>
      <p:pic>
        <p:nvPicPr>
          <p:cNvPr id="74" name="Google Shape;74;p11"/>
          <p:cNvPicPr preferRelativeResize="0"/>
          <p:nvPr/>
        </p:nvPicPr>
        <p:blipFill>
          <a:blip r:embed="rId2">
            <a:alphaModFix/>
          </a:blip>
          <a:stretch>
            <a:fillRect/>
          </a:stretch>
        </p:blipFill>
        <p:spPr>
          <a:xfrm>
            <a:off x="53125" y="4989200"/>
            <a:ext cx="946500" cy="109775"/>
          </a:xfrm>
          <a:prstGeom prst="rect">
            <a:avLst/>
          </a:prstGeom>
          <a:noFill/>
          <a:ln>
            <a:noFill/>
          </a:ln>
        </p:spPr>
      </p:pic>
      <p:sp>
        <p:nvSpPr>
          <p:cNvPr id="75" name="Google Shape;75;p11"/>
          <p:cNvSpPr txBox="1">
            <a:spLocks noGrp="1"/>
          </p:cNvSpPr>
          <p:nvPr>
            <p:ph type="body" idx="2"/>
          </p:nvPr>
        </p:nvSpPr>
        <p:spPr>
          <a:xfrm>
            <a:off x="124300" y="2834552"/>
            <a:ext cx="2802900" cy="19827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76" name="Google Shape;76;p1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00">
                <a:solidFill>
                  <a:srgbClr val="FFFFFF"/>
                </a:solidFill>
                <a:latin typeface="Lato"/>
                <a:ea typeface="Lato"/>
                <a:cs typeface="Lato"/>
                <a:sym typeface="Lato"/>
              </a:rPr>
              <a:t>//01</a:t>
            </a:r>
            <a:endParaRPr>
              <a:solidFill>
                <a:srgbClr val="FFFFFF"/>
              </a:solidFill>
            </a:endParaRPr>
          </a:p>
        </p:txBody>
      </p:sp>
      <p:sp>
        <p:nvSpPr>
          <p:cNvPr id="79" name="Google Shape;79;p1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rgbClr val="FFFFFF"/>
                </a:solidFill>
                <a:latin typeface="Lato"/>
                <a:ea typeface="Lato"/>
                <a:cs typeface="Lato"/>
                <a:sym typeface="Lato"/>
              </a:rPr>
              <a:t>// </a:t>
            </a:r>
            <a:fld id="{00000000-1234-1234-1234-123412341234}" type="slidenum">
              <a:rPr lang="en" sz="900">
                <a:solidFill>
                  <a:srgbClr val="FFFFFF"/>
                </a:solidFill>
                <a:latin typeface="Lato"/>
                <a:ea typeface="Lato"/>
                <a:cs typeface="Lato"/>
                <a:sym typeface="Lato"/>
              </a:rPr>
              <a:t>‹#›</a:t>
            </a:fld>
            <a:endParaRPr sz="900">
              <a:solidFill>
                <a:srgbClr val="FFFFFF"/>
              </a:solidFill>
              <a:latin typeface="Lato"/>
              <a:ea typeface="Lato"/>
              <a:cs typeface="Lato"/>
              <a:sym typeface="Lato"/>
            </a:endParaRPr>
          </a:p>
        </p:txBody>
      </p:sp>
      <p:sp>
        <p:nvSpPr>
          <p:cNvPr id="80" name="Google Shape;80;p11"/>
          <p:cNvSpPr txBox="1">
            <a:spLocks noGrp="1"/>
          </p:cNvSpPr>
          <p:nvPr>
            <p:ph type="subTitle" idx="3"/>
          </p:nvPr>
        </p:nvSpPr>
        <p:spPr>
          <a:xfrm>
            <a:off x="92100" y="2112316"/>
            <a:ext cx="2835000" cy="442800"/>
          </a:xfrm>
          <a:prstGeom prst="rect">
            <a:avLst/>
          </a:prstGeom>
        </p:spPr>
        <p:txBody>
          <a:bodyPr spcFirstLastPara="1" wrap="square" lIns="91425" tIns="91425" rIns="91425" bIns="91425" anchor="t" anchorCtr="0">
            <a:noAutofit/>
          </a:bodyPr>
          <a:lstStyle>
            <a:lvl1pPr lvl="0" rtl="0">
              <a:spcBef>
                <a:spcPts val="0"/>
              </a:spcBef>
              <a:spcAft>
                <a:spcPts val="0"/>
              </a:spcAft>
              <a:buNone/>
              <a:defRPr sz="2400" b="1">
                <a:solidFill>
                  <a:srgbClr val="1F1F50"/>
                </a:solidFill>
              </a:defRPr>
            </a:lvl1pPr>
            <a:lvl2pPr lvl="1" rtl="0">
              <a:spcBef>
                <a:spcPts val="1600"/>
              </a:spcBef>
              <a:spcAft>
                <a:spcPts val="0"/>
              </a:spcAft>
              <a:buNone/>
              <a:defRPr>
                <a:solidFill>
                  <a:srgbClr val="1F1F50"/>
                </a:solidFill>
              </a:defRPr>
            </a:lvl2pPr>
            <a:lvl3pPr lvl="2" rtl="0">
              <a:spcBef>
                <a:spcPts val="1600"/>
              </a:spcBef>
              <a:spcAft>
                <a:spcPts val="0"/>
              </a:spcAft>
              <a:buNone/>
              <a:defRPr>
                <a:solidFill>
                  <a:srgbClr val="1F1F50"/>
                </a:solidFill>
              </a:defRPr>
            </a:lvl3pPr>
            <a:lvl4pPr lvl="3" rtl="0">
              <a:spcBef>
                <a:spcPts val="1600"/>
              </a:spcBef>
              <a:spcAft>
                <a:spcPts val="0"/>
              </a:spcAft>
              <a:buNone/>
              <a:defRPr>
                <a:solidFill>
                  <a:srgbClr val="1F1F50"/>
                </a:solidFill>
              </a:defRPr>
            </a:lvl4pPr>
            <a:lvl5pPr lvl="4" rtl="0">
              <a:spcBef>
                <a:spcPts val="1600"/>
              </a:spcBef>
              <a:spcAft>
                <a:spcPts val="0"/>
              </a:spcAft>
              <a:buNone/>
              <a:defRPr>
                <a:solidFill>
                  <a:srgbClr val="1F1F50"/>
                </a:solidFill>
              </a:defRPr>
            </a:lvl5pPr>
            <a:lvl6pPr lvl="5" rtl="0">
              <a:spcBef>
                <a:spcPts val="1600"/>
              </a:spcBef>
              <a:spcAft>
                <a:spcPts val="0"/>
              </a:spcAft>
              <a:buNone/>
              <a:defRPr>
                <a:solidFill>
                  <a:srgbClr val="1F1F50"/>
                </a:solidFill>
              </a:defRPr>
            </a:lvl6pPr>
            <a:lvl7pPr lvl="6" rtl="0">
              <a:spcBef>
                <a:spcPts val="1600"/>
              </a:spcBef>
              <a:spcAft>
                <a:spcPts val="0"/>
              </a:spcAft>
              <a:buNone/>
              <a:defRPr>
                <a:solidFill>
                  <a:srgbClr val="1F1F50"/>
                </a:solidFill>
              </a:defRPr>
            </a:lvl7pPr>
            <a:lvl8pPr lvl="7" rtl="0">
              <a:spcBef>
                <a:spcPts val="1600"/>
              </a:spcBef>
              <a:spcAft>
                <a:spcPts val="0"/>
              </a:spcAft>
              <a:buNone/>
              <a:defRPr>
                <a:solidFill>
                  <a:srgbClr val="1F1F50"/>
                </a:solidFill>
              </a:defRPr>
            </a:lvl8pPr>
            <a:lvl9pPr lvl="8" rtl="0">
              <a:spcBef>
                <a:spcPts val="1600"/>
              </a:spcBef>
              <a:spcAft>
                <a:spcPts val="1600"/>
              </a:spcAft>
              <a:buNone/>
              <a:defRPr>
                <a:solidFill>
                  <a:srgbClr val="1F1F50"/>
                </a:solidFill>
              </a:defRPr>
            </a:lvl9pPr>
          </a:lstStyle>
          <a:p>
            <a:endParaRPr/>
          </a:p>
        </p:txBody>
      </p:sp>
      <p:sp>
        <p:nvSpPr>
          <p:cNvPr id="81" name="Google Shape;81;p11"/>
          <p:cNvSpPr txBox="1">
            <a:spLocks noGrp="1"/>
          </p:cNvSpPr>
          <p:nvPr>
            <p:ph type="subTitle" idx="4"/>
          </p:nvPr>
        </p:nvSpPr>
        <p:spPr>
          <a:xfrm>
            <a:off x="3169538" y="2491928"/>
            <a:ext cx="2835000" cy="4428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600" b="1">
                <a:solidFill>
                  <a:srgbClr val="0A1852"/>
                </a:solidFill>
              </a:defRPr>
            </a:lvl1pPr>
            <a:lvl2pPr lvl="1" rtl="0">
              <a:spcBef>
                <a:spcPts val="1600"/>
              </a:spcBef>
              <a:spcAft>
                <a:spcPts val="0"/>
              </a:spcAft>
              <a:buNone/>
              <a:defRPr sz="1600">
                <a:solidFill>
                  <a:srgbClr val="0A1852"/>
                </a:solidFill>
              </a:defRPr>
            </a:lvl2pPr>
            <a:lvl3pPr lvl="2" rtl="0">
              <a:spcBef>
                <a:spcPts val="1600"/>
              </a:spcBef>
              <a:spcAft>
                <a:spcPts val="0"/>
              </a:spcAft>
              <a:buNone/>
              <a:defRPr sz="1600">
                <a:solidFill>
                  <a:srgbClr val="0A1852"/>
                </a:solidFill>
              </a:defRPr>
            </a:lvl3pPr>
            <a:lvl4pPr lvl="3" rtl="0">
              <a:spcBef>
                <a:spcPts val="1600"/>
              </a:spcBef>
              <a:spcAft>
                <a:spcPts val="0"/>
              </a:spcAft>
              <a:buNone/>
              <a:defRPr sz="1600">
                <a:solidFill>
                  <a:srgbClr val="0A1852"/>
                </a:solidFill>
              </a:defRPr>
            </a:lvl4pPr>
            <a:lvl5pPr lvl="4" rtl="0">
              <a:spcBef>
                <a:spcPts val="1600"/>
              </a:spcBef>
              <a:spcAft>
                <a:spcPts val="0"/>
              </a:spcAft>
              <a:buNone/>
              <a:defRPr sz="1600">
                <a:solidFill>
                  <a:srgbClr val="0A1852"/>
                </a:solidFill>
              </a:defRPr>
            </a:lvl5pPr>
            <a:lvl6pPr lvl="5" rtl="0">
              <a:spcBef>
                <a:spcPts val="1600"/>
              </a:spcBef>
              <a:spcAft>
                <a:spcPts val="0"/>
              </a:spcAft>
              <a:buNone/>
              <a:defRPr sz="1600">
                <a:solidFill>
                  <a:srgbClr val="0A1852"/>
                </a:solidFill>
              </a:defRPr>
            </a:lvl6pPr>
            <a:lvl7pPr lvl="6" rtl="0">
              <a:spcBef>
                <a:spcPts val="1600"/>
              </a:spcBef>
              <a:spcAft>
                <a:spcPts val="0"/>
              </a:spcAft>
              <a:buNone/>
              <a:defRPr sz="1600">
                <a:solidFill>
                  <a:srgbClr val="0A1852"/>
                </a:solidFill>
              </a:defRPr>
            </a:lvl7pPr>
            <a:lvl8pPr lvl="7" rtl="0">
              <a:spcBef>
                <a:spcPts val="1600"/>
              </a:spcBef>
              <a:spcAft>
                <a:spcPts val="0"/>
              </a:spcAft>
              <a:buNone/>
              <a:defRPr sz="1600">
                <a:solidFill>
                  <a:srgbClr val="0A1852"/>
                </a:solidFill>
              </a:defRPr>
            </a:lvl8pPr>
            <a:lvl9pPr lvl="8" rtl="0">
              <a:spcBef>
                <a:spcPts val="1600"/>
              </a:spcBef>
              <a:spcAft>
                <a:spcPts val="1600"/>
              </a:spcAft>
              <a:buNone/>
              <a:defRPr sz="1600">
                <a:solidFill>
                  <a:srgbClr val="0A1852"/>
                </a:solidFill>
              </a:defRPr>
            </a:lvl9pPr>
          </a:lstStyle>
          <a:p>
            <a:endParaRPr/>
          </a:p>
        </p:txBody>
      </p:sp>
      <p:sp>
        <p:nvSpPr>
          <p:cNvPr id="82" name="Google Shape;82;p11"/>
          <p:cNvSpPr txBox="1">
            <a:spLocks noGrp="1"/>
          </p:cNvSpPr>
          <p:nvPr>
            <p:ph type="body" idx="5"/>
          </p:nvPr>
        </p:nvSpPr>
        <p:spPr>
          <a:xfrm>
            <a:off x="3171667" y="2834578"/>
            <a:ext cx="2802900" cy="19827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83" name="Google Shape;83;p11"/>
          <p:cNvSpPr txBox="1">
            <a:spLocks noGrp="1"/>
          </p:cNvSpPr>
          <p:nvPr>
            <p:ph type="subTitle" idx="6"/>
          </p:nvPr>
        </p:nvSpPr>
        <p:spPr>
          <a:xfrm>
            <a:off x="3139463" y="2112353"/>
            <a:ext cx="2835000" cy="442800"/>
          </a:xfrm>
          <a:prstGeom prst="rect">
            <a:avLst/>
          </a:prstGeom>
        </p:spPr>
        <p:txBody>
          <a:bodyPr spcFirstLastPara="1" wrap="square" lIns="91425" tIns="91425" rIns="91425" bIns="91425" anchor="t" anchorCtr="0">
            <a:noAutofit/>
          </a:bodyPr>
          <a:lstStyle>
            <a:lvl1pPr lvl="0" rtl="0">
              <a:spcBef>
                <a:spcPts val="0"/>
              </a:spcBef>
              <a:spcAft>
                <a:spcPts val="0"/>
              </a:spcAft>
              <a:buNone/>
              <a:defRPr sz="2400" b="1">
                <a:solidFill>
                  <a:srgbClr val="1F1F50"/>
                </a:solidFill>
              </a:defRPr>
            </a:lvl1pPr>
            <a:lvl2pPr lvl="1" rtl="0">
              <a:spcBef>
                <a:spcPts val="1600"/>
              </a:spcBef>
              <a:spcAft>
                <a:spcPts val="0"/>
              </a:spcAft>
              <a:buNone/>
              <a:defRPr>
                <a:solidFill>
                  <a:srgbClr val="1F1F50"/>
                </a:solidFill>
              </a:defRPr>
            </a:lvl2pPr>
            <a:lvl3pPr lvl="2" rtl="0">
              <a:spcBef>
                <a:spcPts val="1600"/>
              </a:spcBef>
              <a:spcAft>
                <a:spcPts val="0"/>
              </a:spcAft>
              <a:buNone/>
              <a:defRPr>
                <a:solidFill>
                  <a:srgbClr val="1F1F50"/>
                </a:solidFill>
              </a:defRPr>
            </a:lvl3pPr>
            <a:lvl4pPr lvl="3" rtl="0">
              <a:spcBef>
                <a:spcPts val="1600"/>
              </a:spcBef>
              <a:spcAft>
                <a:spcPts val="0"/>
              </a:spcAft>
              <a:buNone/>
              <a:defRPr>
                <a:solidFill>
                  <a:srgbClr val="1F1F50"/>
                </a:solidFill>
              </a:defRPr>
            </a:lvl4pPr>
            <a:lvl5pPr lvl="4" rtl="0">
              <a:spcBef>
                <a:spcPts val="1600"/>
              </a:spcBef>
              <a:spcAft>
                <a:spcPts val="0"/>
              </a:spcAft>
              <a:buNone/>
              <a:defRPr>
                <a:solidFill>
                  <a:srgbClr val="1F1F50"/>
                </a:solidFill>
              </a:defRPr>
            </a:lvl5pPr>
            <a:lvl6pPr lvl="5" rtl="0">
              <a:spcBef>
                <a:spcPts val="1600"/>
              </a:spcBef>
              <a:spcAft>
                <a:spcPts val="0"/>
              </a:spcAft>
              <a:buNone/>
              <a:defRPr>
                <a:solidFill>
                  <a:srgbClr val="1F1F50"/>
                </a:solidFill>
              </a:defRPr>
            </a:lvl6pPr>
            <a:lvl7pPr lvl="6" rtl="0">
              <a:spcBef>
                <a:spcPts val="1600"/>
              </a:spcBef>
              <a:spcAft>
                <a:spcPts val="0"/>
              </a:spcAft>
              <a:buNone/>
              <a:defRPr>
                <a:solidFill>
                  <a:srgbClr val="1F1F50"/>
                </a:solidFill>
              </a:defRPr>
            </a:lvl7pPr>
            <a:lvl8pPr lvl="7" rtl="0">
              <a:spcBef>
                <a:spcPts val="1600"/>
              </a:spcBef>
              <a:spcAft>
                <a:spcPts val="0"/>
              </a:spcAft>
              <a:buNone/>
              <a:defRPr>
                <a:solidFill>
                  <a:srgbClr val="1F1F50"/>
                </a:solidFill>
              </a:defRPr>
            </a:lvl8pPr>
            <a:lvl9pPr lvl="8" rtl="0">
              <a:spcBef>
                <a:spcPts val="1600"/>
              </a:spcBef>
              <a:spcAft>
                <a:spcPts val="1600"/>
              </a:spcAft>
              <a:buNone/>
              <a:defRPr>
                <a:solidFill>
                  <a:srgbClr val="1F1F50"/>
                </a:solidFill>
              </a:defRPr>
            </a:lvl9pPr>
          </a:lstStyle>
          <a:p>
            <a:endParaRPr/>
          </a:p>
        </p:txBody>
      </p:sp>
      <p:sp>
        <p:nvSpPr>
          <p:cNvPr id="84" name="Google Shape;84;p11"/>
          <p:cNvSpPr txBox="1">
            <a:spLocks noGrp="1"/>
          </p:cNvSpPr>
          <p:nvPr>
            <p:ph type="subTitle" idx="7"/>
          </p:nvPr>
        </p:nvSpPr>
        <p:spPr>
          <a:xfrm>
            <a:off x="6246988" y="2471797"/>
            <a:ext cx="2835000" cy="4428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600" b="1">
                <a:solidFill>
                  <a:srgbClr val="0A1852"/>
                </a:solidFill>
              </a:defRPr>
            </a:lvl1pPr>
            <a:lvl2pPr lvl="1" rtl="0">
              <a:spcBef>
                <a:spcPts val="1600"/>
              </a:spcBef>
              <a:spcAft>
                <a:spcPts val="0"/>
              </a:spcAft>
              <a:buNone/>
              <a:defRPr sz="1600">
                <a:solidFill>
                  <a:srgbClr val="0A1852"/>
                </a:solidFill>
              </a:defRPr>
            </a:lvl2pPr>
            <a:lvl3pPr lvl="2" rtl="0">
              <a:spcBef>
                <a:spcPts val="1600"/>
              </a:spcBef>
              <a:spcAft>
                <a:spcPts val="0"/>
              </a:spcAft>
              <a:buNone/>
              <a:defRPr sz="1600">
                <a:solidFill>
                  <a:srgbClr val="0A1852"/>
                </a:solidFill>
              </a:defRPr>
            </a:lvl3pPr>
            <a:lvl4pPr lvl="3" rtl="0">
              <a:spcBef>
                <a:spcPts val="1600"/>
              </a:spcBef>
              <a:spcAft>
                <a:spcPts val="0"/>
              </a:spcAft>
              <a:buNone/>
              <a:defRPr sz="1600">
                <a:solidFill>
                  <a:srgbClr val="0A1852"/>
                </a:solidFill>
              </a:defRPr>
            </a:lvl4pPr>
            <a:lvl5pPr lvl="4" rtl="0">
              <a:spcBef>
                <a:spcPts val="1600"/>
              </a:spcBef>
              <a:spcAft>
                <a:spcPts val="0"/>
              </a:spcAft>
              <a:buNone/>
              <a:defRPr sz="1600">
                <a:solidFill>
                  <a:srgbClr val="0A1852"/>
                </a:solidFill>
              </a:defRPr>
            </a:lvl5pPr>
            <a:lvl6pPr lvl="5" rtl="0">
              <a:spcBef>
                <a:spcPts val="1600"/>
              </a:spcBef>
              <a:spcAft>
                <a:spcPts val="0"/>
              </a:spcAft>
              <a:buNone/>
              <a:defRPr sz="1600">
                <a:solidFill>
                  <a:srgbClr val="0A1852"/>
                </a:solidFill>
              </a:defRPr>
            </a:lvl6pPr>
            <a:lvl7pPr lvl="6" rtl="0">
              <a:spcBef>
                <a:spcPts val="1600"/>
              </a:spcBef>
              <a:spcAft>
                <a:spcPts val="0"/>
              </a:spcAft>
              <a:buNone/>
              <a:defRPr sz="1600">
                <a:solidFill>
                  <a:srgbClr val="0A1852"/>
                </a:solidFill>
              </a:defRPr>
            </a:lvl7pPr>
            <a:lvl8pPr lvl="7" rtl="0">
              <a:spcBef>
                <a:spcPts val="1600"/>
              </a:spcBef>
              <a:spcAft>
                <a:spcPts val="0"/>
              </a:spcAft>
              <a:buNone/>
              <a:defRPr sz="1600">
                <a:solidFill>
                  <a:srgbClr val="0A1852"/>
                </a:solidFill>
              </a:defRPr>
            </a:lvl8pPr>
            <a:lvl9pPr lvl="8" rtl="0">
              <a:spcBef>
                <a:spcPts val="1600"/>
              </a:spcBef>
              <a:spcAft>
                <a:spcPts val="1600"/>
              </a:spcAft>
              <a:buNone/>
              <a:defRPr sz="1600">
                <a:solidFill>
                  <a:srgbClr val="0A1852"/>
                </a:solidFill>
              </a:defRPr>
            </a:lvl9pPr>
          </a:lstStyle>
          <a:p>
            <a:endParaRPr/>
          </a:p>
        </p:txBody>
      </p:sp>
      <p:sp>
        <p:nvSpPr>
          <p:cNvPr id="85" name="Google Shape;85;p11"/>
          <p:cNvSpPr txBox="1">
            <a:spLocks noGrp="1"/>
          </p:cNvSpPr>
          <p:nvPr>
            <p:ph type="body" idx="8"/>
          </p:nvPr>
        </p:nvSpPr>
        <p:spPr>
          <a:xfrm>
            <a:off x="6249121" y="2820575"/>
            <a:ext cx="2802900" cy="19827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86" name="Google Shape;86;p11"/>
          <p:cNvSpPr txBox="1">
            <a:spLocks noGrp="1"/>
          </p:cNvSpPr>
          <p:nvPr>
            <p:ph type="subTitle" idx="9"/>
          </p:nvPr>
        </p:nvSpPr>
        <p:spPr>
          <a:xfrm>
            <a:off x="6216913" y="2092222"/>
            <a:ext cx="2835000" cy="442800"/>
          </a:xfrm>
          <a:prstGeom prst="rect">
            <a:avLst/>
          </a:prstGeom>
        </p:spPr>
        <p:txBody>
          <a:bodyPr spcFirstLastPara="1" wrap="square" lIns="91425" tIns="91425" rIns="91425" bIns="91425" anchor="t" anchorCtr="0">
            <a:noAutofit/>
          </a:bodyPr>
          <a:lstStyle>
            <a:lvl1pPr lvl="0" rtl="0">
              <a:spcBef>
                <a:spcPts val="0"/>
              </a:spcBef>
              <a:spcAft>
                <a:spcPts val="0"/>
              </a:spcAft>
              <a:buNone/>
              <a:defRPr sz="2400" b="1">
                <a:solidFill>
                  <a:srgbClr val="1F1F50"/>
                </a:solidFill>
              </a:defRPr>
            </a:lvl1pPr>
            <a:lvl2pPr lvl="1" rtl="0">
              <a:spcBef>
                <a:spcPts val="1600"/>
              </a:spcBef>
              <a:spcAft>
                <a:spcPts val="0"/>
              </a:spcAft>
              <a:buNone/>
              <a:defRPr>
                <a:solidFill>
                  <a:srgbClr val="1F1F50"/>
                </a:solidFill>
              </a:defRPr>
            </a:lvl2pPr>
            <a:lvl3pPr lvl="2" rtl="0">
              <a:spcBef>
                <a:spcPts val="1600"/>
              </a:spcBef>
              <a:spcAft>
                <a:spcPts val="0"/>
              </a:spcAft>
              <a:buNone/>
              <a:defRPr>
                <a:solidFill>
                  <a:srgbClr val="1F1F50"/>
                </a:solidFill>
              </a:defRPr>
            </a:lvl3pPr>
            <a:lvl4pPr lvl="3" rtl="0">
              <a:spcBef>
                <a:spcPts val="1600"/>
              </a:spcBef>
              <a:spcAft>
                <a:spcPts val="0"/>
              </a:spcAft>
              <a:buNone/>
              <a:defRPr>
                <a:solidFill>
                  <a:srgbClr val="1F1F50"/>
                </a:solidFill>
              </a:defRPr>
            </a:lvl4pPr>
            <a:lvl5pPr lvl="4" rtl="0">
              <a:spcBef>
                <a:spcPts val="1600"/>
              </a:spcBef>
              <a:spcAft>
                <a:spcPts val="0"/>
              </a:spcAft>
              <a:buNone/>
              <a:defRPr>
                <a:solidFill>
                  <a:srgbClr val="1F1F50"/>
                </a:solidFill>
              </a:defRPr>
            </a:lvl5pPr>
            <a:lvl6pPr lvl="5" rtl="0">
              <a:spcBef>
                <a:spcPts val="1600"/>
              </a:spcBef>
              <a:spcAft>
                <a:spcPts val="0"/>
              </a:spcAft>
              <a:buNone/>
              <a:defRPr>
                <a:solidFill>
                  <a:srgbClr val="1F1F50"/>
                </a:solidFill>
              </a:defRPr>
            </a:lvl6pPr>
            <a:lvl7pPr lvl="6" rtl="0">
              <a:spcBef>
                <a:spcPts val="1600"/>
              </a:spcBef>
              <a:spcAft>
                <a:spcPts val="0"/>
              </a:spcAft>
              <a:buNone/>
              <a:defRPr>
                <a:solidFill>
                  <a:srgbClr val="1F1F50"/>
                </a:solidFill>
              </a:defRPr>
            </a:lvl7pPr>
            <a:lvl8pPr lvl="7" rtl="0">
              <a:spcBef>
                <a:spcPts val="1600"/>
              </a:spcBef>
              <a:spcAft>
                <a:spcPts val="0"/>
              </a:spcAft>
              <a:buNone/>
              <a:defRPr>
                <a:solidFill>
                  <a:srgbClr val="1F1F50"/>
                </a:solidFill>
              </a:defRPr>
            </a:lvl8pPr>
            <a:lvl9pPr lvl="8" rtl="0">
              <a:spcBef>
                <a:spcPts val="1600"/>
              </a:spcBef>
              <a:spcAft>
                <a:spcPts val="1600"/>
              </a:spcAft>
              <a:buNone/>
              <a:defRPr>
                <a:solidFill>
                  <a:srgbClr val="1F1F50"/>
                </a:solidFill>
              </a:defRPr>
            </a:lvl9pPr>
          </a:lstStyle>
          <a:p>
            <a:endParaRPr/>
          </a:p>
        </p:txBody>
      </p:sp>
    </p:spTree>
  </p:cSld>
  <p:clrMapOvr>
    <a:masterClrMapping/>
  </p:clrMapOvr>
  <p:extLst>
    <p:ext uri="{DCECCB84-F9BA-43D5-87BE-67443E8EF086}">
      <p15:sldGuideLst xmlns:p15="http://schemas.microsoft.com/office/powerpoint/2012/main">
        <p15:guide id="1" orient="horz" pos="1299">
          <p15:clr>
            <a:srgbClr val="FA7B17"/>
          </p15:clr>
        </p15:guide>
        <p15:guide id="2" pos="1892">
          <p15:clr>
            <a:srgbClr val="FA7B17"/>
          </p15:clr>
        </p15:guide>
        <p15:guide id="3" pos="1934">
          <p15:clr>
            <a:srgbClr val="FA7B17"/>
          </p15:clr>
        </p15:guide>
        <p15:guide id="4" pos="3826">
          <p15:clr>
            <a:srgbClr val="FA7B17"/>
          </p15:clr>
        </p15:guide>
        <p15:guide id="5" pos="3868">
          <p15:clr>
            <a:srgbClr val="FA7B17"/>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 Sub Title + Body">
  <p:cSld name="CUSTOM_2">
    <p:spTree>
      <p:nvGrpSpPr>
        <p:cNvPr id="1" name="Shape 103"/>
        <p:cNvGrpSpPr/>
        <p:nvPr/>
      </p:nvGrpSpPr>
      <p:grpSpPr>
        <a:xfrm>
          <a:off x="0" y="0"/>
          <a:ext cx="0" cy="0"/>
          <a:chOff x="0" y="0"/>
          <a:chExt cx="0" cy="0"/>
        </a:xfrm>
      </p:grpSpPr>
      <p:sp>
        <p:nvSpPr>
          <p:cNvPr id="104" name="Google Shape;104;p13"/>
          <p:cNvSpPr txBox="1">
            <a:spLocks noGrp="1"/>
          </p:cNvSpPr>
          <p:nvPr>
            <p:ph type="title"/>
          </p:nvPr>
        </p:nvSpPr>
        <p:spPr>
          <a:xfrm>
            <a:off x="494617" y="229550"/>
            <a:ext cx="5647500" cy="576000"/>
          </a:xfrm>
          <a:prstGeom prst="rect">
            <a:avLst/>
          </a:prstGeom>
        </p:spPr>
        <p:txBody>
          <a:bodyPr spcFirstLastPara="1" wrap="square" lIns="91425" tIns="91425" rIns="91425" bIns="91425" anchor="t" anchorCtr="0">
            <a:noAutofit/>
          </a:bodyPr>
          <a:lstStyle>
            <a:lvl1pPr lvl="0" rtl="0">
              <a:spcBef>
                <a:spcPts val="0"/>
              </a:spcBef>
              <a:spcAft>
                <a:spcPts val="0"/>
              </a:spcAft>
              <a:buNone/>
              <a:defRPr sz="3000" b="1">
                <a:latin typeface="Lato"/>
                <a:ea typeface="Lato"/>
                <a:cs typeface="Lato"/>
                <a:sym typeface="Lato"/>
              </a:defRPr>
            </a:lvl1pPr>
            <a:lvl2pPr lvl="1" rtl="0">
              <a:spcBef>
                <a:spcPts val="0"/>
              </a:spcBef>
              <a:spcAft>
                <a:spcPts val="0"/>
              </a:spcAft>
              <a:buNone/>
              <a:defRPr>
                <a:latin typeface="Lato"/>
                <a:ea typeface="Lato"/>
                <a:cs typeface="Lato"/>
                <a:sym typeface="Lato"/>
              </a:defRPr>
            </a:lvl2pPr>
            <a:lvl3pPr lvl="2" rtl="0">
              <a:spcBef>
                <a:spcPts val="0"/>
              </a:spcBef>
              <a:spcAft>
                <a:spcPts val="0"/>
              </a:spcAft>
              <a:buNone/>
              <a:defRPr>
                <a:latin typeface="Lato"/>
                <a:ea typeface="Lato"/>
                <a:cs typeface="Lato"/>
                <a:sym typeface="Lato"/>
              </a:defRPr>
            </a:lvl3pPr>
            <a:lvl4pPr lvl="3" rtl="0">
              <a:spcBef>
                <a:spcPts val="0"/>
              </a:spcBef>
              <a:spcAft>
                <a:spcPts val="0"/>
              </a:spcAft>
              <a:buNone/>
              <a:defRPr>
                <a:latin typeface="Lato"/>
                <a:ea typeface="Lato"/>
                <a:cs typeface="Lato"/>
                <a:sym typeface="Lato"/>
              </a:defRPr>
            </a:lvl4pPr>
            <a:lvl5pPr lvl="4" rtl="0">
              <a:spcBef>
                <a:spcPts val="0"/>
              </a:spcBef>
              <a:spcAft>
                <a:spcPts val="0"/>
              </a:spcAft>
              <a:buNone/>
              <a:defRPr>
                <a:latin typeface="Lato"/>
                <a:ea typeface="Lato"/>
                <a:cs typeface="Lato"/>
                <a:sym typeface="Lato"/>
              </a:defRPr>
            </a:lvl5pPr>
            <a:lvl6pPr lvl="5" rtl="0">
              <a:spcBef>
                <a:spcPts val="0"/>
              </a:spcBef>
              <a:spcAft>
                <a:spcPts val="0"/>
              </a:spcAft>
              <a:buNone/>
              <a:defRPr>
                <a:latin typeface="Lato"/>
                <a:ea typeface="Lato"/>
                <a:cs typeface="Lato"/>
                <a:sym typeface="Lato"/>
              </a:defRPr>
            </a:lvl6pPr>
            <a:lvl7pPr lvl="6" rtl="0">
              <a:spcBef>
                <a:spcPts val="0"/>
              </a:spcBef>
              <a:spcAft>
                <a:spcPts val="0"/>
              </a:spcAft>
              <a:buNone/>
              <a:defRPr>
                <a:latin typeface="Lato"/>
                <a:ea typeface="Lato"/>
                <a:cs typeface="Lato"/>
                <a:sym typeface="Lato"/>
              </a:defRPr>
            </a:lvl7pPr>
            <a:lvl8pPr lvl="7" rtl="0">
              <a:spcBef>
                <a:spcPts val="0"/>
              </a:spcBef>
              <a:spcAft>
                <a:spcPts val="0"/>
              </a:spcAft>
              <a:buNone/>
              <a:defRPr>
                <a:latin typeface="Lato"/>
                <a:ea typeface="Lato"/>
                <a:cs typeface="Lato"/>
                <a:sym typeface="Lato"/>
              </a:defRPr>
            </a:lvl8pPr>
            <a:lvl9pPr lvl="8" rtl="0">
              <a:spcBef>
                <a:spcPts val="0"/>
              </a:spcBef>
              <a:spcAft>
                <a:spcPts val="0"/>
              </a:spcAft>
              <a:buNone/>
              <a:defRPr>
                <a:latin typeface="Lato"/>
                <a:ea typeface="Lato"/>
                <a:cs typeface="Lato"/>
                <a:sym typeface="Lato"/>
              </a:defRPr>
            </a:lvl9pPr>
          </a:lstStyle>
          <a:p>
            <a:endParaRPr/>
          </a:p>
        </p:txBody>
      </p:sp>
      <p:sp>
        <p:nvSpPr>
          <p:cNvPr id="105" name="Google Shape;105;p13"/>
          <p:cNvSpPr txBox="1">
            <a:spLocks noGrp="1"/>
          </p:cNvSpPr>
          <p:nvPr>
            <p:ph type="subTitle" idx="1"/>
          </p:nvPr>
        </p:nvSpPr>
        <p:spPr>
          <a:xfrm>
            <a:off x="503872" y="787525"/>
            <a:ext cx="3884700" cy="350700"/>
          </a:xfrm>
          <a:prstGeom prst="rect">
            <a:avLst/>
          </a:prstGeom>
        </p:spPr>
        <p:txBody>
          <a:bodyPr spcFirstLastPara="1" wrap="square" lIns="91425" tIns="91425" rIns="91425" bIns="91425" anchor="t" anchorCtr="0">
            <a:noAutofit/>
          </a:bodyPr>
          <a:lstStyle>
            <a:lvl1pPr lvl="0" rtl="0">
              <a:spcBef>
                <a:spcPts val="0"/>
              </a:spcBef>
              <a:spcAft>
                <a:spcPts val="0"/>
              </a:spcAft>
              <a:buNone/>
              <a:defRPr>
                <a:solidFill>
                  <a:srgbClr val="1F1F50"/>
                </a:solidFill>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
        <p:nvSpPr>
          <p:cNvPr id="106" name="Google Shape;106;p13"/>
          <p:cNvSpPr txBox="1">
            <a:spLocks noGrp="1"/>
          </p:cNvSpPr>
          <p:nvPr>
            <p:ph type="body" idx="2"/>
          </p:nvPr>
        </p:nvSpPr>
        <p:spPr>
          <a:xfrm>
            <a:off x="512875" y="1380050"/>
            <a:ext cx="8093100" cy="32943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pic>
        <p:nvPicPr>
          <p:cNvPr id="107" name="Google Shape;107;p13"/>
          <p:cNvPicPr preferRelativeResize="0"/>
          <p:nvPr/>
        </p:nvPicPr>
        <p:blipFill>
          <a:blip r:embed="rId2">
            <a:alphaModFix/>
          </a:blip>
          <a:stretch>
            <a:fillRect/>
          </a:stretch>
        </p:blipFill>
        <p:spPr>
          <a:xfrm>
            <a:off x="53125" y="4989200"/>
            <a:ext cx="946500" cy="109775"/>
          </a:xfrm>
          <a:prstGeom prst="rect">
            <a:avLst/>
          </a:prstGeom>
          <a:noFill/>
          <a:ln>
            <a:noFill/>
          </a:ln>
        </p:spPr>
      </p:pic>
      <p:sp>
        <p:nvSpPr>
          <p:cNvPr id="108" name="Google Shape;108;p13"/>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00">
                <a:solidFill>
                  <a:srgbClr val="FFFFFF"/>
                </a:solidFill>
                <a:latin typeface="Lato"/>
                <a:ea typeface="Lato"/>
                <a:cs typeface="Lato"/>
                <a:sym typeface="Lato"/>
              </a:rPr>
              <a:t>//01</a:t>
            </a:r>
            <a:endParaRPr>
              <a:solidFill>
                <a:srgbClr val="FFFFFF"/>
              </a:solidFill>
            </a:endParaRPr>
          </a:p>
        </p:txBody>
      </p:sp>
      <p:sp>
        <p:nvSpPr>
          <p:cNvPr id="111" name="Google Shape;111;p1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rgbClr val="FFFFFF"/>
                </a:solidFill>
                <a:latin typeface="Lato"/>
                <a:ea typeface="Lato"/>
                <a:cs typeface="Lato"/>
                <a:sym typeface="Lato"/>
              </a:rPr>
              <a:t>// </a:t>
            </a:r>
            <a:fld id="{00000000-1234-1234-1234-123412341234}" type="slidenum">
              <a:rPr lang="en" sz="900">
                <a:solidFill>
                  <a:srgbClr val="FFFFFF"/>
                </a:solidFill>
                <a:latin typeface="Lato"/>
                <a:ea typeface="Lato"/>
                <a:cs typeface="Lato"/>
                <a:sym typeface="Lato"/>
              </a:rPr>
              <a:t>‹#›</a:t>
            </a:fld>
            <a:endParaRPr sz="900">
              <a:solidFill>
                <a:srgbClr val="FFFFFF"/>
              </a:solidFill>
              <a:latin typeface="Lato"/>
              <a:ea typeface="Lato"/>
              <a:cs typeface="Lato"/>
              <a:sym typeface="Lato"/>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rgbClr val="1F1F50"/>
              </a:buClr>
              <a:buSzPts val="2800"/>
              <a:buFont typeface="Lato Black"/>
              <a:buNone/>
              <a:defRPr sz="2800">
                <a:solidFill>
                  <a:srgbClr val="1F1F50"/>
                </a:solidFill>
                <a:latin typeface="Lato Black"/>
                <a:ea typeface="Lato Black"/>
                <a:cs typeface="Lato Black"/>
                <a:sym typeface="Lato Black"/>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50000"/>
              </a:lnSpc>
              <a:spcBef>
                <a:spcPts val="0"/>
              </a:spcBef>
              <a:spcAft>
                <a:spcPts val="0"/>
              </a:spcAft>
              <a:buClr>
                <a:schemeClr val="dk1"/>
              </a:buClr>
              <a:buSzPts val="1800"/>
              <a:buFont typeface="Lato"/>
              <a:buChar char="●"/>
              <a:defRPr sz="1800">
                <a:solidFill>
                  <a:schemeClr val="dk1"/>
                </a:solidFill>
                <a:latin typeface="Lato"/>
                <a:ea typeface="Lato"/>
                <a:cs typeface="Lato"/>
                <a:sym typeface="Lato"/>
              </a:defRPr>
            </a:lvl1pPr>
            <a:lvl2pPr marL="914400" lvl="1" indent="-317500">
              <a:lnSpc>
                <a:spcPct val="150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2pPr>
            <a:lvl3pPr marL="1371600" lvl="2" indent="-317500">
              <a:lnSpc>
                <a:spcPct val="150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3pPr>
            <a:lvl4pPr marL="1828800" lvl="3" indent="-317500">
              <a:lnSpc>
                <a:spcPct val="150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4pPr>
            <a:lvl5pPr marL="2286000" lvl="4" indent="-317500">
              <a:lnSpc>
                <a:spcPct val="150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5pPr>
            <a:lvl6pPr marL="2743200" lvl="5" indent="-317500">
              <a:lnSpc>
                <a:spcPct val="150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6pPr>
            <a:lvl7pPr marL="3200400" lvl="6" indent="-317500">
              <a:lnSpc>
                <a:spcPct val="150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7pPr>
            <a:lvl8pPr marL="3657600" lvl="7" indent="-317500">
              <a:lnSpc>
                <a:spcPct val="150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8pPr>
            <a:lvl9pPr marL="4114800" lvl="8" indent="-317500">
              <a:lnSpc>
                <a:spcPct val="150000"/>
              </a:lnSpc>
              <a:spcBef>
                <a:spcPts val="1600"/>
              </a:spcBef>
              <a:spcAft>
                <a:spcPts val="1600"/>
              </a:spcAft>
              <a:buClr>
                <a:schemeClr val="dk1"/>
              </a:buClr>
              <a:buSzPts val="1400"/>
              <a:buFont typeface="Lato"/>
              <a:buChar char="■"/>
              <a:defRPr>
                <a:solidFill>
                  <a:schemeClr val="dk1"/>
                </a:solidFill>
                <a:latin typeface="Lato"/>
                <a:ea typeface="Lato"/>
                <a:cs typeface="Lato"/>
                <a:sym typeface="La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3" r:id="rId4"/>
    <p:sldLayoutId id="2147483654" r:id="rId5"/>
    <p:sldLayoutId id="2147483655" r:id="rId6"/>
    <p:sldLayoutId id="2147483656" r:id="rId7"/>
    <p:sldLayoutId id="2147483657" r:id="rId8"/>
    <p:sldLayoutId id="2147483659" r:id="rId9"/>
    <p:sldLayoutId id="2147483660" r:id="rId10"/>
    <p:sldLayoutId id="2147483661" r:id="rId11"/>
    <p:sldLayoutId id="2147483662" r:id="rId12"/>
    <p:sldLayoutId id="2147483663" r:id="rId13"/>
    <p:sldLayoutId id="2147483664" r:id="rId14"/>
    <p:sldLayoutId id="2147483670" r:id="rId15"/>
    <p:sldLayoutId id="2147483672" r:id="rId16"/>
    <p:sldLayoutId id="2147483673" r:id="rId17"/>
    <p:sldLayoutId id="2147483674" r:id="rId18"/>
    <p:sldLayoutId id="2147483675" r:id="rId19"/>
    <p:sldLayoutId id="2147483676" r:id="rId20"/>
    <p:sldLayoutId id="2147483677" r:id="rId21"/>
    <p:sldLayoutId id="2147483678" r:id="rId22"/>
    <p:sldLayoutId id="2147483679" r:id="rId23"/>
    <p:sldLayoutId id="2147483682" r:id="rId24"/>
    <p:sldLayoutId id="2147483685" r:id="rId2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40"/>
          <p:cNvSpPr txBox="1">
            <a:spLocks noGrp="1"/>
          </p:cNvSpPr>
          <p:nvPr>
            <p:ph type="title"/>
          </p:nvPr>
        </p:nvSpPr>
        <p:spPr>
          <a:xfrm>
            <a:off x="116425" y="1916925"/>
            <a:ext cx="9027600" cy="82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dirty="0"/>
              <a:t>PerAAS</a:t>
            </a:r>
            <a:endParaRPr sz="3600" dirty="0"/>
          </a:p>
        </p:txBody>
      </p:sp>
      <p:sp>
        <p:nvSpPr>
          <p:cNvPr id="264" name="Google Shape;264;p40"/>
          <p:cNvSpPr txBox="1">
            <a:spLocks noGrp="1"/>
          </p:cNvSpPr>
          <p:nvPr>
            <p:ph type="subTitle" idx="1"/>
          </p:nvPr>
        </p:nvSpPr>
        <p:spPr>
          <a:xfrm>
            <a:off x="187312" y="2750625"/>
            <a:ext cx="4559100" cy="377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Performance as a Service</a:t>
            </a:r>
          </a:p>
          <a:p>
            <a:pPr marL="0" lvl="0" indent="0" algn="l" rtl="0">
              <a:spcBef>
                <a:spcPts val="0"/>
              </a:spcBef>
              <a:spcAft>
                <a:spcPts val="0"/>
              </a:spcAft>
              <a:buNone/>
            </a:pPr>
            <a:r>
              <a:rPr lang="en-IN" dirty="0"/>
              <a:t>A Cloud Based Generic Rule Engine</a:t>
            </a:r>
          </a:p>
          <a:p>
            <a:pPr marL="0" lvl="0" indent="0" algn="l" rtl="0">
              <a:spcBef>
                <a:spcPts val="0"/>
              </a:spcBef>
              <a:spcAft>
                <a:spcPts val="0"/>
              </a:spcAft>
              <a:buNone/>
            </a:pPr>
            <a:r>
              <a:rPr lang="en-IN" sz="1300" dirty="0"/>
              <a:t>21</a:t>
            </a:r>
            <a:r>
              <a:rPr lang="en-IN" sz="1300" baseline="30000" dirty="0"/>
              <a:t>st</a:t>
            </a:r>
            <a:r>
              <a:rPr lang="en-IN" sz="1300" dirty="0"/>
              <a:t>  </a:t>
            </a:r>
            <a:r>
              <a:rPr lang="en" sz="1300" dirty="0"/>
              <a:t>May, 2022</a:t>
            </a:r>
            <a:endParaRPr sz="13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sp>
        <p:nvSpPr>
          <p:cNvPr id="311" name="Google Shape;311;p48"/>
          <p:cNvSpPr txBox="1">
            <a:spLocks noGrp="1"/>
          </p:cNvSpPr>
          <p:nvPr>
            <p:ph type="title"/>
          </p:nvPr>
        </p:nvSpPr>
        <p:spPr>
          <a:xfrm>
            <a:off x="338275" y="1916925"/>
            <a:ext cx="8649300" cy="82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a:t>Thank You</a:t>
            </a:r>
            <a:endParaRPr sz="3600"/>
          </a:p>
        </p:txBody>
      </p:sp>
      <p:sp>
        <p:nvSpPr>
          <p:cNvPr id="312" name="Google Shape;312;p48"/>
          <p:cNvSpPr txBox="1">
            <a:spLocks noGrp="1"/>
          </p:cNvSpPr>
          <p:nvPr>
            <p:ph type="subTitle" idx="1"/>
          </p:nvPr>
        </p:nvSpPr>
        <p:spPr>
          <a:xfrm>
            <a:off x="339712" y="2750625"/>
            <a:ext cx="4559100" cy="3777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500" dirty="0"/>
              <a:t>Deepak Mishra</a:t>
            </a:r>
            <a:endParaRPr sz="15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p41"/>
          <p:cNvSpPr txBox="1">
            <a:spLocks noGrp="1"/>
          </p:cNvSpPr>
          <p:nvPr>
            <p:ph type="title"/>
          </p:nvPr>
        </p:nvSpPr>
        <p:spPr>
          <a:xfrm>
            <a:off x="494629" y="229550"/>
            <a:ext cx="8280000" cy="57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dirty="0"/>
              <a:t>Why?</a:t>
            </a:r>
            <a:endParaRPr sz="2000" dirty="0"/>
          </a:p>
        </p:txBody>
      </p:sp>
      <p:sp>
        <p:nvSpPr>
          <p:cNvPr id="270" name="Google Shape;270;p41"/>
          <p:cNvSpPr txBox="1"/>
          <p:nvPr/>
        </p:nvSpPr>
        <p:spPr>
          <a:xfrm>
            <a:off x="512375" y="1151300"/>
            <a:ext cx="8238600" cy="3414300"/>
          </a:xfrm>
          <a:prstGeom prst="rect">
            <a:avLst/>
          </a:prstGeom>
          <a:noFill/>
          <a:ln>
            <a:noFill/>
          </a:ln>
        </p:spPr>
        <p:txBody>
          <a:bodyPr spcFirstLastPara="1" wrap="square" lIns="91425" tIns="91425" rIns="91425" bIns="91425" anchor="t" anchorCtr="0">
            <a:noAutofit/>
          </a:bodyPr>
          <a:lstStyle/>
          <a:p>
            <a:pPr lvl="0"/>
            <a:r>
              <a:rPr lang="en" dirty="0">
                <a:solidFill>
                  <a:srgbClr val="222222"/>
                </a:solidFill>
                <a:highlight>
                  <a:srgbClr val="FFFFFF"/>
                </a:highlight>
                <a:latin typeface="Lato"/>
                <a:ea typeface="Lato"/>
                <a:cs typeface="Lato"/>
                <a:sym typeface="Lato"/>
              </a:rPr>
              <a:t>In my past work experiences not remostly in fintech applications, I have seen performance issues, these issues were mostly when we tried to process a collection of rules over a collection of transactions or trades/traders data. These rules could be KYC or AML rules on onboarding data or reportability or jurisdiction/regulatory rules on trades (post trades). The reason of these performance issue is the increased complexity 0(n*m) and the systems ady for the required scalability.</a:t>
            </a:r>
          </a:p>
          <a:p>
            <a:pPr marL="0" lvl="0" indent="0" algn="l" rtl="0">
              <a:spcBef>
                <a:spcPts val="0"/>
              </a:spcBef>
              <a:spcAft>
                <a:spcPts val="0"/>
              </a:spcAft>
              <a:buNone/>
            </a:pPr>
            <a:endParaRPr lang="en" dirty="0">
              <a:solidFill>
                <a:srgbClr val="222222"/>
              </a:solidFill>
              <a:highlight>
                <a:srgbClr val="FFFFFF"/>
              </a:highlight>
              <a:latin typeface="Lato"/>
              <a:ea typeface="Lato"/>
              <a:cs typeface="Lato"/>
              <a:sym typeface="Lato"/>
            </a:endParaRPr>
          </a:p>
          <a:p>
            <a:pPr marL="0" lvl="0" indent="0" algn="l" rtl="0">
              <a:spcBef>
                <a:spcPts val="0"/>
              </a:spcBef>
              <a:spcAft>
                <a:spcPts val="0"/>
              </a:spcAft>
              <a:buNone/>
            </a:pPr>
            <a:r>
              <a:rPr lang="en" dirty="0">
                <a:solidFill>
                  <a:srgbClr val="222222"/>
                </a:solidFill>
                <a:highlight>
                  <a:srgbClr val="FFFFFF"/>
                </a:highlight>
                <a:latin typeface="Lato"/>
                <a:ea typeface="Lato"/>
                <a:cs typeface="Lato"/>
                <a:sym typeface="Lato"/>
              </a:rPr>
              <a:t>One solution is use dynamic scaling of Microsoft Azure for processing such independent rules. But most of the banks are not yet cloud ready.</a:t>
            </a:r>
            <a:endParaRPr dirty="0">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42"/>
          <p:cNvSpPr txBox="1">
            <a:spLocks noGrp="1"/>
          </p:cNvSpPr>
          <p:nvPr>
            <p:ph type="title"/>
          </p:nvPr>
        </p:nvSpPr>
        <p:spPr>
          <a:xfrm>
            <a:off x="494629" y="229550"/>
            <a:ext cx="8280000" cy="57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a:solidFill>
                  <a:srgbClr val="222222"/>
                </a:solidFill>
                <a:highlight>
                  <a:srgbClr val="FFFFFF"/>
                </a:highlight>
              </a:rPr>
              <a:t>User Segment &amp; Pain Points</a:t>
            </a:r>
            <a:endParaRPr sz="2000"/>
          </a:p>
        </p:txBody>
      </p:sp>
      <p:sp>
        <p:nvSpPr>
          <p:cNvPr id="276" name="Google Shape;276;p42"/>
          <p:cNvSpPr txBox="1"/>
          <p:nvPr/>
        </p:nvSpPr>
        <p:spPr>
          <a:xfrm>
            <a:off x="512375" y="1151300"/>
            <a:ext cx="8238600" cy="34143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000"/>
              </a:spcBef>
              <a:spcAft>
                <a:spcPts val="0"/>
              </a:spcAft>
              <a:buNone/>
            </a:pPr>
            <a:r>
              <a:rPr lang="en-US" dirty="0">
                <a:solidFill>
                  <a:srgbClr val="222222"/>
                </a:solidFill>
                <a:highlight>
                  <a:srgbClr val="FFFFFF"/>
                </a:highlight>
                <a:latin typeface="Lato"/>
                <a:ea typeface="Lato"/>
                <a:cs typeface="Lato"/>
                <a:sym typeface="Lato"/>
              </a:rPr>
              <a:t>As this is a rule engine, every domain needs it, from finance to healthcare, transport, insurance etc.</a:t>
            </a:r>
          </a:p>
          <a:p>
            <a:pPr marL="0" lvl="0" indent="0" algn="l" rtl="0">
              <a:lnSpc>
                <a:spcPct val="115000"/>
              </a:lnSpc>
              <a:spcBef>
                <a:spcPts val="1000"/>
              </a:spcBef>
              <a:spcAft>
                <a:spcPts val="0"/>
              </a:spcAft>
              <a:buNone/>
            </a:pPr>
            <a:r>
              <a:rPr lang="en-US" dirty="0">
                <a:solidFill>
                  <a:srgbClr val="222222"/>
                </a:solidFill>
                <a:highlight>
                  <a:srgbClr val="FFFFFF"/>
                </a:highlight>
                <a:latin typeface="Lato"/>
                <a:ea typeface="Lato"/>
                <a:cs typeface="Lato"/>
                <a:sym typeface="Lato"/>
              </a:rPr>
              <a:t>Every domain has some performance pain points, and this product is going to specifically solve them.</a:t>
            </a:r>
          </a:p>
          <a:p>
            <a:pPr marL="0" lvl="0" indent="0" algn="l" rtl="0">
              <a:lnSpc>
                <a:spcPct val="115000"/>
              </a:lnSpc>
              <a:spcBef>
                <a:spcPts val="1000"/>
              </a:spcBef>
              <a:spcAft>
                <a:spcPts val="1000"/>
              </a:spcAft>
              <a:buNone/>
            </a:pPr>
            <a:endParaRPr lang="en-US" sz="1200" dirty="0">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43"/>
          <p:cNvSpPr txBox="1"/>
          <p:nvPr/>
        </p:nvSpPr>
        <p:spPr>
          <a:xfrm>
            <a:off x="512375" y="1151300"/>
            <a:ext cx="8238600" cy="34143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000"/>
              </a:spcBef>
              <a:spcAft>
                <a:spcPts val="1000"/>
              </a:spcAft>
              <a:buNone/>
            </a:pPr>
            <a:r>
              <a:rPr lang="en" dirty="0">
                <a:solidFill>
                  <a:srgbClr val="222222"/>
                </a:solidFill>
                <a:highlight>
                  <a:srgbClr val="FFFFFF"/>
                </a:highlight>
                <a:latin typeface="Lato" panose="020B0604020202020204" charset="0"/>
                <a:ea typeface="Lato"/>
                <a:cs typeface="Lato"/>
                <a:sym typeface="Lato"/>
              </a:rPr>
              <a:t>What are the alternatives/competitive products for the problem you are solving?</a:t>
            </a:r>
          </a:p>
          <a:p>
            <a:pPr marL="0" lvl="0" indent="0" algn="l" rtl="0">
              <a:lnSpc>
                <a:spcPct val="115000"/>
              </a:lnSpc>
              <a:spcBef>
                <a:spcPts val="1000"/>
              </a:spcBef>
              <a:spcAft>
                <a:spcPts val="1000"/>
              </a:spcAft>
              <a:buNone/>
            </a:pPr>
            <a:r>
              <a:rPr lang="en-US" dirty="0">
                <a:solidFill>
                  <a:srgbClr val="222222"/>
                </a:solidFill>
                <a:highlight>
                  <a:srgbClr val="FFFFFF"/>
                </a:highlight>
                <a:latin typeface="Lato" panose="020B0604020202020204" charset="0"/>
                <a:ea typeface="Lato"/>
                <a:cs typeface="Lato"/>
                <a:sym typeface="Lato"/>
              </a:rPr>
              <a:t>There are lot of Rule Engine products in market such as </a:t>
            </a:r>
            <a:r>
              <a:rPr lang="en-US" b="1" dirty="0">
                <a:solidFill>
                  <a:srgbClr val="222222"/>
                </a:solidFill>
                <a:highlight>
                  <a:srgbClr val="FFFFFF"/>
                </a:highlight>
                <a:latin typeface="Lato" panose="020B0604020202020204" charset="0"/>
              </a:rPr>
              <a:t>IBM’s ODM, Blaze Advisor and Drools</a:t>
            </a:r>
            <a:r>
              <a:rPr lang="en-US" b="0" i="0" dirty="0">
                <a:solidFill>
                  <a:srgbClr val="282829"/>
                </a:solidFill>
                <a:effectLst/>
                <a:latin typeface="Lato" panose="020B0604020202020204" charset="0"/>
              </a:rPr>
              <a:t>.</a:t>
            </a:r>
          </a:p>
          <a:p>
            <a:pPr marL="0" lvl="0" indent="0" algn="l" rtl="0">
              <a:lnSpc>
                <a:spcPct val="115000"/>
              </a:lnSpc>
              <a:spcBef>
                <a:spcPts val="1000"/>
              </a:spcBef>
              <a:spcAft>
                <a:spcPts val="1000"/>
              </a:spcAft>
              <a:buNone/>
            </a:pPr>
            <a:endParaRPr lang="en-US" dirty="0">
              <a:latin typeface="Lato"/>
              <a:ea typeface="Lato"/>
              <a:cs typeface="Lato"/>
              <a:sym typeface="Lato"/>
            </a:endParaRPr>
          </a:p>
        </p:txBody>
      </p:sp>
      <p:sp>
        <p:nvSpPr>
          <p:cNvPr id="282" name="Google Shape;282;p43"/>
          <p:cNvSpPr txBox="1">
            <a:spLocks noGrp="1"/>
          </p:cNvSpPr>
          <p:nvPr>
            <p:ph type="title"/>
          </p:nvPr>
        </p:nvSpPr>
        <p:spPr>
          <a:xfrm>
            <a:off x="342229" y="229550"/>
            <a:ext cx="8280000" cy="57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a:t>Current Landscape</a:t>
            </a:r>
            <a:endParaRPr sz="20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p44"/>
          <p:cNvSpPr txBox="1">
            <a:spLocks noGrp="1"/>
          </p:cNvSpPr>
          <p:nvPr>
            <p:ph type="title"/>
          </p:nvPr>
        </p:nvSpPr>
        <p:spPr>
          <a:xfrm>
            <a:off x="494629" y="229550"/>
            <a:ext cx="8280000" cy="57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a:t>DEMO</a:t>
            </a:r>
            <a:endParaRPr sz="2000"/>
          </a:p>
        </p:txBody>
      </p:sp>
      <p:sp>
        <p:nvSpPr>
          <p:cNvPr id="288" name="Google Shape;288;p44"/>
          <p:cNvSpPr txBox="1"/>
          <p:nvPr/>
        </p:nvSpPr>
        <p:spPr>
          <a:xfrm>
            <a:off x="494629" y="1151299"/>
            <a:ext cx="8238600" cy="3529557"/>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lang="en" dirty="0">
              <a:solidFill>
                <a:srgbClr val="222222"/>
              </a:solidFill>
              <a:highlight>
                <a:srgbClr val="FFFFFF"/>
              </a:highlight>
              <a:latin typeface="Lato"/>
              <a:ea typeface="Lato"/>
              <a:cs typeface="Lato"/>
              <a:sym typeface="Lato"/>
            </a:endParaRPr>
          </a:p>
          <a:p>
            <a:pPr marL="0" lvl="0" indent="0" algn="l" rtl="0">
              <a:spcBef>
                <a:spcPts val="0"/>
              </a:spcBef>
              <a:spcAft>
                <a:spcPts val="0"/>
              </a:spcAft>
              <a:buNone/>
            </a:pPr>
            <a:r>
              <a:rPr lang="en" dirty="0">
                <a:solidFill>
                  <a:srgbClr val="222222"/>
                </a:solidFill>
                <a:highlight>
                  <a:srgbClr val="FFFFFF"/>
                </a:highlight>
                <a:latin typeface="Lato"/>
                <a:ea typeface="Lato"/>
                <a:cs typeface="Lato"/>
                <a:sym typeface="Lato"/>
              </a:rPr>
              <a:t>Most of the current rule engines are expressions based such as {age&gt; 18}, but our solution will focus on expression based approach and function based approach. The reason behind this is that it’s easy for a programmer to write a function on their preferred programming language but it is difficult to learn an expression based language specific to a product. Even many Business analyst know some language such as python, vb, R, sql or javascript. Also making the rule based engine function based would make it so generic and easy that the most complex calculation can be written with ease.</a:t>
            </a:r>
          </a:p>
          <a:p>
            <a:pPr marL="0" lvl="0" indent="0" algn="l" rtl="0">
              <a:spcBef>
                <a:spcPts val="0"/>
              </a:spcBef>
              <a:spcAft>
                <a:spcPts val="0"/>
              </a:spcAft>
              <a:buNone/>
            </a:pPr>
            <a:endParaRPr lang="en" dirty="0">
              <a:solidFill>
                <a:srgbClr val="222222"/>
              </a:solidFill>
              <a:highlight>
                <a:srgbClr val="FFFFFF"/>
              </a:highlight>
              <a:latin typeface="Lato"/>
              <a:ea typeface="Lato"/>
              <a:cs typeface="Lato"/>
              <a:sym typeface="Lato"/>
            </a:endParaRPr>
          </a:p>
          <a:p>
            <a:pPr marL="0" lvl="0" indent="0" algn="l" rtl="0">
              <a:spcBef>
                <a:spcPts val="0"/>
              </a:spcBef>
              <a:spcAft>
                <a:spcPts val="0"/>
              </a:spcAft>
              <a:buNone/>
            </a:pPr>
            <a:r>
              <a:rPr lang="en" dirty="0">
                <a:solidFill>
                  <a:srgbClr val="222222"/>
                </a:solidFill>
                <a:highlight>
                  <a:srgbClr val="FFFFFF"/>
                </a:highlight>
                <a:latin typeface="Lato"/>
                <a:ea typeface="Lato"/>
                <a:cs typeface="Lato"/>
                <a:sym typeface="Lato"/>
              </a:rPr>
              <a:t>This rule engine would be higly scalable and performant as it is Performance as a service, but end user would not have to care about the architecture and scalability. The end user would just be registering their rules using the Product UI either in the form of expressions or functions. Once they register all the rules, shared dataset (if any), their input transaction format and the result format and also the performance tier (standard, premium, etc.), they will be provides a REST endpoint where they can post their transactions and get the results in no time. Apart from REST, GRPC, messaging and callback based communication would also be supported</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p44"/>
          <p:cNvSpPr txBox="1">
            <a:spLocks noGrp="1"/>
          </p:cNvSpPr>
          <p:nvPr>
            <p:ph type="title"/>
          </p:nvPr>
        </p:nvSpPr>
        <p:spPr>
          <a:xfrm>
            <a:off x="494629" y="229550"/>
            <a:ext cx="8280000" cy="57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dirty="0"/>
              <a:t>Architecture</a:t>
            </a:r>
            <a:endParaRPr sz="2000" dirty="0"/>
          </a:p>
        </p:txBody>
      </p:sp>
      <p:sp>
        <p:nvSpPr>
          <p:cNvPr id="288" name="Google Shape;288;p44"/>
          <p:cNvSpPr txBox="1"/>
          <p:nvPr/>
        </p:nvSpPr>
        <p:spPr>
          <a:xfrm>
            <a:off x="494629" y="1151299"/>
            <a:ext cx="8238600" cy="3529557"/>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rgbClr val="222222"/>
                </a:solidFill>
                <a:highlight>
                  <a:srgbClr val="FFFFFF"/>
                </a:highlight>
                <a:latin typeface="Lato"/>
                <a:ea typeface="Lato"/>
                <a:cs typeface="Lato"/>
                <a:sym typeface="Lato"/>
              </a:rPr>
              <a:t>In the backed the product would be using below approaches for getting very high performance to the end user:</a:t>
            </a:r>
          </a:p>
          <a:p>
            <a:pPr marL="0" lvl="0" indent="0" algn="l" rtl="0">
              <a:spcBef>
                <a:spcPts val="0"/>
              </a:spcBef>
              <a:spcAft>
                <a:spcPts val="0"/>
              </a:spcAft>
              <a:buNone/>
            </a:pPr>
            <a:endParaRPr lang="en" dirty="0">
              <a:solidFill>
                <a:srgbClr val="222222"/>
              </a:solidFill>
              <a:highlight>
                <a:srgbClr val="FFFFFF"/>
              </a:highlight>
              <a:latin typeface="Lato"/>
              <a:ea typeface="Lato"/>
              <a:cs typeface="Lato"/>
              <a:sym typeface="Lato"/>
            </a:endParaRPr>
          </a:p>
          <a:p>
            <a:pPr marL="342900" lvl="0" indent="-342900" algn="l" rtl="0">
              <a:spcBef>
                <a:spcPts val="0"/>
              </a:spcBef>
              <a:spcAft>
                <a:spcPts val="0"/>
              </a:spcAft>
              <a:buAutoNum type="alphaLcParenR"/>
            </a:pPr>
            <a:r>
              <a:rPr lang="en" dirty="0">
                <a:solidFill>
                  <a:srgbClr val="222222"/>
                </a:solidFill>
                <a:highlight>
                  <a:srgbClr val="FFFFFF"/>
                </a:highlight>
                <a:latin typeface="Lato"/>
                <a:ea typeface="Lato"/>
                <a:cs typeface="Lato"/>
                <a:sym typeface="Lato"/>
              </a:rPr>
              <a:t>Dynamic Programming. This will be implemented through distributed caching using Azure Redis Cache. The result of a rule and input combination will be cached so that they don’t have to be recalculated.</a:t>
            </a:r>
          </a:p>
          <a:p>
            <a:pPr marL="342900" lvl="0" indent="-342900" algn="l" rtl="0">
              <a:spcBef>
                <a:spcPts val="0"/>
              </a:spcBef>
              <a:spcAft>
                <a:spcPts val="0"/>
              </a:spcAft>
              <a:buAutoNum type="alphaLcParenR"/>
            </a:pPr>
            <a:r>
              <a:rPr lang="en" dirty="0">
                <a:solidFill>
                  <a:srgbClr val="222222"/>
                </a:solidFill>
                <a:highlight>
                  <a:srgbClr val="FFFFFF"/>
                </a:highlight>
                <a:latin typeface="Lato"/>
                <a:ea typeface="Lato"/>
                <a:cs typeface="Lato"/>
                <a:sym typeface="Lato"/>
              </a:rPr>
              <a:t>Parallel Computing. This will be implemented through unlimited parallelization for azure functions, the rules would be deployed as azure function and they can support any workload as they are completely serverless and hence limitless.</a:t>
            </a:r>
          </a:p>
          <a:p>
            <a:pPr marL="342900" lvl="0" indent="-342900" algn="l" rtl="0">
              <a:spcBef>
                <a:spcPts val="0"/>
              </a:spcBef>
              <a:spcAft>
                <a:spcPts val="0"/>
              </a:spcAft>
              <a:buAutoNum type="alphaLcParenR"/>
            </a:pPr>
            <a:r>
              <a:rPr lang="en" dirty="0">
                <a:solidFill>
                  <a:srgbClr val="222222"/>
                </a:solidFill>
                <a:highlight>
                  <a:srgbClr val="FFFFFF"/>
                </a:highlight>
                <a:latin typeface="Lato"/>
                <a:ea typeface="Lato"/>
                <a:cs typeface="Lato"/>
                <a:sym typeface="Lato"/>
              </a:rPr>
              <a:t>AI and ML : The algorithms in ML can be used to simplify things, however this area is not yet explored by me.</a:t>
            </a:r>
          </a:p>
          <a:p>
            <a:pPr marL="342900" lvl="0" indent="-342900" algn="l" rtl="0">
              <a:spcBef>
                <a:spcPts val="0"/>
              </a:spcBef>
              <a:spcAft>
                <a:spcPts val="0"/>
              </a:spcAft>
              <a:buAutoNum type="alphaLcParenR"/>
            </a:pPr>
            <a:endParaRPr lang="en" dirty="0">
              <a:solidFill>
                <a:srgbClr val="222222"/>
              </a:solidFill>
              <a:highlight>
                <a:srgbClr val="FFFFFF"/>
              </a:highlight>
              <a:latin typeface="Lato"/>
              <a:ea typeface="Lato"/>
              <a:cs typeface="Lato"/>
              <a:sym typeface="Lato"/>
            </a:endParaRPr>
          </a:p>
        </p:txBody>
      </p:sp>
    </p:spTree>
    <p:extLst>
      <p:ext uri="{BB962C8B-B14F-4D97-AF65-F5344CB8AC3E}">
        <p14:creationId xmlns:p14="http://schemas.microsoft.com/office/powerpoint/2010/main" val="8608712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Google Shape;293;p45"/>
          <p:cNvSpPr txBox="1">
            <a:spLocks noGrp="1"/>
          </p:cNvSpPr>
          <p:nvPr>
            <p:ph type="title"/>
          </p:nvPr>
        </p:nvSpPr>
        <p:spPr>
          <a:xfrm>
            <a:off x="494629" y="229550"/>
            <a:ext cx="8280000" cy="57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a:solidFill>
                  <a:srgbClr val="222222"/>
                </a:solidFill>
                <a:highlight>
                  <a:srgbClr val="FFFFFF"/>
                </a:highlight>
              </a:rPr>
              <a:t>Key Differentiators &amp; Adoption Plan</a:t>
            </a:r>
            <a:endParaRPr sz="2000"/>
          </a:p>
        </p:txBody>
      </p:sp>
      <p:sp>
        <p:nvSpPr>
          <p:cNvPr id="294" name="Google Shape;294;p45"/>
          <p:cNvSpPr txBox="1"/>
          <p:nvPr/>
        </p:nvSpPr>
        <p:spPr>
          <a:xfrm>
            <a:off x="512375" y="1151300"/>
            <a:ext cx="8238600" cy="3414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rgbClr val="222222"/>
                </a:solidFill>
                <a:highlight>
                  <a:srgbClr val="FFFFFF"/>
                </a:highlight>
                <a:latin typeface="Lato"/>
                <a:ea typeface="Lato"/>
                <a:cs typeface="Lato"/>
                <a:sym typeface="Lato"/>
              </a:rPr>
              <a:t>The solution is better than alternatives because of below reasons:</a:t>
            </a:r>
          </a:p>
          <a:p>
            <a:pPr marL="0" lvl="0" indent="0" algn="l" rtl="0">
              <a:spcBef>
                <a:spcPts val="0"/>
              </a:spcBef>
              <a:spcAft>
                <a:spcPts val="0"/>
              </a:spcAft>
              <a:buNone/>
            </a:pPr>
            <a:endParaRPr lang="en" dirty="0">
              <a:solidFill>
                <a:srgbClr val="222222"/>
              </a:solidFill>
              <a:highlight>
                <a:srgbClr val="FFFFFF"/>
              </a:highlight>
              <a:latin typeface="Lato"/>
              <a:ea typeface="Lato"/>
              <a:cs typeface="Lato"/>
              <a:sym typeface="Lato"/>
            </a:endParaRPr>
          </a:p>
          <a:p>
            <a:pPr marL="342900" lvl="0" indent="-342900" algn="l" rtl="0">
              <a:spcBef>
                <a:spcPts val="0"/>
              </a:spcBef>
              <a:spcAft>
                <a:spcPts val="0"/>
              </a:spcAft>
              <a:buAutoNum type="alphaLcParenR"/>
            </a:pPr>
            <a:r>
              <a:rPr lang="en" dirty="0">
                <a:solidFill>
                  <a:srgbClr val="222222"/>
                </a:solidFill>
                <a:highlight>
                  <a:srgbClr val="FFFFFF"/>
                </a:highlight>
                <a:latin typeface="Lato"/>
                <a:ea typeface="Lato"/>
                <a:cs typeface="Lato"/>
                <a:sym typeface="Lato"/>
              </a:rPr>
              <a:t>Support of functions and expressions both.</a:t>
            </a:r>
          </a:p>
          <a:p>
            <a:pPr marL="342900" lvl="0" indent="-342900" algn="l" rtl="0">
              <a:spcBef>
                <a:spcPts val="0"/>
              </a:spcBef>
              <a:spcAft>
                <a:spcPts val="0"/>
              </a:spcAft>
              <a:buAutoNum type="alphaLcParenR"/>
            </a:pPr>
            <a:r>
              <a:rPr lang="en" dirty="0">
                <a:solidFill>
                  <a:srgbClr val="222222"/>
                </a:solidFill>
                <a:highlight>
                  <a:srgbClr val="FFFFFF"/>
                </a:highlight>
                <a:latin typeface="Lato"/>
                <a:ea typeface="Lato"/>
                <a:cs typeface="Lato"/>
                <a:sym typeface="Lato"/>
              </a:rPr>
              <a:t>Very high performance</a:t>
            </a:r>
          </a:p>
          <a:p>
            <a:pPr marL="342900" lvl="0" indent="-342900" algn="l" rtl="0">
              <a:spcBef>
                <a:spcPts val="0"/>
              </a:spcBef>
              <a:spcAft>
                <a:spcPts val="0"/>
              </a:spcAft>
              <a:buAutoNum type="alphaLcParenR"/>
            </a:pPr>
            <a:r>
              <a:rPr lang="en" dirty="0">
                <a:solidFill>
                  <a:srgbClr val="222222"/>
                </a:solidFill>
                <a:highlight>
                  <a:srgbClr val="FFFFFF"/>
                </a:highlight>
                <a:latin typeface="Lato"/>
                <a:ea typeface="Lato"/>
                <a:cs typeface="Lato"/>
                <a:sym typeface="Lato"/>
              </a:rPr>
              <a:t>Performance as a service, Performance as a third party</a:t>
            </a:r>
          </a:p>
          <a:p>
            <a:pPr marL="342900" lvl="0" indent="-342900" algn="l" rtl="0">
              <a:spcBef>
                <a:spcPts val="0"/>
              </a:spcBef>
              <a:spcAft>
                <a:spcPts val="0"/>
              </a:spcAft>
              <a:buAutoNum type="alphaLcParenR"/>
            </a:pPr>
            <a:r>
              <a:rPr lang="en" dirty="0">
                <a:solidFill>
                  <a:srgbClr val="222222"/>
                </a:solidFill>
                <a:highlight>
                  <a:srgbClr val="FFFFFF"/>
                </a:highlight>
                <a:latin typeface="Lato"/>
                <a:ea typeface="Lato"/>
                <a:cs typeface="Lato"/>
                <a:sym typeface="Lato"/>
              </a:rPr>
              <a:t>All types of synchronous and asynchronous communication support.</a:t>
            </a:r>
          </a:p>
          <a:p>
            <a:pPr marL="342900" lvl="0" indent="-342900" algn="l" rtl="0">
              <a:spcBef>
                <a:spcPts val="0"/>
              </a:spcBef>
              <a:spcAft>
                <a:spcPts val="0"/>
              </a:spcAft>
              <a:buAutoNum type="alphaLcParenR"/>
            </a:pPr>
            <a:endParaRPr lang="en" dirty="0">
              <a:solidFill>
                <a:srgbClr val="222222"/>
              </a:solidFill>
              <a:highlight>
                <a:srgbClr val="FFFFFF"/>
              </a:highlight>
              <a:latin typeface="Lato"/>
              <a:ea typeface="Lato"/>
              <a:cs typeface="Lato"/>
              <a:sym typeface="Lato"/>
            </a:endParaRPr>
          </a:p>
          <a:p>
            <a:pPr lvl="0" algn="l" rtl="0">
              <a:spcBef>
                <a:spcPts val="0"/>
              </a:spcBef>
              <a:spcAft>
                <a:spcPts val="0"/>
              </a:spcAft>
            </a:pPr>
            <a:r>
              <a:rPr lang="en-IN" dirty="0">
                <a:latin typeface="Lato"/>
                <a:ea typeface="Lato"/>
                <a:cs typeface="Lato"/>
                <a:sym typeface="Lato"/>
              </a:rPr>
              <a:t>Adoption Strategies:</a:t>
            </a:r>
          </a:p>
          <a:p>
            <a:pPr lvl="0" algn="l" rtl="0">
              <a:spcBef>
                <a:spcPts val="0"/>
              </a:spcBef>
              <a:spcAft>
                <a:spcPts val="0"/>
              </a:spcAft>
            </a:pPr>
            <a:endParaRPr lang="en-IN" dirty="0">
              <a:latin typeface="Lato"/>
              <a:ea typeface="Lato"/>
              <a:cs typeface="Lato"/>
              <a:sym typeface="Lato"/>
            </a:endParaRPr>
          </a:p>
          <a:p>
            <a:pPr marL="342900" lvl="0" indent="-342900" algn="l" rtl="0">
              <a:spcBef>
                <a:spcPts val="0"/>
              </a:spcBef>
              <a:spcAft>
                <a:spcPts val="0"/>
              </a:spcAft>
              <a:buAutoNum type="alphaLcParenR"/>
            </a:pPr>
            <a:r>
              <a:rPr lang="en-IN" dirty="0">
                <a:latin typeface="Lato"/>
                <a:ea typeface="Lato"/>
                <a:cs typeface="Lato"/>
                <a:sym typeface="Lato"/>
              </a:rPr>
              <a:t>Create specific rule engines such as AML rule engine using the generic product and demonstrate the ease of doing it and performance of the product. How the product helped in quick detection and resolution of money laundering fraud, How a healthcare based rules on the same product helped in quick diagnosis and recovery.</a:t>
            </a:r>
          </a:p>
          <a:p>
            <a:pPr marL="342900" lvl="0" indent="-342900" algn="l" rtl="0">
              <a:spcBef>
                <a:spcPts val="0"/>
              </a:spcBef>
              <a:spcAft>
                <a:spcPts val="0"/>
              </a:spcAft>
              <a:buAutoNum type="alphaLcParenR"/>
            </a:pPr>
            <a:r>
              <a:rPr lang="en-IN" dirty="0">
                <a:latin typeface="Lato"/>
                <a:ea typeface="Lato"/>
                <a:cs typeface="Lato"/>
                <a:sym typeface="Lato"/>
              </a:rPr>
              <a:t>Involving Industry leaders for the recommendations.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Google Shape;299;p46"/>
          <p:cNvSpPr txBox="1">
            <a:spLocks noGrp="1"/>
          </p:cNvSpPr>
          <p:nvPr>
            <p:ph type="title"/>
          </p:nvPr>
        </p:nvSpPr>
        <p:spPr>
          <a:xfrm>
            <a:off x="494617" y="229550"/>
            <a:ext cx="5647500" cy="57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a:t>Future Vision</a:t>
            </a:r>
            <a:endParaRPr sz="2000"/>
          </a:p>
        </p:txBody>
      </p:sp>
      <p:sp>
        <p:nvSpPr>
          <p:cNvPr id="300" name="Google Shape;300;p46"/>
          <p:cNvSpPr txBox="1"/>
          <p:nvPr/>
        </p:nvSpPr>
        <p:spPr>
          <a:xfrm>
            <a:off x="447250" y="914850"/>
            <a:ext cx="8386200" cy="1261854"/>
          </a:xfrm>
          <a:prstGeom prst="rect">
            <a:avLst/>
          </a:prstGeom>
          <a:noFill/>
          <a:ln>
            <a:noFill/>
          </a:ln>
        </p:spPr>
        <p:txBody>
          <a:bodyPr spcFirstLastPara="1" wrap="square" lIns="91425" tIns="91425" rIns="91425" bIns="91425" anchor="t" anchorCtr="0">
            <a:spAutoFit/>
          </a:bodyPr>
          <a:lstStyle/>
          <a:p>
            <a:pPr marL="342900" lvl="0" indent="-342900" algn="l" rtl="0">
              <a:spcBef>
                <a:spcPts val="0"/>
              </a:spcBef>
              <a:spcAft>
                <a:spcPts val="0"/>
              </a:spcAft>
              <a:buAutoNum type="arabicPeriod"/>
            </a:pPr>
            <a:r>
              <a:rPr lang="en" dirty="0">
                <a:solidFill>
                  <a:srgbClr val="222222"/>
                </a:solidFill>
                <a:highlight>
                  <a:srgbClr val="FFFFFF"/>
                </a:highlight>
                <a:latin typeface="Lato"/>
                <a:ea typeface="Lato"/>
                <a:cs typeface="Lato"/>
                <a:sym typeface="Lato"/>
              </a:rPr>
              <a:t>Use of data science, AI and ML to make it more performant and cheaper to the end users.</a:t>
            </a:r>
          </a:p>
          <a:p>
            <a:pPr marL="342900" lvl="0" indent="-342900" algn="l" rtl="0">
              <a:spcBef>
                <a:spcPts val="0"/>
              </a:spcBef>
              <a:spcAft>
                <a:spcPts val="0"/>
              </a:spcAft>
              <a:buAutoNum type="arabicPeriod"/>
            </a:pPr>
            <a:r>
              <a:rPr lang="en" dirty="0">
                <a:solidFill>
                  <a:srgbClr val="222222"/>
                </a:solidFill>
                <a:highlight>
                  <a:srgbClr val="FFFFFF"/>
                </a:highlight>
                <a:latin typeface="Lato"/>
                <a:ea typeface="Lato"/>
                <a:cs typeface="Lato"/>
                <a:sym typeface="Lato"/>
              </a:rPr>
              <a:t>Expanding it to various domains and make it easier for industries to process validations faster.</a:t>
            </a:r>
          </a:p>
          <a:p>
            <a:pPr marL="342900" lvl="0" indent="-342900" algn="l" rtl="0">
              <a:spcBef>
                <a:spcPts val="0"/>
              </a:spcBef>
              <a:spcAft>
                <a:spcPts val="0"/>
              </a:spcAft>
              <a:buAutoNum type="arabicPeriod"/>
            </a:pPr>
            <a:r>
              <a:rPr lang="en" dirty="0">
                <a:solidFill>
                  <a:srgbClr val="222222"/>
                </a:solidFill>
                <a:highlight>
                  <a:srgbClr val="FFFFFF"/>
                </a:highlight>
                <a:latin typeface="Lato"/>
                <a:ea typeface="Lato"/>
                <a:cs typeface="Lato"/>
                <a:sym typeface="Lato"/>
              </a:rPr>
              <a:t>Enabling fraud detection through this product.</a:t>
            </a:r>
          </a:p>
          <a:p>
            <a:pPr marL="342900" lvl="0" indent="-342900" algn="l" rtl="0">
              <a:spcBef>
                <a:spcPts val="0"/>
              </a:spcBef>
              <a:spcAft>
                <a:spcPts val="0"/>
              </a:spcAft>
              <a:buAutoNum type="arabicPeriod"/>
            </a:pPr>
            <a:r>
              <a:rPr lang="en" dirty="0">
                <a:solidFill>
                  <a:srgbClr val="222222"/>
                </a:solidFill>
                <a:highlight>
                  <a:srgbClr val="FFFFFF"/>
                </a:highlight>
                <a:latin typeface="Lato"/>
                <a:ea typeface="Lato"/>
                <a:cs typeface="Lato"/>
                <a:sym typeface="Lato"/>
              </a:rPr>
              <a:t>Adopt and change based upon client’s feedback and needs.</a:t>
            </a:r>
          </a:p>
          <a:p>
            <a:pPr lvl="0" algn="l" rtl="0">
              <a:spcBef>
                <a:spcPts val="0"/>
              </a:spcBef>
              <a:spcAft>
                <a:spcPts val="0"/>
              </a:spcAft>
            </a:pPr>
            <a:endParaRPr dirty="0">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p47"/>
          <p:cNvSpPr txBox="1">
            <a:spLocks noGrp="1"/>
          </p:cNvSpPr>
          <p:nvPr>
            <p:ph type="title"/>
          </p:nvPr>
        </p:nvSpPr>
        <p:spPr>
          <a:xfrm>
            <a:off x="494629" y="229550"/>
            <a:ext cx="8280000" cy="57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a:t>Your Aha Moment!</a:t>
            </a:r>
            <a:endParaRPr sz="2000"/>
          </a:p>
        </p:txBody>
      </p:sp>
      <p:sp>
        <p:nvSpPr>
          <p:cNvPr id="306" name="Google Shape;306;p47"/>
          <p:cNvSpPr txBox="1"/>
          <p:nvPr/>
        </p:nvSpPr>
        <p:spPr>
          <a:xfrm>
            <a:off x="512375" y="1151300"/>
            <a:ext cx="8238600" cy="3414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rgbClr val="222222"/>
                </a:solidFill>
                <a:highlight>
                  <a:srgbClr val="FFFFFF"/>
                </a:highlight>
                <a:latin typeface="Lato"/>
                <a:ea typeface="Lato"/>
                <a:cs typeface="Lato"/>
                <a:sym typeface="Lato"/>
              </a:rPr>
              <a:t>Probably this product would scale to whole Azure one day </a:t>
            </a:r>
            <a:r>
              <a:rPr lang="en" dirty="0">
                <a:solidFill>
                  <a:srgbClr val="222222"/>
                </a:solidFill>
                <a:highlight>
                  <a:srgbClr val="FFFFFF"/>
                </a:highlight>
                <a:latin typeface="Segoe UI Emoji" panose="020B0502040204020203" pitchFamily="34" charset="0"/>
                <a:ea typeface="Segoe UI Emoji" panose="020B0502040204020203" pitchFamily="34" charset="0"/>
                <a:cs typeface="Lato"/>
                <a:sym typeface="Lato"/>
              </a:rPr>
              <a:t>😋</a:t>
            </a:r>
            <a:endParaRPr dirty="0">
              <a:latin typeface="Lato"/>
              <a:ea typeface="Lato"/>
              <a:cs typeface="Lato"/>
              <a:sym typeface="Lato"/>
            </a:endParaRPr>
          </a:p>
        </p:txBody>
      </p:sp>
    </p:spTree>
  </p:cSld>
  <p:clrMapOvr>
    <a:masterClrMapping/>
  </p:clrMapOvr>
</p:sld>
</file>

<file path=ppt/theme/theme1.xml><?xml version="1.0" encoding="utf-8"?>
<a:theme xmlns:a="http://schemas.openxmlformats.org/drawingml/2006/main" name="TI Template">
  <a:themeElements>
    <a:clrScheme name="Simple Light">
      <a:dk1>
        <a:srgbClr val="141414"/>
      </a:dk1>
      <a:lt1>
        <a:srgbClr val="FFFFFF"/>
      </a:lt1>
      <a:dk2>
        <a:srgbClr val="0A1852"/>
      </a:dk2>
      <a:lt2>
        <a:srgbClr val="B7B7B7"/>
      </a:lt2>
      <a:accent1>
        <a:srgbClr val="F7C35E"/>
      </a:accent1>
      <a:accent2>
        <a:srgbClr val="1B2E85"/>
      </a:accent2>
      <a:accent3>
        <a:srgbClr val="FFFFFF"/>
      </a:accent3>
      <a:accent4>
        <a:srgbClr val="FFFFFF"/>
      </a:accent4>
      <a:accent5>
        <a:srgbClr val="FFFFFF"/>
      </a:accent5>
      <a:accent6>
        <a:srgbClr val="FFFFFF"/>
      </a:accent6>
      <a:hlink>
        <a:srgbClr val="1B2E8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92</TotalTime>
  <Words>749</Words>
  <Application>Microsoft Office PowerPoint</Application>
  <PresentationFormat>On-screen Show (16:9)</PresentationFormat>
  <Paragraphs>46</Paragraphs>
  <Slides>10</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Lato</vt:lpstr>
      <vt:lpstr>Segoe UI Emoji</vt:lpstr>
      <vt:lpstr>Lato Black</vt:lpstr>
      <vt:lpstr>TI Template</vt:lpstr>
      <vt:lpstr>PerAAS</vt:lpstr>
      <vt:lpstr>Why?</vt:lpstr>
      <vt:lpstr>User Segment &amp; Pain Points</vt:lpstr>
      <vt:lpstr>Current Landscape</vt:lpstr>
      <vt:lpstr>DEMO</vt:lpstr>
      <vt:lpstr>Architecture</vt:lpstr>
      <vt:lpstr>Key Differentiators &amp; Adoption Plan</vt:lpstr>
      <vt:lpstr>Future Vision</vt:lpstr>
      <vt:lpstr>Your Aha Moment!</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Your Team Name </dc:title>
  <cp:lastModifiedBy>Deepak Mishra</cp:lastModifiedBy>
  <cp:revision>10</cp:revision>
  <dcterms:modified xsi:type="dcterms:W3CDTF">2022-05-21T19:07:53Z</dcterms:modified>
</cp:coreProperties>
</file>