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08B5-8698-4AF7-921F-A7070E927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1F85-BAE0-4763-8B32-016BD5596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9D7C-2EBF-4F68-AE01-BC22F29B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130E-204C-4103-8EE4-893CDE9D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E906-816A-47C4-84A4-6FCFEA70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7540-20B9-4F77-A972-E7C88FAD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B8C99-D49F-4038-B2B0-0964122D8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AC9E-E152-4819-A497-0E85881F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6828-9486-4B42-A0B2-E57C184E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8409-2FFF-489D-AEF5-57B76558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6C6B6-9308-495D-AEB3-DF2865A01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8CBBA-6EDB-4F22-8ACF-B98C2B88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84CF-F718-4622-B7B1-D07C7490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4DB6-66B4-4AC9-B3E4-B959CBD2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9AB1-A210-4156-999C-D832AFC3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5FE6-2BEA-40CC-BF87-870C6617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3A79-9EBF-4492-A55F-EFB3DFA2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2718-60CB-49C0-9E67-A5BC0B17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043-F874-48BE-A962-28D59885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6F5B-7CFB-4946-A741-9109CBB1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3292-078F-4B92-A791-031A40D4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3ED8A-0A0A-40A8-B861-D11BD934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3517-846A-45A1-9786-3BEC004D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28772-0743-4AE2-B6CE-4F5F882E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E971-63D5-4AC1-82E4-7151A924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0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D942-9F77-4344-87AA-B8E7A44A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99BD-CFAF-419C-B110-DDAC15FF4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3B74A-DFC9-4A0A-9D1D-5E9516D0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C72-6617-4B01-BC79-72F9944B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D41CD-0B3D-4D5F-A092-373DDE1D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B3D46-6B5F-4FA0-90CE-C45E6C2A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C410-0787-431E-8E17-1987C88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0D9DD-132E-4498-A5A6-5DC7E78A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6CDD5-517A-4662-9B6A-44E33A775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7B5B7-D3EE-4D62-895F-606756E3D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23D64-3190-4E7B-8671-2362E0F1C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42A24-9F0D-4B8C-8D9E-A0427093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E41C7-0D16-4304-BC67-0CFC0CB2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9A414-27EB-4275-9EDA-C6C4C804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690F-AA6D-4C87-B02F-919E5E95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D70AB-9597-4748-83BB-BD105A44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E51B-EA08-4EA7-8A6F-62C9D7E8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E48FA-A9FA-465E-A002-8C5D056F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D2C03-A3E5-43FC-B26F-8E830E8A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3F4FE-5412-414A-854D-69DE4E67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1CF40-DF53-439F-A548-1E01F29F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7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CA88-183E-47C3-8796-05D927E8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539E-CEC9-427C-A743-1EB0763C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3ECCD-9C27-44CE-AA5B-29640F73F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AE19-852D-498F-BC1D-103047F8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1398A-A1F5-4CBB-9A3C-5D504993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3AC0-224F-4EC4-A731-923861B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2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7DA3-850A-4D98-8D35-AD12A468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EA64B-21F3-4A19-837C-03E035D4B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870A5-E2DA-4EB4-8160-C30C63A8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0798D-4E5C-411D-A177-B223C4CB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21DA-96C0-40E2-98A4-0E17ACD6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B7C3-B0D1-449F-916A-BC57C717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62000-2D29-4885-8702-A4F5E2C8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431A-D046-444C-A57D-F2A5C18A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A8E56-3A93-4255-8C47-55F6437DE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1E0E-FDA1-4C38-8516-6D8FAC147898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FBD3-AF31-4663-AEBA-0EE2C87E0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020A-E454-4412-B165-55F2B7B35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B2E8-E175-47E3-928C-A408ABF5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1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AF335-6D9A-492D-B7EE-1804F7B5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40" y="1923840"/>
            <a:ext cx="301032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2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Vibhu</dc:creator>
  <cp:lastModifiedBy>Vibhu</cp:lastModifiedBy>
  <cp:revision>1</cp:revision>
  <dcterms:created xsi:type="dcterms:W3CDTF">2018-04-22T20:09:33Z</dcterms:created>
  <dcterms:modified xsi:type="dcterms:W3CDTF">2018-04-22T20:10:47Z</dcterms:modified>
</cp:coreProperties>
</file>