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5" r:id="rId4"/>
  </p:sldMasterIdLst>
  <p:notesMasterIdLst>
    <p:notesMasterId r:id="rId25"/>
  </p:notesMasterIdLst>
  <p:sldIdLst>
    <p:sldId id="301" r:id="rId5"/>
    <p:sldId id="302" r:id="rId6"/>
    <p:sldId id="303" r:id="rId7"/>
    <p:sldId id="258" r:id="rId8"/>
    <p:sldId id="298" r:id="rId9"/>
    <p:sldId id="260" r:id="rId10"/>
    <p:sldId id="304" r:id="rId11"/>
    <p:sldId id="261" r:id="rId12"/>
    <p:sldId id="263" r:id="rId13"/>
    <p:sldId id="264" r:id="rId14"/>
    <p:sldId id="265" r:id="rId15"/>
    <p:sldId id="266" r:id="rId16"/>
    <p:sldId id="267" r:id="rId17"/>
    <p:sldId id="269" r:id="rId18"/>
    <p:sldId id="300" r:id="rId19"/>
    <p:sldId id="306" r:id="rId20"/>
    <p:sldId id="262" r:id="rId21"/>
    <p:sldId id="299" r:id="rId22"/>
    <p:sldId id="307" r:id="rId23"/>
    <p:sldId id="305" r:id="rId2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82B05C-87BA-47D4-8BA8-31F45B84A840}" v="3" dt="2020-10-07T02:29:08.0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62" autoAdjust="0"/>
    <p:restoredTop sz="78563" autoAdjust="0"/>
  </p:normalViewPr>
  <p:slideViewPr>
    <p:cSldViewPr>
      <p:cViewPr varScale="1">
        <p:scale>
          <a:sx n="56" d="100"/>
          <a:sy n="56" d="100"/>
        </p:scale>
        <p:origin x="163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9" d="100"/>
          <a:sy n="119" d="100"/>
        </p:scale>
        <p:origin x="-2912"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ANSHU RAWAT" userId="S::btech10530.18@bitmesra.ac.in::a0708525-92da-4d24-a789-84b7137d1974" providerId="AD" clId="Web-{FC82B05C-87BA-47D4-8BA8-31F45B84A840}"/>
    <pc:docChg chg="modSld">
      <pc:chgData name="DEEPANSHU RAWAT" userId="S::btech10530.18@bitmesra.ac.in::a0708525-92da-4d24-a789-84b7137d1974" providerId="AD" clId="Web-{FC82B05C-87BA-47D4-8BA8-31F45B84A840}" dt="2020-10-07T02:29:08.023" v="2" actId="20577"/>
      <pc:docMkLst>
        <pc:docMk/>
      </pc:docMkLst>
      <pc:sldChg chg="modSp">
        <pc:chgData name="DEEPANSHU RAWAT" userId="S::btech10530.18@bitmesra.ac.in::a0708525-92da-4d24-a789-84b7137d1974" providerId="AD" clId="Web-{FC82B05C-87BA-47D4-8BA8-31F45B84A840}" dt="2020-10-07T02:29:08.023" v="2" actId="20577"/>
        <pc:sldMkLst>
          <pc:docMk/>
          <pc:sldMk cId="0" sldId="263"/>
        </pc:sldMkLst>
        <pc:spChg chg="mod">
          <ac:chgData name="DEEPANSHU RAWAT" userId="S::btech10530.18@bitmesra.ac.in::a0708525-92da-4d24-a789-84b7137d1974" providerId="AD" clId="Web-{FC82B05C-87BA-47D4-8BA8-31F45B84A840}" dt="2020-10-07T02:29:08.023" v="2" actId="20577"/>
          <ac:spMkLst>
            <pc:docMk/>
            <pc:sldMk cId="0" sldId="263"/>
            <ac:spMk id="11266" creationId="{CE379909-69B5-4862-89DB-0DC08B44ED1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1026">
            <a:extLst>
              <a:ext uri="{FF2B5EF4-FFF2-40B4-BE49-F238E27FC236}">
                <a16:creationId xmlns:a16="http://schemas.microsoft.com/office/drawing/2014/main" id="{0105E112-2D34-4654-9E6D-86896F706AFC}"/>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0000" tIns="46800" rIns="90000" bIns="46800" numCol="1" anchor="t" anchorCtr="0" compatLnSpc="1">
            <a:prstTxWarp prst="textNoShape">
              <a:avLst/>
            </a:prstTxWarp>
          </a:bodyPr>
          <a:lstStyle>
            <a:lvl1pPr>
              <a:defRPr sz="1200"/>
            </a:lvl1pPr>
          </a:lstStyle>
          <a:p>
            <a:pPr>
              <a:defRPr/>
            </a:pPr>
            <a:endParaRPr lang="en-US" altLang="en-US"/>
          </a:p>
        </p:txBody>
      </p:sp>
      <p:sp>
        <p:nvSpPr>
          <p:cNvPr id="59395" name="Rectangle 1027">
            <a:extLst>
              <a:ext uri="{FF2B5EF4-FFF2-40B4-BE49-F238E27FC236}">
                <a16:creationId xmlns:a16="http://schemas.microsoft.com/office/drawing/2014/main" id="{E786B6BF-7481-45CC-807C-C99CB8F49D5F}"/>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90000" tIns="46800" rIns="90000" bIns="46800" numCol="1" anchor="t" anchorCtr="0" compatLnSpc="1">
            <a:prstTxWarp prst="textNoShape">
              <a:avLst/>
            </a:prstTxWarp>
          </a:bodyPr>
          <a:lstStyle>
            <a:lvl1pPr algn="r">
              <a:defRPr sz="1200"/>
            </a:lvl1pPr>
          </a:lstStyle>
          <a:p>
            <a:pPr>
              <a:defRPr/>
            </a:pPr>
            <a:endParaRPr lang="en-US" altLang="en-US"/>
          </a:p>
        </p:txBody>
      </p:sp>
      <p:sp>
        <p:nvSpPr>
          <p:cNvPr id="3076" name="Rectangle 1028">
            <a:extLst>
              <a:ext uri="{FF2B5EF4-FFF2-40B4-BE49-F238E27FC236}">
                <a16:creationId xmlns:a16="http://schemas.microsoft.com/office/drawing/2014/main" id="{AEB0C815-743A-4031-A3F4-B8B83AC8F00E}"/>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9397" name="Rectangle 1029">
            <a:extLst>
              <a:ext uri="{FF2B5EF4-FFF2-40B4-BE49-F238E27FC236}">
                <a16:creationId xmlns:a16="http://schemas.microsoft.com/office/drawing/2014/main" id="{61AEE721-6520-40ED-8B15-3E64D732CCAE}"/>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0000" tIns="46800" rIns="90000" bIns="4680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59398" name="Rectangle 1030">
            <a:extLst>
              <a:ext uri="{FF2B5EF4-FFF2-40B4-BE49-F238E27FC236}">
                <a16:creationId xmlns:a16="http://schemas.microsoft.com/office/drawing/2014/main" id="{7C49E586-2273-4590-92C4-797F6152C774}"/>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0000" tIns="46800" rIns="90000" bIns="46800" numCol="1" anchor="b" anchorCtr="0" compatLnSpc="1">
            <a:prstTxWarp prst="textNoShape">
              <a:avLst/>
            </a:prstTxWarp>
          </a:bodyPr>
          <a:lstStyle>
            <a:lvl1pPr>
              <a:defRPr sz="1200"/>
            </a:lvl1pPr>
          </a:lstStyle>
          <a:p>
            <a:pPr>
              <a:defRPr/>
            </a:pPr>
            <a:endParaRPr lang="en-US" altLang="en-US"/>
          </a:p>
        </p:txBody>
      </p:sp>
      <p:sp>
        <p:nvSpPr>
          <p:cNvPr id="59399" name="Rectangle 1031">
            <a:extLst>
              <a:ext uri="{FF2B5EF4-FFF2-40B4-BE49-F238E27FC236}">
                <a16:creationId xmlns:a16="http://schemas.microsoft.com/office/drawing/2014/main" id="{282DA4A8-F6D0-4978-9C4D-B1885B37E815}"/>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0000" tIns="46800" rIns="90000" bIns="46800" numCol="1" anchor="b" anchorCtr="0" compatLnSpc="1">
            <a:prstTxWarp prst="textNoShape">
              <a:avLst/>
            </a:prstTxWarp>
          </a:bodyPr>
          <a:lstStyle>
            <a:lvl1pPr algn="r">
              <a:defRPr sz="1200" smtClean="0"/>
            </a:lvl1pPr>
          </a:lstStyle>
          <a:p>
            <a:pPr>
              <a:defRPr/>
            </a:pPr>
            <a:fld id="{ED139515-C331-4E59-8AE2-A4677366922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1">
            <a:extLst>
              <a:ext uri="{FF2B5EF4-FFF2-40B4-BE49-F238E27FC236}">
                <a16:creationId xmlns:a16="http://schemas.microsoft.com/office/drawing/2014/main" id="{8B2C4E2F-4DCF-467E-8D90-0DD08D5A50B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D720B66-7C87-4B06-A7A5-8FB1332B7311}" type="slidenum">
              <a:rPr lang="en-US" altLang="en-US" sz="1200"/>
              <a:pPr/>
              <a:t>1</a:t>
            </a:fld>
            <a:endParaRPr lang="en-US" altLang="en-US" sz="1200"/>
          </a:p>
        </p:txBody>
      </p:sp>
      <p:sp>
        <p:nvSpPr>
          <p:cNvPr id="5123" name="Rectangle 2">
            <a:extLst>
              <a:ext uri="{FF2B5EF4-FFF2-40B4-BE49-F238E27FC236}">
                <a16:creationId xmlns:a16="http://schemas.microsoft.com/office/drawing/2014/main" id="{5E142C7D-458D-43C7-833B-F3A2AE6E2846}"/>
              </a:ext>
            </a:extLst>
          </p:cNvPr>
          <p:cNvSpPr>
            <a:spLocks noGrp="1" noRot="1" noChangeAspect="1" noChangeArrowheads="1" noTextEdit="1"/>
          </p:cNvSpPr>
          <p:nvPr>
            <p:ph type="sldImg"/>
          </p:nvPr>
        </p:nvSpPr>
        <p:spPr>
          <a:solidFill>
            <a:srgbClr val="FFFFFF"/>
          </a:solidFill>
          <a:ln/>
        </p:spPr>
      </p:sp>
      <p:sp>
        <p:nvSpPr>
          <p:cNvPr id="5124" name="Rectangle 3">
            <a:extLst>
              <a:ext uri="{FF2B5EF4-FFF2-40B4-BE49-F238E27FC236}">
                <a16:creationId xmlns:a16="http://schemas.microsoft.com/office/drawing/2014/main" id="{0187BC22-650E-4F8F-9AF9-62B40A237896}"/>
              </a:ext>
            </a:extLst>
          </p:cNvPr>
          <p:cNvSpPr>
            <a:spLocks noGrp="1" noChangeArrowheads="1"/>
          </p:cNvSpPr>
          <p:nvPr>
            <p:ph type="body" idx="1"/>
          </p:nvPr>
        </p:nvSpPr>
        <p:spPr>
          <a:xfrm>
            <a:off x="685800" y="4343400"/>
            <a:ext cx="5486400" cy="4114800"/>
          </a:xfrm>
          <a:solidFill>
            <a:srgbClr val="FFFFFF"/>
          </a:solid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Lecture slides prepared by Dr Lawrie Brown (UNSW@ADFA) for “</a:t>
            </a:r>
            <a:r>
              <a:rPr kumimoji="1" lang="en-US" altLang="en-US"/>
              <a:t>Data and Computer Communications</a:t>
            </a:r>
            <a:r>
              <a:rPr lang="en-US" altLang="en-US"/>
              <a:t>”, 8/e, by William Stallings, Chapter 1 “</a:t>
            </a:r>
            <a:r>
              <a:rPr kumimoji="1" lang="en-GB" altLang="en-US"/>
              <a:t>Data Communications, Data Networks, and the Internet</a:t>
            </a:r>
            <a:r>
              <a:rPr lang="en-US" altLang="en-US"/>
              <a:t>”.</a:t>
            </a:r>
            <a:endParaRPr lang="en-AU" altLang="en-US"/>
          </a:p>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31">
            <a:extLst>
              <a:ext uri="{FF2B5EF4-FFF2-40B4-BE49-F238E27FC236}">
                <a16:creationId xmlns:a16="http://schemas.microsoft.com/office/drawing/2014/main" id="{9717A756-AA38-4D40-A481-4FC53ABF98F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D807D9F-F54A-4973-8F32-1793AF46E5A1}" type="slidenum">
              <a:rPr lang="en-US" altLang="en-US" sz="1200"/>
              <a:pPr/>
              <a:t>10</a:t>
            </a:fld>
            <a:endParaRPr lang="en-US" altLang="en-US" sz="1200"/>
          </a:p>
        </p:txBody>
      </p:sp>
      <p:sp>
        <p:nvSpPr>
          <p:cNvPr id="23555" name="Rectangle 1026">
            <a:extLst>
              <a:ext uri="{FF2B5EF4-FFF2-40B4-BE49-F238E27FC236}">
                <a16:creationId xmlns:a16="http://schemas.microsoft.com/office/drawing/2014/main" id="{2F02F137-7A3F-46E2-868B-4F352924C2C3}"/>
              </a:ext>
            </a:extLst>
          </p:cNvPr>
          <p:cNvSpPr>
            <a:spLocks noGrp="1" noRot="1" noChangeAspect="1" noChangeArrowheads="1" noTextEdit="1"/>
          </p:cNvSpPr>
          <p:nvPr>
            <p:ph type="sldImg"/>
          </p:nvPr>
        </p:nvSpPr>
        <p:spPr>
          <a:ln/>
        </p:spPr>
      </p:sp>
      <p:sp>
        <p:nvSpPr>
          <p:cNvPr id="23556" name="Rectangle 1027">
            <a:extLst>
              <a:ext uri="{FF2B5EF4-FFF2-40B4-BE49-F238E27FC236}">
                <a16:creationId xmlns:a16="http://schemas.microsoft.com/office/drawing/2014/main" id="{D61EC3B2-3728-4453-9666-562FF540B10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Times" panose="02020603050405020304" pitchFamily="18" charset="0"/>
              </a:rPr>
              <a:t>In a circuit-switching network, a dedicated communications path is established between two stations through the nodes of the network. That path is a connected sequence of physical links between nodes, with a logical channel dedicated to the connection. Data generated by the source station are transmitted along the dedicated path as rapidly as possible. The most common example of circuit switching is the telephone network.</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31">
            <a:extLst>
              <a:ext uri="{FF2B5EF4-FFF2-40B4-BE49-F238E27FC236}">
                <a16:creationId xmlns:a16="http://schemas.microsoft.com/office/drawing/2014/main" id="{36E5EF94-EBF1-4C5B-90BD-7274E836C30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E82C8C6-AC18-4FB0-B4E9-47A8BD0E4DA8}" type="slidenum">
              <a:rPr lang="en-US" altLang="en-US" sz="1200"/>
              <a:pPr/>
              <a:t>11</a:t>
            </a:fld>
            <a:endParaRPr lang="en-US" altLang="en-US" sz="1200"/>
          </a:p>
        </p:txBody>
      </p:sp>
      <p:sp>
        <p:nvSpPr>
          <p:cNvPr id="25603" name="Rectangle 2">
            <a:extLst>
              <a:ext uri="{FF2B5EF4-FFF2-40B4-BE49-F238E27FC236}">
                <a16:creationId xmlns:a16="http://schemas.microsoft.com/office/drawing/2014/main" id="{68D5A282-2EED-47A4-A9E5-B93F766C94A0}"/>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6822BA11-8163-47DD-96BD-E109EE5032A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Times" panose="02020603050405020304" pitchFamily="18" charset="0"/>
              </a:rPr>
              <a:t>A packet-switching network uses a quite different approach, without need to dedicate transmission capacity along a path through the network. Rather, data is sent in a sequence of small chunks, called packets. Each packet is passed through the network from node to node along some path leading from source to destination. At each node, the entire packet is received, stored briefly, and then transmitted to the next node. Packet-switching networks are commonly used for terminal-to-computer and computer-to-computer communications.</a:t>
            </a:r>
          </a:p>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31">
            <a:extLst>
              <a:ext uri="{FF2B5EF4-FFF2-40B4-BE49-F238E27FC236}">
                <a16:creationId xmlns:a16="http://schemas.microsoft.com/office/drawing/2014/main" id="{00540ED3-425E-4439-BBAD-4A31A49466B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BBDAD3F-F092-4065-B3CB-6E740B6C27E2}" type="slidenum">
              <a:rPr lang="en-US" altLang="en-US" sz="1200"/>
              <a:pPr/>
              <a:t>12</a:t>
            </a:fld>
            <a:endParaRPr lang="en-US" altLang="en-US" sz="1200"/>
          </a:p>
        </p:txBody>
      </p:sp>
      <p:sp>
        <p:nvSpPr>
          <p:cNvPr id="27651" name="Rectangle 2">
            <a:extLst>
              <a:ext uri="{FF2B5EF4-FFF2-40B4-BE49-F238E27FC236}">
                <a16:creationId xmlns:a16="http://schemas.microsoft.com/office/drawing/2014/main" id="{BB6BA80C-7884-4809-B2A4-F0C415A36922}"/>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6F9E5755-96AD-4DEA-892F-C5D09C1CC9C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Times" panose="02020603050405020304" pitchFamily="18" charset="0"/>
              </a:rPr>
              <a:t>Frame relay was developed to take advantage of high data rates and low error rates on modern WAN links. Whereas the original packet-switching networks were designed with a data rate to the end user of about 64 kbps, frame relay networks are designed to operate efficiently at user data rates of up to 2 Mbps. The key to achieving these high data rates is to strip out most of the overhead involved with error control.</a:t>
            </a:r>
          </a:p>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1">
            <a:extLst>
              <a:ext uri="{FF2B5EF4-FFF2-40B4-BE49-F238E27FC236}">
                <a16:creationId xmlns:a16="http://schemas.microsoft.com/office/drawing/2014/main" id="{57267DE9-8EA7-412E-8D6C-F932FE72F42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39C64D5-09CA-449F-A3EB-25C9477751C7}" type="slidenum">
              <a:rPr lang="en-US" altLang="en-US" sz="1200"/>
              <a:pPr/>
              <a:t>13</a:t>
            </a:fld>
            <a:endParaRPr lang="en-US" altLang="en-US" sz="1200"/>
          </a:p>
        </p:txBody>
      </p:sp>
      <p:sp>
        <p:nvSpPr>
          <p:cNvPr id="29699" name="Rectangle 2">
            <a:extLst>
              <a:ext uri="{FF2B5EF4-FFF2-40B4-BE49-F238E27FC236}">
                <a16:creationId xmlns:a16="http://schemas.microsoft.com/office/drawing/2014/main" id="{7ECE959F-F946-4F21-B995-4B35AD081784}"/>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D6BD96B0-C4E4-4FD6-AE70-0EA0A712474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Times" panose="02020603050405020304" pitchFamily="18" charset="0"/>
              </a:rPr>
              <a:t>Asynchronous transfer mode (ATM), is a culmination of developments in circuit switching and packet switching. ATM can be viewed as an evolution from frame relay. ATM uses fixed-length packets, called cells. As with frame relay, ATM provides little overhead for error control, depending on the inherent reliability of the transmission system and on higher layers of logic in the end systems to catch and correct errors. By using a fixed packet length, the processing overhead is reduced even further for ATM compared to frame relay. The result is that ATM is designed to work in the range of 10s and 100s of Mbps, and in the Gbps range. ATM allows the definition of multiple virtual channels with data rates that are dynamically defined at the time the virtual channel is created.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31">
            <a:extLst>
              <a:ext uri="{FF2B5EF4-FFF2-40B4-BE49-F238E27FC236}">
                <a16:creationId xmlns:a16="http://schemas.microsoft.com/office/drawing/2014/main" id="{22056CCC-8C57-430F-BBAE-7BBEF923875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84A1790-557D-464D-8836-59E4B4670E92}" type="slidenum">
              <a:rPr lang="en-US" altLang="en-US" sz="1200"/>
              <a:pPr/>
              <a:t>14</a:t>
            </a:fld>
            <a:endParaRPr lang="en-US" altLang="en-US" sz="1200"/>
          </a:p>
        </p:txBody>
      </p:sp>
      <p:sp>
        <p:nvSpPr>
          <p:cNvPr id="31747" name="Rectangle 1026">
            <a:extLst>
              <a:ext uri="{FF2B5EF4-FFF2-40B4-BE49-F238E27FC236}">
                <a16:creationId xmlns:a16="http://schemas.microsoft.com/office/drawing/2014/main" id="{55C3D827-8D2C-4EA8-9110-1CC3842A0E3C}"/>
              </a:ext>
            </a:extLst>
          </p:cNvPr>
          <p:cNvSpPr>
            <a:spLocks noGrp="1" noRot="1" noChangeAspect="1" noChangeArrowheads="1" noTextEdit="1"/>
          </p:cNvSpPr>
          <p:nvPr>
            <p:ph type="sldImg"/>
          </p:nvPr>
        </p:nvSpPr>
        <p:spPr>
          <a:ln/>
        </p:spPr>
      </p:sp>
      <p:sp>
        <p:nvSpPr>
          <p:cNvPr id="31748" name="Rectangle 1027">
            <a:extLst>
              <a:ext uri="{FF2B5EF4-FFF2-40B4-BE49-F238E27FC236}">
                <a16:creationId xmlns:a16="http://schemas.microsoft.com/office/drawing/2014/main" id="{DB3794E4-911B-4687-BA15-8CD6494B774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Times" panose="02020603050405020304" pitchFamily="18" charset="0"/>
              </a:rPr>
              <a:t>A LAN is a communications network that interconnects a variety of devices and provides a means for information exchange among those devices. The scope of the LAN is small, typically a single building or a cluster of buildings. It is usually the case that the LAN is owned by the same organization that owns the attached devices. The internal data rates of LANs are typically much greater than those of WANs.</a:t>
            </a:r>
          </a:p>
          <a:p>
            <a:r>
              <a:rPr lang="en-US" altLang="en-US">
                <a:latin typeface="Times" panose="02020603050405020304" pitchFamily="18" charset="0"/>
              </a:rPr>
              <a:t>LANs come in a number of different configurations. The most common are switched LANs and wireless LANs. The most common switched LAN is a switched Ethernet LAN, others are ATM &amp; Fibre Channel LANs. Wireless networks provide advantages in the areas of mobility and ease of installation and configuration.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31">
            <a:extLst>
              <a:ext uri="{FF2B5EF4-FFF2-40B4-BE49-F238E27FC236}">
                <a16:creationId xmlns:a16="http://schemas.microsoft.com/office/drawing/2014/main" id="{638FAD79-DEB2-4664-9410-89B87EB69F6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0BFFF3E-18DA-4F8F-A477-9DC789665468}" type="slidenum">
              <a:rPr lang="en-US" altLang="en-US" sz="1200"/>
              <a:pPr/>
              <a:t>15</a:t>
            </a:fld>
            <a:endParaRPr lang="en-US" altLang="en-US" sz="1200"/>
          </a:p>
        </p:txBody>
      </p:sp>
      <p:sp>
        <p:nvSpPr>
          <p:cNvPr id="33795" name="Rectangle 2">
            <a:extLst>
              <a:ext uri="{FF2B5EF4-FFF2-40B4-BE49-F238E27FC236}">
                <a16:creationId xmlns:a16="http://schemas.microsoft.com/office/drawing/2014/main" id="{D86557C3-147C-4D0E-94C4-F123567F4535}"/>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2A0E24F6-5E68-426A-89C8-4D682997BAC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GB" altLang="en-US"/>
              <a:t>Metropolitan Area Networks provide a middle ground between LANs and WANs, typically spanning a city / metro area with higher speed connections.</a:t>
            </a:r>
            <a:endParaRPr kumimoji="1"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31">
            <a:extLst>
              <a:ext uri="{FF2B5EF4-FFF2-40B4-BE49-F238E27FC236}">
                <a16:creationId xmlns:a16="http://schemas.microsoft.com/office/drawing/2014/main" id="{D3C00D44-1E12-4058-A811-2D6D7B554D0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ABD20EF-3A8C-4C49-9524-1D48564582B1}" type="slidenum">
              <a:rPr lang="en-US" altLang="en-US" sz="1200"/>
              <a:pPr/>
              <a:t>16</a:t>
            </a:fld>
            <a:endParaRPr lang="en-US" altLang="en-US" sz="1200"/>
          </a:p>
        </p:txBody>
      </p:sp>
      <p:sp>
        <p:nvSpPr>
          <p:cNvPr id="35843" name="Rectangle 2">
            <a:extLst>
              <a:ext uri="{FF2B5EF4-FFF2-40B4-BE49-F238E27FC236}">
                <a16:creationId xmlns:a16="http://schemas.microsoft.com/office/drawing/2014/main" id="{1619F86C-7271-4775-B2F9-AD6F057431F3}"/>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EBC897F0-7B0C-415A-A48E-43A11D29126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Times" panose="02020603050405020304" pitchFamily="18" charset="0"/>
              </a:rPr>
              <a:t>The Internet evolved from the ARPANET, developed in 1969 by the Advanced Research Projects Agency (ARPA) of the U.S. Department of Defense. It was the first operational packet-switching network. The network was so successful that ARPA applied the same packet-switching technology to tactical radio communication (packet radio) and to satellite communication (SATNET). The need for interworking between these led to Vint Cerf and Bob Kahn of ARPA developing methods and protocols for such </a:t>
            </a:r>
            <a:r>
              <a:rPr lang="en-US" altLang="en-US" i="1">
                <a:latin typeface="Times" panose="02020603050405020304" pitchFamily="18" charset="0"/>
              </a:rPr>
              <a:t>internetworking</a:t>
            </a:r>
            <a:r>
              <a:rPr lang="en-US" altLang="en-US">
                <a:latin typeface="Times" panose="02020603050405020304" pitchFamily="18" charset="0"/>
              </a:rPr>
              <a:t>, which led eventually to the development of TCP/IP.</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31">
            <a:extLst>
              <a:ext uri="{FF2B5EF4-FFF2-40B4-BE49-F238E27FC236}">
                <a16:creationId xmlns:a16="http://schemas.microsoft.com/office/drawing/2014/main" id="{A068B7C8-6B0F-4679-99FD-96FBA3A56FA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818657C-442D-4F0F-B060-7A4B7640E4E0}" type="slidenum">
              <a:rPr lang="en-US" altLang="en-US" sz="1200"/>
              <a:pPr/>
              <a:t>17</a:t>
            </a:fld>
            <a:endParaRPr lang="en-US" altLang="en-US" sz="1200"/>
          </a:p>
        </p:txBody>
      </p:sp>
      <p:sp>
        <p:nvSpPr>
          <p:cNvPr id="37891" name="Rectangle 2">
            <a:extLst>
              <a:ext uri="{FF2B5EF4-FFF2-40B4-BE49-F238E27FC236}">
                <a16:creationId xmlns:a16="http://schemas.microsoft.com/office/drawing/2014/main" id="{A052DA66-9429-4404-ABAC-37BE291916CF}"/>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112D75CC-BBFC-4F10-94FB-654017E66D3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Times" panose="02020603050405020304" pitchFamily="18" charset="0"/>
              </a:rPr>
              <a:t>Stallings DCC8e Figure 1.4 illustrates the key elements that comprise the Internet, whose purpose is to interconnect end systems, called </a:t>
            </a:r>
            <a:r>
              <a:rPr lang="en-US" altLang="en-US" b="1">
                <a:latin typeface="Times" panose="02020603050405020304" pitchFamily="18" charset="0"/>
              </a:rPr>
              <a:t>hosts</a:t>
            </a:r>
            <a:r>
              <a:rPr lang="en-US" altLang="en-US">
                <a:latin typeface="Times" panose="02020603050405020304" pitchFamily="18" charset="0"/>
              </a:rPr>
              <a:t>; including PCs, workstations, servers, mainframes, and so on. Most hosts that use the Internet are connected to a </a:t>
            </a:r>
            <a:r>
              <a:rPr lang="en-US" altLang="en-US" b="1">
                <a:latin typeface="Times" panose="02020603050405020304" pitchFamily="18" charset="0"/>
              </a:rPr>
              <a:t>network</a:t>
            </a:r>
            <a:r>
              <a:rPr lang="en-US" altLang="en-US">
                <a:latin typeface="Times" panose="02020603050405020304" pitchFamily="18" charset="0"/>
              </a:rPr>
              <a:t>, such as a local area network (LAN) or a wide area network (WAN). These networks are in turn connected by </a:t>
            </a:r>
            <a:r>
              <a:rPr lang="en-US" altLang="en-US" b="1">
                <a:latin typeface="Times" panose="02020603050405020304" pitchFamily="18" charset="0"/>
              </a:rPr>
              <a:t>routers</a:t>
            </a:r>
            <a:r>
              <a:rPr lang="en-US" altLang="en-US">
                <a:latin typeface="Times" panose="02020603050405020304" pitchFamily="18" charset="0"/>
              </a:rPr>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31">
            <a:extLst>
              <a:ext uri="{FF2B5EF4-FFF2-40B4-BE49-F238E27FC236}">
                <a16:creationId xmlns:a16="http://schemas.microsoft.com/office/drawing/2014/main" id="{5F3A6E55-92D3-4507-A2E1-C4BE982AA51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75013EF-615D-4C8C-8D5B-4F390B4C226C}" type="slidenum">
              <a:rPr lang="en-US" altLang="en-US" sz="1200"/>
              <a:pPr/>
              <a:t>18</a:t>
            </a:fld>
            <a:endParaRPr lang="en-US" altLang="en-US" sz="1200"/>
          </a:p>
        </p:txBody>
      </p:sp>
      <p:sp>
        <p:nvSpPr>
          <p:cNvPr id="39939" name="Rectangle 2">
            <a:extLst>
              <a:ext uri="{FF2B5EF4-FFF2-40B4-BE49-F238E27FC236}">
                <a16:creationId xmlns:a16="http://schemas.microsoft.com/office/drawing/2014/main" id="{9E9C0178-5697-4FE9-AC6F-4900FC39227D}"/>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A4941BDF-0D59-44C1-A9C2-0F4526D9E52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Times" panose="02020603050405020304" pitchFamily="18" charset="0"/>
              </a:rPr>
              <a:t>The Internet today is made up of thousands of overlapping hierarchical networks, an overview of the common, general characteristics can be made. Stallings DCC8e Figure 1.5 illustrates this. </a:t>
            </a:r>
            <a:r>
              <a:rPr kumimoji="1" lang="en-US" altLang="en-US"/>
              <a:t>See hosts grouped into LANs, linked to an </a:t>
            </a:r>
            <a:r>
              <a:rPr lang="en-US" altLang="en-US">
                <a:latin typeface="Times" panose="02020603050405020304" pitchFamily="18" charset="0"/>
              </a:rPr>
              <a:t>an </a:t>
            </a:r>
            <a:r>
              <a:rPr lang="en-US" altLang="en-US" b="1">
                <a:latin typeface="Times" panose="02020603050405020304" pitchFamily="18" charset="0"/>
              </a:rPr>
              <a:t>Internet service provider (ISP)</a:t>
            </a:r>
            <a:r>
              <a:rPr lang="en-US" altLang="en-US">
                <a:latin typeface="Times" panose="02020603050405020304" pitchFamily="18" charset="0"/>
              </a:rPr>
              <a:t> through a </a:t>
            </a:r>
            <a:r>
              <a:rPr lang="en-US" altLang="en-US" b="1">
                <a:latin typeface="Times" panose="02020603050405020304" pitchFamily="18" charset="0"/>
              </a:rPr>
              <a:t>point of presence (POP)</a:t>
            </a:r>
            <a:r>
              <a:rPr lang="en-US" altLang="en-US">
                <a:latin typeface="Times" panose="02020603050405020304" pitchFamily="18" charset="0"/>
              </a:rPr>
              <a:t>. The connection is made in a series of steps starting with the </a:t>
            </a:r>
            <a:r>
              <a:rPr lang="en-US" altLang="en-US" b="1">
                <a:latin typeface="Times" panose="02020603050405020304" pitchFamily="18" charset="0"/>
              </a:rPr>
              <a:t>customer premises equipment (CPE)</a:t>
            </a:r>
            <a:r>
              <a:rPr lang="en-US" altLang="en-US">
                <a:latin typeface="Times" panose="02020603050405020304" pitchFamily="18" charset="0"/>
              </a:rPr>
              <a:t>. </a:t>
            </a:r>
            <a:r>
              <a:rPr kumimoji="1" lang="en-US" altLang="en-US"/>
              <a:t>ISPs can be classified as regional or backbone, with peering links between.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31">
            <a:extLst>
              <a:ext uri="{FF2B5EF4-FFF2-40B4-BE49-F238E27FC236}">
                <a16:creationId xmlns:a16="http://schemas.microsoft.com/office/drawing/2014/main" id="{C67F63EC-FB3F-4187-9D12-BC39FF260A7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04D0DAA-E195-4C03-A3C4-0237AE2AA2D4}" type="slidenum">
              <a:rPr lang="en-US" altLang="en-US" sz="1200"/>
              <a:pPr/>
              <a:t>19</a:t>
            </a:fld>
            <a:endParaRPr lang="en-US" altLang="en-US" sz="1200"/>
          </a:p>
        </p:txBody>
      </p:sp>
      <p:sp>
        <p:nvSpPr>
          <p:cNvPr id="41987" name="Rectangle 1026">
            <a:extLst>
              <a:ext uri="{FF2B5EF4-FFF2-40B4-BE49-F238E27FC236}">
                <a16:creationId xmlns:a16="http://schemas.microsoft.com/office/drawing/2014/main" id="{4BBD7D5D-0961-49A6-B46F-A1CE50F6012A}"/>
              </a:ext>
            </a:extLst>
          </p:cNvPr>
          <p:cNvSpPr>
            <a:spLocks noGrp="1" noRot="1" noChangeAspect="1" noChangeArrowheads="1" noTextEdit="1"/>
          </p:cNvSpPr>
          <p:nvPr>
            <p:ph type="sldImg"/>
          </p:nvPr>
        </p:nvSpPr>
        <p:spPr>
          <a:ln/>
        </p:spPr>
      </p:sp>
      <p:sp>
        <p:nvSpPr>
          <p:cNvPr id="41988" name="Rectangle 1027">
            <a:extLst>
              <a:ext uri="{FF2B5EF4-FFF2-40B4-BE49-F238E27FC236}">
                <a16:creationId xmlns:a16="http://schemas.microsoft.com/office/drawing/2014/main" id="{6CDB4883-8A08-457A-BF77-BC55DF53F68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Times" panose="02020603050405020304" pitchFamily="18" charset="0"/>
              </a:rPr>
              <a:t>Stallings DCC8e Figure 1.6 illustrates some of the typical communications and network elements in use today. In the upper-left-hand portion of the figure, we see an individual residential user connected to an Internet service provider (ISP) through some sort of subscriber connection. The Internet consists of a number of interconnected routers that span the globe. The routers forward packets of data from source to destination through the Internet. The lower portion shows a LAN implemented using a single Ethernet switch. This is a common configuration at a small business or other small organization. </a:t>
            </a:r>
          </a:p>
          <a:p>
            <a:r>
              <a:rPr lang="en-US" altLang="en-US">
                <a:latin typeface="Times" panose="02020603050405020304" pitchFamily="18" charset="0"/>
              </a:rPr>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31">
            <a:extLst>
              <a:ext uri="{FF2B5EF4-FFF2-40B4-BE49-F238E27FC236}">
                <a16:creationId xmlns:a16="http://schemas.microsoft.com/office/drawing/2014/main" id="{68C0E1CE-0D3B-4471-AC93-11CA355ACF9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0F8E603-96B7-43BD-B196-BF9F21E3E496}" type="slidenum">
              <a:rPr lang="en-US" altLang="en-US" sz="1200"/>
              <a:pPr/>
              <a:t>2</a:t>
            </a:fld>
            <a:endParaRPr lang="en-US" altLang="en-US" sz="1200"/>
          </a:p>
        </p:txBody>
      </p:sp>
      <p:sp>
        <p:nvSpPr>
          <p:cNvPr id="7171" name="Rectangle 2">
            <a:extLst>
              <a:ext uri="{FF2B5EF4-FFF2-40B4-BE49-F238E27FC236}">
                <a16:creationId xmlns:a16="http://schemas.microsoft.com/office/drawing/2014/main" id="{35714573-F651-4C83-83E5-265F3EC29C2A}"/>
              </a:ext>
            </a:extLst>
          </p:cNvPr>
          <p:cNvSpPr>
            <a:spLocks noGrp="1" noRot="1" noChangeAspect="1" noChangeArrowheads="1" noTextEdit="1"/>
          </p:cNvSpPr>
          <p:nvPr>
            <p:ph type="sldImg"/>
          </p:nvPr>
        </p:nvSpPr>
        <p:spPr>
          <a:solidFill>
            <a:srgbClr val="FFFFFF"/>
          </a:solidFill>
          <a:ln/>
        </p:spPr>
      </p:sp>
      <p:sp>
        <p:nvSpPr>
          <p:cNvPr id="7172" name="Rectangle 3">
            <a:extLst>
              <a:ext uri="{FF2B5EF4-FFF2-40B4-BE49-F238E27FC236}">
                <a16:creationId xmlns:a16="http://schemas.microsoft.com/office/drawing/2014/main" id="{F53313AA-51D6-44F3-B646-CADE423E9CCE}"/>
              </a:ext>
            </a:extLst>
          </p:cNvPr>
          <p:cNvSpPr>
            <a:spLocks noGrp="1" noChangeArrowheads="1"/>
          </p:cNvSpPr>
          <p:nvPr>
            <p:ph type="body" idx="1"/>
          </p:nvPr>
        </p:nvSpPr>
        <p:spPr>
          <a:xfrm>
            <a:off x="685800" y="4343400"/>
            <a:ext cx="5486400" cy="4114800"/>
          </a:xfrm>
          <a:solidFill>
            <a:srgbClr val="FFFFFF"/>
          </a:solid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This quote from the start of </a:t>
            </a:r>
            <a:r>
              <a:rPr kumimoji="1" lang="en-US" altLang="en-US"/>
              <a:t>Stallings DCC8e </a:t>
            </a:r>
            <a:r>
              <a:rPr lang="en-US" altLang="en-US"/>
              <a:t>Ch1 raises the key issue which we wish to study.</a:t>
            </a:r>
          </a:p>
          <a:p>
            <a:r>
              <a:rPr lang="en-US" altLang="en-US">
                <a:latin typeface="Times" panose="02020603050405020304" pitchFamily="18" charset="0"/>
              </a:rPr>
              <a:t>The scope of this book is broad, covering three general areas: data communications, networking, and protocols.</a:t>
            </a:r>
          </a:p>
          <a:p>
            <a:r>
              <a:rPr lang="en-US" altLang="en-US">
                <a:latin typeface="Times" panose="02020603050405020304" pitchFamily="18" charset="0"/>
              </a:rPr>
              <a:t>Data communications deals with the transmission of signals in a reliable and efficient manner. </a:t>
            </a:r>
          </a:p>
          <a:p>
            <a:r>
              <a:rPr lang="en-US" altLang="en-US">
                <a:latin typeface="Times" panose="02020603050405020304" pitchFamily="18" charset="0"/>
              </a:rPr>
              <a:t>Networking deals with the technology and architecture of the communications networks used to interconnect communicating devices.</a:t>
            </a:r>
          </a:p>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31">
            <a:extLst>
              <a:ext uri="{FF2B5EF4-FFF2-40B4-BE49-F238E27FC236}">
                <a16:creationId xmlns:a16="http://schemas.microsoft.com/office/drawing/2014/main" id="{8FBFBACF-5C8F-4781-93EE-76DF6D0099E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53CCEF0-E82F-4C02-A39C-EE6D5B080550}" type="slidenum">
              <a:rPr lang="en-US" altLang="en-US" sz="1200"/>
              <a:pPr/>
              <a:t>20</a:t>
            </a:fld>
            <a:endParaRPr lang="en-US" altLang="en-US" sz="1200"/>
          </a:p>
        </p:txBody>
      </p:sp>
      <p:sp>
        <p:nvSpPr>
          <p:cNvPr id="44035" name="Rectangle 2">
            <a:extLst>
              <a:ext uri="{FF2B5EF4-FFF2-40B4-BE49-F238E27FC236}">
                <a16:creationId xmlns:a16="http://schemas.microsoft.com/office/drawing/2014/main" id="{A427A767-230E-45D9-BA07-AD3E2FA03FE5}"/>
              </a:ext>
            </a:extLst>
          </p:cNvPr>
          <p:cNvSpPr>
            <a:spLocks noGrp="1" noRot="1" noChangeAspect="1" noChangeArrowheads="1" noTextEdit="1"/>
          </p:cNvSpPr>
          <p:nvPr>
            <p:ph type="sldImg"/>
          </p:nvPr>
        </p:nvSpPr>
        <p:spPr>
          <a:solidFill>
            <a:srgbClr val="FFFFFF"/>
          </a:solidFill>
          <a:ln/>
        </p:spPr>
      </p:sp>
      <p:sp>
        <p:nvSpPr>
          <p:cNvPr id="44036" name="Rectangle 3">
            <a:extLst>
              <a:ext uri="{FF2B5EF4-FFF2-40B4-BE49-F238E27FC236}">
                <a16:creationId xmlns:a16="http://schemas.microsoft.com/office/drawing/2014/main" id="{25F90872-F2B5-4092-9012-1983BD93FDB7}"/>
              </a:ext>
            </a:extLst>
          </p:cNvPr>
          <p:cNvSpPr>
            <a:spLocks noGrp="1" noChangeArrowheads="1"/>
          </p:cNvSpPr>
          <p:nvPr>
            <p:ph type="body" idx="1"/>
          </p:nvPr>
        </p:nvSpPr>
        <p:spPr>
          <a:xfrm>
            <a:off x="685800" y="4343400"/>
            <a:ext cx="5486400" cy="4114800"/>
          </a:xfrm>
          <a:solidFill>
            <a:srgbClr val="FFFFFF"/>
          </a:solid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Chapter 1 summary.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31">
            <a:extLst>
              <a:ext uri="{FF2B5EF4-FFF2-40B4-BE49-F238E27FC236}">
                <a16:creationId xmlns:a16="http://schemas.microsoft.com/office/drawing/2014/main" id="{699326AD-C74D-4550-B8CD-9AACD76F58F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462B15A-263C-4D29-91BB-D6072F0287C7}" type="slidenum">
              <a:rPr lang="en-US" altLang="en-US" sz="1200"/>
              <a:pPr/>
              <a:t>3</a:t>
            </a:fld>
            <a:endParaRPr lang="en-US" altLang="en-US" sz="1200"/>
          </a:p>
        </p:txBody>
      </p:sp>
      <p:sp>
        <p:nvSpPr>
          <p:cNvPr id="9219" name="Rectangle 1026">
            <a:extLst>
              <a:ext uri="{FF2B5EF4-FFF2-40B4-BE49-F238E27FC236}">
                <a16:creationId xmlns:a16="http://schemas.microsoft.com/office/drawing/2014/main" id="{B774C72F-669D-476D-ADAD-385AECAD4632}"/>
              </a:ext>
            </a:extLst>
          </p:cNvPr>
          <p:cNvSpPr>
            <a:spLocks noGrp="1" noRot="1" noChangeAspect="1" noChangeArrowheads="1" noTextEdit="1"/>
          </p:cNvSpPr>
          <p:nvPr>
            <p:ph type="sldImg"/>
          </p:nvPr>
        </p:nvSpPr>
        <p:spPr>
          <a:ln/>
        </p:spPr>
      </p:sp>
      <p:sp>
        <p:nvSpPr>
          <p:cNvPr id="9220" name="Rectangle 1027">
            <a:extLst>
              <a:ext uri="{FF2B5EF4-FFF2-40B4-BE49-F238E27FC236}">
                <a16:creationId xmlns:a16="http://schemas.microsoft.com/office/drawing/2014/main" id="{1C09F3C4-42FE-40AB-B8CD-7B4A542E702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Times" panose="02020603050405020304" pitchFamily="18" charset="0"/>
              </a:rPr>
              <a:t>Effective and efficient data communication and networking facilities are vital to any enterprise. </a:t>
            </a:r>
          </a:p>
          <a:p>
            <a:r>
              <a:rPr lang="en-US" altLang="en-US">
                <a:latin typeface="Times" panose="02020603050405020304" pitchFamily="18" charset="0"/>
              </a:rPr>
              <a:t>Three different forces have consistently driven the architecture and evolution of data communications and networking facilities: traffic growth, development of new services, and advances in technology.</a:t>
            </a:r>
          </a:p>
          <a:p>
            <a:r>
              <a:rPr lang="en-US" altLang="en-US">
                <a:latin typeface="Times" panose="02020603050405020304" pitchFamily="18" charset="0"/>
              </a:rPr>
              <a:t>Momentous changes in the way organizations do business and process information have been driven by changes in networking technology and at the same time have driven those changes. These include a growing need for high-speed LANs in the business environment to support requirements like </a:t>
            </a:r>
            <a:r>
              <a:rPr lang="en-US" altLang="en-US" b="1">
                <a:latin typeface="Times" panose="02020603050405020304" pitchFamily="18" charset="0"/>
              </a:rPr>
              <a:t>Centralized server farms, Power workgroups, and High-speed local backbones. Also </a:t>
            </a:r>
            <a:r>
              <a:rPr lang="en-US" altLang="en-US">
                <a:latin typeface="Times" panose="02020603050405020304" pitchFamily="18" charset="0"/>
              </a:rPr>
              <a:t>changes in corporate data traffic patterns are driving the creation of high-speed WANs. Lastly rapid conversion of consumer electronics to digital technology is having an impact on both the Internet and corporate intranets, dramatically increasing the amount of image and video traffic carried by networks.</a:t>
            </a:r>
          </a:p>
          <a:p>
            <a:endParaRPr lang="en-US" altLang="en-US">
              <a:latin typeface="Times"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31">
            <a:extLst>
              <a:ext uri="{FF2B5EF4-FFF2-40B4-BE49-F238E27FC236}">
                <a16:creationId xmlns:a16="http://schemas.microsoft.com/office/drawing/2014/main" id="{0AF636B5-2452-4606-8ECD-213D008B14C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8B1C9DE-E8FA-472F-8256-56EA90A1215B}" type="slidenum">
              <a:rPr lang="en-US" altLang="en-US" sz="1200"/>
              <a:pPr/>
              <a:t>4</a:t>
            </a:fld>
            <a:endParaRPr lang="en-US" altLang="en-US" sz="1200"/>
          </a:p>
        </p:txBody>
      </p:sp>
      <p:sp>
        <p:nvSpPr>
          <p:cNvPr id="11267" name="Rectangle 1026">
            <a:extLst>
              <a:ext uri="{FF2B5EF4-FFF2-40B4-BE49-F238E27FC236}">
                <a16:creationId xmlns:a16="http://schemas.microsoft.com/office/drawing/2014/main" id="{71BFAC04-ECB1-4210-81AF-D29A9C63436D}"/>
              </a:ext>
            </a:extLst>
          </p:cNvPr>
          <p:cNvSpPr>
            <a:spLocks noGrp="1" noRot="1" noChangeAspect="1" noChangeArrowheads="1" noTextEdit="1"/>
          </p:cNvSpPr>
          <p:nvPr>
            <p:ph type="sldImg"/>
          </p:nvPr>
        </p:nvSpPr>
        <p:spPr>
          <a:ln/>
        </p:spPr>
      </p:sp>
      <p:sp>
        <p:nvSpPr>
          <p:cNvPr id="11268" name="Rectangle 1027">
            <a:extLst>
              <a:ext uri="{FF2B5EF4-FFF2-40B4-BE49-F238E27FC236}">
                <a16:creationId xmlns:a16="http://schemas.microsoft.com/office/drawing/2014/main" id="{FA5C853A-88D7-423F-A116-C9761E34A10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Times" panose="02020603050405020304" pitchFamily="18" charset="0"/>
              </a:rPr>
              <a:t>The fundamental purpose of a communications system is the exchange of data between two parties. </a:t>
            </a:r>
            <a:r>
              <a:rPr kumimoji="1" lang="en-US" altLang="en-US"/>
              <a:t>This section introduces a simple model of communication, illustrated in general and by specific example in Stallings DCC8e Figure 1.2. </a:t>
            </a:r>
            <a:r>
              <a:rPr lang="en-US" altLang="en-US">
                <a:latin typeface="Times" panose="02020603050405020304" pitchFamily="18" charset="0"/>
              </a:rPr>
              <a:t>The key elements of this model are:</a:t>
            </a:r>
            <a:endParaRPr kumimoji="1" lang="en-US" altLang="en-US"/>
          </a:p>
          <a:p>
            <a:pPr>
              <a:buFontTx/>
              <a:buChar char="•"/>
            </a:pPr>
            <a:r>
              <a:rPr kumimoji="1" lang="en-US" altLang="en-US"/>
              <a:t>Source - generates data to be transmitted</a:t>
            </a:r>
          </a:p>
          <a:p>
            <a:pPr>
              <a:buFontTx/>
              <a:buChar char="•"/>
            </a:pPr>
            <a:r>
              <a:rPr kumimoji="1" lang="en-US" altLang="en-US"/>
              <a:t>Transmitter - converts data into transmittable signals</a:t>
            </a:r>
          </a:p>
          <a:p>
            <a:pPr>
              <a:buFontTx/>
              <a:buChar char="•"/>
            </a:pPr>
            <a:r>
              <a:rPr kumimoji="1" lang="en-US" altLang="en-US"/>
              <a:t>Transmission System - carries data from source to destination</a:t>
            </a:r>
          </a:p>
          <a:p>
            <a:pPr>
              <a:buFontTx/>
              <a:buChar char="•"/>
            </a:pPr>
            <a:r>
              <a:rPr kumimoji="1" lang="en-US" altLang="en-US"/>
              <a:t>Receiver - converts received signal into data</a:t>
            </a:r>
          </a:p>
          <a:p>
            <a:pPr>
              <a:buFontTx/>
              <a:buChar char="•"/>
            </a:pPr>
            <a:r>
              <a:rPr kumimoji="1" lang="en-US" altLang="en-US"/>
              <a:t>Destination - takes incoming data</a:t>
            </a:r>
          </a:p>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31">
            <a:extLst>
              <a:ext uri="{FF2B5EF4-FFF2-40B4-BE49-F238E27FC236}">
                <a16:creationId xmlns:a16="http://schemas.microsoft.com/office/drawing/2014/main" id="{DAD3E1F7-043C-4377-BCE9-DED5B352067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AC3AD6B-CDF9-45BB-9117-B0498B5188E9}" type="slidenum">
              <a:rPr lang="en-US" altLang="en-US" sz="1200"/>
              <a:pPr/>
              <a:t>5</a:t>
            </a:fld>
            <a:endParaRPr lang="en-US" altLang="en-US" sz="1200"/>
          </a:p>
        </p:txBody>
      </p:sp>
      <p:sp>
        <p:nvSpPr>
          <p:cNvPr id="13315" name="Rectangle 1026">
            <a:extLst>
              <a:ext uri="{FF2B5EF4-FFF2-40B4-BE49-F238E27FC236}">
                <a16:creationId xmlns:a16="http://schemas.microsoft.com/office/drawing/2014/main" id="{24C0C1FA-0B4D-4B81-A9CB-0062D13B9C0B}"/>
              </a:ext>
            </a:extLst>
          </p:cNvPr>
          <p:cNvSpPr>
            <a:spLocks noGrp="1" noRot="1" noChangeAspect="1" noChangeArrowheads="1" noTextEdit="1"/>
          </p:cNvSpPr>
          <p:nvPr>
            <p:ph type="sldImg"/>
          </p:nvPr>
        </p:nvSpPr>
        <p:spPr>
          <a:ln/>
        </p:spPr>
      </p:sp>
      <p:sp>
        <p:nvSpPr>
          <p:cNvPr id="13316" name="Rectangle 1027">
            <a:extLst>
              <a:ext uri="{FF2B5EF4-FFF2-40B4-BE49-F238E27FC236}">
                <a16:creationId xmlns:a16="http://schemas.microsoft.com/office/drawing/2014/main" id="{2C1B344A-9BFB-4572-B36C-C798D784519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Times" panose="02020603050405020304" pitchFamily="18" charset="0"/>
              </a:rPr>
              <a:t>This simple narrative conceals a wealth of technical complexity. To get some idea of the scope of this complexity, </a:t>
            </a:r>
            <a:r>
              <a:rPr kumimoji="1" lang="en-US" altLang="en-US"/>
              <a:t>Stallings DCC8e</a:t>
            </a:r>
            <a:r>
              <a:rPr lang="en-US" altLang="en-US">
                <a:latin typeface="Times" panose="02020603050405020304" pitchFamily="18" charset="0"/>
              </a:rPr>
              <a:t> Table 1.1 lists a selection  of the key tasks that must be performed in a data communications system. </a:t>
            </a:r>
          </a:p>
          <a:p>
            <a:pPr>
              <a:buFontTx/>
              <a:buChar char="•"/>
            </a:pPr>
            <a:r>
              <a:rPr lang="en-US" altLang="en-US" b="1">
                <a:latin typeface="Times" panose="02020603050405020304" pitchFamily="18" charset="0"/>
              </a:rPr>
              <a:t>transmission system utilization</a:t>
            </a:r>
            <a:r>
              <a:rPr lang="en-US" altLang="en-US">
                <a:latin typeface="Times" panose="02020603050405020304" pitchFamily="18" charset="0"/>
              </a:rPr>
              <a:t> - need to make efficient use of transmission facilities typically shared among a number of communicating devices</a:t>
            </a:r>
          </a:p>
          <a:p>
            <a:pPr>
              <a:buFontTx/>
              <a:buChar char="•"/>
            </a:pPr>
            <a:r>
              <a:rPr lang="en-US" altLang="en-US">
                <a:latin typeface="Times" panose="02020603050405020304" pitchFamily="18" charset="0"/>
              </a:rPr>
              <a:t>a device must </a:t>
            </a:r>
            <a:r>
              <a:rPr lang="en-US" altLang="en-US" b="1">
                <a:latin typeface="Times" panose="02020603050405020304" pitchFamily="18" charset="0"/>
              </a:rPr>
              <a:t>interface</a:t>
            </a:r>
            <a:r>
              <a:rPr lang="en-US" altLang="en-US">
                <a:latin typeface="Times" panose="02020603050405020304" pitchFamily="18" charset="0"/>
              </a:rPr>
              <a:t> with the transmission system</a:t>
            </a:r>
          </a:p>
          <a:p>
            <a:pPr>
              <a:buFontTx/>
              <a:buChar char="•"/>
            </a:pPr>
            <a:r>
              <a:rPr lang="en-US" altLang="en-US">
                <a:latin typeface="Times" panose="02020603050405020304" pitchFamily="18" charset="0"/>
              </a:rPr>
              <a:t>once an interface is established, </a:t>
            </a:r>
            <a:r>
              <a:rPr lang="en-US" altLang="en-US" b="1">
                <a:latin typeface="Times" panose="02020603050405020304" pitchFamily="18" charset="0"/>
              </a:rPr>
              <a:t>signal generation</a:t>
            </a:r>
            <a:r>
              <a:rPr lang="en-US" altLang="en-US">
                <a:latin typeface="Times" panose="02020603050405020304" pitchFamily="18" charset="0"/>
              </a:rPr>
              <a:t> is required for communication</a:t>
            </a:r>
          </a:p>
          <a:p>
            <a:pPr>
              <a:buFontTx/>
              <a:buChar char="•"/>
            </a:pPr>
            <a:r>
              <a:rPr lang="en-US" altLang="en-US">
                <a:latin typeface="Times" panose="02020603050405020304" pitchFamily="18" charset="0"/>
              </a:rPr>
              <a:t>there must be </a:t>
            </a:r>
            <a:r>
              <a:rPr lang="en-US" altLang="en-US" b="1">
                <a:latin typeface="Times" panose="02020603050405020304" pitchFamily="18" charset="0"/>
              </a:rPr>
              <a:t>synchronization</a:t>
            </a:r>
            <a:r>
              <a:rPr lang="en-US" altLang="en-US">
                <a:latin typeface="Times" panose="02020603050405020304" pitchFamily="18" charset="0"/>
              </a:rPr>
              <a:t> between transmitter and receiver, to determine when a signal begins to arrive and when it ends</a:t>
            </a:r>
          </a:p>
          <a:p>
            <a:pPr>
              <a:buFontTx/>
              <a:buChar char="•"/>
            </a:pPr>
            <a:r>
              <a:rPr lang="en-US" altLang="en-US">
                <a:latin typeface="Times" panose="02020603050405020304" pitchFamily="18" charset="0"/>
              </a:rPr>
              <a:t>there is a variety of requirements for communication between two parties that might be collected under the term </a:t>
            </a:r>
            <a:r>
              <a:rPr lang="en-US" altLang="en-US" b="1">
                <a:latin typeface="Times" panose="02020603050405020304" pitchFamily="18" charset="0"/>
              </a:rPr>
              <a:t>exchange management</a:t>
            </a:r>
          </a:p>
          <a:p>
            <a:pPr>
              <a:buFontTx/>
              <a:buChar char="•"/>
            </a:pPr>
            <a:r>
              <a:rPr lang="en-US" altLang="en-US" b="1">
                <a:latin typeface="Times" panose="02020603050405020304" pitchFamily="18" charset="0"/>
              </a:rPr>
              <a:t>Error detection and correction</a:t>
            </a:r>
            <a:r>
              <a:rPr lang="en-US" altLang="en-US">
                <a:latin typeface="Times" panose="02020603050405020304" pitchFamily="18" charset="0"/>
              </a:rPr>
              <a:t> are required in circumstances where errors cannot be tolerated</a:t>
            </a:r>
          </a:p>
          <a:p>
            <a:pPr>
              <a:buFontTx/>
              <a:buChar char="•"/>
            </a:pPr>
            <a:r>
              <a:rPr lang="en-US" altLang="en-US" b="1">
                <a:latin typeface="Times" panose="02020603050405020304" pitchFamily="18" charset="0"/>
              </a:rPr>
              <a:t>Flow control</a:t>
            </a:r>
            <a:r>
              <a:rPr lang="en-US" altLang="en-US">
                <a:latin typeface="Times" panose="02020603050405020304" pitchFamily="18" charset="0"/>
              </a:rPr>
              <a:t> is required to assure that the source does not overwhelm the destination by sending data faster than they can be processed and absorbed</a:t>
            </a:r>
          </a:p>
          <a:p>
            <a:pPr>
              <a:buFontTx/>
              <a:buChar char="•"/>
            </a:pPr>
            <a:r>
              <a:rPr lang="en-US" altLang="en-US" b="1">
                <a:latin typeface="Times" panose="02020603050405020304" pitchFamily="18" charset="0"/>
              </a:rPr>
              <a:t>addressing</a:t>
            </a:r>
            <a:r>
              <a:rPr lang="en-US" altLang="en-US">
                <a:latin typeface="Times" panose="02020603050405020304" pitchFamily="18" charset="0"/>
              </a:rPr>
              <a:t> and </a:t>
            </a:r>
            <a:r>
              <a:rPr lang="en-US" altLang="en-US" b="1">
                <a:latin typeface="Times" panose="02020603050405020304" pitchFamily="18" charset="0"/>
              </a:rPr>
              <a:t>routing</a:t>
            </a:r>
            <a:r>
              <a:rPr lang="en-US" altLang="en-US">
                <a:latin typeface="Times" panose="02020603050405020304" pitchFamily="18" charset="0"/>
              </a:rPr>
              <a:t>, so a source system can indicate the identity of the intended destination, and can choose a specific route through this network </a:t>
            </a:r>
          </a:p>
          <a:p>
            <a:pPr>
              <a:buFontTx/>
              <a:buChar char="•"/>
            </a:pPr>
            <a:r>
              <a:rPr lang="en-US" altLang="en-US" b="1">
                <a:latin typeface="Times" panose="02020603050405020304" pitchFamily="18" charset="0"/>
              </a:rPr>
              <a:t>Recovery</a:t>
            </a:r>
            <a:r>
              <a:rPr lang="en-US" altLang="en-US">
                <a:latin typeface="Times" panose="02020603050405020304" pitchFamily="18" charset="0"/>
              </a:rPr>
              <a:t> allows an interrupted transaction to resume activity at the point of interruption or to condition prior to the beginning of the exchange</a:t>
            </a:r>
          </a:p>
          <a:p>
            <a:pPr>
              <a:buFontTx/>
              <a:buChar char="•"/>
            </a:pPr>
            <a:r>
              <a:rPr lang="en-US" altLang="en-US" b="1">
                <a:latin typeface="Times" panose="02020603050405020304" pitchFamily="18" charset="0"/>
              </a:rPr>
              <a:t>Message formatting</a:t>
            </a:r>
            <a:r>
              <a:rPr lang="en-US" altLang="en-US">
                <a:latin typeface="Times" panose="02020603050405020304" pitchFamily="18" charset="0"/>
              </a:rPr>
              <a:t> has to do with an agreement between two parties as to the form of the data to be exchanged or transmitted</a:t>
            </a:r>
          </a:p>
          <a:p>
            <a:pPr>
              <a:buFontTx/>
              <a:buChar char="•"/>
            </a:pPr>
            <a:r>
              <a:rPr lang="en-US" altLang="en-US">
                <a:latin typeface="Times" panose="02020603050405020304" pitchFamily="18" charset="0"/>
              </a:rPr>
              <a:t>Frequently need to provide some measure of </a:t>
            </a:r>
            <a:r>
              <a:rPr lang="en-US" altLang="en-US" b="1">
                <a:latin typeface="Times" panose="02020603050405020304" pitchFamily="18" charset="0"/>
              </a:rPr>
              <a:t>security</a:t>
            </a:r>
            <a:r>
              <a:rPr lang="en-US" altLang="en-US">
                <a:latin typeface="Times" panose="02020603050405020304" pitchFamily="18" charset="0"/>
              </a:rPr>
              <a:t> in a data communications system</a:t>
            </a:r>
          </a:p>
          <a:p>
            <a:pPr>
              <a:buFontTx/>
              <a:buChar char="•"/>
            </a:pPr>
            <a:r>
              <a:rPr lang="en-US" altLang="en-US" b="1">
                <a:latin typeface="Times" panose="02020603050405020304" pitchFamily="18" charset="0"/>
              </a:rPr>
              <a:t>Network management</a:t>
            </a:r>
            <a:r>
              <a:rPr lang="en-US" altLang="en-US">
                <a:latin typeface="Times" panose="02020603050405020304" pitchFamily="18" charset="0"/>
              </a:rPr>
              <a:t> capabilities are needed to configure the system, monitor its status, react to failures and overloads, and plan intelligently for future growth</a:t>
            </a:r>
          </a:p>
          <a:p>
            <a:endParaRPr lang="en-US" altLang="en-US">
              <a:latin typeface="Times" panose="02020603050405020304" pitchFamily="18" charset="0"/>
            </a:endParaRPr>
          </a:p>
          <a:p>
            <a:r>
              <a:rPr lang="en-US" altLang="en-US">
                <a:latin typeface="Times" panose="02020603050405020304" pitchFamily="18" charset="0"/>
              </a:rPr>
              <a:t>See have gone from the simple idea of data communication between source and destination to a rather formidable list of data communications tasks.</a:t>
            </a:r>
          </a:p>
          <a:p>
            <a:endParaRPr lang="en-US" altLang="en-US">
              <a:latin typeface="Times"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31">
            <a:extLst>
              <a:ext uri="{FF2B5EF4-FFF2-40B4-BE49-F238E27FC236}">
                <a16:creationId xmlns:a16="http://schemas.microsoft.com/office/drawing/2014/main" id="{A2EE556E-9376-49A1-8C2B-47DC700BC88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EB8E15C-A90B-4840-A2B7-AA26EDAB9426}" type="slidenum">
              <a:rPr lang="en-US" altLang="en-US" sz="1200"/>
              <a:pPr/>
              <a:t>6</a:t>
            </a:fld>
            <a:endParaRPr lang="en-US" altLang="en-US" sz="1200"/>
          </a:p>
        </p:txBody>
      </p:sp>
      <p:sp>
        <p:nvSpPr>
          <p:cNvPr id="15363" name="Rectangle 2">
            <a:extLst>
              <a:ext uri="{FF2B5EF4-FFF2-40B4-BE49-F238E27FC236}">
                <a16:creationId xmlns:a16="http://schemas.microsoft.com/office/drawing/2014/main" id="{DFA954F0-D68D-4109-96ED-BC20642F7449}"/>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8B0BCB47-5519-4A66-AEEB-DD3991717D9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The next section of the text on </a:t>
            </a:r>
            <a:r>
              <a:rPr lang="en-US" altLang="en-US">
                <a:latin typeface="Times" panose="02020603050405020304" pitchFamily="18" charset="0"/>
              </a:rPr>
              <a:t>"Data Communications”, deals with the most fundamental aspects of the communications function, focusing on the transmission of signals in a reliable and efficient manner. </a:t>
            </a:r>
          </a:p>
          <a:p>
            <a:endParaRPr lang="en-US" altLang="en-US">
              <a:latin typeface="Times" panose="02020603050405020304" pitchFamily="18" charset="0"/>
            </a:endParaRPr>
          </a:p>
          <a:p>
            <a:r>
              <a:rPr kumimoji="1" lang="en-US" altLang="en-US"/>
              <a:t>Stallings DCC8e</a:t>
            </a:r>
            <a:r>
              <a:rPr lang="en-US" altLang="en-US">
                <a:latin typeface="Times" panose="02020603050405020304" pitchFamily="18" charset="0"/>
              </a:rPr>
              <a:t> Figure 1.3 provides a new perspective on the communications model of Figure 1.2a.</a:t>
            </a:r>
          </a:p>
          <a:p>
            <a:r>
              <a:rPr lang="en-US" altLang="en-US">
                <a:latin typeface="Times" panose="02020603050405020304" pitchFamily="18" charset="0"/>
              </a:rPr>
              <a:t>We trace the details of this figure using electronic mail as an example. Assume a </a:t>
            </a:r>
            <a:r>
              <a:rPr lang="en-US" altLang="en-US"/>
              <a:t>PC user wants to send an email message m to another user. </a:t>
            </a:r>
          </a:p>
          <a:p>
            <a:r>
              <a:rPr lang="en-US" altLang="en-US"/>
              <a:t>The process is modeled as follows:</a:t>
            </a:r>
          </a:p>
          <a:p>
            <a:pPr>
              <a:buFontTx/>
              <a:buChar char="•"/>
            </a:pPr>
            <a:r>
              <a:rPr lang="en-US" altLang="en-US"/>
              <a:t>user keys in message m comprising bits g buffered in source PC memory</a:t>
            </a:r>
          </a:p>
          <a:p>
            <a:pPr>
              <a:buFontTx/>
              <a:buChar char="•"/>
            </a:pPr>
            <a:r>
              <a:rPr lang="en-US" altLang="en-US"/>
              <a:t>input data is transferred to I/O device (transmitter) as sequence of bits g(t) using voltage shifts</a:t>
            </a:r>
          </a:p>
          <a:p>
            <a:pPr>
              <a:buFontTx/>
              <a:buChar char="•"/>
            </a:pPr>
            <a:r>
              <a:rPr lang="en-US" altLang="en-US"/>
              <a:t>transmitter converts these into a signal s(t) suitable for transmission media being used</a:t>
            </a:r>
          </a:p>
          <a:p>
            <a:pPr>
              <a:buFontTx/>
              <a:buChar char="•"/>
            </a:pPr>
            <a:r>
              <a:rPr lang="en-US" altLang="en-US"/>
              <a:t>whilst transiting media signal may be impaired so received signal r(t) may differ from s(t)</a:t>
            </a:r>
          </a:p>
          <a:p>
            <a:pPr>
              <a:buFontTx/>
              <a:buChar char="•"/>
            </a:pPr>
            <a:r>
              <a:rPr lang="en-US" altLang="en-US"/>
              <a:t>receiver decodes signal recovering g’(t) as estimate of original g(t)</a:t>
            </a:r>
          </a:p>
          <a:p>
            <a:pPr>
              <a:buFontTx/>
              <a:buChar char="•"/>
            </a:pPr>
            <a:r>
              <a:rPr lang="en-US" altLang="en-US"/>
              <a:t>which is buffered in destination PC memory as bits g’ being the received message m’</a:t>
            </a:r>
          </a:p>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31">
            <a:extLst>
              <a:ext uri="{FF2B5EF4-FFF2-40B4-BE49-F238E27FC236}">
                <a16:creationId xmlns:a16="http://schemas.microsoft.com/office/drawing/2014/main" id="{23447654-7248-4B17-BB84-887A82FEDCD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B68EAB2-12AA-493E-A23E-4CAF969BB7C7}" type="slidenum">
              <a:rPr lang="en-US" altLang="en-US" sz="1200"/>
              <a:pPr/>
              <a:t>7</a:t>
            </a:fld>
            <a:endParaRPr lang="en-US" altLang="en-US" sz="1200"/>
          </a:p>
        </p:txBody>
      </p:sp>
      <p:sp>
        <p:nvSpPr>
          <p:cNvPr id="17411" name="Rectangle 2">
            <a:extLst>
              <a:ext uri="{FF2B5EF4-FFF2-40B4-BE49-F238E27FC236}">
                <a16:creationId xmlns:a16="http://schemas.microsoft.com/office/drawing/2014/main" id="{784DA770-3FC7-418D-8DAD-3215EA809355}"/>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3951ABD0-7372-455E-8A20-4EE87839B6E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Times" panose="02020603050405020304" pitchFamily="18" charset="0"/>
              </a:rPr>
              <a:t>The basic building block of any communications facility is the transmission line. </a:t>
            </a:r>
          </a:p>
          <a:p>
            <a:r>
              <a:rPr lang="en-US" altLang="en-US">
                <a:latin typeface="Times" panose="02020603050405020304" pitchFamily="18" charset="0"/>
              </a:rPr>
              <a:t>One of the basic choices facing a business user is the transmission medium. For use within the business premises, this choice is generally completely up to the business. For long-distance communications, the choice is generally but not always made by the long-distance carrier. </a:t>
            </a:r>
          </a:p>
          <a:p>
            <a:r>
              <a:rPr lang="en-US" altLang="en-US">
                <a:latin typeface="Times" panose="02020603050405020304" pitchFamily="18" charset="0"/>
              </a:rPr>
              <a:t>In either case, changes in technology are rapidly changing the mix of media used. The ever-increasing capacity of fiber optic channels is making channel capacity a virtually free resource. However, switching is now becoming the bottleneck. The growing use of wireless transmission, is a result of the trend toward universal personal telecommunications and universal access to communications.</a:t>
            </a:r>
          </a:p>
          <a:p>
            <a:r>
              <a:rPr lang="en-US" altLang="en-US">
                <a:latin typeface="Times" panose="02020603050405020304" pitchFamily="18" charset="0"/>
              </a:rPr>
              <a:t>Despite the growth in the capacity and the drop in cost of transmission facilities, transmission services remain the most costly component of a communications budget for most businesses. Thus, the manager needs to be aware of techniques that increase the efficiency of the use of these facilities, such as </a:t>
            </a:r>
            <a:r>
              <a:rPr lang="en-US" altLang="en-US" i="1">
                <a:latin typeface="Times" panose="02020603050405020304" pitchFamily="18" charset="0"/>
              </a:rPr>
              <a:t>multiplexing</a:t>
            </a:r>
            <a:r>
              <a:rPr lang="en-US" altLang="en-US">
                <a:latin typeface="Times" panose="02020603050405020304" pitchFamily="18" charset="0"/>
              </a:rPr>
              <a:t> and </a:t>
            </a:r>
            <a:r>
              <a:rPr lang="en-US" altLang="en-US" i="1">
                <a:latin typeface="Times" panose="02020603050405020304" pitchFamily="18" charset="0"/>
              </a:rPr>
              <a:t>compression.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31">
            <a:extLst>
              <a:ext uri="{FF2B5EF4-FFF2-40B4-BE49-F238E27FC236}">
                <a16:creationId xmlns:a16="http://schemas.microsoft.com/office/drawing/2014/main" id="{F43CFD95-EB1B-4C3E-9460-DCCC83250C5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F03FB7D-8408-428B-A7DA-BEAB11810E84}" type="slidenum">
              <a:rPr lang="en-US" altLang="en-US" sz="1200"/>
              <a:pPr/>
              <a:t>8</a:t>
            </a:fld>
            <a:endParaRPr lang="en-US" altLang="en-US" sz="1200"/>
          </a:p>
        </p:txBody>
      </p:sp>
      <p:sp>
        <p:nvSpPr>
          <p:cNvPr id="19459" name="Rectangle 1026">
            <a:extLst>
              <a:ext uri="{FF2B5EF4-FFF2-40B4-BE49-F238E27FC236}">
                <a16:creationId xmlns:a16="http://schemas.microsoft.com/office/drawing/2014/main" id="{73D8ACEA-15BC-46A3-8E7C-0A3E70BFA250}"/>
              </a:ext>
            </a:extLst>
          </p:cNvPr>
          <p:cNvSpPr>
            <a:spLocks noGrp="1" noRot="1" noChangeAspect="1" noChangeArrowheads="1" noTextEdit="1"/>
          </p:cNvSpPr>
          <p:nvPr>
            <p:ph type="sldImg"/>
          </p:nvPr>
        </p:nvSpPr>
        <p:spPr>
          <a:ln/>
        </p:spPr>
      </p:sp>
      <p:sp>
        <p:nvSpPr>
          <p:cNvPr id="19460" name="Rectangle 1027">
            <a:extLst>
              <a:ext uri="{FF2B5EF4-FFF2-40B4-BE49-F238E27FC236}">
                <a16:creationId xmlns:a16="http://schemas.microsoft.com/office/drawing/2014/main" id="{89E6220D-2236-4261-8267-CB3AC9B04E8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Times" panose="02020603050405020304" pitchFamily="18" charset="0"/>
              </a:rPr>
              <a:t>The number of computers in use worldwide is in the hundreds of millions, with pressure from users of these systems for ways to communicate among all these machines being irresistible. Advances in technology have led to greatly increased capacity and the concept of integration, allowing equipment and networks to deal simultaneously with voice, data, image, and even video. </a:t>
            </a:r>
          </a:p>
          <a:p>
            <a:r>
              <a:rPr lang="en-US" altLang="en-US">
                <a:latin typeface="Times" panose="02020603050405020304" pitchFamily="18" charset="0"/>
              </a:rPr>
              <a:t>Have two broad categories of networks: </a:t>
            </a:r>
            <a:r>
              <a:rPr kumimoji="1" lang="en-GB" altLang="en-US"/>
              <a:t>Local Area Networks (LAN) and Wide Area Networks (WAN).</a:t>
            </a:r>
          </a:p>
          <a:p>
            <a:pPr lvl="1"/>
            <a:endParaRPr lang="en-US" altLang="en-US">
              <a:latin typeface="Times"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31">
            <a:extLst>
              <a:ext uri="{FF2B5EF4-FFF2-40B4-BE49-F238E27FC236}">
                <a16:creationId xmlns:a16="http://schemas.microsoft.com/office/drawing/2014/main" id="{B35B708B-B9F5-4F87-BC5A-322761A2550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0048D99-A863-4D03-877B-288F32299944}" type="slidenum">
              <a:rPr lang="en-US" altLang="en-US" sz="1200"/>
              <a:pPr/>
              <a:t>9</a:t>
            </a:fld>
            <a:endParaRPr lang="en-US" altLang="en-US" sz="1200"/>
          </a:p>
        </p:txBody>
      </p:sp>
      <p:sp>
        <p:nvSpPr>
          <p:cNvPr id="21507" name="Rectangle 2">
            <a:extLst>
              <a:ext uri="{FF2B5EF4-FFF2-40B4-BE49-F238E27FC236}">
                <a16:creationId xmlns:a16="http://schemas.microsoft.com/office/drawing/2014/main" id="{DC5BE7D6-D8C3-4B5B-8FDA-183F736FC89F}"/>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5C3B66A6-46C3-4CB9-975C-900FE3B9421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Times" panose="02020603050405020304" pitchFamily="18" charset="0"/>
              </a:rPr>
              <a:t>Wide area networks generally cover a large geographical area, require the crossing of public right-of-ways, and rely at least in part on circuits provided by a common carrier. Typically, a WAN consists of a number of interconnected switching nodes. Traditionally, WANs have been implemented using one of two technologies: circuit switching and packet switching. More recently, frame relay and ATM networks have assumed major roles.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59BE1FF9-210A-4914-B24B-C9DE1424BECA}"/>
              </a:ext>
            </a:extLst>
          </p:cNvPr>
          <p:cNvGrpSpPr>
            <a:grpSpLocks/>
          </p:cNvGrpSpPr>
          <p:nvPr/>
        </p:nvGrpSpPr>
        <p:grpSpPr bwMode="auto">
          <a:xfrm>
            <a:off x="3175" y="4267200"/>
            <a:ext cx="9140825" cy="2590800"/>
            <a:chOff x="2" y="2688"/>
            <a:chExt cx="5758" cy="1632"/>
          </a:xfrm>
        </p:grpSpPr>
        <p:sp>
          <p:nvSpPr>
            <p:cNvPr id="5" name="Freeform 3">
              <a:extLst>
                <a:ext uri="{FF2B5EF4-FFF2-40B4-BE49-F238E27FC236}">
                  <a16:creationId xmlns:a16="http://schemas.microsoft.com/office/drawing/2014/main" id="{7D9FD960-6D0D-493C-B572-9B13AB7A314E}"/>
                </a:ext>
              </a:extLst>
            </p:cNvPr>
            <p:cNvSpPr>
              <a:spLocks/>
            </p:cNvSpPr>
            <p:nvPr/>
          </p:nvSpPr>
          <p:spPr bwMode="hidden">
            <a:xfrm>
              <a:off x="2" y="2688"/>
              <a:ext cx="5758" cy="1632"/>
            </a:xfrm>
            <a:custGeom>
              <a:avLst/>
              <a:gdLst>
                <a:gd name="T0" fmla="*/ 5758 w 5740"/>
                <a:gd name="T1" fmla="*/ 1632 h 4316"/>
                <a:gd name="T2" fmla="*/ 0 w 5740"/>
                <a:gd name="T3" fmla="*/ 1632 h 4316"/>
                <a:gd name="T4" fmla="*/ 0 w 5740"/>
                <a:gd name="T5" fmla="*/ 0 h 4316"/>
                <a:gd name="T6" fmla="*/ 5758 w 5740"/>
                <a:gd name="T7" fmla="*/ 0 h 4316"/>
                <a:gd name="T8" fmla="*/ 5758 w 5740"/>
                <a:gd name="T9" fmla="*/ 1632 h 4316"/>
                <a:gd name="T10" fmla="*/ 5758 w 5740"/>
                <a:gd name="T11" fmla="*/ 1632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6" name="Group 4">
              <a:extLst>
                <a:ext uri="{FF2B5EF4-FFF2-40B4-BE49-F238E27FC236}">
                  <a16:creationId xmlns:a16="http://schemas.microsoft.com/office/drawing/2014/main" id="{E50EF696-9454-437D-911D-9F4AB0EC37DB}"/>
                </a:ext>
              </a:extLst>
            </p:cNvPr>
            <p:cNvGrpSpPr>
              <a:grpSpLocks/>
            </p:cNvGrpSpPr>
            <p:nvPr/>
          </p:nvGrpSpPr>
          <p:grpSpPr bwMode="auto">
            <a:xfrm>
              <a:off x="1776" y="3024"/>
              <a:ext cx="3929" cy="1290"/>
              <a:chOff x="1776" y="3024"/>
              <a:chExt cx="3929" cy="1290"/>
            </a:xfrm>
          </p:grpSpPr>
          <p:grpSp>
            <p:nvGrpSpPr>
              <p:cNvPr id="7" name="Group 5">
                <a:extLst>
                  <a:ext uri="{FF2B5EF4-FFF2-40B4-BE49-F238E27FC236}">
                    <a16:creationId xmlns:a16="http://schemas.microsoft.com/office/drawing/2014/main" id="{F081C90E-8782-4189-971E-FF111831480F}"/>
                  </a:ext>
                </a:extLst>
              </p:cNvPr>
              <p:cNvGrpSpPr>
                <a:grpSpLocks/>
              </p:cNvGrpSpPr>
              <p:nvPr/>
            </p:nvGrpSpPr>
            <p:grpSpPr bwMode="auto">
              <a:xfrm>
                <a:off x="2268" y="3934"/>
                <a:ext cx="638" cy="377"/>
                <a:chOff x="2268" y="3934"/>
                <a:chExt cx="638" cy="377"/>
              </a:xfrm>
            </p:grpSpPr>
            <p:sp>
              <p:nvSpPr>
                <p:cNvPr id="60" name="Oval 6">
                  <a:extLst>
                    <a:ext uri="{FF2B5EF4-FFF2-40B4-BE49-F238E27FC236}">
                      <a16:creationId xmlns:a16="http://schemas.microsoft.com/office/drawing/2014/main" id="{43C12A9E-8598-4F21-8CF6-D8DFAA70ED4B}"/>
                    </a:ext>
                  </a:extLst>
                </p:cNvPr>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a:noFill/>
                </a:ln>
                <a:effectLst/>
              </p:spPr>
              <p:txBody>
                <a:bodyPr/>
                <a:lstStyle/>
                <a:p>
                  <a:pPr>
                    <a:defRPr/>
                  </a:pPr>
                  <a:endParaRPr lang="en-US"/>
                </a:p>
              </p:txBody>
            </p:sp>
            <p:sp>
              <p:nvSpPr>
                <p:cNvPr id="61" name="Oval 7">
                  <a:extLst>
                    <a:ext uri="{FF2B5EF4-FFF2-40B4-BE49-F238E27FC236}">
                      <a16:creationId xmlns:a16="http://schemas.microsoft.com/office/drawing/2014/main" id="{4C72D3DD-5259-4316-81FD-31E488E4CBDE}"/>
                    </a:ext>
                  </a:extLst>
                </p:cNvPr>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a:noFill/>
                </a:ln>
                <a:effectLst/>
              </p:spPr>
              <p:txBody>
                <a:bodyPr/>
                <a:lstStyle/>
                <a:p>
                  <a:pPr>
                    <a:defRPr/>
                  </a:pPr>
                  <a:endParaRPr lang="en-US"/>
                </a:p>
              </p:txBody>
            </p:sp>
            <p:sp>
              <p:nvSpPr>
                <p:cNvPr id="62" name="Oval 8">
                  <a:extLst>
                    <a:ext uri="{FF2B5EF4-FFF2-40B4-BE49-F238E27FC236}">
                      <a16:creationId xmlns:a16="http://schemas.microsoft.com/office/drawing/2014/main" id="{B658BA50-D783-441D-861C-DB7074BE2EF4}"/>
                    </a:ext>
                  </a:extLst>
                </p:cNvPr>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a:noFill/>
                </a:ln>
                <a:effectLst/>
              </p:spPr>
              <p:txBody>
                <a:bodyPr/>
                <a:lstStyle/>
                <a:p>
                  <a:pPr>
                    <a:defRPr/>
                  </a:pPr>
                  <a:endParaRPr lang="en-US"/>
                </a:p>
              </p:txBody>
            </p:sp>
            <p:sp>
              <p:nvSpPr>
                <p:cNvPr id="63" name="Oval 9">
                  <a:extLst>
                    <a:ext uri="{FF2B5EF4-FFF2-40B4-BE49-F238E27FC236}">
                      <a16:creationId xmlns:a16="http://schemas.microsoft.com/office/drawing/2014/main" id="{6BC8153F-A7D8-4D15-A0A1-D43A508752D1}"/>
                    </a:ext>
                  </a:extLst>
                </p:cNvPr>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a:noFill/>
                </a:ln>
                <a:effectLst/>
              </p:spPr>
              <p:txBody>
                <a:bodyPr/>
                <a:lstStyle/>
                <a:p>
                  <a:pPr>
                    <a:defRPr/>
                  </a:pPr>
                  <a:endParaRPr lang="en-US"/>
                </a:p>
              </p:txBody>
            </p:sp>
            <p:sp>
              <p:nvSpPr>
                <p:cNvPr id="64" name="Oval 10">
                  <a:extLst>
                    <a:ext uri="{FF2B5EF4-FFF2-40B4-BE49-F238E27FC236}">
                      <a16:creationId xmlns:a16="http://schemas.microsoft.com/office/drawing/2014/main" id="{05513245-4DC4-4A99-9B63-59ACFC4A6302}"/>
                    </a:ext>
                  </a:extLst>
                </p:cNvPr>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a:noFill/>
                </a:ln>
                <a:effectLst/>
              </p:spPr>
              <p:txBody>
                <a:bodyPr/>
                <a:lstStyle/>
                <a:p>
                  <a:pPr>
                    <a:defRPr/>
                  </a:pPr>
                  <a:endParaRPr lang="en-US"/>
                </a:p>
              </p:txBody>
            </p:sp>
            <p:sp>
              <p:nvSpPr>
                <p:cNvPr id="65" name="Oval 11">
                  <a:extLst>
                    <a:ext uri="{FF2B5EF4-FFF2-40B4-BE49-F238E27FC236}">
                      <a16:creationId xmlns:a16="http://schemas.microsoft.com/office/drawing/2014/main" id="{F8C80BF9-2EB0-4D46-B9D4-1B335592C544}"/>
                    </a:ext>
                  </a:extLst>
                </p:cNvPr>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a:noFill/>
                </a:ln>
                <a:effectLst/>
              </p:spPr>
              <p:txBody>
                <a:bodyPr/>
                <a:lstStyle/>
                <a:p>
                  <a:pPr>
                    <a:defRPr/>
                  </a:pPr>
                  <a:endParaRPr lang="en-US"/>
                </a:p>
              </p:txBody>
            </p:sp>
            <p:sp>
              <p:nvSpPr>
                <p:cNvPr id="66" name="Oval 12">
                  <a:extLst>
                    <a:ext uri="{FF2B5EF4-FFF2-40B4-BE49-F238E27FC236}">
                      <a16:creationId xmlns:a16="http://schemas.microsoft.com/office/drawing/2014/main" id="{520113F2-D67D-4F99-9D27-638F99D8E526}"/>
                    </a:ext>
                  </a:extLst>
                </p:cNvPr>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a:noFill/>
                </a:ln>
                <a:effectLst/>
              </p:spPr>
              <p:txBody>
                <a:bodyPr/>
                <a:lstStyle/>
                <a:p>
                  <a:pPr>
                    <a:defRPr/>
                  </a:pPr>
                  <a:endParaRPr lang="en-US"/>
                </a:p>
              </p:txBody>
            </p:sp>
            <p:sp>
              <p:nvSpPr>
                <p:cNvPr id="67" name="Oval 13">
                  <a:extLst>
                    <a:ext uri="{FF2B5EF4-FFF2-40B4-BE49-F238E27FC236}">
                      <a16:creationId xmlns:a16="http://schemas.microsoft.com/office/drawing/2014/main" id="{F22AFC2F-9AB3-4E36-AFEE-E05C053268ED}"/>
                    </a:ext>
                  </a:extLst>
                </p:cNvPr>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a:noFill/>
                </a:ln>
                <a:effectLst/>
              </p:spPr>
              <p:txBody>
                <a:bodyPr/>
                <a:lstStyle/>
                <a:p>
                  <a:pPr>
                    <a:defRPr/>
                  </a:pPr>
                  <a:endParaRPr lang="en-US"/>
                </a:p>
              </p:txBody>
            </p:sp>
          </p:grpSp>
          <p:sp>
            <p:nvSpPr>
              <p:cNvPr id="8" name="Oval 14">
                <a:extLst>
                  <a:ext uri="{FF2B5EF4-FFF2-40B4-BE49-F238E27FC236}">
                    <a16:creationId xmlns:a16="http://schemas.microsoft.com/office/drawing/2014/main" id="{76E86298-8EAB-4845-BAB9-F3A3E4568380}"/>
                  </a:ext>
                </a:extLst>
              </p:cNvPr>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a:noFill/>
              </a:ln>
              <a:effectLst/>
            </p:spPr>
            <p:txBody>
              <a:bodyPr/>
              <a:lstStyle/>
              <a:p>
                <a:pPr>
                  <a:defRPr/>
                </a:pPr>
                <a:endParaRPr lang="en-US"/>
              </a:p>
            </p:txBody>
          </p:sp>
          <p:sp>
            <p:nvSpPr>
              <p:cNvPr id="9" name="Oval 15">
                <a:extLst>
                  <a:ext uri="{FF2B5EF4-FFF2-40B4-BE49-F238E27FC236}">
                    <a16:creationId xmlns:a16="http://schemas.microsoft.com/office/drawing/2014/main" id="{201C17A9-A9AC-48CF-AA70-1BB51E70AF0A}"/>
                  </a:ext>
                </a:extLst>
              </p:cNvPr>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a:noFill/>
              </a:ln>
              <a:effectLst/>
            </p:spPr>
            <p:txBody>
              <a:bodyPr/>
              <a:lstStyle/>
              <a:p>
                <a:pPr>
                  <a:defRPr/>
                </a:pPr>
                <a:endParaRPr lang="en-US"/>
              </a:p>
            </p:txBody>
          </p:sp>
          <p:sp>
            <p:nvSpPr>
              <p:cNvPr id="10" name="Oval 16">
                <a:extLst>
                  <a:ext uri="{FF2B5EF4-FFF2-40B4-BE49-F238E27FC236}">
                    <a16:creationId xmlns:a16="http://schemas.microsoft.com/office/drawing/2014/main" id="{29644F1E-BD12-4686-BD77-288905A8B489}"/>
                  </a:ext>
                </a:extLst>
              </p:cNvPr>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a:noFill/>
              </a:ln>
              <a:effectLst/>
            </p:spPr>
            <p:txBody>
              <a:bodyPr/>
              <a:lstStyle/>
              <a:p>
                <a:pPr>
                  <a:defRPr/>
                </a:pPr>
                <a:endParaRPr lang="en-US"/>
              </a:p>
            </p:txBody>
          </p:sp>
          <p:sp>
            <p:nvSpPr>
              <p:cNvPr id="11" name="Oval 17">
                <a:extLst>
                  <a:ext uri="{FF2B5EF4-FFF2-40B4-BE49-F238E27FC236}">
                    <a16:creationId xmlns:a16="http://schemas.microsoft.com/office/drawing/2014/main" id="{EC947B38-B878-4456-BB21-F47D354F3D7C}"/>
                  </a:ext>
                </a:extLst>
              </p:cNvPr>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a:noFill/>
              </a:ln>
              <a:effectLst/>
            </p:spPr>
            <p:txBody>
              <a:bodyPr/>
              <a:lstStyle/>
              <a:p>
                <a:pPr>
                  <a:defRPr/>
                </a:pPr>
                <a:endParaRPr lang="en-US"/>
              </a:p>
            </p:txBody>
          </p:sp>
          <p:sp>
            <p:nvSpPr>
              <p:cNvPr id="12" name="Oval 18">
                <a:extLst>
                  <a:ext uri="{FF2B5EF4-FFF2-40B4-BE49-F238E27FC236}">
                    <a16:creationId xmlns:a16="http://schemas.microsoft.com/office/drawing/2014/main" id="{C35ADAAD-4202-4DBD-8877-2C109087145F}"/>
                  </a:ext>
                </a:extLst>
              </p:cNvPr>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a:noFill/>
              </a:ln>
              <a:effectLst/>
            </p:spPr>
            <p:txBody>
              <a:bodyPr/>
              <a:lstStyle/>
              <a:p>
                <a:pPr>
                  <a:defRPr/>
                </a:pPr>
                <a:endParaRPr lang="en-US"/>
              </a:p>
            </p:txBody>
          </p:sp>
          <p:sp>
            <p:nvSpPr>
              <p:cNvPr id="13" name="Freeform 19">
                <a:extLst>
                  <a:ext uri="{FF2B5EF4-FFF2-40B4-BE49-F238E27FC236}">
                    <a16:creationId xmlns:a16="http://schemas.microsoft.com/office/drawing/2014/main" id="{FB343945-EC46-4CB7-89B4-46FE52B82211}"/>
                  </a:ext>
                </a:extLst>
              </p:cNvPr>
              <p:cNvSpPr>
                <a:spLocks/>
              </p:cNvSpPr>
              <p:nvPr/>
            </p:nvSpPr>
            <p:spPr bwMode="hidden">
              <a:xfrm>
                <a:off x="3575" y="3715"/>
                <a:ext cx="383" cy="161"/>
              </a:xfrm>
              <a:custGeom>
                <a:avLst/>
                <a:gdLst>
                  <a:gd name="T0" fmla="*/ 376 w 382"/>
                  <a:gd name="T1" fmla="*/ 12 h 161"/>
                  <a:gd name="T2" fmla="*/ 257 w 382"/>
                  <a:gd name="T3" fmla="*/ 24 h 161"/>
                  <a:gd name="T4" fmla="*/ 149 w 382"/>
                  <a:gd name="T5" fmla="*/ 54 h 161"/>
                  <a:gd name="T6" fmla="*/ 101 w 382"/>
                  <a:gd name="T7" fmla="*/ 77 h 161"/>
                  <a:gd name="T8" fmla="*/ 59 w 382"/>
                  <a:gd name="T9" fmla="*/ 101 h 161"/>
                  <a:gd name="T10" fmla="*/ 24 w 382"/>
                  <a:gd name="T11" fmla="*/ 131 h 161"/>
                  <a:gd name="T12" fmla="*/ 0 w 382"/>
                  <a:gd name="T13" fmla="*/ 161 h 161"/>
                  <a:gd name="T14" fmla="*/ 0 w 382"/>
                  <a:gd name="T15" fmla="*/ 137 h 161"/>
                  <a:gd name="T16" fmla="*/ 29 w 382"/>
                  <a:gd name="T17" fmla="*/ 107 h 161"/>
                  <a:gd name="T18" fmla="*/ 65 w 382"/>
                  <a:gd name="T19" fmla="*/ 83 h 161"/>
                  <a:gd name="T20" fmla="*/ 155 w 382"/>
                  <a:gd name="T21" fmla="*/ 36 h 161"/>
                  <a:gd name="T22" fmla="*/ 257 w 382"/>
                  <a:gd name="T23" fmla="*/ 12 h 161"/>
                  <a:gd name="T24" fmla="*/ 376 w 382"/>
                  <a:gd name="T25" fmla="*/ 0 h 161"/>
                  <a:gd name="T26" fmla="*/ 376 w 382"/>
                  <a:gd name="T27" fmla="*/ 0 h 161"/>
                  <a:gd name="T28" fmla="*/ 382 w 382"/>
                  <a:gd name="T29" fmla="*/ 0 h 161"/>
                  <a:gd name="T30" fmla="*/ 382 w 382"/>
                  <a:gd name="T31" fmla="*/ 12 h 161"/>
                  <a:gd name="T32" fmla="*/ 376 w 382"/>
                  <a:gd name="T33" fmla="*/ 12 h 161"/>
                  <a:gd name="T34" fmla="*/ 376 w 382"/>
                  <a:gd name="T35" fmla="*/ 12 h 161"/>
                  <a:gd name="T36" fmla="*/ 376 w 382"/>
                  <a:gd name="T37" fmla="*/ 1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a:noFill/>
              </a:ln>
            </p:spPr>
            <p:txBody>
              <a:bodyPr/>
              <a:lstStyle/>
              <a:p>
                <a:pPr>
                  <a:defRPr/>
                </a:pPr>
                <a:endParaRPr lang="en-US"/>
              </a:p>
            </p:txBody>
          </p:sp>
          <p:sp>
            <p:nvSpPr>
              <p:cNvPr id="14" name="Freeform 20">
                <a:extLst>
                  <a:ext uri="{FF2B5EF4-FFF2-40B4-BE49-F238E27FC236}">
                    <a16:creationId xmlns:a16="http://schemas.microsoft.com/office/drawing/2014/main" id="{5021374D-4D7A-4D36-8CCF-643FB5C580E9}"/>
                  </a:ext>
                </a:extLst>
              </p:cNvPr>
              <p:cNvSpPr>
                <a:spLocks/>
              </p:cNvSpPr>
              <p:nvPr/>
            </p:nvSpPr>
            <p:spPr bwMode="hidden">
              <a:xfrm>
                <a:off x="3695" y="4170"/>
                <a:ext cx="444" cy="66"/>
              </a:xfrm>
              <a:custGeom>
                <a:avLst/>
                <a:gdLst>
                  <a:gd name="T0" fmla="*/ 257 w 443"/>
                  <a:gd name="T1" fmla="*/ 54 h 66"/>
                  <a:gd name="T2" fmla="*/ 353 w 443"/>
                  <a:gd name="T3" fmla="*/ 48 h 66"/>
                  <a:gd name="T4" fmla="*/ 443 w 443"/>
                  <a:gd name="T5" fmla="*/ 24 h 66"/>
                  <a:gd name="T6" fmla="*/ 443 w 443"/>
                  <a:gd name="T7" fmla="*/ 36 h 66"/>
                  <a:gd name="T8" fmla="*/ 353 w 443"/>
                  <a:gd name="T9" fmla="*/ 60 h 66"/>
                  <a:gd name="T10" fmla="*/ 257 w 443"/>
                  <a:gd name="T11" fmla="*/ 66 h 66"/>
                  <a:gd name="T12" fmla="*/ 186 w 443"/>
                  <a:gd name="T13" fmla="*/ 60 h 66"/>
                  <a:gd name="T14" fmla="*/ 120 w 443"/>
                  <a:gd name="T15" fmla="*/ 48 h 66"/>
                  <a:gd name="T16" fmla="*/ 60 w 443"/>
                  <a:gd name="T17" fmla="*/ 36 h 66"/>
                  <a:gd name="T18" fmla="*/ 0 w 443"/>
                  <a:gd name="T19" fmla="*/ 12 h 66"/>
                  <a:gd name="T20" fmla="*/ 0 w 443"/>
                  <a:gd name="T21" fmla="*/ 0 h 66"/>
                  <a:gd name="T22" fmla="*/ 54 w 443"/>
                  <a:gd name="T23" fmla="*/ 24 h 66"/>
                  <a:gd name="T24" fmla="*/ 120 w 443"/>
                  <a:gd name="T25" fmla="*/ 36 h 66"/>
                  <a:gd name="T26" fmla="*/ 186 w 443"/>
                  <a:gd name="T27" fmla="*/ 48 h 66"/>
                  <a:gd name="T28" fmla="*/ 257 w 443"/>
                  <a:gd name="T29" fmla="*/ 54 h 66"/>
                  <a:gd name="T30" fmla="*/ 257 w 443"/>
                  <a:gd name="T31"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a:noFill/>
              </a:ln>
            </p:spPr>
            <p:txBody>
              <a:bodyPr/>
              <a:lstStyle/>
              <a:p>
                <a:pPr>
                  <a:defRPr/>
                </a:pPr>
                <a:endParaRPr lang="en-US"/>
              </a:p>
            </p:txBody>
          </p:sp>
          <p:sp>
            <p:nvSpPr>
              <p:cNvPr id="15" name="Freeform 21">
                <a:extLst>
                  <a:ext uri="{FF2B5EF4-FFF2-40B4-BE49-F238E27FC236}">
                    <a16:creationId xmlns:a16="http://schemas.microsoft.com/office/drawing/2014/main" id="{E61428CA-F1A6-4DA0-8F99-BC8890397EB6}"/>
                  </a:ext>
                </a:extLst>
              </p:cNvPr>
              <p:cNvSpPr>
                <a:spLocks/>
              </p:cNvSpPr>
              <p:nvPr/>
            </p:nvSpPr>
            <p:spPr bwMode="hidden">
              <a:xfrm>
                <a:off x="3527" y="3906"/>
                <a:ext cx="89" cy="216"/>
              </a:xfrm>
              <a:custGeom>
                <a:avLst/>
                <a:gdLst>
                  <a:gd name="T0" fmla="*/ 12 w 89"/>
                  <a:gd name="T1" fmla="*/ 66 h 216"/>
                  <a:gd name="T2" fmla="*/ 18 w 89"/>
                  <a:gd name="T3" fmla="*/ 108 h 216"/>
                  <a:gd name="T4" fmla="*/ 36 w 89"/>
                  <a:gd name="T5" fmla="*/ 144 h 216"/>
                  <a:gd name="T6" fmla="*/ 60 w 89"/>
                  <a:gd name="T7" fmla="*/ 180 h 216"/>
                  <a:gd name="T8" fmla="*/ 89 w 89"/>
                  <a:gd name="T9" fmla="*/ 216 h 216"/>
                  <a:gd name="T10" fmla="*/ 72 w 89"/>
                  <a:gd name="T11" fmla="*/ 216 h 216"/>
                  <a:gd name="T12" fmla="*/ 42 w 89"/>
                  <a:gd name="T13" fmla="*/ 180 h 216"/>
                  <a:gd name="T14" fmla="*/ 18 w 89"/>
                  <a:gd name="T15" fmla="*/ 144 h 216"/>
                  <a:gd name="T16" fmla="*/ 6 w 89"/>
                  <a:gd name="T17" fmla="*/ 108 h 216"/>
                  <a:gd name="T18" fmla="*/ 0 w 89"/>
                  <a:gd name="T19" fmla="*/ 66 h 216"/>
                  <a:gd name="T20" fmla="*/ 0 w 89"/>
                  <a:gd name="T21" fmla="*/ 30 h 216"/>
                  <a:gd name="T22" fmla="*/ 12 w 89"/>
                  <a:gd name="T23" fmla="*/ 0 h 216"/>
                  <a:gd name="T24" fmla="*/ 30 w 89"/>
                  <a:gd name="T25" fmla="*/ 0 h 216"/>
                  <a:gd name="T26" fmla="*/ 18 w 89"/>
                  <a:gd name="T27" fmla="*/ 30 h 216"/>
                  <a:gd name="T28" fmla="*/ 12 w 89"/>
                  <a:gd name="T29" fmla="*/ 66 h 216"/>
                  <a:gd name="T30" fmla="*/ 12 w 89"/>
                  <a:gd name="T3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a:noFill/>
              </a:ln>
            </p:spPr>
            <p:txBody>
              <a:bodyPr/>
              <a:lstStyle/>
              <a:p>
                <a:pPr>
                  <a:defRPr/>
                </a:pPr>
                <a:endParaRPr lang="en-US"/>
              </a:p>
            </p:txBody>
          </p:sp>
          <p:sp>
            <p:nvSpPr>
              <p:cNvPr id="16" name="Freeform 22">
                <a:extLst>
                  <a:ext uri="{FF2B5EF4-FFF2-40B4-BE49-F238E27FC236}">
                    <a16:creationId xmlns:a16="http://schemas.microsoft.com/office/drawing/2014/main" id="{CE9627EB-B726-4C58-816B-23F9B0DBC0CD}"/>
                  </a:ext>
                </a:extLst>
              </p:cNvPr>
              <p:cNvSpPr>
                <a:spLocks/>
              </p:cNvSpPr>
              <p:nvPr/>
            </p:nvSpPr>
            <p:spPr bwMode="hidden">
              <a:xfrm>
                <a:off x="3569" y="3745"/>
                <a:ext cx="750" cy="461"/>
              </a:xfrm>
              <a:custGeom>
                <a:avLst/>
                <a:gdLst>
                  <a:gd name="T0" fmla="*/ 382 w 747"/>
                  <a:gd name="T1" fmla="*/ 443 h 461"/>
                  <a:gd name="T2" fmla="*/ 311 w 747"/>
                  <a:gd name="T3" fmla="*/ 437 h 461"/>
                  <a:gd name="T4" fmla="*/ 245 w 747"/>
                  <a:gd name="T5" fmla="*/ 425 h 461"/>
                  <a:gd name="T6" fmla="*/ 185 w 747"/>
                  <a:gd name="T7" fmla="*/ 407 h 461"/>
                  <a:gd name="T8" fmla="*/ 131 w 747"/>
                  <a:gd name="T9" fmla="*/ 383 h 461"/>
                  <a:gd name="T10" fmla="*/ 83 w 747"/>
                  <a:gd name="T11" fmla="*/ 347 h 461"/>
                  <a:gd name="T12" fmla="*/ 53 w 747"/>
                  <a:gd name="T13" fmla="*/ 311 h 461"/>
                  <a:gd name="T14" fmla="*/ 30 w 747"/>
                  <a:gd name="T15" fmla="*/ 269 h 461"/>
                  <a:gd name="T16" fmla="*/ 24 w 747"/>
                  <a:gd name="T17" fmla="*/ 227 h 461"/>
                  <a:gd name="T18" fmla="*/ 30 w 747"/>
                  <a:gd name="T19" fmla="*/ 185 h 461"/>
                  <a:gd name="T20" fmla="*/ 53 w 747"/>
                  <a:gd name="T21" fmla="*/ 143 h 461"/>
                  <a:gd name="T22" fmla="*/ 83 w 747"/>
                  <a:gd name="T23" fmla="*/ 107 h 461"/>
                  <a:gd name="T24" fmla="*/ 131 w 747"/>
                  <a:gd name="T25" fmla="*/ 77 h 461"/>
                  <a:gd name="T26" fmla="*/ 185 w 747"/>
                  <a:gd name="T27" fmla="*/ 47 h 461"/>
                  <a:gd name="T28" fmla="*/ 245 w 747"/>
                  <a:gd name="T29" fmla="*/ 30 h 461"/>
                  <a:gd name="T30" fmla="*/ 311 w 747"/>
                  <a:gd name="T31" fmla="*/ 18 h 461"/>
                  <a:gd name="T32" fmla="*/ 382 w 747"/>
                  <a:gd name="T33" fmla="*/ 12 h 461"/>
                  <a:gd name="T34" fmla="*/ 478 w 747"/>
                  <a:gd name="T35" fmla="*/ 18 h 461"/>
                  <a:gd name="T36" fmla="*/ 562 w 747"/>
                  <a:gd name="T37" fmla="*/ 41 h 461"/>
                  <a:gd name="T38" fmla="*/ 562 w 747"/>
                  <a:gd name="T39" fmla="*/ 36 h 461"/>
                  <a:gd name="T40" fmla="*/ 562 w 747"/>
                  <a:gd name="T41" fmla="*/ 30 h 461"/>
                  <a:gd name="T42" fmla="*/ 478 w 747"/>
                  <a:gd name="T43" fmla="*/ 6 h 461"/>
                  <a:gd name="T44" fmla="*/ 382 w 747"/>
                  <a:gd name="T45" fmla="*/ 0 h 461"/>
                  <a:gd name="T46" fmla="*/ 305 w 747"/>
                  <a:gd name="T47" fmla="*/ 6 h 461"/>
                  <a:gd name="T48" fmla="*/ 233 w 747"/>
                  <a:gd name="T49" fmla="*/ 18 h 461"/>
                  <a:gd name="T50" fmla="*/ 167 w 747"/>
                  <a:gd name="T51" fmla="*/ 41 h 461"/>
                  <a:gd name="T52" fmla="*/ 113 w 747"/>
                  <a:gd name="T53" fmla="*/ 65 h 461"/>
                  <a:gd name="T54" fmla="*/ 65 w 747"/>
                  <a:gd name="T55" fmla="*/ 101 h 461"/>
                  <a:gd name="T56" fmla="*/ 30 w 747"/>
                  <a:gd name="T57" fmla="*/ 137 h 461"/>
                  <a:gd name="T58" fmla="*/ 6 w 747"/>
                  <a:gd name="T59" fmla="*/ 179 h 461"/>
                  <a:gd name="T60" fmla="*/ 0 w 747"/>
                  <a:gd name="T61" fmla="*/ 227 h 461"/>
                  <a:gd name="T62" fmla="*/ 6 w 747"/>
                  <a:gd name="T63" fmla="*/ 275 h 461"/>
                  <a:gd name="T64" fmla="*/ 30 w 747"/>
                  <a:gd name="T65" fmla="*/ 317 h 461"/>
                  <a:gd name="T66" fmla="*/ 65 w 747"/>
                  <a:gd name="T67" fmla="*/ 359 h 461"/>
                  <a:gd name="T68" fmla="*/ 113 w 747"/>
                  <a:gd name="T69" fmla="*/ 395 h 461"/>
                  <a:gd name="T70" fmla="*/ 167 w 747"/>
                  <a:gd name="T71" fmla="*/ 419 h 461"/>
                  <a:gd name="T72" fmla="*/ 233 w 747"/>
                  <a:gd name="T73" fmla="*/ 443 h 461"/>
                  <a:gd name="T74" fmla="*/ 305 w 747"/>
                  <a:gd name="T75" fmla="*/ 455 h 461"/>
                  <a:gd name="T76" fmla="*/ 382 w 747"/>
                  <a:gd name="T77" fmla="*/ 461 h 461"/>
                  <a:gd name="T78" fmla="*/ 448 w 747"/>
                  <a:gd name="T79" fmla="*/ 455 h 461"/>
                  <a:gd name="T80" fmla="*/ 508 w 747"/>
                  <a:gd name="T81" fmla="*/ 449 h 461"/>
                  <a:gd name="T82" fmla="*/ 609 w 747"/>
                  <a:gd name="T83" fmla="*/ 413 h 461"/>
                  <a:gd name="T84" fmla="*/ 657 w 747"/>
                  <a:gd name="T85" fmla="*/ 389 h 461"/>
                  <a:gd name="T86" fmla="*/ 693 w 747"/>
                  <a:gd name="T87" fmla="*/ 359 h 461"/>
                  <a:gd name="T88" fmla="*/ 723 w 747"/>
                  <a:gd name="T89" fmla="*/ 329 h 461"/>
                  <a:gd name="T90" fmla="*/ 747 w 747"/>
                  <a:gd name="T91" fmla="*/ 293 h 461"/>
                  <a:gd name="T92" fmla="*/ 741 w 747"/>
                  <a:gd name="T93" fmla="*/ 287 h 461"/>
                  <a:gd name="T94" fmla="*/ 729 w 747"/>
                  <a:gd name="T95" fmla="*/ 281 h 461"/>
                  <a:gd name="T96" fmla="*/ 711 w 747"/>
                  <a:gd name="T97" fmla="*/ 317 h 461"/>
                  <a:gd name="T98" fmla="*/ 681 w 747"/>
                  <a:gd name="T99" fmla="*/ 347 h 461"/>
                  <a:gd name="T100" fmla="*/ 645 w 747"/>
                  <a:gd name="T101" fmla="*/ 377 h 461"/>
                  <a:gd name="T102" fmla="*/ 604 w 747"/>
                  <a:gd name="T103" fmla="*/ 401 h 461"/>
                  <a:gd name="T104" fmla="*/ 502 w 747"/>
                  <a:gd name="T105" fmla="*/ 431 h 461"/>
                  <a:gd name="T106" fmla="*/ 442 w 747"/>
                  <a:gd name="T107" fmla="*/ 443 h 461"/>
                  <a:gd name="T108" fmla="*/ 382 w 747"/>
                  <a:gd name="T109" fmla="*/ 443 h 461"/>
                  <a:gd name="T110" fmla="*/ 382 w 747"/>
                  <a:gd name="T111" fmla="*/ 44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a:noFill/>
              </a:ln>
            </p:spPr>
            <p:txBody>
              <a:bodyPr/>
              <a:lstStyle/>
              <a:p>
                <a:pPr>
                  <a:defRPr/>
                </a:pPr>
                <a:endParaRPr lang="en-US"/>
              </a:p>
            </p:txBody>
          </p:sp>
          <p:sp>
            <p:nvSpPr>
              <p:cNvPr id="17" name="Freeform 23">
                <a:extLst>
                  <a:ext uri="{FF2B5EF4-FFF2-40B4-BE49-F238E27FC236}">
                    <a16:creationId xmlns:a16="http://schemas.microsoft.com/office/drawing/2014/main" id="{87B03487-EBB9-4C88-A931-A5FC6127E13A}"/>
                  </a:ext>
                </a:extLst>
              </p:cNvPr>
              <p:cNvSpPr>
                <a:spLocks/>
              </p:cNvSpPr>
              <p:nvPr/>
            </p:nvSpPr>
            <p:spPr bwMode="hidden">
              <a:xfrm>
                <a:off x="4037" y="3721"/>
                <a:ext cx="96" cy="30"/>
              </a:xfrm>
              <a:custGeom>
                <a:avLst/>
                <a:gdLst>
                  <a:gd name="T0" fmla="*/ 0 w 96"/>
                  <a:gd name="T1" fmla="*/ 0 h 30"/>
                  <a:gd name="T2" fmla="*/ 0 w 96"/>
                  <a:gd name="T3" fmla="*/ 12 h 30"/>
                  <a:gd name="T4" fmla="*/ 48 w 96"/>
                  <a:gd name="T5" fmla="*/ 18 h 30"/>
                  <a:gd name="T6" fmla="*/ 96 w 96"/>
                  <a:gd name="T7" fmla="*/ 30 h 30"/>
                  <a:gd name="T8" fmla="*/ 96 w 96"/>
                  <a:gd name="T9" fmla="*/ 24 h 30"/>
                  <a:gd name="T10" fmla="*/ 96 w 96"/>
                  <a:gd name="T11" fmla="*/ 18 h 30"/>
                  <a:gd name="T12" fmla="*/ 48 w 96"/>
                  <a:gd name="T13" fmla="*/ 12 h 30"/>
                  <a:gd name="T14" fmla="*/ 0 w 96"/>
                  <a:gd name="T15" fmla="*/ 0 h 30"/>
                  <a:gd name="T16" fmla="*/ 0 w 9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a:noFill/>
              </a:ln>
            </p:spPr>
            <p:txBody>
              <a:bodyPr/>
              <a:lstStyle/>
              <a:p>
                <a:pPr>
                  <a:defRPr/>
                </a:pPr>
                <a:endParaRPr lang="en-US"/>
              </a:p>
            </p:txBody>
          </p:sp>
          <p:sp>
            <p:nvSpPr>
              <p:cNvPr id="18" name="Freeform 24">
                <a:extLst>
                  <a:ext uri="{FF2B5EF4-FFF2-40B4-BE49-F238E27FC236}">
                    <a16:creationId xmlns:a16="http://schemas.microsoft.com/office/drawing/2014/main" id="{6F57DB6B-2697-4E17-8EFF-8A776B578CF9}"/>
                  </a:ext>
                </a:extLst>
              </p:cNvPr>
              <p:cNvSpPr>
                <a:spLocks/>
              </p:cNvSpPr>
              <p:nvPr/>
            </p:nvSpPr>
            <p:spPr bwMode="hidden">
              <a:xfrm>
                <a:off x="4175" y="4050"/>
                <a:ext cx="180" cy="132"/>
              </a:xfrm>
              <a:custGeom>
                <a:avLst/>
                <a:gdLst>
                  <a:gd name="T0" fmla="*/ 0 w 179"/>
                  <a:gd name="T1" fmla="*/ 132 h 132"/>
                  <a:gd name="T2" fmla="*/ 29 w 179"/>
                  <a:gd name="T3" fmla="*/ 132 h 132"/>
                  <a:gd name="T4" fmla="*/ 77 w 179"/>
                  <a:gd name="T5" fmla="*/ 108 h 132"/>
                  <a:gd name="T6" fmla="*/ 119 w 179"/>
                  <a:gd name="T7" fmla="*/ 78 h 132"/>
                  <a:gd name="T8" fmla="*/ 155 w 179"/>
                  <a:gd name="T9" fmla="*/ 48 h 132"/>
                  <a:gd name="T10" fmla="*/ 179 w 179"/>
                  <a:gd name="T11" fmla="*/ 12 h 132"/>
                  <a:gd name="T12" fmla="*/ 173 w 179"/>
                  <a:gd name="T13" fmla="*/ 6 h 132"/>
                  <a:gd name="T14" fmla="*/ 167 w 179"/>
                  <a:gd name="T15" fmla="*/ 0 h 132"/>
                  <a:gd name="T16" fmla="*/ 137 w 179"/>
                  <a:gd name="T17" fmla="*/ 42 h 132"/>
                  <a:gd name="T18" fmla="*/ 101 w 179"/>
                  <a:gd name="T19" fmla="*/ 78 h 132"/>
                  <a:gd name="T20" fmla="*/ 53 w 179"/>
                  <a:gd name="T21" fmla="*/ 108 h 132"/>
                  <a:gd name="T22" fmla="*/ 0 w 179"/>
                  <a:gd name="T23" fmla="*/ 132 h 132"/>
                  <a:gd name="T24" fmla="*/ 0 w 179"/>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a:noFill/>
              </a:ln>
            </p:spPr>
            <p:txBody>
              <a:bodyPr/>
              <a:lstStyle/>
              <a:p>
                <a:pPr>
                  <a:defRPr/>
                </a:pPr>
                <a:endParaRPr lang="en-US"/>
              </a:p>
            </p:txBody>
          </p:sp>
          <p:sp>
            <p:nvSpPr>
              <p:cNvPr id="19" name="Freeform 25">
                <a:extLst>
                  <a:ext uri="{FF2B5EF4-FFF2-40B4-BE49-F238E27FC236}">
                    <a16:creationId xmlns:a16="http://schemas.microsoft.com/office/drawing/2014/main" id="{9BB5CABE-1AAA-42E5-B5E1-A383BB6BEBB2}"/>
                  </a:ext>
                </a:extLst>
              </p:cNvPr>
              <p:cNvSpPr>
                <a:spLocks/>
              </p:cNvSpPr>
              <p:nvPr/>
            </p:nvSpPr>
            <p:spPr bwMode="hidden">
              <a:xfrm>
                <a:off x="2585" y="3822"/>
                <a:ext cx="449" cy="186"/>
              </a:xfrm>
              <a:custGeom>
                <a:avLst/>
                <a:gdLst>
                  <a:gd name="T0" fmla="*/ 6 w 448"/>
                  <a:gd name="T1" fmla="*/ 6 h 186"/>
                  <a:gd name="T2" fmla="*/ 78 w 448"/>
                  <a:gd name="T3" fmla="*/ 12 h 186"/>
                  <a:gd name="T4" fmla="*/ 150 w 448"/>
                  <a:gd name="T5" fmla="*/ 18 h 186"/>
                  <a:gd name="T6" fmla="*/ 215 w 448"/>
                  <a:gd name="T7" fmla="*/ 36 h 186"/>
                  <a:gd name="T8" fmla="*/ 275 w 448"/>
                  <a:gd name="T9" fmla="*/ 60 h 186"/>
                  <a:gd name="T10" fmla="*/ 329 w 448"/>
                  <a:gd name="T11" fmla="*/ 84 h 186"/>
                  <a:gd name="T12" fmla="*/ 377 w 448"/>
                  <a:gd name="T13" fmla="*/ 114 h 186"/>
                  <a:gd name="T14" fmla="*/ 419 w 448"/>
                  <a:gd name="T15" fmla="*/ 150 h 186"/>
                  <a:gd name="T16" fmla="*/ 448 w 448"/>
                  <a:gd name="T17" fmla="*/ 186 h 186"/>
                  <a:gd name="T18" fmla="*/ 448 w 448"/>
                  <a:gd name="T19" fmla="*/ 162 h 186"/>
                  <a:gd name="T20" fmla="*/ 413 w 448"/>
                  <a:gd name="T21" fmla="*/ 126 h 186"/>
                  <a:gd name="T22" fmla="*/ 371 w 448"/>
                  <a:gd name="T23" fmla="*/ 96 h 186"/>
                  <a:gd name="T24" fmla="*/ 323 w 448"/>
                  <a:gd name="T25" fmla="*/ 66 h 186"/>
                  <a:gd name="T26" fmla="*/ 269 w 448"/>
                  <a:gd name="T27" fmla="*/ 48 h 186"/>
                  <a:gd name="T28" fmla="*/ 144 w 448"/>
                  <a:gd name="T29" fmla="*/ 12 h 186"/>
                  <a:gd name="T30" fmla="*/ 78 w 448"/>
                  <a:gd name="T31" fmla="*/ 6 h 186"/>
                  <a:gd name="T32" fmla="*/ 6 w 448"/>
                  <a:gd name="T33" fmla="*/ 0 h 186"/>
                  <a:gd name="T34" fmla="*/ 0 w 448"/>
                  <a:gd name="T35" fmla="*/ 0 h 186"/>
                  <a:gd name="T36" fmla="*/ 0 w 448"/>
                  <a:gd name="T37" fmla="*/ 0 h 186"/>
                  <a:gd name="T38" fmla="*/ 0 w 448"/>
                  <a:gd name="T39" fmla="*/ 6 h 186"/>
                  <a:gd name="T40" fmla="*/ 0 w 448"/>
                  <a:gd name="T41" fmla="*/ 6 h 186"/>
                  <a:gd name="T42" fmla="*/ 6 w 448"/>
                  <a:gd name="T43" fmla="*/ 6 h 186"/>
                  <a:gd name="T44" fmla="*/ 6 w 448"/>
                  <a:gd name="T45" fmla="*/ 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a:noFill/>
              </a:ln>
            </p:spPr>
            <p:txBody>
              <a:bodyPr/>
              <a:lstStyle/>
              <a:p>
                <a:pPr>
                  <a:defRPr/>
                </a:pPr>
                <a:endParaRPr lang="en-US"/>
              </a:p>
            </p:txBody>
          </p:sp>
          <p:sp>
            <p:nvSpPr>
              <p:cNvPr id="20" name="Freeform 26">
                <a:extLst>
                  <a:ext uri="{FF2B5EF4-FFF2-40B4-BE49-F238E27FC236}">
                    <a16:creationId xmlns:a16="http://schemas.microsoft.com/office/drawing/2014/main" id="{1549503C-D12E-4383-8CED-1496CCA958F8}"/>
                  </a:ext>
                </a:extLst>
              </p:cNvPr>
              <p:cNvSpPr>
                <a:spLocks/>
              </p:cNvSpPr>
              <p:nvPr/>
            </p:nvSpPr>
            <p:spPr bwMode="hidden">
              <a:xfrm>
                <a:off x="2142" y="3852"/>
                <a:ext cx="892" cy="462"/>
              </a:xfrm>
              <a:custGeom>
                <a:avLst/>
                <a:gdLst>
                  <a:gd name="T0" fmla="*/ 23 w 890"/>
                  <a:gd name="T1" fmla="*/ 276 h 462"/>
                  <a:gd name="T2" fmla="*/ 29 w 890"/>
                  <a:gd name="T3" fmla="*/ 222 h 462"/>
                  <a:gd name="T4" fmla="*/ 59 w 890"/>
                  <a:gd name="T5" fmla="*/ 174 h 462"/>
                  <a:gd name="T6" fmla="*/ 95 w 890"/>
                  <a:gd name="T7" fmla="*/ 132 h 462"/>
                  <a:gd name="T8" fmla="*/ 149 w 890"/>
                  <a:gd name="T9" fmla="*/ 96 h 462"/>
                  <a:gd name="T10" fmla="*/ 209 w 890"/>
                  <a:gd name="T11" fmla="*/ 60 h 462"/>
                  <a:gd name="T12" fmla="*/ 281 w 890"/>
                  <a:gd name="T13" fmla="*/ 36 h 462"/>
                  <a:gd name="T14" fmla="*/ 364 w 890"/>
                  <a:gd name="T15" fmla="*/ 24 h 462"/>
                  <a:gd name="T16" fmla="*/ 448 w 890"/>
                  <a:gd name="T17" fmla="*/ 18 h 462"/>
                  <a:gd name="T18" fmla="*/ 532 w 890"/>
                  <a:gd name="T19" fmla="*/ 24 h 462"/>
                  <a:gd name="T20" fmla="*/ 609 w 890"/>
                  <a:gd name="T21" fmla="*/ 36 h 462"/>
                  <a:gd name="T22" fmla="*/ 681 w 890"/>
                  <a:gd name="T23" fmla="*/ 60 h 462"/>
                  <a:gd name="T24" fmla="*/ 741 w 890"/>
                  <a:gd name="T25" fmla="*/ 96 h 462"/>
                  <a:gd name="T26" fmla="*/ 795 w 890"/>
                  <a:gd name="T27" fmla="*/ 132 h 462"/>
                  <a:gd name="T28" fmla="*/ 831 w 890"/>
                  <a:gd name="T29" fmla="*/ 174 h 462"/>
                  <a:gd name="T30" fmla="*/ 861 w 890"/>
                  <a:gd name="T31" fmla="*/ 222 h 462"/>
                  <a:gd name="T32" fmla="*/ 867 w 890"/>
                  <a:gd name="T33" fmla="*/ 276 h 462"/>
                  <a:gd name="T34" fmla="*/ 855 w 890"/>
                  <a:gd name="T35" fmla="*/ 330 h 462"/>
                  <a:gd name="T36" fmla="*/ 831 w 890"/>
                  <a:gd name="T37" fmla="*/ 378 h 462"/>
                  <a:gd name="T38" fmla="*/ 783 w 890"/>
                  <a:gd name="T39" fmla="*/ 426 h 462"/>
                  <a:gd name="T40" fmla="*/ 723 w 890"/>
                  <a:gd name="T41" fmla="*/ 462 h 462"/>
                  <a:gd name="T42" fmla="*/ 765 w 890"/>
                  <a:gd name="T43" fmla="*/ 462 h 462"/>
                  <a:gd name="T44" fmla="*/ 819 w 890"/>
                  <a:gd name="T45" fmla="*/ 426 h 462"/>
                  <a:gd name="T46" fmla="*/ 855 w 890"/>
                  <a:gd name="T47" fmla="*/ 378 h 462"/>
                  <a:gd name="T48" fmla="*/ 884 w 890"/>
                  <a:gd name="T49" fmla="*/ 330 h 462"/>
                  <a:gd name="T50" fmla="*/ 890 w 890"/>
                  <a:gd name="T51" fmla="*/ 276 h 462"/>
                  <a:gd name="T52" fmla="*/ 884 w 890"/>
                  <a:gd name="T53" fmla="*/ 222 h 462"/>
                  <a:gd name="T54" fmla="*/ 855 w 890"/>
                  <a:gd name="T55" fmla="*/ 168 h 462"/>
                  <a:gd name="T56" fmla="*/ 813 w 890"/>
                  <a:gd name="T57" fmla="*/ 120 h 462"/>
                  <a:gd name="T58" fmla="*/ 759 w 890"/>
                  <a:gd name="T59" fmla="*/ 84 h 462"/>
                  <a:gd name="T60" fmla="*/ 693 w 890"/>
                  <a:gd name="T61" fmla="*/ 48 h 462"/>
                  <a:gd name="T62" fmla="*/ 621 w 890"/>
                  <a:gd name="T63" fmla="*/ 24 h 462"/>
                  <a:gd name="T64" fmla="*/ 538 w 890"/>
                  <a:gd name="T65" fmla="*/ 6 h 462"/>
                  <a:gd name="T66" fmla="*/ 448 w 890"/>
                  <a:gd name="T67" fmla="*/ 0 h 462"/>
                  <a:gd name="T68" fmla="*/ 358 w 890"/>
                  <a:gd name="T69" fmla="*/ 6 h 462"/>
                  <a:gd name="T70" fmla="*/ 275 w 890"/>
                  <a:gd name="T71" fmla="*/ 24 h 462"/>
                  <a:gd name="T72" fmla="*/ 197 w 890"/>
                  <a:gd name="T73" fmla="*/ 48 h 462"/>
                  <a:gd name="T74" fmla="*/ 131 w 890"/>
                  <a:gd name="T75" fmla="*/ 84 h 462"/>
                  <a:gd name="T76" fmla="*/ 77 w 890"/>
                  <a:gd name="T77" fmla="*/ 120 h 462"/>
                  <a:gd name="T78" fmla="*/ 35 w 890"/>
                  <a:gd name="T79" fmla="*/ 168 h 462"/>
                  <a:gd name="T80" fmla="*/ 12 w 890"/>
                  <a:gd name="T81" fmla="*/ 222 h 462"/>
                  <a:gd name="T82" fmla="*/ 0 w 890"/>
                  <a:gd name="T83" fmla="*/ 276 h 462"/>
                  <a:gd name="T84" fmla="*/ 6 w 890"/>
                  <a:gd name="T85" fmla="*/ 330 h 462"/>
                  <a:gd name="T86" fmla="*/ 35 w 890"/>
                  <a:gd name="T87" fmla="*/ 378 h 462"/>
                  <a:gd name="T88" fmla="*/ 71 w 890"/>
                  <a:gd name="T89" fmla="*/ 426 h 462"/>
                  <a:gd name="T90" fmla="*/ 125 w 890"/>
                  <a:gd name="T91" fmla="*/ 462 h 462"/>
                  <a:gd name="T92" fmla="*/ 167 w 890"/>
                  <a:gd name="T93" fmla="*/ 462 h 462"/>
                  <a:gd name="T94" fmla="*/ 107 w 890"/>
                  <a:gd name="T95" fmla="*/ 426 h 462"/>
                  <a:gd name="T96" fmla="*/ 59 w 890"/>
                  <a:gd name="T97" fmla="*/ 378 h 462"/>
                  <a:gd name="T98" fmla="*/ 35 w 890"/>
                  <a:gd name="T99" fmla="*/ 330 h 462"/>
                  <a:gd name="T100" fmla="*/ 23 w 890"/>
                  <a:gd name="T101" fmla="*/ 276 h 462"/>
                  <a:gd name="T102" fmla="*/ 23 w 890"/>
                  <a:gd name="T103" fmla="*/ 27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a:noFill/>
              </a:ln>
            </p:spPr>
            <p:txBody>
              <a:bodyPr/>
              <a:lstStyle/>
              <a:p>
                <a:pPr>
                  <a:defRPr/>
                </a:pPr>
                <a:endParaRPr lang="en-US"/>
              </a:p>
            </p:txBody>
          </p:sp>
          <p:sp>
            <p:nvSpPr>
              <p:cNvPr id="21" name="Freeform 27">
                <a:extLst>
                  <a:ext uri="{FF2B5EF4-FFF2-40B4-BE49-F238E27FC236}">
                    <a16:creationId xmlns:a16="http://schemas.microsoft.com/office/drawing/2014/main" id="{A92839F1-650C-4F9B-A633-A8F8D4BD5E8E}"/>
                  </a:ext>
                </a:extLst>
              </p:cNvPr>
              <p:cNvSpPr>
                <a:spLocks/>
              </p:cNvSpPr>
              <p:nvPr/>
            </p:nvSpPr>
            <p:spPr bwMode="hidden">
              <a:xfrm>
                <a:off x="2082" y="3828"/>
                <a:ext cx="407" cy="486"/>
              </a:xfrm>
              <a:custGeom>
                <a:avLst/>
                <a:gdLst>
                  <a:gd name="T0" fmla="*/ 18 w 406"/>
                  <a:gd name="T1" fmla="*/ 300 h 486"/>
                  <a:gd name="T2" fmla="*/ 24 w 406"/>
                  <a:gd name="T3" fmla="*/ 246 h 486"/>
                  <a:gd name="T4" fmla="*/ 48 w 406"/>
                  <a:gd name="T5" fmla="*/ 198 h 486"/>
                  <a:gd name="T6" fmla="*/ 83 w 406"/>
                  <a:gd name="T7" fmla="*/ 150 h 486"/>
                  <a:gd name="T8" fmla="*/ 131 w 406"/>
                  <a:gd name="T9" fmla="*/ 108 h 486"/>
                  <a:gd name="T10" fmla="*/ 185 w 406"/>
                  <a:gd name="T11" fmla="*/ 72 h 486"/>
                  <a:gd name="T12" fmla="*/ 251 w 406"/>
                  <a:gd name="T13" fmla="*/ 42 h 486"/>
                  <a:gd name="T14" fmla="*/ 329 w 406"/>
                  <a:gd name="T15" fmla="*/ 24 h 486"/>
                  <a:gd name="T16" fmla="*/ 406 w 406"/>
                  <a:gd name="T17" fmla="*/ 6 h 486"/>
                  <a:gd name="T18" fmla="*/ 406 w 406"/>
                  <a:gd name="T19" fmla="*/ 0 h 486"/>
                  <a:gd name="T20" fmla="*/ 323 w 406"/>
                  <a:gd name="T21" fmla="*/ 12 h 486"/>
                  <a:gd name="T22" fmla="*/ 245 w 406"/>
                  <a:gd name="T23" fmla="*/ 36 h 486"/>
                  <a:gd name="T24" fmla="*/ 179 w 406"/>
                  <a:gd name="T25" fmla="*/ 66 h 486"/>
                  <a:gd name="T26" fmla="*/ 119 w 406"/>
                  <a:gd name="T27" fmla="*/ 102 h 486"/>
                  <a:gd name="T28" fmla="*/ 72 w 406"/>
                  <a:gd name="T29" fmla="*/ 144 h 486"/>
                  <a:gd name="T30" fmla="*/ 30 w 406"/>
                  <a:gd name="T31" fmla="*/ 192 h 486"/>
                  <a:gd name="T32" fmla="*/ 6 w 406"/>
                  <a:gd name="T33" fmla="*/ 246 h 486"/>
                  <a:gd name="T34" fmla="*/ 0 w 406"/>
                  <a:gd name="T35" fmla="*/ 300 h 486"/>
                  <a:gd name="T36" fmla="*/ 6 w 406"/>
                  <a:gd name="T37" fmla="*/ 348 h 486"/>
                  <a:gd name="T38" fmla="*/ 30 w 406"/>
                  <a:gd name="T39" fmla="*/ 396 h 486"/>
                  <a:gd name="T40" fmla="*/ 66 w 406"/>
                  <a:gd name="T41" fmla="*/ 444 h 486"/>
                  <a:gd name="T42" fmla="*/ 107 w 406"/>
                  <a:gd name="T43" fmla="*/ 486 h 486"/>
                  <a:gd name="T44" fmla="*/ 131 w 406"/>
                  <a:gd name="T45" fmla="*/ 486 h 486"/>
                  <a:gd name="T46" fmla="*/ 83 w 406"/>
                  <a:gd name="T47" fmla="*/ 450 h 486"/>
                  <a:gd name="T48" fmla="*/ 48 w 406"/>
                  <a:gd name="T49" fmla="*/ 402 h 486"/>
                  <a:gd name="T50" fmla="*/ 24 w 406"/>
                  <a:gd name="T51" fmla="*/ 354 h 486"/>
                  <a:gd name="T52" fmla="*/ 18 w 406"/>
                  <a:gd name="T53" fmla="*/ 300 h 486"/>
                  <a:gd name="T54" fmla="*/ 18 w 406"/>
                  <a:gd name="T55" fmla="*/ 30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a:noFill/>
              </a:ln>
            </p:spPr>
            <p:txBody>
              <a:bodyPr/>
              <a:lstStyle/>
              <a:p>
                <a:pPr>
                  <a:defRPr/>
                </a:pPr>
                <a:endParaRPr lang="en-US"/>
              </a:p>
            </p:txBody>
          </p:sp>
          <p:sp>
            <p:nvSpPr>
              <p:cNvPr id="22" name="Freeform 28">
                <a:extLst>
                  <a:ext uri="{FF2B5EF4-FFF2-40B4-BE49-F238E27FC236}">
                    <a16:creationId xmlns:a16="http://schemas.microsoft.com/office/drawing/2014/main" id="{690297D7-51CF-4E5D-8BF2-FF3AA5FF6EF0}"/>
                  </a:ext>
                </a:extLst>
              </p:cNvPr>
              <p:cNvSpPr>
                <a:spLocks/>
              </p:cNvSpPr>
              <p:nvPr/>
            </p:nvSpPr>
            <p:spPr bwMode="hidden">
              <a:xfrm>
                <a:off x="2987" y="4044"/>
                <a:ext cx="108" cy="252"/>
              </a:xfrm>
              <a:custGeom>
                <a:avLst/>
                <a:gdLst>
                  <a:gd name="T0" fmla="*/ 89 w 107"/>
                  <a:gd name="T1" fmla="*/ 84 h 252"/>
                  <a:gd name="T2" fmla="*/ 83 w 107"/>
                  <a:gd name="T3" fmla="*/ 132 h 252"/>
                  <a:gd name="T4" fmla="*/ 65 w 107"/>
                  <a:gd name="T5" fmla="*/ 174 h 252"/>
                  <a:gd name="T6" fmla="*/ 36 w 107"/>
                  <a:gd name="T7" fmla="*/ 216 h 252"/>
                  <a:gd name="T8" fmla="*/ 0 w 107"/>
                  <a:gd name="T9" fmla="*/ 252 h 252"/>
                  <a:gd name="T10" fmla="*/ 18 w 107"/>
                  <a:gd name="T11" fmla="*/ 252 h 252"/>
                  <a:gd name="T12" fmla="*/ 53 w 107"/>
                  <a:gd name="T13" fmla="*/ 216 h 252"/>
                  <a:gd name="T14" fmla="*/ 83 w 107"/>
                  <a:gd name="T15" fmla="*/ 174 h 252"/>
                  <a:gd name="T16" fmla="*/ 101 w 107"/>
                  <a:gd name="T17" fmla="*/ 132 h 252"/>
                  <a:gd name="T18" fmla="*/ 107 w 107"/>
                  <a:gd name="T19" fmla="*/ 84 h 252"/>
                  <a:gd name="T20" fmla="*/ 101 w 107"/>
                  <a:gd name="T21" fmla="*/ 42 h 252"/>
                  <a:gd name="T22" fmla="*/ 89 w 107"/>
                  <a:gd name="T23" fmla="*/ 0 h 252"/>
                  <a:gd name="T24" fmla="*/ 65 w 107"/>
                  <a:gd name="T25" fmla="*/ 0 h 252"/>
                  <a:gd name="T26" fmla="*/ 83 w 107"/>
                  <a:gd name="T27" fmla="*/ 42 h 252"/>
                  <a:gd name="T28" fmla="*/ 89 w 107"/>
                  <a:gd name="T29" fmla="*/ 84 h 252"/>
                  <a:gd name="T30" fmla="*/ 89 w 107"/>
                  <a:gd name="T31" fmla="*/ 8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a:noFill/>
              </a:ln>
            </p:spPr>
            <p:txBody>
              <a:bodyPr/>
              <a:lstStyle/>
              <a:p>
                <a:pPr>
                  <a:defRPr/>
                </a:pPr>
                <a:endParaRPr lang="en-US"/>
              </a:p>
            </p:txBody>
          </p:sp>
          <p:sp>
            <p:nvSpPr>
              <p:cNvPr id="23" name="Freeform 29">
                <a:extLst>
                  <a:ext uri="{FF2B5EF4-FFF2-40B4-BE49-F238E27FC236}">
                    <a16:creationId xmlns:a16="http://schemas.microsoft.com/office/drawing/2014/main" id="{971D9F86-8E29-4FB2-8C9A-7023EF2AB688}"/>
                  </a:ext>
                </a:extLst>
              </p:cNvPr>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 name="Freeform 30">
                <a:extLst>
                  <a:ext uri="{FF2B5EF4-FFF2-40B4-BE49-F238E27FC236}">
                    <a16:creationId xmlns:a16="http://schemas.microsoft.com/office/drawing/2014/main" id="{7A248725-14C1-4A2F-9BC5-851094673B29}"/>
                  </a:ext>
                </a:extLst>
              </p:cNvPr>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 name="Freeform 31">
                <a:extLst>
                  <a:ext uri="{FF2B5EF4-FFF2-40B4-BE49-F238E27FC236}">
                    <a16:creationId xmlns:a16="http://schemas.microsoft.com/office/drawing/2014/main" id="{6044D7BC-0549-4905-B0A4-EF5C73466C21}"/>
                  </a:ext>
                </a:extLst>
              </p:cNvPr>
              <p:cNvSpPr>
                <a:spLocks/>
              </p:cNvSpPr>
              <p:nvPr/>
            </p:nvSpPr>
            <p:spPr bwMode="hidden">
              <a:xfrm>
                <a:off x="2951" y="3751"/>
                <a:ext cx="360" cy="563"/>
              </a:xfrm>
              <a:custGeom>
                <a:avLst/>
                <a:gdLst>
                  <a:gd name="T0" fmla="*/ 360 w 360"/>
                  <a:gd name="T1" fmla="*/ 365 h 563"/>
                  <a:gd name="T2" fmla="*/ 353 w 360"/>
                  <a:gd name="T3" fmla="*/ 305 h 563"/>
                  <a:gd name="T4" fmla="*/ 335 w 360"/>
                  <a:gd name="T5" fmla="*/ 251 h 563"/>
                  <a:gd name="T6" fmla="*/ 305 w 360"/>
                  <a:gd name="T7" fmla="*/ 204 h 563"/>
                  <a:gd name="T8" fmla="*/ 262 w 360"/>
                  <a:gd name="T9" fmla="*/ 156 h 563"/>
                  <a:gd name="T10" fmla="*/ 213 w 360"/>
                  <a:gd name="T11" fmla="*/ 108 h 563"/>
                  <a:gd name="T12" fmla="*/ 159 w 360"/>
                  <a:gd name="T13" fmla="*/ 66 h 563"/>
                  <a:gd name="T14" fmla="*/ 92 w 360"/>
                  <a:gd name="T15" fmla="*/ 30 h 563"/>
                  <a:gd name="T16" fmla="*/ 19 w 360"/>
                  <a:gd name="T17" fmla="*/ 0 h 563"/>
                  <a:gd name="T18" fmla="*/ 0 w 360"/>
                  <a:gd name="T19" fmla="*/ 12 h 563"/>
                  <a:gd name="T20" fmla="*/ 67 w 360"/>
                  <a:gd name="T21" fmla="*/ 42 h 563"/>
                  <a:gd name="T22" fmla="*/ 134 w 360"/>
                  <a:gd name="T23" fmla="*/ 78 h 563"/>
                  <a:gd name="T24" fmla="*/ 189 w 360"/>
                  <a:gd name="T25" fmla="*/ 114 h 563"/>
                  <a:gd name="T26" fmla="*/ 238 w 360"/>
                  <a:gd name="T27" fmla="*/ 162 h 563"/>
                  <a:gd name="T28" fmla="*/ 274 w 360"/>
                  <a:gd name="T29" fmla="*/ 210 h 563"/>
                  <a:gd name="T30" fmla="*/ 299 w 360"/>
                  <a:gd name="T31" fmla="*/ 257 h 563"/>
                  <a:gd name="T32" fmla="*/ 317 w 360"/>
                  <a:gd name="T33" fmla="*/ 311 h 563"/>
                  <a:gd name="T34" fmla="*/ 323 w 360"/>
                  <a:gd name="T35" fmla="*/ 365 h 563"/>
                  <a:gd name="T36" fmla="*/ 317 w 360"/>
                  <a:gd name="T37" fmla="*/ 419 h 563"/>
                  <a:gd name="T38" fmla="*/ 299 w 360"/>
                  <a:gd name="T39" fmla="*/ 467 h 563"/>
                  <a:gd name="T40" fmla="*/ 274 w 360"/>
                  <a:gd name="T41" fmla="*/ 515 h 563"/>
                  <a:gd name="T42" fmla="*/ 238 w 360"/>
                  <a:gd name="T43" fmla="*/ 563 h 563"/>
                  <a:gd name="T44" fmla="*/ 268 w 360"/>
                  <a:gd name="T45" fmla="*/ 563 h 563"/>
                  <a:gd name="T46" fmla="*/ 311 w 360"/>
                  <a:gd name="T47" fmla="*/ 515 h 563"/>
                  <a:gd name="T48" fmla="*/ 335 w 360"/>
                  <a:gd name="T49" fmla="*/ 467 h 563"/>
                  <a:gd name="T50" fmla="*/ 353 w 360"/>
                  <a:gd name="T51" fmla="*/ 419 h 563"/>
                  <a:gd name="T52" fmla="*/ 360 w 360"/>
                  <a:gd name="T53" fmla="*/ 365 h 563"/>
                  <a:gd name="T54" fmla="*/ 360 w 360"/>
                  <a:gd name="T55" fmla="*/ 365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a:noFill/>
              </a:ln>
            </p:spPr>
            <p:txBody>
              <a:bodyPr/>
              <a:lstStyle/>
              <a:p>
                <a:pPr>
                  <a:defRPr/>
                </a:pPr>
                <a:endParaRPr lang="en-US"/>
              </a:p>
            </p:txBody>
          </p:sp>
          <p:sp>
            <p:nvSpPr>
              <p:cNvPr id="26" name="Freeform 32">
                <a:extLst>
                  <a:ext uri="{FF2B5EF4-FFF2-40B4-BE49-F238E27FC236}">
                    <a16:creationId xmlns:a16="http://schemas.microsoft.com/office/drawing/2014/main" id="{B9BAE3F2-94BE-4F80-A0B6-BD263318B512}"/>
                  </a:ext>
                </a:extLst>
              </p:cNvPr>
              <p:cNvSpPr>
                <a:spLocks/>
              </p:cNvSpPr>
              <p:nvPr/>
            </p:nvSpPr>
            <p:spPr bwMode="hidden">
              <a:xfrm>
                <a:off x="2318" y="3631"/>
                <a:ext cx="1078" cy="425"/>
              </a:xfrm>
              <a:custGeom>
                <a:avLst/>
                <a:gdLst>
                  <a:gd name="T0" fmla="*/ 1053 w 1078"/>
                  <a:gd name="T1" fmla="*/ 425 h 425"/>
                  <a:gd name="T2" fmla="*/ 1078 w 1078"/>
                  <a:gd name="T3" fmla="*/ 419 h 425"/>
                  <a:gd name="T4" fmla="*/ 1066 w 1078"/>
                  <a:gd name="T5" fmla="*/ 377 h 425"/>
                  <a:gd name="T6" fmla="*/ 1047 w 1078"/>
                  <a:gd name="T7" fmla="*/ 336 h 425"/>
                  <a:gd name="T8" fmla="*/ 986 w 1078"/>
                  <a:gd name="T9" fmla="*/ 252 h 425"/>
                  <a:gd name="T10" fmla="*/ 907 w 1078"/>
                  <a:gd name="T11" fmla="*/ 180 h 425"/>
                  <a:gd name="T12" fmla="*/ 810 w 1078"/>
                  <a:gd name="T13" fmla="*/ 120 h 425"/>
                  <a:gd name="T14" fmla="*/ 694 w 1078"/>
                  <a:gd name="T15" fmla="*/ 72 h 425"/>
                  <a:gd name="T16" fmla="*/ 560 w 1078"/>
                  <a:gd name="T17" fmla="*/ 30 h 425"/>
                  <a:gd name="T18" fmla="*/ 420 w 1078"/>
                  <a:gd name="T19" fmla="*/ 6 h 425"/>
                  <a:gd name="T20" fmla="*/ 268 w 1078"/>
                  <a:gd name="T21" fmla="*/ 0 h 425"/>
                  <a:gd name="T22" fmla="*/ 134 w 1078"/>
                  <a:gd name="T23" fmla="*/ 6 h 425"/>
                  <a:gd name="T24" fmla="*/ 0 w 1078"/>
                  <a:gd name="T25" fmla="*/ 24 h 425"/>
                  <a:gd name="T26" fmla="*/ 12 w 1078"/>
                  <a:gd name="T27" fmla="*/ 36 h 425"/>
                  <a:gd name="T28" fmla="*/ 134 w 1078"/>
                  <a:gd name="T29" fmla="*/ 18 h 425"/>
                  <a:gd name="T30" fmla="*/ 268 w 1078"/>
                  <a:gd name="T31" fmla="*/ 12 h 425"/>
                  <a:gd name="T32" fmla="*/ 420 w 1078"/>
                  <a:gd name="T33" fmla="*/ 18 h 425"/>
                  <a:gd name="T34" fmla="*/ 554 w 1078"/>
                  <a:gd name="T35" fmla="*/ 42 h 425"/>
                  <a:gd name="T36" fmla="*/ 682 w 1078"/>
                  <a:gd name="T37" fmla="*/ 84 h 425"/>
                  <a:gd name="T38" fmla="*/ 798 w 1078"/>
                  <a:gd name="T39" fmla="*/ 132 h 425"/>
                  <a:gd name="T40" fmla="*/ 895 w 1078"/>
                  <a:gd name="T41" fmla="*/ 192 h 425"/>
                  <a:gd name="T42" fmla="*/ 968 w 1078"/>
                  <a:gd name="T43" fmla="*/ 264 h 425"/>
                  <a:gd name="T44" fmla="*/ 999 w 1078"/>
                  <a:gd name="T45" fmla="*/ 300 h 425"/>
                  <a:gd name="T46" fmla="*/ 1023 w 1078"/>
                  <a:gd name="T47" fmla="*/ 342 h 425"/>
                  <a:gd name="T48" fmla="*/ 1041 w 1078"/>
                  <a:gd name="T49" fmla="*/ 383 h 425"/>
                  <a:gd name="T50" fmla="*/ 1053 w 1078"/>
                  <a:gd name="T51" fmla="*/ 425 h 425"/>
                  <a:gd name="T52" fmla="*/ 1053 w 1078"/>
                  <a:gd name="T53"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a:noFill/>
              </a:ln>
            </p:spPr>
            <p:txBody>
              <a:bodyPr/>
              <a:lstStyle/>
              <a:p>
                <a:pPr>
                  <a:defRPr/>
                </a:pPr>
                <a:endParaRPr lang="en-US"/>
              </a:p>
            </p:txBody>
          </p:sp>
          <p:sp>
            <p:nvSpPr>
              <p:cNvPr id="27" name="Freeform 33">
                <a:extLst>
                  <a:ext uri="{FF2B5EF4-FFF2-40B4-BE49-F238E27FC236}">
                    <a16:creationId xmlns:a16="http://schemas.microsoft.com/office/drawing/2014/main" id="{768E972D-EE84-4F00-81D7-534C6B17345A}"/>
                  </a:ext>
                </a:extLst>
              </p:cNvPr>
              <p:cNvSpPr>
                <a:spLocks/>
              </p:cNvSpPr>
              <p:nvPr/>
            </p:nvSpPr>
            <p:spPr bwMode="hidden">
              <a:xfrm>
                <a:off x="3304" y="4080"/>
                <a:ext cx="98" cy="234"/>
              </a:xfrm>
              <a:custGeom>
                <a:avLst/>
                <a:gdLst>
                  <a:gd name="T0" fmla="*/ 0 w 98"/>
                  <a:gd name="T1" fmla="*/ 234 h 234"/>
                  <a:gd name="T2" fmla="*/ 25 w 98"/>
                  <a:gd name="T3" fmla="*/ 234 h 234"/>
                  <a:gd name="T4" fmla="*/ 55 w 98"/>
                  <a:gd name="T5" fmla="*/ 186 h 234"/>
                  <a:gd name="T6" fmla="*/ 80 w 98"/>
                  <a:gd name="T7" fmla="*/ 138 h 234"/>
                  <a:gd name="T8" fmla="*/ 92 w 98"/>
                  <a:gd name="T9" fmla="*/ 90 h 234"/>
                  <a:gd name="T10" fmla="*/ 98 w 98"/>
                  <a:gd name="T11" fmla="*/ 36 h 234"/>
                  <a:gd name="T12" fmla="*/ 98 w 98"/>
                  <a:gd name="T13" fmla="*/ 0 h 234"/>
                  <a:gd name="T14" fmla="*/ 74 w 98"/>
                  <a:gd name="T15" fmla="*/ 0 h 234"/>
                  <a:gd name="T16" fmla="*/ 74 w 98"/>
                  <a:gd name="T17" fmla="*/ 36 h 234"/>
                  <a:gd name="T18" fmla="*/ 67 w 98"/>
                  <a:gd name="T19" fmla="*/ 90 h 234"/>
                  <a:gd name="T20" fmla="*/ 55 w 98"/>
                  <a:gd name="T21" fmla="*/ 138 h 234"/>
                  <a:gd name="T22" fmla="*/ 31 w 98"/>
                  <a:gd name="T23" fmla="*/ 186 h 234"/>
                  <a:gd name="T24" fmla="*/ 0 w 98"/>
                  <a:gd name="T25" fmla="*/ 234 h 234"/>
                  <a:gd name="T26" fmla="*/ 0 w 98"/>
                  <a:gd name="T2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a:noFill/>
              </a:ln>
            </p:spPr>
            <p:txBody>
              <a:bodyPr/>
              <a:lstStyle/>
              <a:p>
                <a:pPr>
                  <a:defRPr/>
                </a:pPr>
                <a:endParaRPr lang="en-US"/>
              </a:p>
            </p:txBody>
          </p:sp>
          <p:sp>
            <p:nvSpPr>
              <p:cNvPr id="28" name="Freeform 34">
                <a:extLst>
                  <a:ext uri="{FF2B5EF4-FFF2-40B4-BE49-F238E27FC236}">
                    <a16:creationId xmlns:a16="http://schemas.microsoft.com/office/drawing/2014/main" id="{DBA26BB9-B392-4494-9BBC-1C6EE0E30746}"/>
                  </a:ext>
                </a:extLst>
              </p:cNvPr>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 name="Freeform 35">
                <a:extLst>
                  <a:ext uri="{FF2B5EF4-FFF2-40B4-BE49-F238E27FC236}">
                    <a16:creationId xmlns:a16="http://schemas.microsoft.com/office/drawing/2014/main" id="{3FAE1171-0A58-48C1-BA6A-9BD056200860}"/>
                  </a:ext>
                </a:extLst>
              </p:cNvPr>
              <p:cNvSpPr>
                <a:spLocks noEditPoints="1"/>
              </p:cNvSpPr>
              <p:nvPr/>
            </p:nvSpPr>
            <p:spPr bwMode="hidden">
              <a:xfrm>
                <a:off x="4200" y="3402"/>
                <a:ext cx="1201" cy="731"/>
              </a:xfrm>
              <a:custGeom>
                <a:avLst/>
                <a:gdLst>
                  <a:gd name="T0" fmla="*/ 484 w 1201"/>
                  <a:gd name="T1" fmla="*/ 6 h 731"/>
                  <a:gd name="T2" fmla="*/ 263 w 1201"/>
                  <a:gd name="T3" fmla="*/ 60 h 731"/>
                  <a:gd name="T4" fmla="*/ 101 w 1201"/>
                  <a:gd name="T5" fmla="*/ 162 h 731"/>
                  <a:gd name="T6" fmla="*/ 12 w 1201"/>
                  <a:gd name="T7" fmla="*/ 294 h 731"/>
                  <a:gd name="T8" fmla="*/ 0 w 1201"/>
                  <a:gd name="T9" fmla="*/ 366 h 731"/>
                  <a:gd name="T10" fmla="*/ 12 w 1201"/>
                  <a:gd name="T11" fmla="*/ 437 h 731"/>
                  <a:gd name="T12" fmla="*/ 101 w 1201"/>
                  <a:gd name="T13" fmla="*/ 569 h 731"/>
                  <a:gd name="T14" fmla="*/ 263 w 1201"/>
                  <a:gd name="T15" fmla="*/ 671 h 731"/>
                  <a:gd name="T16" fmla="*/ 484 w 1201"/>
                  <a:gd name="T17" fmla="*/ 725 h 731"/>
                  <a:gd name="T18" fmla="*/ 723 w 1201"/>
                  <a:gd name="T19" fmla="*/ 725 h 731"/>
                  <a:gd name="T20" fmla="*/ 938 w 1201"/>
                  <a:gd name="T21" fmla="*/ 671 h 731"/>
                  <a:gd name="T22" fmla="*/ 1100 w 1201"/>
                  <a:gd name="T23" fmla="*/ 569 h 731"/>
                  <a:gd name="T24" fmla="*/ 1189 w 1201"/>
                  <a:gd name="T25" fmla="*/ 437 h 731"/>
                  <a:gd name="T26" fmla="*/ 1201 w 1201"/>
                  <a:gd name="T27" fmla="*/ 366 h 731"/>
                  <a:gd name="T28" fmla="*/ 1189 w 1201"/>
                  <a:gd name="T29" fmla="*/ 294 h 731"/>
                  <a:gd name="T30" fmla="*/ 1100 w 1201"/>
                  <a:gd name="T31" fmla="*/ 162 h 731"/>
                  <a:gd name="T32" fmla="*/ 938 w 1201"/>
                  <a:gd name="T33" fmla="*/ 60 h 731"/>
                  <a:gd name="T34" fmla="*/ 723 w 1201"/>
                  <a:gd name="T35" fmla="*/ 6 h 731"/>
                  <a:gd name="T36" fmla="*/ 604 w 1201"/>
                  <a:gd name="T37" fmla="*/ 0 h 731"/>
                  <a:gd name="T38" fmla="*/ 490 w 1201"/>
                  <a:gd name="T39" fmla="*/ 701 h 731"/>
                  <a:gd name="T40" fmla="*/ 287 w 1201"/>
                  <a:gd name="T41" fmla="*/ 647 h 731"/>
                  <a:gd name="T42" fmla="*/ 131 w 1201"/>
                  <a:gd name="T43" fmla="*/ 557 h 731"/>
                  <a:gd name="T44" fmla="*/ 48 w 1201"/>
                  <a:gd name="T45" fmla="*/ 437 h 731"/>
                  <a:gd name="T46" fmla="*/ 36 w 1201"/>
                  <a:gd name="T47" fmla="*/ 366 h 731"/>
                  <a:gd name="T48" fmla="*/ 48 w 1201"/>
                  <a:gd name="T49" fmla="*/ 300 h 731"/>
                  <a:gd name="T50" fmla="*/ 131 w 1201"/>
                  <a:gd name="T51" fmla="*/ 174 h 731"/>
                  <a:gd name="T52" fmla="*/ 287 w 1201"/>
                  <a:gd name="T53" fmla="*/ 84 h 731"/>
                  <a:gd name="T54" fmla="*/ 490 w 1201"/>
                  <a:gd name="T55" fmla="*/ 30 h 731"/>
                  <a:gd name="T56" fmla="*/ 717 w 1201"/>
                  <a:gd name="T57" fmla="*/ 30 h 731"/>
                  <a:gd name="T58" fmla="*/ 920 w 1201"/>
                  <a:gd name="T59" fmla="*/ 84 h 731"/>
                  <a:gd name="T60" fmla="*/ 1070 w 1201"/>
                  <a:gd name="T61" fmla="*/ 174 h 731"/>
                  <a:gd name="T62" fmla="*/ 1153 w 1201"/>
                  <a:gd name="T63" fmla="*/ 300 h 731"/>
                  <a:gd name="T64" fmla="*/ 1153 w 1201"/>
                  <a:gd name="T65" fmla="*/ 437 h 731"/>
                  <a:gd name="T66" fmla="*/ 1070 w 1201"/>
                  <a:gd name="T67" fmla="*/ 557 h 731"/>
                  <a:gd name="T68" fmla="*/ 920 w 1201"/>
                  <a:gd name="T69" fmla="*/ 647 h 731"/>
                  <a:gd name="T70" fmla="*/ 717 w 1201"/>
                  <a:gd name="T71" fmla="*/ 701 h 731"/>
                  <a:gd name="T72" fmla="*/ 604 w 1201"/>
                  <a:gd name="T73" fmla="*/ 707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a:noFill/>
              </a:ln>
            </p:spPr>
            <p:txBody>
              <a:bodyPr/>
              <a:lstStyle/>
              <a:p>
                <a:pPr>
                  <a:defRPr/>
                </a:pPr>
                <a:endParaRPr lang="en-US"/>
              </a:p>
            </p:txBody>
          </p:sp>
          <p:sp>
            <p:nvSpPr>
              <p:cNvPr id="30" name="Freeform 36">
                <a:extLst>
                  <a:ext uri="{FF2B5EF4-FFF2-40B4-BE49-F238E27FC236}">
                    <a16:creationId xmlns:a16="http://schemas.microsoft.com/office/drawing/2014/main" id="{AA31A51C-7E01-411E-8223-4DE4491D4431}"/>
                  </a:ext>
                </a:extLst>
              </p:cNvPr>
              <p:cNvSpPr>
                <a:spLocks/>
              </p:cNvSpPr>
              <p:nvPr/>
            </p:nvSpPr>
            <p:spPr bwMode="hidden">
              <a:xfrm>
                <a:off x="4128" y="3366"/>
                <a:ext cx="544" cy="737"/>
              </a:xfrm>
              <a:custGeom>
                <a:avLst/>
                <a:gdLst>
                  <a:gd name="T0" fmla="*/ 24 w 544"/>
                  <a:gd name="T1" fmla="*/ 402 h 737"/>
                  <a:gd name="T2" fmla="*/ 36 w 544"/>
                  <a:gd name="T3" fmla="*/ 330 h 737"/>
                  <a:gd name="T4" fmla="*/ 66 w 544"/>
                  <a:gd name="T5" fmla="*/ 264 h 737"/>
                  <a:gd name="T6" fmla="*/ 108 w 544"/>
                  <a:gd name="T7" fmla="*/ 204 h 737"/>
                  <a:gd name="T8" fmla="*/ 173 w 544"/>
                  <a:gd name="T9" fmla="*/ 150 h 737"/>
                  <a:gd name="T10" fmla="*/ 251 w 544"/>
                  <a:gd name="T11" fmla="*/ 102 h 737"/>
                  <a:gd name="T12" fmla="*/ 335 w 544"/>
                  <a:gd name="T13" fmla="*/ 60 h 737"/>
                  <a:gd name="T14" fmla="*/ 436 w 544"/>
                  <a:gd name="T15" fmla="*/ 30 h 737"/>
                  <a:gd name="T16" fmla="*/ 544 w 544"/>
                  <a:gd name="T17" fmla="*/ 12 h 737"/>
                  <a:gd name="T18" fmla="*/ 544 w 544"/>
                  <a:gd name="T19" fmla="*/ 0 h 737"/>
                  <a:gd name="T20" fmla="*/ 430 w 544"/>
                  <a:gd name="T21" fmla="*/ 18 h 737"/>
                  <a:gd name="T22" fmla="*/ 329 w 544"/>
                  <a:gd name="T23" fmla="*/ 48 h 737"/>
                  <a:gd name="T24" fmla="*/ 233 w 544"/>
                  <a:gd name="T25" fmla="*/ 90 h 737"/>
                  <a:gd name="T26" fmla="*/ 155 w 544"/>
                  <a:gd name="T27" fmla="*/ 138 h 737"/>
                  <a:gd name="T28" fmla="*/ 90 w 544"/>
                  <a:gd name="T29" fmla="*/ 198 h 737"/>
                  <a:gd name="T30" fmla="*/ 42 w 544"/>
                  <a:gd name="T31" fmla="*/ 258 h 737"/>
                  <a:gd name="T32" fmla="*/ 12 w 544"/>
                  <a:gd name="T33" fmla="*/ 330 h 737"/>
                  <a:gd name="T34" fmla="*/ 0 w 544"/>
                  <a:gd name="T35" fmla="*/ 402 h 737"/>
                  <a:gd name="T36" fmla="*/ 6 w 544"/>
                  <a:gd name="T37" fmla="*/ 455 h 737"/>
                  <a:gd name="T38" fmla="*/ 18 w 544"/>
                  <a:gd name="T39" fmla="*/ 503 h 737"/>
                  <a:gd name="T40" fmla="*/ 42 w 544"/>
                  <a:gd name="T41" fmla="*/ 545 h 737"/>
                  <a:gd name="T42" fmla="*/ 78 w 544"/>
                  <a:gd name="T43" fmla="*/ 593 h 737"/>
                  <a:gd name="T44" fmla="*/ 114 w 544"/>
                  <a:gd name="T45" fmla="*/ 635 h 737"/>
                  <a:gd name="T46" fmla="*/ 161 w 544"/>
                  <a:gd name="T47" fmla="*/ 671 h 737"/>
                  <a:gd name="T48" fmla="*/ 221 w 544"/>
                  <a:gd name="T49" fmla="*/ 707 h 737"/>
                  <a:gd name="T50" fmla="*/ 281 w 544"/>
                  <a:gd name="T51" fmla="*/ 737 h 737"/>
                  <a:gd name="T52" fmla="*/ 323 w 544"/>
                  <a:gd name="T53" fmla="*/ 737 h 737"/>
                  <a:gd name="T54" fmla="*/ 257 w 544"/>
                  <a:gd name="T55" fmla="*/ 707 h 737"/>
                  <a:gd name="T56" fmla="*/ 203 w 544"/>
                  <a:gd name="T57" fmla="*/ 671 h 737"/>
                  <a:gd name="T58" fmla="*/ 149 w 544"/>
                  <a:gd name="T59" fmla="*/ 635 h 737"/>
                  <a:gd name="T60" fmla="*/ 108 w 544"/>
                  <a:gd name="T61" fmla="*/ 593 h 737"/>
                  <a:gd name="T62" fmla="*/ 72 w 544"/>
                  <a:gd name="T63" fmla="*/ 551 h 737"/>
                  <a:gd name="T64" fmla="*/ 48 w 544"/>
                  <a:gd name="T65" fmla="*/ 503 h 737"/>
                  <a:gd name="T66" fmla="*/ 30 w 544"/>
                  <a:gd name="T67" fmla="*/ 455 h 737"/>
                  <a:gd name="T68" fmla="*/ 24 w 544"/>
                  <a:gd name="T69" fmla="*/ 402 h 737"/>
                  <a:gd name="T70" fmla="*/ 24 w 544"/>
                  <a:gd name="T71" fmla="*/ 402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a:noFill/>
              </a:ln>
            </p:spPr>
            <p:txBody>
              <a:bodyPr/>
              <a:lstStyle/>
              <a:p>
                <a:pPr>
                  <a:defRPr/>
                </a:pPr>
                <a:endParaRPr lang="en-US"/>
              </a:p>
            </p:txBody>
          </p:sp>
          <p:sp>
            <p:nvSpPr>
              <p:cNvPr id="31" name="Freeform 37">
                <a:extLst>
                  <a:ext uri="{FF2B5EF4-FFF2-40B4-BE49-F238E27FC236}">
                    <a16:creationId xmlns:a16="http://schemas.microsoft.com/office/drawing/2014/main" id="{DFBBCD8D-D463-4F45-A354-C512A118520E}"/>
                  </a:ext>
                </a:extLst>
              </p:cNvPr>
              <p:cNvSpPr>
                <a:spLocks/>
              </p:cNvSpPr>
              <p:nvPr/>
            </p:nvSpPr>
            <p:spPr bwMode="hidden">
              <a:xfrm>
                <a:off x="4792" y="3360"/>
                <a:ext cx="609" cy="252"/>
              </a:xfrm>
              <a:custGeom>
                <a:avLst/>
                <a:gdLst>
                  <a:gd name="T0" fmla="*/ 12 w 609"/>
                  <a:gd name="T1" fmla="*/ 12 h 252"/>
                  <a:gd name="T2" fmla="*/ 113 w 609"/>
                  <a:gd name="T3" fmla="*/ 18 h 252"/>
                  <a:gd name="T4" fmla="*/ 203 w 609"/>
                  <a:gd name="T5" fmla="*/ 30 h 252"/>
                  <a:gd name="T6" fmla="*/ 292 w 609"/>
                  <a:gd name="T7" fmla="*/ 48 h 252"/>
                  <a:gd name="T8" fmla="*/ 376 w 609"/>
                  <a:gd name="T9" fmla="*/ 78 h 252"/>
                  <a:gd name="T10" fmla="*/ 448 w 609"/>
                  <a:gd name="T11" fmla="*/ 114 h 252"/>
                  <a:gd name="T12" fmla="*/ 514 w 609"/>
                  <a:gd name="T13" fmla="*/ 156 h 252"/>
                  <a:gd name="T14" fmla="*/ 567 w 609"/>
                  <a:gd name="T15" fmla="*/ 198 h 252"/>
                  <a:gd name="T16" fmla="*/ 609 w 609"/>
                  <a:gd name="T17" fmla="*/ 252 h 252"/>
                  <a:gd name="T18" fmla="*/ 609 w 609"/>
                  <a:gd name="T19" fmla="*/ 216 h 252"/>
                  <a:gd name="T20" fmla="*/ 561 w 609"/>
                  <a:gd name="T21" fmla="*/ 168 h 252"/>
                  <a:gd name="T22" fmla="*/ 502 w 609"/>
                  <a:gd name="T23" fmla="*/ 126 h 252"/>
                  <a:gd name="T24" fmla="*/ 436 w 609"/>
                  <a:gd name="T25" fmla="*/ 90 h 252"/>
                  <a:gd name="T26" fmla="*/ 364 w 609"/>
                  <a:gd name="T27" fmla="*/ 60 h 252"/>
                  <a:gd name="T28" fmla="*/ 286 w 609"/>
                  <a:gd name="T29" fmla="*/ 36 h 252"/>
                  <a:gd name="T30" fmla="*/ 197 w 609"/>
                  <a:gd name="T31" fmla="*/ 18 h 252"/>
                  <a:gd name="T32" fmla="*/ 107 w 609"/>
                  <a:gd name="T33" fmla="*/ 6 h 252"/>
                  <a:gd name="T34" fmla="*/ 12 w 609"/>
                  <a:gd name="T35" fmla="*/ 0 h 252"/>
                  <a:gd name="T36" fmla="*/ 6 w 609"/>
                  <a:gd name="T37" fmla="*/ 0 h 252"/>
                  <a:gd name="T38" fmla="*/ 0 w 609"/>
                  <a:gd name="T39" fmla="*/ 0 h 252"/>
                  <a:gd name="T40" fmla="*/ 0 w 609"/>
                  <a:gd name="T41" fmla="*/ 12 h 252"/>
                  <a:gd name="T42" fmla="*/ 6 w 609"/>
                  <a:gd name="T43" fmla="*/ 12 h 252"/>
                  <a:gd name="T44" fmla="*/ 12 w 609"/>
                  <a:gd name="T45" fmla="*/ 12 h 252"/>
                  <a:gd name="T46" fmla="*/ 12 w 609"/>
                  <a:gd name="T47"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a:noFill/>
              </a:ln>
            </p:spPr>
            <p:txBody>
              <a:bodyPr/>
              <a:lstStyle/>
              <a:p>
                <a:pPr>
                  <a:defRPr/>
                </a:pPr>
                <a:endParaRPr lang="en-US"/>
              </a:p>
            </p:txBody>
          </p:sp>
          <p:sp>
            <p:nvSpPr>
              <p:cNvPr id="32" name="Freeform 38">
                <a:extLst>
                  <a:ext uri="{FF2B5EF4-FFF2-40B4-BE49-F238E27FC236}">
                    <a16:creationId xmlns:a16="http://schemas.microsoft.com/office/drawing/2014/main" id="{A7A675E1-CC19-4EA3-BFF6-CA39747EB04E}"/>
                  </a:ext>
                </a:extLst>
              </p:cNvPr>
              <p:cNvSpPr>
                <a:spLocks/>
              </p:cNvSpPr>
              <p:nvPr/>
            </p:nvSpPr>
            <p:spPr bwMode="hidden">
              <a:xfrm>
                <a:off x="5246" y="4007"/>
                <a:ext cx="72" cy="54"/>
              </a:xfrm>
              <a:custGeom>
                <a:avLst/>
                <a:gdLst>
                  <a:gd name="T0" fmla="*/ 72 w 72"/>
                  <a:gd name="T1" fmla="*/ 0 h 54"/>
                  <a:gd name="T2" fmla="*/ 36 w 72"/>
                  <a:gd name="T3" fmla="*/ 30 h 54"/>
                  <a:gd name="T4" fmla="*/ 0 w 72"/>
                  <a:gd name="T5" fmla="*/ 54 h 54"/>
                  <a:gd name="T6" fmla="*/ 36 w 72"/>
                  <a:gd name="T7" fmla="*/ 54 h 54"/>
                  <a:gd name="T8" fmla="*/ 54 w 72"/>
                  <a:gd name="T9" fmla="*/ 42 h 54"/>
                  <a:gd name="T10" fmla="*/ 72 w 72"/>
                  <a:gd name="T11" fmla="*/ 24 h 54"/>
                  <a:gd name="T12" fmla="*/ 72 w 72"/>
                  <a:gd name="T13" fmla="*/ 24 h 54"/>
                  <a:gd name="T14" fmla="*/ 72 w 72"/>
                  <a:gd name="T15" fmla="*/ 0 h 54"/>
                  <a:gd name="T16" fmla="*/ 72 w 7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a:noFill/>
              </a:ln>
            </p:spPr>
            <p:txBody>
              <a:bodyPr/>
              <a:lstStyle/>
              <a:p>
                <a:pPr>
                  <a:defRPr/>
                </a:pPr>
                <a:endParaRPr lang="en-US"/>
              </a:p>
            </p:txBody>
          </p:sp>
          <p:sp>
            <p:nvSpPr>
              <p:cNvPr id="33" name="Freeform 39">
                <a:extLst>
                  <a:ext uri="{FF2B5EF4-FFF2-40B4-BE49-F238E27FC236}">
                    <a16:creationId xmlns:a16="http://schemas.microsoft.com/office/drawing/2014/main" id="{871AEA66-B8A4-423B-8C4A-114C71459BAE}"/>
                  </a:ext>
                </a:extLst>
              </p:cNvPr>
              <p:cNvSpPr>
                <a:spLocks/>
              </p:cNvSpPr>
              <p:nvPr/>
            </p:nvSpPr>
            <p:spPr bwMode="hidden">
              <a:xfrm>
                <a:off x="4505" y="4073"/>
                <a:ext cx="705" cy="108"/>
              </a:xfrm>
              <a:custGeom>
                <a:avLst/>
                <a:gdLst>
                  <a:gd name="T0" fmla="*/ 299 w 705"/>
                  <a:gd name="T1" fmla="*/ 90 h 108"/>
                  <a:gd name="T2" fmla="*/ 221 w 705"/>
                  <a:gd name="T3" fmla="*/ 90 h 108"/>
                  <a:gd name="T4" fmla="*/ 143 w 705"/>
                  <a:gd name="T5" fmla="*/ 78 h 108"/>
                  <a:gd name="T6" fmla="*/ 0 w 705"/>
                  <a:gd name="T7" fmla="*/ 48 h 108"/>
                  <a:gd name="T8" fmla="*/ 0 w 705"/>
                  <a:gd name="T9" fmla="*/ 66 h 108"/>
                  <a:gd name="T10" fmla="*/ 143 w 705"/>
                  <a:gd name="T11" fmla="*/ 96 h 108"/>
                  <a:gd name="T12" fmla="*/ 221 w 705"/>
                  <a:gd name="T13" fmla="*/ 108 h 108"/>
                  <a:gd name="T14" fmla="*/ 299 w 705"/>
                  <a:gd name="T15" fmla="*/ 108 h 108"/>
                  <a:gd name="T16" fmla="*/ 412 w 705"/>
                  <a:gd name="T17" fmla="*/ 102 h 108"/>
                  <a:gd name="T18" fmla="*/ 520 w 705"/>
                  <a:gd name="T19" fmla="*/ 84 h 108"/>
                  <a:gd name="T20" fmla="*/ 615 w 705"/>
                  <a:gd name="T21" fmla="*/ 60 h 108"/>
                  <a:gd name="T22" fmla="*/ 705 w 705"/>
                  <a:gd name="T23" fmla="*/ 24 h 108"/>
                  <a:gd name="T24" fmla="*/ 705 w 705"/>
                  <a:gd name="T25" fmla="*/ 0 h 108"/>
                  <a:gd name="T26" fmla="*/ 615 w 705"/>
                  <a:gd name="T27" fmla="*/ 42 h 108"/>
                  <a:gd name="T28" fmla="*/ 520 w 705"/>
                  <a:gd name="T29" fmla="*/ 66 h 108"/>
                  <a:gd name="T30" fmla="*/ 412 w 705"/>
                  <a:gd name="T31" fmla="*/ 84 h 108"/>
                  <a:gd name="T32" fmla="*/ 299 w 705"/>
                  <a:gd name="T33" fmla="*/ 90 h 108"/>
                  <a:gd name="T34" fmla="*/ 299 w 705"/>
                  <a:gd name="T35" fmla="*/ 9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a:noFill/>
              </a:ln>
            </p:spPr>
            <p:txBody>
              <a:bodyPr/>
              <a:lstStyle/>
              <a:p>
                <a:pPr>
                  <a:defRPr/>
                </a:pPr>
                <a:endParaRPr lang="en-US"/>
              </a:p>
            </p:txBody>
          </p:sp>
          <p:sp>
            <p:nvSpPr>
              <p:cNvPr id="34" name="Freeform 40">
                <a:extLst>
                  <a:ext uri="{FF2B5EF4-FFF2-40B4-BE49-F238E27FC236}">
                    <a16:creationId xmlns:a16="http://schemas.microsoft.com/office/drawing/2014/main" id="{B337F40D-8947-4FB9-A8F5-B3C486162AF8}"/>
                  </a:ext>
                </a:extLst>
              </p:cNvPr>
              <p:cNvSpPr>
                <a:spLocks/>
              </p:cNvSpPr>
              <p:nvPr/>
            </p:nvSpPr>
            <p:spPr bwMode="hidden">
              <a:xfrm>
                <a:off x="5336" y="3654"/>
                <a:ext cx="143" cy="341"/>
              </a:xfrm>
              <a:custGeom>
                <a:avLst/>
                <a:gdLst>
                  <a:gd name="T0" fmla="*/ 119 w 143"/>
                  <a:gd name="T1" fmla="*/ 114 h 341"/>
                  <a:gd name="T2" fmla="*/ 113 w 143"/>
                  <a:gd name="T3" fmla="*/ 173 h 341"/>
                  <a:gd name="T4" fmla="*/ 89 w 143"/>
                  <a:gd name="T5" fmla="*/ 239 h 341"/>
                  <a:gd name="T6" fmla="*/ 47 w 143"/>
                  <a:gd name="T7" fmla="*/ 293 h 341"/>
                  <a:gd name="T8" fmla="*/ 0 w 143"/>
                  <a:gd name="T9" fmla="*/ 341 h 341"/>
                  <a:gd name="T10" fmla="*/ 29 w 143"/>
                  <a:gd name="T11" fmla="*/ 341 h 341"/>
                  <a:gd name="T12" fmla="*/ 77 w 143"/>
                  <a:gd name="T13" fmla="*/ 287 h 341"/>
                  <a:gd name="T14" fmla="*/ 113 w 143"/>
                  <a:gd name="T15" fmla="*/ 233 h 341"/>
                  <a:gd name="T16" fmla="*/ 137 w 143"/>
                  <a:gd name="T17" fmla="*/ 173 h 341"/>
                  <a:gd name="T18" fmla="*/ 143 w 143"/>
                  <a:gd name="T19" fmla="*/ 114 h 341"/>
                  <a:gd name="T20" fmla="*/ 137 w 143"/>
                  <a:gd name="T21" fmla="*/ 60 h 341"/>
                  <a:gd name="T22" fmla="*/ 119 w 143"/>
                  <a:gd name="T23" fmla="*/ 0 h 341"/>
                  <a:gd name="T24" fmla="*/ 89 w 143"/>
                  <a:gd name="T25" fmla="*/ 0 h 341"/>
                  <a:gd name="T26" fmla="*/ 113 w 143"/>
                  <a:gd name="T27" fmla="*/ 60 h 341"/>
                  <a:gd name="T28" fmla="*/ 119 w 143"/>
                  <a:gd name="T29" fmla="*/ 114 h 341"/>
                  <a:gd name="T30" fmla="*/ 119 w 143"/>
                  <a:gd name="T31" fmla="*/ 11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a:noFill/>
              </a:ln>
            </p:spPr>
            <p:txBody>
              <a:bodyPr/>
              <a:lstStyle/>
              <a:p>
                <a:pPr>
                  <a:defRPr/>
                </a:pPr>
                <a:endParaRPr lang="en-US"/>
              </a:p>
            </p:txBody>
          </p:sp>
          <p:sp>
            <p:nvSpPr>
              <p:cNvPr id="35" name="Freeform 41">
                <a:extLst>
                  <a:ext uri="{FF2B5EF4-FFF2-40B4-BE49-F238E27FC236}">
                    <a16:creationId xmlns:a16="http://schemas.microsoft.com/office/drawing/2014/main" id="{A48B00E9-A1E0-48DA-859D-815CC138E18D}"/>
                  </a:ext>
                </a:extLst>
              </p:cNvPr>
              <p:cNvSpPr>
                <a:spLocks/>
              </p:cNvSpPr>
              <p:nvPr/>
            </p:nvSpPr>
            <p:spPr bwMode="hidden">
              <a:xfrm>
                <a:off x="5061" y="3624"/>
                <a:ext cx="83" cy="90"/>
              </a:xfrm>
              <a:custGeom>
                <a:avLst/>
                <a:gdLst>
                  <a:gd name="T0" fmla="*/ 59 w 83"/>
                  <a:gd name="T1" fmla="*/ 90 h 90"/>
                  <a:gd name="T2" fmla="*/ 83 w 83"/>
                  <a:gd name="T3" fmla="*/ 84 h 90"/>
                  <a:gd name="T4" fmla="*/ 71 w 83"/>
                  <a:gd name="T5" fmla="*/ 60 h 90"/>
                  <a:gd name="T6" fmla="*/ 53 w 83"/>
                  <a:gd name="T7" fmla="*/ 42 h 90"/>
                  <a:gd name="T8" fmla="*/ 6 w 83"/>
                  <a:gd name="T9" fmla="*/ 0 h 90"/>
                  <a:gd name="T10" fmla="*/ 0 w 83"/>
                  <a:gd name="T11" fmla="*/ 18 h 90"/>
                  <a:gd name="T12" fmla="*/ 35 w 83"/>
                  <a:gd name="T13" fmla="*/ 48 h 90"/>
                  <a:gd name="T14" fmla="*/ 59 w 83"/>
                  <a:gd name="T15" fmla="*/ 90 h 90"/>
                  <a:gd name="T16" fmla="*/ 59 w 83"/>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a:noFill/>
              </a:ln>
            </p:spPr>
            <p:txBody>
              <a:bodyPr/>
              <a:lstStyle/>
              <a:p>
                <a:pPr>
                  <a:defRPr/>
                </a:pPr>
                <a:endParaRPr lang="en-US"/>
              </a:p>
            </p:txBody>
          </p:sp>
          <p:sp>
            <p:nvSpPr>
              <p:cNvPr id="36" name="Freeform 42">
                <a:extLst>
                  <a:ext uri="{FF2B5EF4-FFF2-40B4-BE49-F238E27FC236}">
                    <a16:creationId xmlns:a16="http://schemas.microsoft.com/office/drawing/2014/main" id="{446C9830-8612-46C1-B35B-8E73483CD638}"/>
                  </a:ext>
                </a:extLst>
              </p:cNvPr>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a:noFill/>
              </a:ln>
            </p:spPr>
            <p:txBody>
              <a:bodyPr/>
              <a:lstStyle/>
              <a:p>
                <a:pPr>
                  <a:defRPr/>
                </a:pPr>
                <a:endParaRPr lang="en-US"/>
              </a:p>
            </p:txBody>
          </p:sp>
          <p:sp>
            <p:nvSpPr>
              <p:cNvPr id="37" name="Freeform 43">
                <a:extLst>
                  <a:ext uri="{FF2B5EF4-FFF2-40B4-BE49-F238E27FC236}">
                    <a16:creationId xmlns:a16="http://schemas.microsoft.com/office/drawing/2014/main" id="{3B1F826C-C85F-402B-9607-31C01BA2CE01}"/>
                  </a:ext>
                </a:extLst>
              </p:cNvPr>
              <p:cNvSpPr>
                <a:spLocks/>
              </p:cNvSpPr>
              <p:nvPr/>
            </p:nvSpPr>
            <p:spPr bwMode="hidden">
              <a:xfrm>
                <a:off x="4349" y="3510"/>
                <a:ext cx="909" cy="533"/>
              </a:xfrm>
              <a:custGeom>
                <a:avLst/>
                <a:gdLst>
                  <a:gd name="T0" fmla="*/ 616 w 909"/>
                  <a:gd name="T1" fmla="*/ 0 h 533"/>
                  <a:gd name="T2" fmla="*/ 616 w 909"/>
                  <a:gd name="T3" fmla="*/ 18 h 533"/>
                  <a:gd name="T4" fmla="*/ 724 w 909"/>
                  <a:gd name="T5" fmla="*/ 60 h 533"/>
                  <a:gd name="T6" fmla="*/ 765 w 909"/>
                  <a:gd name="T7" fmla="*/ 84 h 533"/>
                  <a:gd name="T8" fmla="*/ 807 w 909"/>
                  <a:gd name="T9" fmla="*/ 114 h 533"/>
                  <a:gd name="T10" fmla="*/ 837 w 909"/>
                  <a:gd name="T11" fmla="*/ 144 h 533"/>
                  <a:gd name="T12" fmla="*/ 861 w 909"/>
                  <a:gd name="T13" fmla="*/ 180 h 533"/>
                  <a:gd name="T14" fmla="*/ 873 w 909"/>
                  <a:gd name="T15" fmla="*/ 216 h 533"/>
                  <a:gd name="T16" fmla="*/ 879 w 909"/>
                  <a:gd name="T17" fmla="*/ 258 h 533"/>
                  <a:gd name="T18" fmla="*/ 873 w 909"/>
                  <a:gd name="T19" fmla="*/ 311 h 533"/>
                  <a:gd name="T20" fmla="*/ 843 w 909"/>
                  <a:gd name="T21" fmla="*/ 359 h 533"/>
                  <a:gd name="T22" fmla="*/ 807 w 909"/>
                  <a:gd name="T23" fmla="*/ 401 h 533"/>
                  <a:gd name="T24" fmla="*/ 753 w 909"/>
                  <a:gd name="T25" fmla="*/ 443 h 533"/>
                  <a:gd name="T26" fmla="*/ 694 w 909"/>
                  <a:gd name="T27" fmla="*/ 473 h 533"/>
                  <a:gd name="T28" fmla="*/ 622 w 909"/>
                  <a:gd name="T29" fmla="*/ 497 h 533"/>
                  <a:gd name="T30" fmla="*/ 538 w 909"/>
                  <a:gd name="T31" fmla="*/ 509 h 533"/>
                  <a:gd name="T32" fmla="*/ 455 w 909"/>
                  <a:gd name="T33" fmla="*/ 515 h 533"/>
                  <a:gd name="T34" fmla="*/ 371 w 909"/>
                  <a:gd name="T35" fmla="*/ 509 h 533"/>
                  <a:gd name="T36" fmla="*/ 287 w 909"/>
                  <a:gd name="T37" fmla="*/ 497 h 533"/>
                  <a:gd name="T38" fmla="*/ 215 w 909"/>
                  <a:gd name="T39" fmla="*/ 473 h 533"/>
                  <a:gd name="T40" fmla="*/ 156 w 909"/>
                  <a:gd name="T41" fmla="*/ 443 h 533"/>
                  <a:gd name="T42" fmla="*/ 102 w 909"/>
                  <a:gd name="T43" fmla="*/ 401 h 533"/>
                  <a:gd name="T44" fmla="*/ 66 w 909"/>
                  <a:gd name="T45" fmla="*/ 359 h 533"/>
                  <a:gd name="T46" fmla="*/ 36 w 909"/>
                  <a:gd name="T47" fmla="*/ 311 h 533"/>
                  <a:gd name="T48" fmla="*/ 30 w 909"/>
                  <a:gd name="T49" fmla="*/ 258 h 533"/>
                  <a:gd name="T50" fmla="*/ 36 w 909"/>
                  <a:gd name="T51" fmla="*/ 222 h 533"/>
                  <a:gd name="T52" fmla="*/ 48 w 909"/>
                  <a:gd name="T53" fmla="*/ 186 h 533"/>
                  <a:gd name="T54" fmla="*/ 66 w 909"/>
                  <a:gd name="T55" fmla="*/ 156 h 533"/>
                  <a:gd name="T56" fmla="*/ 90 w 909"/>
                  <a:gd name="T57" fmla="*/ 126 h 533"/>
                  <a:gd name="T58" fmla="*/ 66 w 909"/>
                  <a:gd name="T59" fmla="*/ 114 h 533"/>
                  <a:gd name="T60" fmla="*/ 36 w 909"/>
                  <a:gd name="T61" fmla="*/ 144 h 533"/>
                  <a:gd name="T62" fmla="*/ 18 w 909"/>
                  <a:gd name="T63" fmla="*/ 180 h 533"/>
                  <a:gd name="T64" fmla="*/ 6 w 909"/>
                  <a:gd name="T65" fmla="*/ 216 h 533"/>
                  <a:gd name="T66" fmla="*/ 0 w 909"/>
                  <a:gd name="T67" fmla="*/ 258 h 533"/>
                  <a:gd name="T68" fmla="*/ 12 w 909"/>
                  <a:gd name="T69" fmla="*/ 311 h 533"/>
                  <a:gd name="T70" fmla="*/ 36 w 909"/>
                  <a:gd name="T71" fmla="*/ 365 h 533"/>
                  <a:gd name="T72" fmla="*/ 78 w 909"/>
                  <a:gd name="T73" fmla="*/ 413 h 533"/>
                  <a:gd name="T74" fmla="*/ 132 w 909"/>
                  <a:gd name="T75" fmla="*/ 449 h 533"/>
                  <a:gd name="T76" fmla="*/ 203 w 909"/>
                  <a:gd name="T77" fmla="*/ 485 h 533"/>
                  <a:gd name="T78" fmla="*/ 275 w 909"/>
                  <a:gd name="T79" fmla="*/ 509 h 533"/>
                  <a:gd name="T80" fmla="*/ 365 w 909"/>
                  <a:gd name="T81" fmla="*/ 527 h 533"/>
                  <a:gd name="T82" fmla="*/ 455 w 909"/>
                  <a:gd name="T83" fmla="*/ 533 h 533"/>
                  <a:gd name="T84" fmla="*/ 544 w 909"/>
                  <a:gd name="T85" fmla="*/ 527 h 533"/>
                  <a:gd name="T86" fmla="*/ 634 w 909"/>
                  <a:gd name="T87" fmla="*/ 509 h 533"/>
                  <a:gd name="T88" fmla="*/ 712 w 909"/>
                  <a:gd name="T89" fmla="*/ 485 h 533"/>
                  <a:gd name="T90" fmla="*/ 777 w 909"/>
                  <a:gd name="T91" fmla="*/ 449 h 533"/>
                  <a:gd name="T92" fmla="*/ 831 w 909"/>
                  <a:gd name="T93" fmla="*/ 413 h 533"/>
                  <a:gd name="T94" fmla="*/ 873 w 909"/>
                  <a:gd name="T95" fmla="*/ 365 h 533"/>
                  <a:gd name="T96" fmla="*/ 897 w 909"/>
                  <a:gd name="T97" fmla="*/ 311 h 533"/>
                  <a:gd name="T98" fmla="*/ 909 w 909"/>
                  <a:gd name="T99" fmla="*/ 258 h 533"/>
                  <a:gd name="T100" fmla="*/ 903 w 909"/>
                  <a:gd name="T101" fmla="*/ 216 h 533"/>
                  <a:gd name="T102" fmla="*/ 885 w 909"/>
                  <a:gd name="T103" fmla="*/ 174 h 533"/>
                  <a:gd name="T104" fmla="*/ 861 w 909"/>
                  <a:gd name="T105" fmla="*/ 132 h 533"/>
                  <a:gd name="T106" fmla="*/ 825 w 909"/>
                  <a:gd name="T107" fmla="*/ 102 h 533"/>
                  <a:gd name="T108" fmla="*/ 783 w 909"/>
                  <a:gd name="T109" fmla="*/ 66 h 533"/>
                  <a:gd name="T110" fmla="*/ 735 w 909"/>
                  <a:gd name="T111" fmla="*/ 42 h 533"/>
                  <a:gd name="T112" fmla="*/ 616 w 909"/>
                  <a:gd name="T113" fmla="*/ 0 h 533"/>
                  <a:gd name="T114" fmla="*/ 616 w 909"/>
                  <a:gd name="T115"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a:noFill/>
              </a:ln>
            </p:spPr>
            <p:txBody>
              <a:bodyPr/>
              <a:lstStyle/>
              <a:p>
                <a:pPr>
                  <a:defRPr/>
                </a:pPr>
                <a:endParaRPr lang="en-US"/>
              </a:p>
            </p:txBody>
          </p:sp>
          <p:sp>
            <p:nvSpPr>
              <p:cNvPr id="38" name="Freeform 44">
                <a:extLst>
                  <a:ext uri="{FF2B5EF4-FFF2-40B4-BE49-F238E27FC236}">
                    <a16:creationId xmlns:a16="http://schemas.microsoft.com/office/drawing/2014/main" id="{FEB60BC3-A1B1-4B20-AE1B-DAD15890D9E6}"/>
                  </a:ext>
                </a:extLst>
              </p:cNvPr>
              <p:cNvSpPr>
                <a:spLocks/>
              </p:cNvSpPr>
              <p:nvPr/>
            </p:nvSpPr>
            <p:spPr bwMode="hidden">
              <a:xfrm>
                <a:off x="4564" y="3492"/>
                <a:ext cx="365" cy="66"/>
              </a:xfrm>
              <a:custGeom>
                <a:avLst/>
                <a:gdLst>
                  <a:gd name="T0" fmla="*/ 240 w 365"/>
                  <a:gd name="T1" fmla="*/ 18 h 66"/>
                  <a:gd name="T2" fmla="*/ 299 w 365"/>
                  <a:gd name="T3" fmla="*/ 24 h 66"/>
                  <a:gd name="T4" fmla="*/ 359 w 365"/>
                  <a:gd name="T5" fmla="*/ 30 h 66"/>
                  <a:gd name="T6" fmla="*/ 365 w 365"/>
                  <a:gd name="T7" fmla="*/ 12 h 66"/>
                  <a:gd name="T8" fmla="*/ 305 w 365"/>
                  <a:gd name="T9" fmla="*/ 6 h 66"/>
                  <a:gd name="T10" fmla="*/ 240 w 365"/>
                  <a:gd name="T11" fmla="*/ 0 h 66"/>
                  <a:gd name="T12" fmla="*/ 174 w 365"/>
                  <a:gd name="T13" fmla="*/ 6 h 66"/>
                  <a:gd name="T14" fmla="*/ 114 w 365"/>
                  <a:gd name="T15" fmla="*/ 12 h 66"/>
                  <a:gd name="T16" fmla="*/ 0 w 365"/>
                  <a:gd name="T17" fmla="*/ 42 h 66"/>
                  <a:gd name="T18" fmla="*/ 0 w 365"/>
                  <a:gd name="T19" fmla="*/ 66 h 66"/>
                  <a:gd name="T20" fmla="*/ 54 w 365"/>
                  <a:gd name="T21" fmla="*/ 48 h 66"/>
                  <a:gd name="T22" fmla="*/ 114 w 365"/>
                  <a:gd name="T23" fmla="*/ 30 h 66"/>
                  <a:gd name="T24" fmla="*/ 174 w 365"/>
                  <a:gd name="T25" fmla="*/ 24 h 66"/>
                  <a:gd name="T26" fmla="*/ 240 w 365"/>
                  <a:gd name="T27" fmla="*/ 18 h 66"/>
                  <a:gd name="T28" fmla="*/ 240 w 365"/>
                  <a:gd name="T29"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a:noFill/>
              </a:ln>
            </p:spPr>
            <p:txBody>
              <a:bodyPr/>
              <a:lstStyle/>
              <a:p>
                <a:pPr>
                  <a:defRPr/>
                </a:pPr>
                <a:endParaRPr lang="en-US"/>
              </a:p>
            </p:txBody>
          </p:sp>
          <p:sp>
            <p:nvSpPr>
              <p:cNvPr id="39" name="Freeform 45">
                <a:extLst>
                  <a:ext uri="{FF2B5EF4-FFF2-40B4-BE49-F238E27FC236}">
                    <a16:creationId xmlns:a16="http://schemas.microsoft.com/office/drawing/2014/main" id="{7D600709-73B3-4821-A802-ABE3587C22B2}"/>
                  </a:ext>
                </a:extLst>
              </p:cNvPr>
              <p:cNvSpPr>
                <a:spLocks/>
              </p:cNvSpPr>
              <p:nvPr/>
            </p:nvSpPr>
            <p:spPr bwMode="hidden">
              <a:xfrm>
                <a:off x="4463" y="3558"/>
                <a:ext cx="66" cy="48"/>
              </a:xfrm>
              <a:custGeom>
                <a:avLst/>
                <a:gdLst>
                  <a:gd name="T0" fmla="*/ 66 w 66"/>
                  <a:gd name="T1" fmla="*/ 18 h 48"/>
                  <a:gd name="T2" fmla="*/ 48 w 66"/>
                  <a:gd name="T3" fmla="*/ 0 h 48"/>
                  <a:gd name="T4" fmla="*/ 24 w 66"/>
                  <a:gd name="T5" fmla="*/ 12 h 48"/>
                  <a:gd name="T6" fmla="*/ 0 w 66"/>
                  <a:gd name="T7" fmla="*/ 30 h 48"/>
                  <a:gd name="T8" fmla="*/ 12 w 66"/>
                  <a:gd name="T9" fmla="*/ 48 h 48"/>
                  <a:gd name="T10" fmla="*/ 42 w 66"/>
                  <a:gd name="T11" fmla="*/ 30 h 48"/>
                  <a:gd name="T12" fmla="*/ 66 w 66"/>
                  <a:gd name="T13" fmla="*/ 18 h 48"/>
                  <a:gd name="T14" fmla="*/ 66 w 66"/>
                  <a:gd name="T15" fmla="*/ 1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a:noFill/>
              </a:ln>
            </p:spPr>
            <p:txBody>
              <a:bodyPr/>
              <a:lstStyle/>
              <a:p>
                <a:pPr>
                  <a:defRPr/>
                </a:pPr>
                <a:endParaRPr lang="en-US"/>
              </a:p>
            </p:txBody>
          </p:sp>
          <p:sp>
            <p:nvSpPr>
              <p:cNvPr id="40" name="Freeform 46">
                <a:extLst>
                  <a:ext uri="{FF2B5EF4-FFF2-40B4-BE49-F238E27FC236}">
                    <a16:creationId xmlns:a16="http://schemas.microsoft.com/office/drawing/2014/main" id="{3AB79CED-B9B9-4FFD-B06F-8661AE873055}"/>
                  </a:ext>
                </a:extLst>
              </p:cNvPr>
              <p:cNvSpPr>
                <a:spLocks/>
              </p:cNvSpPr>
              <p:nvPr/>
            </p:nvSpPr>
            <p:spPr bwMode="hidden">
              <a:xfrm>
                <a:off x="5280" y="3186"/>
                <a:ext cx="383" cy="96"/>
              </a:xfrm>
              <a:custGeom>
                <a:avLst/>
                <a:gdLst>
                  <a:gd name="T0" fmla="*/ 210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10 w 382"/>
                  <a:gd name="T19" fmla="*/ 96 h 96"/>
                  <a:gd name="T20" fmla="*/ 264 w 382"/>
                  <a:gd name="T21" fmla="*/ 90 h 96"/>
                  <a:gd name="T22" fmla="*/ 312 w 382"/>
                  <a:gd name="T23" fmla="*/ 84 h 96"/>
                  <a:gd name="T24" fmla="*/ 353 w 382"/>
                  <a:gd name="T25" fmla="*/ 66 h 96"/>
                  <a:gd name="T26" fmla="*/ 383 w 382"/>
                  <a:gd name="T27" fmla="*/ 42 h 96"/>
                  <a:gd name="T28" fmla="*/ 377 w 382"/>
                  <a:gd name="T29" fmla="*/ 42 h 96"/>
                  <a:gd name="T30" fmla="*/ 347 w 382"/>
                  <a:gd name="T31" fmla="*/ 66 h 96"/>
                  <a:gd name="T32" fmla="*/ 306 w 382"/>
                  <a:gd name="T33" fmla="*/ 78 h 96"/>
                  <a:gd name="T34" fmla="*/ 264 w 382"/>
                  <a:gd name="T35" fmla="*/ 90 h 96"/>
                  <a:gd name="T36" fmla="*/ 210 w 382"/>
                  <a:gd name="T37" fmla="*/ 96 h 96"/>
                  <a:gd name="T38" fmla="*/ 210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 name="Freeform 47">
                <a:extLst>
                  <a:ext uri="{FF2B5EF4-FFF2-40B4-BE49-F238E27FC236}">
                    <a16:creationId xmlns:a16="http://schemas.microsoft.com/office/drawing/2014/main" id="{8A588B29-365A-49E6-9139-D4D07115BECB}"/>
                  </a:ext>
                </a:extLst>
              </p:cNvPr>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 name="Freeform 48">
                <a:extLst>
                  <a:ext uri="{FF2B5EF4-FFF2-40B4-BE49-F238E27FC236}">
                    <a16:creationId xmlns:a16="http://schemas.microsoft.com/office/drawing/2014/main" id="{4AD17A81-227A-433F-B6BB-AE5A4F458533}"/>
                  </a:ext>
                </a:extLst>
              </p:cNvPr>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 name="Freeform 49">
                <a:extLst>
                  <a:ext uri="{FF2B5EF4-FFF2-40B4-BE49-F238E27FC236}">
                    <a16:creationId xmlns:a16="http://schemas.microsoft.com/office/drawing/2014/main" id="{1F0FA0AF-84B4-42DD-873E-D822DB850644}"/>
                  </a:ext>
                </a:extLst>
              </p:cNvPr>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Freeform 50">
                <a:extLst>
                  <a:ext uri="{FF2B5EF4-FFF2-40B4-BE49-F238E27FC236}">
                    <a16:creationId xmlns:a16="http://schemas.microsoft.com/office/drawing/2014/main" id="{9ABDA8B0-61D3-4FE1-B384-B6B481FDCB03}"/>
                  </a:ext>
                </a:extLst>
              </p:cNvPr>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Freeform 51">
                <a:extLst>
                  <a:ext uri="{FF2B5EF4-FFF2-40B4-BE49-F238E27FC236}">
                    <a16:creationId xmlns:a16="http://schemas.microsoft.com/office/drawing/2014/main" id="{4CD5C28E-D5F1-4D2C-A650-CE81CC693AEF}"/>
                  </a:ext>
                </a:extLst>
              </p:cNvPr>
              <p:cNvSpPr>
                <a:spLocks/>
              </p:cNvSpPr>
              <p:nvPr/>
            </p:nvSpPr>
            <p:spPr bwMode="hidden">
              <a:xfrm>
                <a:off x="5489" y="3042"/>
                <a:ext cx="186" cy="210"/>
              </a:xfrm>
              <a:custGeom>
                <a:avLst/>
                <a:gdLst>
                  <a:gd name="T0" fmla="*/ 0 w 185"/>
                  <a:gd name="T1" fmla="*/ 6 h 210"/>
                  <a:gd name="T2" fmla="*/ 66 w 185"/>
                  <a:gd name="T3" fmla="*/ 12 h 210"/>
                  <a:gd name="T4" fmla="*/ 120 w 185"/>
                  <a:gd name="T5" fmla="*/ 36 h 210"/>
                  <a:gd name="T6" fmla="*/ 156 w 185"/>
                  <a:gd name="T7" fmla="*/ 72 h 210"/>
                  <a:gd name="T8" fmla="*/ 162 w 185"/>
                  <a:gd name="T9" fmla="*/ 90 h 210"/>
                  <a:gd name="T10" fmla="*/ 168 w 185"/>
                  <a:gd name="T11" fmla="*/ 114 h 210"/>
                  <a:gd name="T12" fmla="*/ 162 w 185"/>
                  <a:gd name="T13" fmla="*/ 138 h 210"/>
                  <a:gd name="T14" fmla="*/ 150 w 185"/>
                  <a:gd name="T15" fmla="*/ 162 h 210"/>
                  <a:gd name="T16" fmla="*/ 120 w 185"/>
                  <a:gd name="T17" fmla="*/ 180 h 210"/>
                  <a:gd name="T18" fmla="*/ 90 w 185"/>
                  <a:gd name="T19" fmla="*/ 198 h 210"/>
                  <a:gd name="T20" fmla="*/ 97 w 185"/>
                  <a:gd name="T21" fmla="*/ 210 h 210"/>
                  <a:gd name="T22" fmla="*/ 132 w 185"/>
                  <a:gd name="T23" fmla="*/ 192 h 210"/>
                  <a:gd name="T24" fmla="*/ 162 w 185"/>
                  <a:gd name="T25" fmla="*/ 168 h 210"/>
                  <a:gd name="T26" fmla="*/ 180 w 185"/>
                  <a:gd name="T27" fmla="*/ 144 h 210"/>
                  <a:gd name="T28" fmla="*/ 186 w 185"/>
                  <a:gd name="T29" fmla="*/ 114 h 210"/>
                  <a:gd name="T30" fmla="*/ 180 w 185"/>
                  <a:gd name="T31" fmla="*/ 90 h 210"/>
                  <a:gd name="T32" fmla="*/ 174 w 185"/>
                  <a:gd name="T33" fmla="*/ 66 h 210"/>
                  <a:gd name="T34" fmla="*/ 156 w 185"/>
                  <a:gd name="T35" fmla="*/ 48 h 210"/>
                  <a:gd name="T36" fmla="*/ 132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 name="Freeform 52">
                <a:extLst>
                  <a:ext uri="{FF2B5EF4-FFF2-40B4-BE49-F238E27FC236}">
                    <a16:creationId xmlns:a16="http://schemas.microsoft.com/office/drawing/2014/main" id="{F87958FB-0320-40E9-A986-4EBC951352A9}"/>
                  </a:ext>
                </a:extLst>
              </p:cNvPr>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Oval 53">
                <a:extLst>
                  <a:ext uri="{FF2B5EF4-FFF2-40B4-BE49-F238E27FC236}">
                    <a16:creationId xmlns:a16="http://schemas.microsoft.com/office/drawing/2014/main" id="{86A128AF-D3A2-4523-A4D4-C2D5EC97E764}"/>
                  </a:ext>
                </a:extLst>
              </p:cNvPr>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a:noFill/>
              </a:ln>
              <a:effectLst/>
            </p:spPr>
            <p:txBody>
              <a:bodyPr/>
              <a:lstStyle/>
              <a:p>
                <a:pPr>
                  <a:defRPr/>
                </a:pPr>
                <a:endParaRPr lang="en-US"/>
              </a:p>
            </p:txBody>
          </p:sp>
          <p:grpSp>
            <p:nvGrpSpPr>
              <p:cNvPr id="48" name="Group 54">
                <a:extLst>
                  <a:ext uri="{FF2B5EF4-FFF2-40B4-BE49-F238E27FC236}">
                    <a16:creationId xmlns:a16="http://schemas.microsoft.com/office/drawing/2014/main" id="{8921F190-1D37-4CEE-8D2C-D8544C7E87EE}"/>
                  </a:ext>
                </a:extLst>
              </p:cNvPr>
              <p:cNvGrpSpPr>
                <a:grpSpLocks/>
              </p:cNvGrpSpPr>
              <p:nvPr/>
            </p:nvGrpSpPr>
            <p:grpSpPr bwMode="auto">
              <a:xfrm>
                <a:off x="4546" y="3608"/>
                <a:ext cx="518" cy="319"/>
                <a:chOff x="4546" y="3608"/>
                <a:chExt cx="518" cy="319"/>
              </a:xfrm>
            </p:grpSpPr>
            <p:sp>
              <p:nvSpPr>
                <p:cNvPr id="54" name="Oval 55">
                  <a:extLst>
                    <a:ext uri="{FF2B5EF4-FFF2-40B4-BE49-F238E27FC236}">
                      <a16:creationId xmlns:a16="http://schemas.microsoft.com/office/drawing/2014/main" id="{50B68AD2-7C06-48B0-8062-EDDCCEBA5EC5}"/>
                    </a:ext>
                  </a:extLst>
                </p:cNvPr>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a:noFill/>
                </a:ln>
                <a:effectLst/>
              </p:spPr>
              <p:txBody>
                <a:bodyPr/>
                <a:lstStyle/>
                <a:p>
                  <a:pPr>
                    <a:defRPr/>
                  </a:pPr>
                  <a:endParaRPr lang="en-US"/>
                </a:p>
              </p:txBody>
            </p:sp>
            <p:sp>
              <p:nvSpPr>
                <p:cNvPr id="55" name="Oval 56">
                  <a:extLst>
                    <a:ext uri="{FF2B5EF4-FFF2-40B4-BE49-F238E27FC236}">
                      <a16:creationId xmlns:a16="http://schemas.microsoft.com/office/drawing/2014/main" id="{7B62BDC8-FB58-4482-BF39-F41A563DC9AC}"/>
                    </a:ext>
                  </a:extLst>
                </p:cNvPr>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a:noFill/>
                </a:ln>
                <a:effectLst/>
              </p:spPr>
              <p:txBody>
                <a:bodyPr/>
                <a:lstStyle/>
                <a:p>
                  <a:pPr>
                    <a:defRPr/>
                  </a:pPr>
                  <a:endParaRPr lang="en-US"/>
                </a:p>
              </p:txBody>
            </p:sp>
            <p:sp>
              <p:nvSpPr>
                <p:cNvPr id="56" name="Oval 57">
                  <a:extLst>
                    <a:ext uri="{FF2B5EF4-FFF2-40B4-BE49-F238E27FC236}">
                      <a16:creationId xmlns:a16="http://schemas.microsoft.com/office/drawing/2014/main" id="{A7D5D82E-B432-4B8F-837D-F0F47069DF55}"/>
                    </a:ext>
                  </a:extLst>
                </p:cNvPr>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a:noFill/>
                </a:ln>
                <a:effectLst/>
              </p:spPr>
              <p:txBody>
                <a:bodyPr/>
                <a:lstStyle/>
                <a:p>
                  <a:pPr>
                    <a:defRPr/>
                  </a:pPr>
                  <a:endParaRPr lang="en-US"/>
                </a:p>
              </p:txBody>
            </p:sp>
            <p:sp>
              <p:nvSpPr>
                <p:cNvPr id="57" name="Oval 58">
                  <a:extLst>
                    <a:ext uri="{FF2B5EF4-FFF2-40B4-BE49-F238E27FC236}">
                      <a16:creationId xmlns:a16="http://schemas.microsoft.com/office/drawing/2014/main" id="{43288347-E2C0-4D51-B814-9506FB150C8B}"/>
                    </a:ext>
                  </a:extLst>
                </p:cNvPr>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a:noFill/>
                </a:ln>
                <a:effectLst/>
              </p:spPr>
              <p:txBody>
                <a:bodyPr/>
                <a:lstStyle/>
                <a:p>
                  <a:pPr>
                    <a:defRPr/>
                  </a:pPr>
                  <a:endParaRPr lang="en-US"/>
                </a:p>
              </p:txBody>
            </p:sp>
            <p:sp>
              <p:nvSpPr>
                <p:cNvPr id="58" name="Oval 59">
                  <a:extLst>
                    <a:ext uri="{FF2B5EF4-FFF2-40B4-BE49-F238E27FC236}">
                      <a16:creationId xmlns:a16="http://schemas.microsoft.com/office/drawing/2014/main" id="{BF990C0F-7675-4E99-A7A1-EBDA00600FB7}"/>
                    </a:ext>
                  </a:extLst>
                </p:cNvPr>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a:noFill/>
                </a:ln>
                <a:effectLst/>
              </p:spPr>
              <p:txBody>
                <a:bodyPr/>
                <a:lstStyle/>
                <a:p>
                  <a:pPr>
                    <a:defRPr/>
                  </a:pPr>
                  <a:endParaRPr lang="en-US"/>
                </a:p>
              </p:txBody>
            </p:sp>
            <p:sp>
              <p:nvSpPr>
                <p:cNvPr id="59" name="Oval 60">
                  <a:extLst>
                    <a:ext uri="{FF2B5EF4-FFF2-40B4-BE49-F238E27FC236}">
                      <a16:creationId xmlns:a16="http://schemas.microsoft.com/office/drawing/2014/main" id="{7343174E-836B-42CF-81E5-50D87EC186DF}"/>
                    </a:ext>
                  </a:extLst>
                </p:cNvPr>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a:noFill/>
                </a:ln>
                <a:effectLst/>
              </p:spPr>
              <p:txBody>
                <a:bodyPr/>
                <a:lstStyle/>
                <a:p>
                  <a:pPr>
                    <a:defRPr/>
                  </a:pPr>
                  <a:endParaRPr lang="en-US"/>
                </a:p>
              </p:txBody>
            </p:sp>
          </p:grpSp>
          <p:grpSp>
            <p:nvGrpSpPr>
              <p:cNvPr id="49" name="Group 61">
                <a:extLst>
                  <a:ext uri="{FF2B5EF4-FFF2-40B4-BE49-F238E27FC236}">
                    <a16:creationId xmlns:a16="http://schemas.microsoft.com/office/drawing/2014/main" id="{FE007DEE-1F6B-4CB8-A1A5-68686D0783C5}"/>
                  </a:ext>
                </a:extLst>
              </p:cNvPr>
              <p:cNvGrpSpPr>
                <a:grpSpLocks/>
              </p:cNvGrpSpPr>
              <p:nvPr/>
            </p:nvGrpSpPr>
            <p:grpSpPr bwMode="auto">
              <a:xfrm>
                <a:off x="5381" y="3085"/>
                <a:ext cx="227" cy="132"/>
                <a:chOff x="5381" y="3085"/>
                <a:chExt cx="227" cy="132"/>
              </a:xfrm>
            </p:grpSpPr>
            <p:sp>
              <p:nvSpPr>
                <p:cNvPr id="50" name="Oval 62">
                  <a:extLst>
                    <a:ext uri="{FF2B5EF4-FFF2-40B4-BE49-F238E27FC236}">
                      <a16:creationId xmlns:a16="http://schemas.microsoft.com/office/drawing/2014/main" id="{733AC2DC-113F-4ECF-B6B1-14F25BA76332}"/>
                    </a:ext>
                  </a:extLst>
                </p:cNvPr>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1" name="Oval 63">
                  <a:extLst>
                    <a:ext uri="{FF2B5EF4-FFF2-40B4-BE49-F238E27FC236}">
                      <a16:creationId xmlns:a16="http://schemas.microsoft.com/office/drawing/2014/main" id="{BF185AD3-3DB4-4A01-BBFE-BE902E3D91D3}"/>
                    </a:ext>
                  </a:extLst>
                </p:cNvPr>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2" name="Oval 64">
                  <a:extLst>
                    <a:ext uri="{FF2B5EF4-FFF2-40B4-BE49-F238E27FC236}">
                      <a16:creationId xmlns:a16="http://schemas.microsoft.com/office/drawing/2014/main" id="{982F95C6-209D-4B82-B32C-E084A3F38A2A}"/>
                    </a:ext>
                  </a:extLst>
                </p:cNvPr>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3" name="Oval 65">
                  <a:extLst>
                    <a:ext uri="{FF2B5EF4-FFF2-40B4-BE49-F238E27FC236}">
                      <a16:creationId xmlns:a16="http://schemas.microsoft.com/office/drawing/2014/main" id="{F67F94E8-8F58-48B5-BA57-3D759DB8FB45}"/>
                    </a:ext>
                  </a:extLst>
                </p:cNvPr>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grpSp>
      </p:grpSp>
      <p:sp>
        <p:nvSpPr>
          <p:cNvPr id="57410" name="Rectangle 66"/>
          <p:cNvSpPr>
            <a:spLocks noGrp="1" noChangeArrowheads="1"/>
          </p:cNvSpPr>
          <p:nvPr>
            <p:ph type="ctrTitle" sz="quarter"/>
          </p:nvPr>
        </p:nvSpPr>
        <p:spPr>
          <a:xfrm>
            <a:off x="685800" y="1692275"/>
            <a:ext cx="7772400" cy="1736725"/>
          </a:xfrm>
        </p:spPr>
        <p:txBody>
          <a:bodyPr anchor="b"/>
          <a:lstStyle>
            <a:lvl1pPr>
              <a:defRPr sz="5400"/>
            </a:lvl1pPr>
          </a:lstStyle>
          <a:p>
            <a:pPr lvl="0"/>
            <a:r>
              <a:rPr lang="en-US" altLang="en-US" noProof="0"/>
              <a:t>Click to edit Master title style</a:t>
            </a:r>
          </a:p>
        </p:txBody>
      </p:sp>
      <p:sp>
        <p:nvSpPr>
          <p:cNvPr id="57411"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68" name="Rectangle 68">
            <a:extLst>
              <a:ext uri="{FF2B5EF4-FFF2-40B4-BE49-F238E27FC236}">
                <a16:creationId xmlns:a16="http://schemas.microsoft.com/office/drawing/2014/main" id="{F743F7AE-04A4-4D95-8226-636ED026F97E}"/>
              </a:ext>
            </a:extLst>
          </p:cNvPr>
          <p:cNvSpPr>
            <a:spLocks noGrp="1" noChangeArrowheads="1"/>
          </p:cNvSpPr>
          <p:nvPr>
            <p:ph type="dt" sz="quarter" idx="10"/>
          </p:nvPr>
        </p:nvSpPr>
        <p:spPr/>
        <p:txBody>
          <a:bodyPr/>
          <a:lstStyle>
            <a:lvl1pPr>
              <a:defRPr/>
            </a:lvl1pPr>
          </a:lstStyle>
          <a:p>
            <a:pPr>
              <a:defRPr/>
            </a:pPr>
            <a:endParaRPr lang="en-US" altLang="en-US"/>
          </a:p>
        </p:txBody>
      </p:sp>
      <p:sp>
        <p:nvSpPr>
          <p:cNvPr id="69" name="Rectangle 69">
            <a:extLst>
              <a:ext uri="{FF2B5EF4-FFF2-40B4-BE49-F238E27FC236}">
                <a16:creationId xmlns:a16="http://schemas.microsoft.com/office/drawing/2014/main" id="{B8192A8E-3F1F-4567-9C2D-B91D3B1D287A}"/>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70" name="Rectangle 70">
            <a:extLst>
              <a:ext uri="{FF2B5EF4-FFF2-40B4-BE49-F238E27FC236}">
                <a16:creationId xmlns:a16="http://schemas.microsoft.com/office/drawing/2014/main" id="{E7E08490-AA6E-4293-9F3B-54903C6A8495}"/>
              </a:ext>
            </a:extLst>
          </p:cNvPr>
          <p:cNvSpPr>
            <a:spLocks noGrp="1" noChangeArrowheads="1"/>
          </p:cNvSpPr>
          <p:nvPr>
            <p:ph type="sldNum" sz="quarter" idx="12"/>
          </p:nvPr>
        </p:nvSpPr>
        <p:spPr/>
        <p:txBody>
          <a:bodyPr/>
          <a:lstStyle>
            <a:lvl1pPr>
              <a:defRPr smtClean="0"/>
            </a:lvl1pPr>
          </a:lstStyle>
          <a:p>
            <a:pPr>
              <a:defRPr/>
            </a:pPr>
            <a:fld id="{DFE0E09B-2347-425D-B83D-BC0E12C6BBCA}" type="slidenum">
              <a:rPr lang="en-US" altLang="en-US"/>
              <a:pPr>
                <a:defRPr/>
              </a:pPr>
              <a:t>‹#›</a:t>
            </a:fld>
            <a:endParaRPr lang="en-US" altLang="en-US"/>
          </a:p>
        </p:txBody>
      </p:sp>
    </p:spTree>
    <p:extLst>
      <p:ext uri="{BB962C8B-B14F-4D97-AF65-F5344CB8AC3E}">
        <p14:creationId xmlns:p14="http://schemas.microsoft.com/office/powerpoint/2010/main" val="4039436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7">
            <a:extLst>
              <a:ext uri="{FF2B5EF4-FFF2-40B4-BE49-F238E27FC236}">
                <a16:creationId xmlns:a16="http://schemas.microsoft.com/office/drawing/2014/main" id="{963156D5-8113-4FC2-96B2-8BA762446FE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8">
            <a:extLst>
              <a:ext uri="{FF2B5EF4-FFF2-40B4-BE49-F238E27FC236}">
                <a16:creationId xmlns:a16="http://schemas.microsoft.com/office/drawing/2014/main" id="{EFCE6869-A5BE-4C5F-AB8B-CB706DB49FF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9">
            <a:extLst>
              <a:ext uri="{FF2B5EF4-FFF2-40B4-BE49-F238E27FC236}">
                <a16:creationId xmlns:a16="http://schemas.microsoft.com/office/drawing/2014/main" id="{0898ED77-DA96-4F1B-8601-D5AB56975C5C}"/>
              </a:ext>
            </a:extLst>
          </p:cNvPr>
          <p:cNvSpPr>
            <a:spLocks noGrp="1" noChangeArrowheads="1"/>
          </p:cNvSpPr>
          <p:nvPr>
            <p:ph type="sldNum" sz="quarter" idx="12"/>
          </p:nvPr>
        </p:nvSpPr>
        <p:spPr>
          <a:ln/>
        </p:spPr>
        <p:txBody>
          <a:bodyPr/>
          <a:lstStyle>
            <a:lvl1pPr>
              <a:defRPr/>
            </a:lvl1pPr>
          </a:lstStyle>
          <a:p>
            <a:pPr>
              <a:defRPr/>
            </a:pPr>
            <a:fld id="{A0DBD717-665D-42C1-8236-B8A81A6F835E}" type="slidenum">
              <a:rPr lang="en-US" altLang="en-US"/>
              <a:pPr>
                <a:defRPr/>
              </a:pPr>
              <a:t>‹#›</a:t>
            </a:fld>
            <a:endParaRPr lang="en-US" altLang="en-US"/>
          </a:p>
        </p:txBody>
      </p:sp>
    </p:spTree>
    <p:extLst>
      <p:ext uri="{BB962C8B-B14F-4D97-AF65-F5344CB8AC3E}">
        <p14:creationId xmlns:p14="http://schemas.microsoft.com/office/powerpoint/2010/main" val="1372182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7">
            <a:extLst>
              <a:ext uri="{FF2B5EF4-FFF2-40B4-BE49-F238E27FC236}">
                <a16:creationId xmlns:a16="http://schemas.microsoft.com/office/drawing/2014/main" id="{37527F61-B33E-4687-9433-B6838CBFEAA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8">
            <a:extLst>
              <a:ext uri="{FF2B5EF4-FFF2-40B4-BE49-F238E27FC236}">
                <a16:creationId xmlns:a16="http://schemas.microsoft.com/office/drawing/2014/main" id="{9C2D5E65-F580-4CA9-BB4D-ADA67D1EF67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9">
            <a:extLst>
              <a:ext uri="{FF2B5EF4-FFF2-40B4-BE49-F238E27FC236}">
                <a16:creationId xmlns:a16="http://schemas.microsoft.com/office/drawing/2014/main" id="{450ABAC8-E130-4F1E-AA18-3347099F6A7C}"/>
              </a:ext>
            </a:extLst>
          </p:cNvPr>
          <p:cNvSpPr>
            <a:spLocks noGrp="1" noChangeArrowheads="1"/>
          </p:cNvSpPr>
          <p:nvPr>
            <p:ph type="sldNum" sz="quarter" idx="12"/>
          </p:nvPr>
        </p:nvSpPr>
        <p:spPr>
          <a:ln/>
        </p:spPr>
        <p:txBody>
          <a:bodyPr/>
          <a:lstStyle>
            <a:lvl1pPr>
              <a:defRPr/>
            </a:lvl1pPr>
          </a:lstStyle>
          <a:p>
            <a:pPr>
              <a:defRPr/>
            </a:pPr>
            <a:fld id="{910A9128-0831-4258-908B-C9328FAEF94E}" type="slidenum">
              <a:rPr lang="en-US" altLang="en-US"/>
              <a:pPr>
                <a:defRPr/>
              </a:pPr>
              <a:t>‹#›</a:t>
            </a:fld>
            <a:endParaRPr lang="en-US" altLang="en-US"/>
          </a:p>
        </p:txBody>
      </p:sp>
    </p:spTree>
    <p:extLst>
      <p:ext uri="{BB962C8B-B14F-4D97-AF65-F5344CB8AC3E}">
        <p14:creationId xmlns:p14="http://schemas.microsoft.com/office/powerpoint/2010/main" val="3427118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able Placeholder 2"/>
          <p:cNvSpPr>
            <a:spLocks noGrp="1"/>
          </p:cNvSpPr>
          <p:nvPr>
            <p:ph type="tbl" idx="1"/>
          </p:nvPr>
        </p:nvSpPr>
        <p:spPr>
          <a:xfrm>
            <a:off x="457200" y="1676400"/>
            <a:ext cx="8229600" cy="4454525"/>
          </a:xfrm>
        </p:spPr>
        <p:txBody>
          <a:bodyPr/>
          <a:lstStyle/>
          <a:p>
            <a:pPr lvl="0"/>
            <a:endParaRPr lang="en-US" noProof="0"/>
          </a:p>
        </p:txBody>
      </p:sp>
      <p:sp>
        <p:nvSpPr>
          <p:cNvPr id="4" name="Rectangle 67">
            <a:extLst>
              <a:ext uri="{FF2B5EF4-FFF2-40B4-BE49-F238E27FC236}">
                <a16:creationId xmlns:a16="http://schemas.microsoft.com/office/drawing/2014/main" id="{2F46779B-6E23-4A0A-ACFA-DBF07FDB49D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8">
            <a:extLst>
              <a:ext uri="{FF2B5EF4-FFF2-40B4-BE49-F238E27FC236}">
                <a16:creationId xmlns:a16="http://schemas.microsoft.com/office/drawing/2014/main" id="{600E8519-3B4F-4C04-91BA-C35EDE68EF6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9">
            <a:extLst>
              <a:ext uri="{FF2B5EF4-FFF2-40B4-BE49-F238E27FC236}">
                <a16:creationId xmlns:a16="http://schemas.microsoft.com/office/drawing/2014/main" id="{67C46219-B885-4A87-B96A-BA5D3A793A18}"/>
              </a:ext>
            </a:extLst>
          </p:cNvPr>
          <p:cNvSpPr>
            <a:spLocks noGrp="1" noChangeArrowheads="1"/>
          </p:cNvSpPr>
          <p:nvPr>
            <p:ph type="sldNum" sz="quarter" idx="12"/>
          </p:nvPr>
        </p:nvSpPr>
        <p:spPr>
          <a:ln/>
        </p:spPr>
        <p:txBody>
          <a:bodyPr/>
          <a:lstStyle>
            <a:lvl1pPr>
              <a:defRPr/>
            </a:lvl1pPr>
          </a:lstStyle>
          <a:p>
            <a:pPr>
              <a:defRPr/>
            </a:pPr>
            <a:fld id="{C7A20FE5-D73B-4539-8EA4-7C9B4F84F2C5}" type="slidenum">
              <a:rPr lang="en-US" altLang="en-US"/>
              <a:pPr>
                <a:defRPr/>
              </a:pPr>
              <a:t>‹#›</a:t>
            </a:fld>
            <a:endParaRPr lang="en-US" altLang="en-US"/>
          </a:p>
        </p:txBody>
      </p:sp>
    </p:spTree>
    <p:extLst>
      <p:ext uri="{BB962C8B-B14F-4D97-AF65-F5344CB8AC3E}">
        <p14:creationId xmlns:p14="http://schemas.microsoft.com/office/powerpoint/2010/main" val="2294446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7">
            <a:extLst>
              <a:ext uri="{FF2B5EF4-FFF2-40B4-BE49-F238E27FC236}">
                <a16:creationId xmlns:a16="http://schemas.microsoft.com/office/drawing/2014/main" id="{16229FAA-4FCB-4356-A0C6-968A8A43388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8">
            <a:extLst>
              <a:ext uri="{FF2B5EF4-FFF2-40B4-BE49-F238E27FC236}">
                <a16:creationId xmlns:a16="http://schemas.microsoft.com/office/drawing/2014/main" id="{2EE1282A-4E8F-4951-9A0A-1FF6FA5B1E2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9">
            <a:extLst>
              <a:ext uri="{FF2B5EF4-FFF2-40B4-BE49-F238E27FC236}">
                <a16:creationId xmlns:a16="http://schemas.microsoft.com/office/drawing/2014/main" id="{4FCF62B5-DAE6-470E-BE88-B16B1726AF03}"/>
              </a:ext>
            </a:extLst>
          </p:cNvPr>
          <p:cNvSpPr>
            <a:spLocks noGrp="1" noChangeArrowheads="1"/>
          </p:cNvSpPr>
          <p:nvPr>
            <p:ph type="sldNum" sz="quarter" idx="12"/>
          </p:nvPr>
        </p:nvSpPr>
        <p:spPr>
          <a:ln/>
        </p:spPr>
        <p:txBody>
          <a:bodyPr/>
          <a:lstStyle>
            <a:lvl1pPr>
              <a:defRPr/>
            </a:lvl1pPr>
          </a:lstStyle>
          <a:p>
            <a:pPr>
              <a:defRPr/>
            </a:pPr>
            <a:fld id="{6C733D49-92EB-4746-B140-F1D549098A84}" type="slidenum">
              <a:rPr lang="en-US" altLang="en-US"/>
              <a:pPr>
                <a:defRPr/>
              </a:pPr>
              <a:t>‹#›</a:t>
            </a:fld>
            <a:endParaRPr lang="en-US" altLang="en-US"/>
          </a:p>
        </p:txBody>
      </p:sp>
    </p:spTree>
    <p:extLst>
      <p:ext uri="{BB962C8B-B14F-4D97-AF65-F5344CB8AC3E}">
        <p14:creationId xmlns:p14="http://schemas.microsoft.com/office/powerpoint/2010/main" val="1247570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67">
            <a:extLst>
              <a:ext uri="{FF2B5EF4-FFF2-40B4-BE49-F238E27FC236}">
                <a16:creationId xmlns:a16="http://schemas.microsoft.com/office/drawing/2014/main" id="{5508E6D0-0FE1-4C20-BE65-8888FEE2356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8">
            <a:extLst>
              <a:ext uri="{FF2B5EF4-FFF2-40B4-BE49-F238E27FC236}">
                <a16:creationId xmlns:a16="http://schemas.microsoft.com/office/drawing/2014/main" id="{5A21498A-53B1-48FE-B50D-3F1A3650A1D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9">
            <a:extLst>
              <a:ext uri="{FF2B5EF4-FFF2-40B4-BE49-F238E27FC236}">
                <a16:creationId xmlns:a16="http://schemas.microsoft.com/office/drawing/2014/main" id="{0D93C5CE-462F-4BC7-8C91-0219E4BC07AE}"/>
              </a:ext>
            </a:extLst>
          </p:cNvPr>
          <p:cNvSpPr>
            <a:spLocks noGrp="1" noChangeArrowheads="1"/>
          </p:cNvSpPr>
          <p:nvPr>
            <p:ph type="sldNum" sz="quarter" idx="12"/>
          </p:nvPr>
        </p:nvSpPr>
        <p:spPr>
          <a:ln/>
        </p:spPr>
        <p:txBody>
          <a:bodyPr/>
          <a:lstStyle>
            <a:lvl1pPr>
              <a:defRPr/>
            </a:lvl1pPr>
          </a:lstStyle>
          <a:p>
            <a:pPr>
              <a:defRPr/>
            </a:pPr>
            <a:fld id="{ABA02A1C-08CF-4868-AB2D-14AC3847A9BE}" type="slidenum">
              <a:rPr lang="en-US" altLang="en-US"/>
              <a:pPr>
                <a:defRPr/>
              </a:pPr>
              <a:t>‹#›</a:t>
            </a:fld>
            <a:endParaRPr lang="en-US" altLang="en-US"/>
          </a:p>
        </p:txBody>
      </p:sp>
    </p:spTree>
    <p:extLst>
      <p:ext uri="{BB962C8B-B14F-4D97-AF65-F5344CB8AC3E}">
        <p14:creationId xmlns:p14="http://schemas.microsoft.com/office/powerpoint/2010/main" val="1747481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6400"/>
            <a:ext cx="4038600" cy="445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4038600" cy="445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7">
            <a:extLst>
              <a:ext uri="{FF2B5EF4-FFF2-40B4-BE49-F238E27FC236}">
                <a16:creationId xmlns:a16="http://schemas.microsoft.com/office/drawing/2014/main" id="{1B2F7463-2E5B-4CF2-8B52-2F2D204B7C3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8">
            <a:extLst>
              <a:ext uri="{FF2B5EF4-FFF2-40B4-BE49-F238E27FC236}">
                <a16:creationId xmlns:a16="http://schemas.microsoft.com/office/drawing/2014/main" id="{9A3228BA-2C92-44A9-8227-5F0FCBA45A0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9">
            <a:extLst>
              <a:ext uri="{FF2B5EF4-FFF2-40B4-BE49-F238E27FC236}">
                <a16:creationId xmlns:a16="http://schemas.microsoft.com/office/drawing/2014/main" id="{9036AFA9-888C-46EC-8ACF-EC3AAD4C657B}"/>
              </a:ext>
            </a:extLst>
          </p:cNvPr>
          <p:cNvSpPr>
            <a:spLocks noGrp="1" noChangeArrowheads="1"/>
          </p:cNvSpPr>
          <p:nvPr>
            <p:ph type="sldNum" sz="quarter" idx="12"/>
          </p:nvPr>
        </p:nvSpPr>
        <p:spPr>
          <a:ln/>
        </p:spPr>
        <p:txBody>
          <a:bodyPr/>
          <a:lstStyle>
            <a:lvl1pPr>
              <a:defRPr/>
            </a:lvl1pPr>
          </a:lstStyle>
          <a:p>
            <a:pPr>
              <a:defRPr/>
            </a:pPr>
            <a:fld id="{68F380CE-131B-4CC6-866E-9C3A874F60E8}" type="slidenum">
              <a:rPr lang="en-US" altLang="en-US"/>
              <a:pPr>
                <a:defRPr/>
              </a:pPr>
              <a:t>‹#›</a:t>
            </a:fld>
            <a:endParaRPr lang="en-US" altLang="en-US"/>
          </a:p>
        </p:txBody>
      </p:sp>
    </p:spTree>
    <p:extLst>
      <p:ext uri="{BB962C8B-B14F-4D97-AF65-F5344CB8AC3E}">
        <p14:creationId xmlns:p14="http://schemas.microsoft.com/office/powerpoint/2010/main" val="3225195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7">
            <a:extLst>
              <a:ext uri="{FF2B5EF4-FFF2-40B4-BE49-F238E27FC236}">
                <a16:creationId xmlns:a16="http://schemas.microsoft.com/office/drawing/2014/main" id="{8038A085-C07C-48AD-B95A-57F896B115B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68">
            <a:extLst>
              <a:ext uri="{FF2B5EF4-FFF2-40B4-BE49-F238E27FC236}">
                <a16:creationId xmlns:a16="http://schemas.microsoft.com/office/drawing/2014/main" id="{D05850F0-E530-469A-A05E-33CCC679DE6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9">
            <a:extLst>
              <a:ext uri="{FF2B5EF4-FFF2-40B4-BE49-F238E27FC236}">
                <a16:creationId xmlns:a16="http://schemas.microsoft.com/office/drawing/2014/main" id="{965C2933-C7BB-42EE-BA1E-3FB6F495D123}"/>
              </a:ext>
            </a:extLst>
          </p:cNvPr>
          <p:cNvSpPr>
            <a:spLocks noGrp="1" noChangeArrowheads="1"/>
          </p:cNvSpPr>
          <p:nvPr>
            <p:ph type="sldNum" sz="quarter" idx="12"/>
          </p:nvPr>
        </p:nvSpPr>
        <p:spPr>
          <a:ln/>
        </p:spPr>
        <p:txBody>
          <a:bodyPr/>
          <a:lstStyle>
            <a:lvl1pPr>
              <a:defRPr/>
            </a:lvl1pPr>
          </a:lstStyle>
          <a:p>
            <a:pPr>
              <a:defRPr/>
            </a:pPr>
            <a:fld id="{DA2CECFB-5281-4DBE-AFDE-2DA4A2D681C0}" type="slidenum">
              <a:rPr lang="en-US" altLang="en-US"/>
              <a:pPr>
                <a:defRPr/>
              </a:pPr>
              <a:t>‹#›</a:t>
            </a:fld>
            <a:endParaRPr lang="en-US" altLang="en-US"/>
          </a:p>
        </p:txBody>
      </p:sp>
    </p:spTree>
    <p:extLst>
      <p:ext uri="{BB962C8B-B14F-4D97-AF65-F5344CB8AC3E}">
        <p14:creationId xmlns:p14="http://schemas.microsoft.com/office/powerpoint/2010/main" val="4154185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7">
            <a:extLst>
              <a:ext uri="{FF2B5EF4-FFF2-40B4-BE49-F238E27FC236}">
                <a16:creationId xmlns:a16="http://schemas.microsoft.com/office/drawing/2014/main" id="{8D96FA77-D4C6-4DA7-9A5A-D9C4D2497F1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8">
            <a:extLst>
              <a:ext uri="{FF2B5EF4-FFF2-40B4-BE49-F238E27FC236}">
                <a16:creationId xmlns:a16="http://schemas.microsoft.com/office/drawing/2014/main" id="{1BA4AD84-E880-4923-B5A6-C54E7C38C98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9">
            <a:extLst>
              <a:ext uri="{FF2B5EF4-FFF2-40B4-BE49-F238E27FC236}">
                <a16:creationId xmlns:a16="http://schemas.microsoft.com/office/drawing/2014/main" id="{9BC5E971-2193-4FAE-BACC-F9B324809ACC}"/>
              </a:ext>
            </a:extLst>
          </p:cNvPr>
          <p:cNvSpPr>
            <a:spLocks noGrp="1" noChangeArrowheads="1"/>
          </p:cNvSpPr>
          <p:nvPr>
            <p:ph type="sldNum" sz="quarter" idx="12"/>
          </p:nvPr>
        </p:nvSpPr>
        <p:spPr>
          <a:ln/>
        </p:spPr>
        <p:txBody>
          <a:bodyPr/>
          <a:lstStyle>
            <a:lvl1pPr>
              <a:defRPr/>
            </a:lvl1pPr>
          </a:lstStyle>
          <a:p>
            <a:pPr>
              <a:defRPr/>
            </a:pPr>
            <a:fld id="{252B6295-6605-4701-BF34-24E09C98C039}" type="slidenum">
              <a:rPr lang="en-US" altLang="en-US"/>
              <a:pPr>
                <a:defRPr/>
              </a:pPr>
              <a:t>‹#›</a:t>
            </a:fld>
            <a:endParaRPr lang="en-US" altLang="en-US"/>
          </a:p>
        </p:txBody>
      </p:sp>
    </p:spTree>
    <p:extLst>
      <p:ext uri="{BB962C8B-B14F-4D97-AF65-F5344CB8AC3E}">
        <p14:creationId xmlns:p14="http://schemas.microsoft.com/office/powerpoint/2010/main" val="2730927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a:extLst>
              <a:ext uri="{FF2B5EF4-FFF2-40B4-BE49-F238E27FC236}">
                <a16:creationId xmlns:a16="http://schemas.microsoft.com/office/drawing/2014/main" id="{5DDD0554-F387-4784-8115-5F11CE657A2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68">
            <a:extLst>
              <a:ext uri="{FF2B5EF4-FFF2-40B4-BE49-F238E27FC236}">
                <a16:creationId xmlns:a16="http://schemas.microsoft.com/office/drawing/2014/main" id="{771D8BE0-7B54-4130-9229-5E263E0A641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9">
            <a:extLst>
              <a:ext uri="{FF2B5EF4-FFF2-40B4-BE49-F238E27FC236}">
                <a16:creationId xmlns:a16="http://schemas.microsoft.com/office/drawing/2014/main" id="{E61C8BB3-3F16-4944-8554-E0D3605E66AE}"/>
              </a:ext>
            </a:extLst>
          </p:cNvPr>
          <p:cNvSpPr>
            <a:spLocks noGrp="1" noChangeArrowheads="1"/>
          </p:cNvSpPr>
          <p:nvPr>
            <p:ph type="sldNum" sz="quarter" idx="12"/>
          </p:nvPr>
        </p:nvSpPr>
        <p:spPr>
          <a:ln/>
        </p:spPr>
        <p:txBody>
          <a:bodyPr/>
          <a:lstStyle>
            <a:lvl1pPr>
              <a:defRPr/>
            </a:lvl1pPr>
          </a:lstStyle>
          <a:p>
            <a:pPr>
              <a:defRPr/>
            </a:pPr>
            <a:fld id="{0CC78C63-4A08-4B7A-9765-B8470A3534A0}" type="slidenum">
              <a:rPr lang="en-US" altLang="en-US"/>
              <a:pPr>
                <a:defRPr/>
              </a:pPr>
              <a:t>‹#›</a:t>
            </a:fld>
            <a:endParaRPr lang="en-US" altLang="en-US"/>
          </a:p>
        </p:txBody>
      </p:sp>
    </p:spTree>
    <p:extLst>
      <p:ext uri="{BB962C8B-B14F-4D97-AF65-F5344CB8AC3E}">
        <p14:creationId xmlns:p14="http://schemas.microsoft.com/office/powerpoint/2010/main" val="66683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67">
            <a:extLst>
              <a:ext uri="{FF2B5EF4-FFF2-40B4-BE49-F238E27FC236}">
                <a16:creationId xmlns:a16="http://schemas.microsoft.com/office/drawing/2014/main" id="{3702F18F-1EF2-45B7-A268-83A22EA67A8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8">
            <a:extLst>
              <a:ext uri="{FF2B5EF4-FFF2-40B4-BE49-F238E27FC236}">
                <a16:creationId xmlns:a16="http://schemas.microsoft.com/office/drawing/2014/main" id="{3D97B5A4-20AE-4377-AFF9-FB6AA6AFEDB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9">
            <a:extLst>
              <a:ext uri="{FF2B5EF4-FFF2-40B4-BE49-F238E27FC236}">
                <a16:creationId xmlns:a16="http://schemas.microsoft.com/office/drawing/2014/main" id="{47DD24B3-255A-46A0-8B58-970E4EAF3EC2}"/>
              </a:ext>
            </a:extLst>
          </p:cNvPr>
          <p:cNvSpPr>
            <a:spLocks noGrp="1" noChangeArrowheads="1"/>
          </p:cNvSpPr>
          <p:nvPr>
            <p:ph type="sldNum" sz="quarter" idx="12"/>
          </p:nvPr>
        </p:nvSpPr>
        <p:spPr>
          <a:ln/>
        </p:spPr>
        <p:txBody>
          <a:bodyPr/>
          <a:lstStyle>
            <a:lvl1pPr>
              <a:defRPr/>
            </a:lvl1pPr>
          </a:lstStyle>
          <a:p>
            <a:pPr>
              <a:defRPr/>
            </a:pPr>
            <a:fld id="{24A67592-5E88-4786-B475-DF963AA840CE}" type="slidenum">
              <a:rPr lang="en-US" altLang="en-US"/>
              <a:pPr>
                <a:defRPr/>
              </a:pPr>
              <a:t>‹#›</a:t>
            </a:fld>
            <a:endParaRPr lang="en-US" altLang="en-US"/>
          </a:p>
        </p:txBody>
      </p:sp>
    </p:spTree>
    <p:extLst>
      <p:ext uri="{BB962C8B-B14F-4D97-AF65-F5344CB8AC3E}">
        <p14:creationId xmlns:p14="http://schemas.microsoft.com/office/powerpoint/2010/main" val="2793908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67">
            <a:extLst>
              <a:ext uri="{FF2B5EF4-FFF2-40B4-BE49-F238E27FC236}">
                <a16:creationId xmlns:a16="http://schemas.microsoft.com/office/drawing/2014/main" id="{5A086153-8B1C-40E6-B5BA-8341E78EB0B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8">
            <a:extLst>
              <a:ext uri="{FF2B5EF4-FFF2-40B4-BE49-F238E27FC236}">
                <a16:creationId xmlns:a16="http://schemas.microsoft.com/office/drawing/2014/main" id="{88C9AED4-481D-44A8-B57D-D36EA23AB26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9">
            <a:extLst>
              <a:ext uri="{FF2B5EF4-FFF2-40B4-BE49-F238E27FC236}">
                <a16:creationId xmlns:a16="http://schemas.microsoft.com/office/drawing/2014/main" id="{1E319806-7814-4C79-A67E-532089C6FD83}"/>
              </a:ext>
            </a:extLst>
          </p:cNvPr>
          <p:cNvSpPr>
            <a:spLocks noGrp="1" noChangeArrowheads="1"/>
          </p:cNvSpPr>
          <p:nvPr>
            <p:ph type="sldNum" sz="quarter" idx="12"/>
          </p:nvPr>
        </p:nvSpPr>
        <p:spPr>
          <a:ln/>
        </p:spPr>
        <p:txBody>
          <a:bodyPr/>
          <a:lstStyle>
            <a:lvl1pPr>
              <a:defRPr/>
            </a:lvl1pPr>
          </a:lstStyle>
          <a:p>
            <a:pPr>
              <a:defRPr/>
            </a:pPr>
            <a:fld id="{C7C3FF59-CFDD-4589-9638-E7C3B24A14EE}" type="slidenum">
              <a:rPr lang="en-US" altLang="en-US"/>
              <a:pPr>
                <a:defRPr/>
              </a:pPr>
              <a:t>‹#›</a:t>
            </a:fld>
            <a:endParaRPr lang="en-US" altLang="en-US"/>
          </a:p>
        </p:txBody>
      </p:sp>
    </p:spTree>
    <p:extLst>
      <p:ext uri="{BB962C8B-B14F-4D97-AF65-F5344CB8AC3E}">
        <p14:creationId xmlns:p14="http://schemas.microsoft.com/office/powerpoint/2010/main" val="4103890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E0F8A4C0-1318-43BC-864D-9C4F1160563A}"/>
              </a:ext>
            </a:extLst>
          </p:cNvPr>
          <p:cNvGrpSpPr>
            <a:grpSpLocks/>
          </p:cNvGrpSpPr>
          <p:nvPr/>
        </p:nvGrpSpPr>
        <p:grpSpPr bwMode="auto">
          <a:xfrm>
            <a:off x="3175" y="4267200"/>
            <a:ext cx="9140825" cy="2590800"/>
            <a:chOff x="2" y="2688"/>
            <a:chExt cx="5758" cy="1632"/>
          </a:xfrm>
        </p:grpSpPr>
        <p:sp>
          <p:nvSpPr>
            <p:cNvPr id="1032" name="Freeform 3">
              <a:extLst>
                <a:ext uri="{FF2B5EF4-FFF2-40B4-BE49-F238E27FC236}">
                  <a16:creationId xmlns:a16="http://schemas.microsoft.com/office/drawing/2014/main" id="{788EFBBE-DD67-44B3-BCC8-CE39151844C5}"/>
                </a:ext>
              </a:extLst>
            </p:cNvPr>
            <p:cNvSpPr>
              <a:spLocks/>
            </p:cNvSpPr>
            <p:nvPr/>
          </p:nvSpPr>
          <p:spPr bwMode="hidden">
            <a:xfrm>
              <a:off x="2" y="2688"/>
              <a:ext cx="5758" cy="1632"/>
            </a:xfrm>
            <a:custGeom>
              <a:avLst/>
              <a:gdLst>
                <a:gd name="T0" fmla="*/ 5758 w 5740"/>
                <a:gd name="T1" fmla="*/ 1632 h 4316"/>
                <a:gd name="T2" fmla="*/ 0 w 5740"/>
                <a:gd name="T3" fmla="*/ 1632 h 4316"/>
                <a:gd name="T4" fmla="*/ 0 w 5740"/>
                <a:gd name="T5" fmla="*/ 0 h 4316"/>
                <a:gd name="T6" fmla="*/ 5758 w 5740"/>
                <a:gd name="T7" fmla="*/ 0 h 4316"/>
                <a:gd name="T8" fmla="*/ 5758 w 5740"/>
                <a:gd name="T9" fmla="*/ 1632 h 4316"/>
                <a:gd name="T10" fmla="*/ 5758 w 5740"/>
                <a:gd name="T11" fmla="*/ 1632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33" name="Group 4">
              <a:extLst>
                <a:ext uri="{FF2B5EF4-FFF2-40B4-BE49-F238E27FC236}">
                  <a16:creationId xmlns:a16="http://schemas.microsoft.com/office/drawing/2014/main" id="{9607755C-6632-489B-86DB-524882A52A8E}"/>
                </a:ext>
              </a:extLst>
            </p:cNvPr>
            <p:cNvGrpSpPr>
              <a:grpSpLocks/>
            </p:cNvGrpSpPr>
            <p:nvPr/>
          </p:nvGrpSpPr>
          <p:grpSpPr bwMode="auto">
            <a:xfrm>
              <a:off x="1776" y="3024"/>
              <a:ext cx="3929" cy="1290"/>
              <a:chOff x="1776" y="3024"/>
              <a:chExt cx="3929" cy="1290"/>
            </a:xfrm>
          </p:grpSpPr>
          <p:grpSp>
            <p:nvGrpSpPr>
              <p:cNvPr id="1034" name="Group 5">
                <a:extLst>
                  <a:ext uri="{FF2B5EF4-FFF2-40B4-BE49-F238E27FC236}">
                    <a16:creationId xmlns:a16="http://schemas.microsoft.com/office/drawing/2014/main" id="{A2DD94FE-0EEB-4226-A7FC-307DB3DD0249}"/>
                  </a:ext>
                </a:extLst>
              </p:cNvPr>
              <p:cNvGrpSpPr>
                <a:grpSpLocks/>
              </p:cNvGrpSpPr>
              <p:nvPr userDrawn="1"/>
            </p:nvGrpSpPr>
            <p:grpSpPr bwMode="auto">
              <a:xfrm>
                <a:off x="2268" y="3934"/>
                <a:ext cx="638" cy="377"/>
                <a:chOff x="2268" y="3934"/>
                <a:chExt cx="638" cy="377"/>
              </a:xfrm>
            </p:grpSpPr>
            <p:sp>
              <p:nvSpPr>
                <p:cNvPr id="56326" name="Oval 6">
                  <a:extLst>
                    <a:ext uri="{FF2B5EF4-FFF2-40B4-BE49-F238E27FC236}">
                      <a16:creationId xmlns:a16="http://schemas.microsoft.com/office/drawing/2014/main" id="{5BEC697D-B931-4F7E-B813-FB1BD258ED3A}"/>
                    </a:ext>
                  </a:extLst>
                </p:cNvPr>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a:noFill/>
                </a:ln>
                <a:effectLst/>
              </p:spPr>
              <p:txBody>
                <a:bodyPr/>
                <a:lstStyle/>
                <a:p>
                  <a:pPr>
                    <a:defRPr/>
                  </a:pPr>
                  <a:endParaRPr lang="en-US"/>
                </a:p>
              </p:txBody>
            </p:sp>
            <p:sp>
              <p:nvSpPr>
                <p:cNvPr id="56327" name="Oval 7">
                  <a:extLst>
                    <a:ext uri="{FF2B5EF4-FFF2-40B4-BE49-F238E27FC236}">
                      <a16:creationId xmlns:a16="http://schemas.microsoft.com/office/drawing/2014/main" id="{588EC8C3-DAC9-44EF-8015-B7B5CB75CD3A}"/>
                    </a:ext>
                  </a:extLst>
                </p:cNvPr>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a:noFill/>
                </a:ln>
                <a:effectLst/>
              </p:spPr>
              <p:txBody>
                <a:bodyPr/>
                <a:lstStyle/>
                <a:p>
                  <a:pPr>
                    <a:defRPr/>
                  </a:pPr>
                  <a:endParaRPr lang="en-US"/>
                </a:p>
              </p:txBody>
            </p:sp>
            <p:sp>
              <p:nvSpPr>
                <p:cNvPr id="56328" name="Oval 8">
                  <a:extLst>
                    <a:ext uri="{FF2B5EF4-FFF2-40B4-BE49-F238E27FC236}">
                      <a16:creationId xmlns:a16="http://schemas.microsoft.com/office/drawing/2014/main" id="{B95CCBB4-D097-43C2-AC84-EF7AFDDA2920}"/>
                    </a:ext>
                  </a:extLst>
                </p:cNvPr>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a:noFill/>
                </a:ln>
                <a:effectLst/>
              </p:spPr>
              <p:txBody>
                <a:bodyPr/>
                <a:lstStyle/>
                <a:p>
                  <a:pPr>
                    <a:defRPr/>
                  </a:pPr>
                  <a:endParaRPr lang="en-US"/>
                </a:p>
              </p:txBody>
            </p:sp>
            <p:sp>
              <p:nvSpPr>
                <p:cNvPr id="56329" name="Oval 9">
                  <a:extLst>
                    <a:ext uri="{FF2B5EF4-FFF2-40B4-BE49-F238E27FC236}">
                      <a16:creationId xmlns:a16="http://schemas.microsoft.com/office/drawing/2014/main" id="{8CF6460D-2D15-4BDD-9B69-87EC389F4797}"/>
                    </a:ext>
                  </a:extLst>
                </p:cNvPr>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a:noFill/>
                </a:ln>
                <a:effectLst/>
              </p:spPr>
              <p:txBody>
                <a:bodyPr/>
                <a:lstStyle/>
                <a:p>
                  <a:pPr>
                    <a:defRPr/>
                  </a:pPr>
                  <a:endParaRPr lang="en-US"/>
                </a:p>
              </p:txBody>
            </p:sp>
            <p:sp>
              <p:nvSpPr>
                <p:cNvPr id="56330" name="Oval 10">
                  <a:extLst>
                    <a:ext uri="{FF2B5EF4-FFF2-40B4-BE49-F238E27FC236}">
                      <a16:creationId xmlns:a16="http://schemas.microsoft.com/office/drawing/2014/main" id="{130F844A-0DB6-4A05-90EC-2182BCCEEA67}"/>
                    </a:ext>
                  </a:extLst>
                </p:cNvPr>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a:noFill/>
                </a:ln>
                <a:effectLst/>
              </p:spPr>
              <p:txBody>
                <a:bodyPr/>
                <a:lstStyle/>
                <a:p>
                  <a:pPr>
                    <a:defRPr/>
                  </a:pPr>
                  <a:endParaRPr lang="en-US"/>
                </a:p>
              </p:txBody>
            </p:sp>
            <p:sp>
              <p:nvSpPr>
                <p:cNvPr id="56331" name="Oval 11">
                  <a:extLst>
                    <a:ext uri="{FF2B5EF4-FFF2-40B4-BE49-F238E27FC236}">
                      <a16:creationId xmlns:a16="http://schemas.microsoft.com/office/drawing/2014/main" id="{D751F870-0F38-4FBC-BC82-6B490B7DA71E}"/>
                    </a:ext>
                  </a:extLst>
                </p:cNvPr>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a:noFill/>
                </a:ln>
                <a:effectLst/>
              </p:spPr>
              <p:txBody>
                <a:bodyPr/>
                <a:lstStyle/>
                <a:p>
                  <a:pPr>
                    <a:defRPr/>
                  </a:pPr>
                  <a:endParaRPr lang="en-US"/>
                </a:p>
              </p:txBody>
            </p:sp>
            <p:sp>
              <p:nvSpPr>
                <p:cNvPr id="56332" name="Oval 12">
                  <a:extLst>
                    <a:ext uri="{FF2B5EF4-FFF2-40B4-BE49-F238E27FC236}">
                      <a16:creationId xmlns:a16="http://schemas.microsoft.com/office/drawing/2014/main" id="{21900E76-F3E1-469B-95E1-1141AC50D35E}"/>
                    </a:ext>
                  </a:extLst>
                </p:cNvPr>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a:noFill/>
                </a:ln>
                <a:effectLst/>
              </p:spPr>
              <p:txBody>
                <a:bodyPr/>
                <a:lstStyle/>
                <a:p>
                  <a:pPr>
                    <a:defRPr/>
                  </a:pPr>
                  <a:endParaRPr lang="en-US"/>
                </a:p>
              </p:txBody>
            </p:sp>
            <p:sp>
              <p:nvSpPr>
                <p:cNvPr id="56333" name="Oval 13">
                  <a:extLst>
                    <a:ext uri="{FF2B5EF4-FFF2-40B4-BE49-F238E27FC236}">
                      <a16:creationId xmlns:a16="http://schemas.microsoft.com/office/drawing/2014/main" id="{A4FBA7B4-CF3E-46ED-86AA-6264AB227314}"/>
                    </a:ext>
                  </a:extLst>
                </p:cNvPr>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a:noFill/>
                </a:ln>
                <a:effectLst/>
              </p:spPr>
              <p:txBody>
                <a:bodyPr/>
                <a:lstStyle/>
                <a:p>
                  <a:pPr>
                    <a:defRPr/>
                  </a:pPr>
                  <a:endParaRPr lang="en-US"/>
                </a:p>
              </p:txBody>
            </p:sp>
          </p:grpSp>
          <p:sp>
            <p:nvSpPr>
              <p:cNvPr id="56334" name="Oval 14">
                <a:extLst>
                  <a:ext uri="{FF2B5EF4-FFF2-40B4-BE49-F238E27FC236}">
                    <a16:creationId xmlns:a16="http://schemas.microsoft.com/office/drawing/2014/main" id="{C32BDBA9-93FF-4EA3-A828-AFF7DC9D9285}"/>
                  </a:ext>
                </a:extLst>
              </p:cNvPr>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a:noFill/>
              </a:ln>
              <a:effectLst/>
            </p:spPr>
            <p:txBody>
              <a:bodyPr/>
              <a:lstStyle/>
              <a:p>
                <a:pPr>
                  <a:defRPr/>
                </a:pPr>
                <a:endParaRPr lang="en-US"/>
              </a:p>
            </p:txBody>
          </p:sp>
          <p:sp>
            <p:nvSpPr>
              <p:cNvPr id="56335" name="Oval 15">
                <a:extLst>
                  <a:ext uri="{FF2B5EF4-FFF2-40B4-BE49-F238E27FC236}">
                    <a16:creationId xmlns:a16="http://schemas.microsoft.com/office/drawing/2014/main" id="{98CAF35F-2A9E-4772-9432-46A3ABDB8269}"/>
                  </a:ext>
                </a:extLst>
              </p:cNvPr>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a:noFill/>
              </a:ln>
              <a:effectLst/>
            </p:spPr>
            <p:txBody>
              <a:bodyPr/>
              <a:lstStyle/>
              <a:p>
                <a:pPr>
                  <a:defRPr/>
                </a:pPr>
                <a:endParaRPr lang="en-US"/>
              </a:p>
            </p:txBody>
          </p:sp>
          <p:sp>
            <p:nvSpPr>
              <p:cNvPr id="56336" name="Oval 16">
                <a:extLst>
                  <a:ext uri="{FF2B5EF4-FFF2-40B4-BE49-F238E27FC236}">
                    <a16:creationId xmlns:a16="http://schemas.microsoft.com/office/drawing/2014/main" id="{3B23B942-C3C1-4511-9515-CCEE9EC16C38}"/>
                  </a:ext>
                </a:extLst>
              </p:cNvPr>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a:noFill/>
              </a:ln>
              <a:effectLst/>
            </p:spPr>
            <p:txBody>
              <a:bodyPr/>
              <a:lstStyle/>
              <a:p>
                <a:pPr>
                  <a:defRPr/>
                </a:pPr>
                <a:endParaRPr lang="en-US"/>
              </a:p>
            </p:txBody>
          </p:sp>
          <p:sp>
            <p:nvSpPr>
              <p:cNvPr id="56337" name="Oval 17">
                <a:extLst>
                  <a:ext uri="{FF2B5EF4-FFF2-40B4-BE49-F238E27FC236}">
                    <a16:creationId xmlns:a16="http://schemas.microsoft.com/office/drawing/2014/main" id="{ED1F4267-2104-4202-8956-851D1FCA4857}"/>
                  </a:ext>
                </a:extLst>
              </p:cNvPr>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a:noFill/>
              </a:ln>
              <a:effectLst/>
            </p:spPr>
            <p:txBody>
              <a:bodyPr/>
              <a:lstStyle/>
              <a:p>
                <a:pPr>
                  <a:defRPr/>
                </a:pPr>
                <a:endParaRPr lang="en-US"/>
              </a:p>
            </p:txBody>
          </p:sp>
          <p:sp>
            <p:nvSpPr>
              <p:cNvPr id="56338" name="Oval 18">
                <a:extLst>
                  <a:ext uri="{FF2B5EF4-FFF2-40B4-BE49-F238E27FC236}">
                    <a16:creationId xmlns:a16="http://schemas.microsoft.com/office/drawing/2014/main" id="{354C168D-F231-4059-9BE2-0A17FBF8A715}"/>
                  </a:ext>
                </a:extLst>
              </p:cNvPr>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a:noFill/>
              </a:ln>
              <a:effectLst/>
            </p:spPr>
            <p:txBody>
              <a:bodyPr/>
              <a:lstStyle/>
              <a:p>
                <a:pPr>
                  <a:defRPr/>
                </a:pPr>
                <a:endParaRPr lang="en-US"/>
              </a:p>
            </p:txBody>
          </p:sp>
          <p:sp>
            <p:nvSpPr>
              <p:cNvPr id="56339" name="Freeform 19">
                <a:extLst>
                  <a:ext uri="{FF2B5EF4-FFF2-40B4-BE49-F238E27FC236}">
                    <a16:creationId xmlns:a16="http://schemas.microsoft.com/office/drawing/2014/main" id="{DCF1473A-CC1B-4F15-BCA2-271A322413B9}"/>
                  </a:ext>
                </a:extLst>
              </p:cNvPr>
              <p:cNvSpPr>
                <a:spLocks/>
              </p:cNvSpPr>
              <p:nvPr/>
            </p:nvSpPr>
            <p:spPr bwMode="hidden">
              <a:xfrm>
                <a:off x="3575" y="3715"/>
                <a:ext cx="383" cy="161"/>
              </a:xfrm>
              <a:custGeom>
                <a:avLst/>
                <a:gdLst>
                  <a:gd name="T0" fmla="*/ 376 w 382"/>
                  <a:gd name="T1" fmla="*/ 12 h 161"/>
                  <a:gd name="T2" fmla="*/ 257 w 382"/>
                  <a:gd name="T3" fmla="*/ 24 h 161"/>
                  <a:gd name="T4" fmla="*/ 149 w 382"/>
                  <a:gd name="T5" fmla="*/ 54 h 161"/>
                  <a:gd name="T6" fmla="*/ 101 w 382"/>
                  <a:gd name="T7" fmla="*/ 77 h 161"/>
                  <a:gd name="T8" fmla="*/ 59 w 382"/>
                  <a:gd name="T9" fmla="*/ 101 h 161"/>
                  <a:gd name="T10" fmla="*/ 24 w 382"/>
                  <a:gd name="T11" fmla="*/ 131 h 161"/>
                  <a:gd name="T12" fmla="*/ 0 w 382"/>
                  <a:gd name="T13" fmla="*/ 161 h 161"/>
                  <a:gd name="T14" fmla="*/ 0 w 382"/>
                  <a:gd name="T15" fmla="*/ 137 h 161"/>
                  <a:gd name="T16" fmla="*/ 29 w 382"/>
                  <a:gd name="T17" fmla="*/ 107 h 161"/>
                  <a:gd name="T18" fmla="*/ 65 w 382"/>
                  <a:gd name="T19" fmla="*/ 83 h 161"/>
                  <a:gd name="T20" fmla="*/ 155 w 382"/>
                  <a:gd name="T21" fmla="*/ 36 h 161"/>
                  <a:gd name="T22" fmla="*/ 257 w 382"/>
                  <a:gd name="T23" fmla="*/ 12 h 161"/>
                  <a:gd name="T24" fmla="*/ 376 w 382"/>
                  <a:gd name="T25" fmla="*/ 0 h 161"/>
                  <a:gd name="T26" fmla="*/ 376 w 382"/>
                  <a:gd name="T27" fmla="*/ 0 h 161"/>
                  <a:gd name="T28" fmla="*/ 382 w 382"/>
                  <a:gd name="T29" fmla="*/ 0 h 161"/>
                  <a:gd name="T30" fmla="*/ 382 w 382"/>
                  <a:gd name="T31" fmla="*/ 12 h 161"/>
                  <a:gd name="T32" fmla="*/ 376 w 382"/>
                  <a:gd name="T33" fmla="*/ 12 h 161"/>
                  <a:gd name="T34" fmla="*/ 376 w 382"/>
                  <a:gd name="T35" fmla="*/ 12 h 161"/>
                  <a:gd name="T36" fmla="*/ 376 w 382"/>
                  <a:gd name="T37" fmla="*/ 1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a:noFill/>
              </a:ln>
            </p:spPr>
            <p:txBody>
              <a:bodyPr/>
              <a:lstStyle/>
              <a:p>
                <a:pPr>
                  <a:defRPr/>
                </a:pPr>
                <a:endParaRPr lang="en-US"/>
              </a:p>
            </p:txBody>
          </p:sp>
          <p:sp>
            <p:nvSpPr>
              <p:cNvPr id="56340" name="Freeform 20">
                <a:extLst>
                  <a:ext uri="{FF2B5EF4-FFF2-40B4-BE49-F238E27FC236}">
                    <a16:creationId xmlns:a16="http://schemas.microsoft.com/office/drawing/2014/main" id="{CE9E93A9-A48D-4334-B2EF-F4D2286CA0DD}"/>
                  </a:ext>
                </a:extLst>
              </p:cNvPr>
              <p:cNvSpPr>
                <a:spLocks/>
              </p:cNvSpPr>
              <p:nvPr/>
            </p:nvSpPr>
            <p:spPr bwMode="hidden">
              <a:xfrm>
                <a:off x="3695" y="4170"/>
                <a:ext cx="444" cy="66"/>
              </a:xfrm>
              <a:custGeom>
                <a:avLst/>
                <a:gdLst>
                  <a:gd name="T0" fmla="*/ 257 w 443"/>
                  <a:gd name="T1" fmla="*/ 54 h 66"/>
                  <a:gd name="T2" fmla="*/ 353 w 443"/>
                  <a:gd name="T3" fmla="*/ 48 h 66"/>
                  <a:gd name="T4" fmla="*/ 443 w 443"/>
                  <a:gd name="T5" fmla="*/ 24 h 66"/>
                  <a:gd name="T6" fmla="*/ 443 w 443"/>
                  <a:gd name="T7" fmla="*/ 36 h 66"/>
                  <a:gd name="T8" fmla="*/ 353 w 443"/>
                  <a:gd name="T9" fmla="*/ 60 h 66"/>
                  <a:gd name="T10" fmla="*/ 257 w 443"/>
                  <a:gd name="T11" fmla="*/ 66 h 66"/>
                  <a:gd name="T12" fmla="*/ 186 w 443"/>
                  <a:gd name="T13" fmla="*/ 60 h 66"/>
                  <a:gd name="T14" fmla="*/ 120 w 443"/>
                  <a:gd name="T15" fmla="*/ 48 h 66"/>
                  <a:gd name="T16" fmla="*/ 60 w 443"/>
                  <a:gd name="T17" fmla="*/ 36 h 66"/>
                  <a:gd name="T18" fmla="*/ 0 w 443"/>
                  <a:gd name="T19" fmla="*/ 12 h 66"/>
                  <a:gd name="T20" fmla="*/ 0 w 443"/>
                  <a:gd name="T21" fmla="*/ 0 h 66"/>
                  <a:gd name="T22" fmla="*/ 54 w 443"/>
                  <a:gd name="T23" fmla="*/ 24 h 66"/>
                  <a:gd name="T24" fmla="*/ 120 w 443"/>
                  <a:gd name="T25" fmla="*/ 36 h 66"/>
                  <a:gd name="T26" fmla="*/ 186 w 443"/>
                  <a:gd name="T27" fmla="*/ 48 h 66"/>
                  <a:gd name="T28" fmla="*/ 257 w 443"/>
                  <a:gd name="T29" fmla="*/ 54 h 66"/>
                  <a:gd name="T30" fmla="*/ 257 w 443"/>
                  <a:gd name="T31"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a:noFill/>
              </a:ln>
            </p:spPr>
            <p:txBody>
              <a:bodyPr/>
              <a:lstStyle/>
              <a:p>
                <a:pPr>
                  <a:defRPr/>
                </a:pPr>
                <a:endParaRPr lang="en-US"/>
              </a:p>
            </p:txBody>
          </p:sp>
          <p:sp>
            <p:nvSpPr>
              <p:cNvPr id="56341" name="Freeform 21">
                <a:extLst>
                  <a:ext uri="{FF2B5EF4-FFF2-40B4-BE49-F238E27FC236}">
                    <a16:creationId xmlns:a16="http://schemas.microsoft.com/office/drawing/2014/main" id="{693A362D-2C50-4196-9B30-40F1E0A3BEFF}"/>
                  </a:ext>
                </a:extLst>
              </p:cNvPr>
              <p:cNvSpPr>
                <a:spLocks/>
              </p:cNvSpPr>
              <p:nvPr/>
            </p:nvSpPr>
            <p:spPr bwMode="hidden">
              <a:xfrm>
                <a:off x="3527" y="3906"/>
                <a:ext cx="89" cy="216"/>
              </a:xfrm>
              <a:custGeom>
                <a:avLst/>
                <a:gdLst>
                  <a:gd name="T0" fmla="*/ 12 w 89"/>
                  <a:gd name="T1" fmla="*/ 66 h 216"/>
                  <a:gd name="T2" fmla="*/ 18 w 89"/>
                  <a:gd name="T3" fmla="*/ 108 h 216"/>
                  <a:gd name="T4" fmla="*/ 36 w 89"/>
                  <a:gd name="T5" fmla="*/ 144 h 216"/>
                  <a:gd name="T6" fmla="*/ 60 w 89"/>
                  <a:gd name="T7" fmla="*/ 180 h 216"/>
                  <a:gd name="T8" fmla="*/ 89 w 89"/>
                  <a:gd name="T9" fmla="*/ 216 h 216"/>
                  <a:gd name="T10" fmla="*/ 72 w 89"/>
                  <a:gd name="T11" fmla="*/ 216 h 216"/>
                  <a:gd name="T12" fmla="*/ 42 w 89"/>
                  <a:gd name="T13" fmla="*/ 180 h 216"/>
                  <a:gd name="T14" fmla="*/ 18 w 89"/>
                  <a:gd name="T15" fmla="*/ 144 h 216"/>
                  <a:gd name="T16" fmla="*/ 6 w 89"/>
                  <a:gd name="T17" fmla="*/ 108 h 216"/>
                  <a:gd name="T18" fmla="*/ 0 w 89"/>
                  <a:gd name="T19" fmla="*/ 66 h 216"/>
                  <a:gd name="T20" fmla="*/ 0 w 89"/>
                  <a:gd name="T21" fmla="*/ 30 h 216"/>
                  <a:gd name="T22" fmla="*/ 12 w 89"/>
                  <a:gd name="T23" fmla="*/ 0 h 216"/>
                  <a:gd name="T24" fmla="*/ 30 w 89"/>
                  <a:gd name="T25" fmla="*/ 0 h 216"/>
                  <a:gd name="T26" fmla="*/ 18 w 89"/>
                  <a:gd name="T27" fmla="*/ 30 h 216"/>
                  <a:gd name="T28" fmla="*/ 12 w 89"/>
                  <a:gd name="T29" fmla="*/ 66 h 216"/>
                  <a:gd name="T30" fmla="*/ 12 w 89"/>
                  <a:gd name="T3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a:noFill/>
              </a:ln>
            </p:spPr>
            <p:txBody>
              <a:bodyPr/>
              <a:lstStyle/>
              <a:p>
                <a:pPr>
                  <a:defRPr/>
                </a:pPr>
                <a:endParaRPr lang="en-US"/>
              </a:p>
            </p:txBody>
          </p:sp>
          <p:sp>
            <p:nvSpPr>
              <p:cNvPr id="56342" name="Freeform 22">
                <a:extLst>
                  <a:ext uri="{FF2B5EF4-FFF2-40B4-BE49-F238E27FC236}">
                    <a16:creationId xmlns:a16="http://schemas.microsoft.com/office/drawing/2014/main" id="{ABB804F2-A780-4976-89EB-58C6D1AE93C8}"/>
                  </a:ext>
                </a:extLst>
              </p:cNvPr>
              <p:cNvSpPr>
                <a:spLocks/>
              </p:cNvSpPr>
              <p:nvPr/>
            </p:nvSpPr>
            <p:spPr bwMode="hidden">
              <a:xfrm>
                <a:off x="3569" y="3745"/>
                <a:ext cx="750" cy="461"/>
              </a:xfrm>
              <a:custGeom>
                <a:avLst/>
                <a:gdLst>
                  <a:gd name="T0" fmla="*/ 382 w 747"/>
                  <a:gd name="T1" fmla="*/ 443 h 461"/>
                  <a:gd name="T2" fmla="*/ 311 w 747"/>
                  <a:gd name="T3" fmla="*/ 437 h 461"/>
                  <a:gd name="T4" fmla="*/ 245 w 747"/>
                  <a:gd name="T5" fmla="*/ 425 h 461"/>
                  <a:gd name="T6" fmla="*/ 185 w 747"/>
                  <a:gd name="T7" fmla="*/ 407 h 461"/>
                  <a:gd name="T8" fmla="*/ 131 w 747"/>
                  <a:gd name="T9" fmla="*/ 383 h 461"/>
                  <a:gd name="T10" fmla="*/ 83 w 747"/>
                  <a:gd name="T11" fmla="*/ 347 h 461"/>
                  <a:gd name="T12" fmla="*/ 53 w 747"/>
                  <a:gd name="T13" fmla="*/ 311 h 461"/>
                  <a:gd name="T14" fmla="*/ 30 w 747"/>
                  <a:gd name="T15" fmla="*/ 269 h 461"/>
                  <a:gd name="T16" fmla="*/ 24 w 747"/>
                  <a:gd name="T17" fmla="*/ 227 h 461"/>
                  <a:gd name="T18" fmla="*/ 30 w 747"/>
                  <a:gd name="T19" fmla="*/ 185 h 461"/>
                  <a:gd name="T20" fmla="*/ 53 w 747"/>
                  <a:gd name="T21" fmla="*/ 143 h 461"/>
                  <a:gd name="T22" fmla="*/ 83 w 747"/>
                  <a:gd name="T23" fmla="*/ 107 h 461"/>
                  <a:gd name="T24" fmla="*/ 131 w 747"/>
                  <a:gd name="T25" fmla="*/ 77 h 461"/>
                  <a:gd name="T26" fmla="*/ 185 w 747"/>
                  <a:gd name="T27" fmla="*/ 47 h 461"/>
                  <a:gd name="T28" fmla="*/ 245 w 747"/>
                  <a:gd name="T29" fmla="*/ 30 h 461"/>
                  <a:gd name="T30" fmla="*/ 311 w 747"/>
                  <a:gd name="T31" fmla="*/ 18 h 461"/>
                  <a:gd name="T32" fmla="*/ 382 w 747"/>
                  <a:gd name="T33" fmla="*/ 12 h 461"/>
                  <a:gd name="T34" fmla="*/ 478 w 747"/>
                  <a:gd name="T35" fmla="*/ 18 h 461"/>
                  <a:gd name="T36" fmla="*/ 562 w 747"/>
                  <a:gd name="T37" fmla="*/ 41 h 461"/>
                  <a:gd name="T38" fmla="*/ 562 w 747"/>
                  <a:gd name="T39" fmla="*/ 36 h 461"/>
                  <a:gd name="T40" fmla="*/ 562 w 747"/>
                  <a:gd name="T41" fmla="*/ 30 h 461"/>
                  <a:gd name="T42" fmla="*/ 478 w 747"/>
                  <a:gd name="T43" fmla="*/ 6 h 461"/>
                  <a:gd name="T44" fmla="*/ 382 w 747"/>
                  <a:gd name="T45" fmla="*/ 0 h 461"/>
                  <a:gd name="T46" fmla="*/ 305 w 747"/>
                  <a:gd name="T47" fmla="*/ 6 h 461"/>
                  <a:gd name="T48" fmla="*/ 233 w 747"/>
                  <a:gd name="T49" fmla="*/ 18 h 461"/>
                  <a:gd name="T50" fmla="*/ 167 w 747"/>
                  <a:gd name="T51" fmla="*/ 41 h 461"/>
                  <a:gd name="T52" fmla="*/ 113 w 747"/>
                  <a:gd name="T53" fmla="*/ 65 h 461"/>
                  <a:gd name="T54" fmla="*/ 65 w 747"/>
                  <a:gd name="T55" fmla="*/ 101 h 461"/>
                  <a:gd name="T56" fmla="*/ 30 w 747"/>
                  <a:gd name="T57" fmla="*/ 137 h 461"/>
                  <a:gd name="T58" fmla="*/ 6 w 747"/>
                  <a:gd name="T59" fmla="*/ 179 h 461"/>
                  <a:gd name="T60" fmla="*/ 0 w 747"/>
                  <a:gd name="T61" fmla="*/ 227 h 461"/>
                  <a:gd name="T62" fmla="*/ 6 w 747"/>
                  <a:gd name="T63" fmla="*/ 275 h 461"/>
                  <a:gd name="T64" fmla="*/ 30 w 747"/>
                  <a:gd name="T65" fmla="*/ 317 h 461"/>
                  <a:gd name="T66" fmla="*/ 65 w 747"/>
                  <a:gd name="T67" fmla="*/ 359 h 461"/>
                  <a:gd name="T68" fmla="*/ 113 w 747"/>
                  <a:gd name="T69" fmla="*/ 395 h 461"/>
                  <a:gd name="T70" fmla="*/ 167 w 747"/>
                  <a:gd name="T71" fmla="*/ 419 h 461"/>
                  <a:gd name="T72" fmla="*/ 233 w 747"/>
                  <a:gd name="T73" fmla="*/ 443 h 461"/>
                  <a:gd name="T74" fmla="*/ 305 w 747"/>
                  <a:gd name="T75" fmla="*/ 455 h 461"/>
                  <a:gd name="T76" fmla="*/ 382 w 747"/>
                  <a:gd name="T77" fmla="*/ 461 h 461"/>
                  <a:gd name="T78" fmla="*/ 448 w 747"/>
                  <a:gd name="T79" fmla="*/ 455 h 461"/>
                  <a:gd name="T80" fmla="*/ 508 w 747"/>
                  <a:gd name="T81" fmla="*/ 449 h 461"/>
                  <a:gd name="T82" fmla="*/ 609 w 747"/>
                  <a:gd name="T83" fmla="*/ 413 h 461"/>
                  <a:gd name="T84" fmla="*/ 657 w 747"/>
                  <a:gd name="T85" fmla="*/ 389 h 461"/>
                  <a:gd name="T86" fmla="*/ 693 w 747"/>
                  <a:gd name="T87" fmla="*/ 359 h 461"/>
                  <a:gd name="T88" fmla="*/ 723 w 747"/>
                  <a:gd name="T89" fmla="*/ 329 h 461"/>
                  <a:gd name="T90" fmla="*/ 747 w 747"/>
                  <a:gd name="T91" fmla="*/ 293 h 461"/>
                  <a:gd name="T92" fmla="*/ 741 w 747"/>
                  <a:gd name="T93" fmla="*/ 287 h 461"/>
                  <a:gd name="T94" fmla="*/ 729 w 747"/>
                  <a:gd name="T95" fmla="*/ 281 h 461"/>
                  <a:gd name="T96" fmla="*/ 711 w 747"/>
                  <a:gd name="T97" fmla="*/ 317 h 461"/>
                  <a:gd name="T98" fmla="*/ 681 w 747"/>
                  <a:gd name="T99" fmla="*/ 347 h 461"/>
                  <a:gd name="T100" fmla="*/ 645 w 747"/>
                  <a:gd name="T101" fmla="*/ 377 h 461"/>
                  <a:gd name="T102" fmla="*/ 604 w 747"/>
                  <a:gd name="T103" fmla="*/ 401 h 461"/>
                  <a:gd name="T104" fmla="*/ 502 w 747"/>
                  <a:gd name="T105" fmla="*/ 431 h 461"/>
                  <a:gd name="T106" fmla="*/ 442 w 747"/>
                  <a:gd name="T107" fmla="*/ 443 h 461"/>
                  <a:gd name="T108" fmla="*/ 382 w 747"/>
                  <a:gd name="T109" fmla="*/ 443 h 461"/>
                  <a:gd name="T110" fmla="*/ 382 w 747"/>
                  <a:gd name="T111" fmla="*/ 44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a:noFill/>
              </a:ln>
            </p:spPr>
            <p:txBody>
              <a:bodyPr/>
              <a:lstStyle/>
              <a:p>
                <a:pPr>
                  <a:defRPr/>
                </a:pPr>
                <a:endParaRPr lang="en-US"/>
              </a:p>
            </p:txBody>
          </p:sp>
          <p:sp>
            <p:nvSpPr>
              <p:cNvPr id="56343" name="Freeform 23">
                <a:extLst>
                  <a:ext uri="{FF2B5EF4-FFF2-40B4-BE49-F238E27FC236}">
                    <a16:creationId xmlns:a16="http://schemas.microsoft.com/office/drawing/2014/main" id="{275CAE18-C678-4DE1-ACD1-F9BB32B9B234}"/>
                  </a:ext>
                </a:extLst>
              </p:cNvPr>
              <p:cNvSpPr>
                <a:spLocks/>
              </p:cNvSpPr>
              <p:nvPr/>
            </p:nvSpPr>
            <p:spPr bwMode="hidden">
              <a:xfrm>
                <a:off x="4037" y="3721"/>
                <a:ext cx="96" cy="30"/>
              </a:xfrm>
              <a:custGeom>
                <a:avLst/>
                <a:gdLst>
                  <a:gd name="T0" fmla="*/ 0 w 96"/>
                  <a:gd name="T1" fmla="*/ 0 h 30"/>
                  <a:gd name="T2" fmla="*/ 0 w 96"/>
                  <a:gd name="T3" fmla="*/ 12 h 30"/>
                  <a:gd name="T4" fmla="*/ 48 w 96"/>
                  <a:gd name="T5" fmla="*/ 18 h 30"/>
                  <a:gd name="T6" fmla="*/ 96 w 96"/>
                  <a:gd name="T7" fmla="*/ 30 h 30"/>
                  <a:gd name="T8" fmla="*/ 96 w 96"/>
                  <a:gd name="T9" fmla="*/ 24 h 30"/>
                  <a:gd name="T10" fmla="*/ 96 w 96"/>
                  <a:gd name="T11" fmla="*/ 18 h 30"/>
                  <a:gd name="T12" fmla="*/ 48 w 96"/>
                  <a:gd name="T13" fmla="*/ 12 h 30"/>
                  <a:gd name="T14" fmla="*/ 0 w 96"/>
                  <a:gd name="T15" fmla="*/ 0 h 30"/>
                  <a:gd name="T16" fmla="*/ 0 w 9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a:noFill/>
              </a:ln>
            </p:spPr>
            <p:txBody>
              <a:bodyPr/>
              <a:lstStyle/>
              <a:p>
                <a:pPr>
                  <a:defRPr/>
                </a:pPr>
                <a:endParaRPr lang="en-US"/>
              </a:p>
            </p:txBody>
          </p:sp>
          <p:sp>
            <p:nvSpPr>
              <p:cNvPr id="56344" name="Freeform 24">
                <a:extLst>
                  <a:ext uri="{FF2B5EF4-FFF2-40B4-BE49-F238E27FC236}">
                    <a16:creationId xmlns:a16="http://schemas.microsoft.com/office/drawing/2014/main" id="{0DAF2C44-5C10-4F95-9242-692F87D57EA3}"/>
                  </a:ext>
                </a:extLst>
              </p:cNvPr>
              <p:cNvSpPr>
                <a:spLocks/>
              </p:cNvSpPr>
              <p:nvPr/>
            </p:nvSpPr>
            <p:spPr bwMode="hidden">
              <a:xfrm>
                <a:off x="4175" y="4050"/>
                <a:ext cx="180" cy="132"/>
              </a:xfrm>
              <a:custGeom>
                <a:avLst/>
                <a:gdLst>
                  <a:gd name="T0" fmla="*/ 0 w 179"/>
                  <a:gd name="T1" fmla="*/ 132 h 132"/>
                  <a:gd name="T2" fmla="*/ 29 w 179"/>
                  <a:gd name="T3" fmla="*/ 132 h 132"/>
                  <a:gd name="T4" fmla="*/ 77 w 179"/>
                  <a:gd name="T5" fmla="*/ 108 h 132"/>
                  <a:gd name="T6" fmla="*/ 119 w 179"/>
                  <a:gd name="T7" fmla="*/ 78 h 132"/>
                  <a:gd name="T8" fmla="*/ 155 w 179"/>
                  <a:gd name="T9" fmla="*/ 48 h 132"/>
                  <a:gd name="T10" fmla="*/ 179 w 179"/>
                  <a:gd name="T11" fmla="*/ 12 h 132"/>
                  <a:gd name="T12" fmla="*/ 173 w 179"/>
                  <a:gd name="T13" fmla="*/ 6 h 132"/>
                  <a:gd name="T14" fmla="*/ 167 w 179"/>
                  <a:gd name="T15" fmla="*/ 0 h 132"/>
                  <a:gd name="T16" fmla="*/ 137 w 179"/>
                  <a:gd name="T17" fmla="*/ 42 h 132"/>
                  <a:gd name="T18" fmla="*/ 101 w 179"/>
                  <a:gd name="T19" fmla="*/ 78 h 132"/>
                  <a:gd name="T20" fmla="*/ 53 w 179"/>
                  <a:gd name="T21" fmla="*/ 108 h 132"/>
                  <a:gd name="T22" fmla="*/ 0 w 179"/>
                  <a:gd name="T23" fmla="*/ 132 h 132"/>
                  <a:gd name="T24" fmla="*/ 0 w 179"/>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a:noFill/>
              </a:ln>
            </p:spPr>
            <p:txBody>
              <a:bodyPr/>
              <a:lstStyle/>
              <a:p>
                <a:pPr>
                  <a:defRPr/>
                </a:pPr>
                <a:endParaRPr lang="en-US"/>
              </a:p>
            </p:txBody>
          </p:sp>
          <p:sp>
            <p:nvSpPr>
              <p:cNvPr id="56345" name="Freeform 25">
                <a:extLst>
                  <a:ext uri="{FF2B5EF4-FFF2-40B4-BE49-F238E27FC236}">
                    <a16:creationId xmlns:a16="http://schemas.microsoft.com/office/drawing/2014/main" id="{27239FCF-ACBF-4829-8D71-4CB8BEB650FD}"/>
                  </a:ext>
                </a:extLst>
              </p:cNvPr>
              <p:cNvSpPr>
                <a:spLocks/>
              </p:cNvSpPr>
              <p:nvPr/>
            </p:nvSpPr>
            <p:spPr bwMode="hidden">
              <a:xfrm>
                <a:off x="2585" y="3822"/>
                <a:ext cx="449" cy="186"/>
              </a:xfrm>
              <a:custGeom>
                <a:avLst/>
                <a:gdLst>
                  <a:gd name="T0" fmla="*/ 6 w 448"/>
                  <a:gd name="T1" fmla="*/ 6 h 186"/>
                  <a:gd name="T2" fmla="*/ 78 w 448"/>
                  <a:gd name="T3" fmla="*/ 12 h 186"/>
                  <a:gd name="T4" fmla="*/ 150 w 448"/>
                  <a:gd name="T5" fmla="*/ 18 h 186"/>
                  <a:gd name="T6" fmla="*/ 215 w 448"/>
                  <a:gd name="T7" fmla="*/ 36 h 186"/>
                  <a:gd name="T8" fmla="*/ 275 w 448"/>
                  <a:gd name="T9" fmla="*/ 60 h 186"/>
                  <a:gd name="T10" fmla="*/ 329 w 448"/>
                  <a:gd name="T11" fmla="*/ 84 h 186"/>
                  <a:gd name="T12" fmla="*/ 377 w 448"/>
                  <a:gd name="T13" fmla="*/ 114 h 186"/>
                  <a:gd name="T14" fmla="*/ 419 w 448"/>
                  <a:gd name="T15" fmla="*/ 150 h 186"/>
                  <a:gd name="T16" fmla="*/ 448 w 448"/>
                  <a:gd name="T17" fmla="*/ 186 h 186"/>
                  <a:gd name="T18" fmla="*/ 448 w 448"/>
                  <a:gd name="T19" fmla="*/ 162 h 186"/>
                  <a:gd name="T20" fmla="*/ 413 w 448"/>
                  <a:gd name="T21" fmla="*/ 126 h 186"/>
                  <a:gd name="T22" fmla="*/ 371 w 448"/>
                  <a:gd name="T23" fmla="*/ 96 h 186"/>
                  <a:gd name="T24" fmla="*/ 323 w 448"/>
                  <a:gd name="T25" fmla="*/ 66 h 186"/>
                  <a:gd name="T26" fmla="*/ 269 w 448"/>
                  <a:gd name="T27" fmla="*/ 48 h 186"/>
                  <a:gd name="T28" fmla="*/ 144 w 448"/>
                  <a:gd name="T29" fmla="*/ 12 h 186"/>
                  <a:gd name="T30" fmla="*/ 78 w 448"/>
                  <a:gd name="T31" fmla="*/ 6 h 186"/>
                  <a:gd name="T32" fmla="*/ 6 w 448"/>
                  <a:gd name="T33" fmla="*/ 0 h 186"/>
                  <a:gd name="T34" fmla="*/ 0 w 448"/>
                  <a:gd name="T35" fmla="*/ 0 h 186"/>
                  <a:gd name="T36" fmla="*/ 0 w 448"/>
                  <a:gd name="T37" fmla="*/ 0 h 186"/>
                  <a:gd name="T38" fmla="*/ 0 w 448"/>
                  <a:gd name="T39" fmla="*/ 6 h 186"/>
                  <a:gd name="T40" fmla="*/ 0 w 448"/>
                  <a:gd name="T41" fmla="*/ 6 h 186"/>
                  <a:gd name="T42" fmla="*/ 6 w 448"/>
                  <a:gd name="T43" fmla="*/ 6 h 186"/>
                  <a:gd name="T44" fmla="*/ 6 w 448"/>
                  <a:gd name="T45" fmla="*/ 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a:noFill/>
              </a:ln>
            </p:spPr>
            <p:txBody>
              <a:bodyPr/>
              <a:lstStyle/>
              <a:p>
                <a:pPr>
                  <a:defRPr/>
                </a:pPr>
                <a:endParaRPr lang="en-US"/>
              </a:p>
            </p:txBody>
          </p:sp>
          <p:sp>
            <p:nvSpPr>
              <p:cNvPr id="56346" name="Freeform 26">
                <a:extLst>
                  <a:ext uri="{FF2B5EF4-FFF2-40B4-BE49-F238E27FC236}">
                    <a16:creationId xmlns:a16="http://schemas.microsoft.com/office/drawing/2014/main" id="{42C2C7E6-7D5B-4A72-99DB-0F304FD8F5A2}"/>
                  </a:ext>
                </a:extLst>
              </p:cNvPr>
              <p:cNvSpPr>
                <a:spLocks/>
              </p:cNvSpPr>
              <p:nvPr/>
            </p:nvSpPr>
            <p:spPr bwMode="hidden">
              <a:xfrm>
                <a:off x="2142" y="3852"/>
                <a:ext cx="892" cy="462"/>
              </a:xfrm>
              <a:custGeom>
                <a:avLst/>
                <a:gdLst>
                  <a:gd name="T0" fmla="*/ 23 w 890"/>
                  <a:gd name="T1" fmla="*/ 276 h 462"/>
                  <a:gd name="T2" fmla="*/ 29 w 890"/>
                  <a:gd name="T3" fmla="*/ 222 h 462"/>
                  <a:gd name="T4" fmla="*/ 59 w 890"/>
                  <a:gd name="T5" fmla="*/ 174 h 462"/>
                  <a:gd name="T6" fmla="*/ 95 w 890"/>
                  <a:gd name="T7" fmla="*/ 132 h 462"/>
                  <a:gd name="T8" fmla="*/ 149 w 890"/>
                  <a:gd name="T9" fmla="*/ 96 h 462"/>
                  <a:gd name="T10" fmla="*/ 209 w 890"/>
                  <a:gd name="T11" fmla="*/ 60 h 462"/>
                  <a:gd name="T12" fmla="*/ 281 w 890"/>
                  <a:gd name="T13" fmla="*/ 36 h 462"/>
                  <a:gd name="T14" fmla="*/ 364 w 890"/>
                  <a:gd name="T15" fmla="*/ 24 h 462"/>
                  <a:gd name="T16" fmla="*/ 448 w 890"/>
                  <a:gd name="T17" fmla="*/ 18 h 462"/>
                  <a:gd name="T18" fmla="*/ 532 w 890"/>
                  <a:gd name="T19" fmla="*/ 24 h 462"/>
                  <a:gd name="T20" fmla="*/ 609 w 890"/>
                  <a:gd name="T21" fmla="*/ 36 h 462"/>
                  <a:gd name="T22" fmla="*/ 681 w 890"/>
                  <a:gd name="T23" fmla="*/ 60 h 462"/>
                  <a:gd name="T24" fmla="*/ 741 w 890"/>
                  <a:gd name="T25" fmla="*/ 96 h 462"/>
                  <a:gd name="T26" fmla="*/ 795 w 890"/>
                  <a:gd name="T27" fmla="*/ 132 h 462"/>
                  <a:gd name="T28" fmla="*/ 831 w 890"/>
                  <a:gd name="T29" fmla="*/ 174 h 462"/>
                  <a:gd name="T30" fmla="*/ 861 w 890"/>
                  <a:gd name="T31" fmla="*/ 222 h 462"/>
                  <a:gd name="T32" fmla="*/ 867 w 890"/>
                  <a:gd name="T33" fmla="*/ 276 h 462"/>
                  <a:gd name="T34" fmla="*/ 855 w 890"/>
                  <a:gd name="T35" fmla="*/ 330 h 462"/>
                  <a:gd name="T36" fmla="*/ 831 w 890"/>
                  <a:gd name="T37" fmla="*/ 378 h 462"/>
                  <a:gd name="T38" fmla="*/ 783 w 890"/>
                  <a:gd name="T39" fmla="*/ 426 h 462"/>
                  <a:gd name="T40" fmla="*/ 723 w 890"/>
                  <a:gd name="T41" fmla="*/ 462 h 462"/>
                  <a:gd name="T42" fmla="*/ 765 w 890"/>
                  <a:gd name="T43" fmla="*/ 462 h 462"/>
                  <a:gd name="T44" fmla="*/ 819 w 890"/>
                  <a:gd name="T45" fmla="*/ 426 h 462"/>
                  <a:gd name="T46" fmla="*/ 855 w 890"/>
                  <a:gd name="T47" fmla="*/ 378 h 462"/>
                  <a:gd name="T48" fmla="*/ 884 w 890"/>
                  <a:gd name="T49" fmla="*/ 330 h 462"/>
                  <a:gd name="T50" fmla="*/ 890 w 890"/>
                  <a:gd name="T51" fmla="*/ 276 h 462"/>
                  <a:gd name="T52" fmla="*/ 884 w 890"/>
                  <a:gd name="T53" fmla="*/ 222 h 462"/>
                  <a:gd name="T54" fmla="*/ 855 w 890"/>
                  <a:gd name="T55" fmla="*/ 168 h 462"/>
                  <a:gd name="T56" fmla="*/ 813 w 890"/>
                  <a:gd name="T57" fmla="*/ 120 h 462"/>
                  <a:gd name="T58" fmla="*/ 759 w 890"/>
                  <a:gd name="T59" fmla="*/ 84 h 462"/>
                  <a:gd name="T60" fmla="*/ 693 w 890"/>
                  <a:gd name="T61" fmla="*/ 48 h 462"/>
                  <a:gd name="T62" fmla="*/ 621 w 890"/>
                  <a:gd name="T63" fmla="*/ 24 h 462"/>
                  <a:gd name="T64" fmla="*/ 538 w 890"/>
                  <a:gd name="T65" fmla="*/ 6 h 462"/>
                  <a:gd name="T66" fmla="*/ 448 w 890"/>
                  <a:gd name="T67" fmla="*/ 0 h 462"/>
                  <a:gd name="T68" fmla="*/ 358 w 890"/>
                  <a:gd name="T69" fmla="*/ 6 h 462"/>
                  <a:gd name="T70" fmla="*/ 275 w 890"/>
                  <a:gd name="T71" fmla="*/ 24 h 462"/>
                  <a:gd name="T72" fmla="*/ 197 w 890"/>
                  <a:gd name="T73" fmla="*/ 48 h 462"/>
                  <a:gd name="T74" fmla="*/ 131 w 890"/>
                  <a:gd name="T75" fmla="*/ 84 h 462"/>
                  <a:gd name="T76" fmla="*/ 77 w 890"/>
                  <a:gd name="T77" fmla="*/ 120 h 462"/>
                  <a:gd name="T78" fmla="*/ 35 w 890"/>
                  <a:gd name="T79" fmla="*/ 168 h 462"/>
                  <a:gd name="T80" fmla="*/ 12 w 890"/>
                  <a:gd name="T81" fmla="*/ 222 h 462"/>
                  <a:gd name="T82" fmla="*/ 0 w 890"/>
                  <a:gd name="T83" fmla="*/ 276 h 462"/>
                  <a:gd name="T84" fmla="*/ 6 w 890"/>
                  <a:gd name="T85" fmla="*/ 330 h 462"/>
                  <a:gd name="T86" fmla="*/ 35 w 890"/>
                  <a:gd name="T87" fmla="*/ 378 h 462"/>
                  <a:gd name="T88" fmla="*/ 71 w 890"/>
                  <a:gd name="T89" fmla="*/ 426 h 462"/>
                  <a:gd name="T90" fmla="*/ 125 w 890"/>
                  <a:gd name="T91" fmla="*/ 462 h 462"/>
                  <a:gd name="T92" fmla="*/ 167 w 890"/>
                  <a:gd name="T93" fmla="*/ 462 h 462"/>
                  <a:gd name="T94" fmla="*/ 107 w 890"/>
                  <a:gd name="T95" fmla="*/ 426 h 462"/>
                  <a:gd name="T96" fmla="*/ 59 w 890"/>
                  <a:gd name="T97" fmla="*/ 378 h 462"/>
                  <a:gd name="T98" fmla="*/ 35 w 890"/>
                  <a:gd name="T99" fmla="*/ 330 h 462"/>
                  <a:gd name="T100" fmla="*/ 23 w 890"/>
                  <a:gd name="T101" fmla="*/ 276 h 462"/>
                  <a:gd name="T102" fmla="*/ 23 w 890"/>
                  <a:gd name="T103" fmla="*/ 27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a:noFill/>
              </a:ln>
            </p:spPr>
            <p:txBody>
              <a:bodyPr/>
              <a:lstStyle/>
              <a:p>
                <a:pPr>
                  <a:defRPr/>
                </a:pPr>
                <a:endParaRPr lang="en-US"/>
              </a:p>
            </p:txBody>
          </p:sp>
          <p:sp>
            <p:nvSpPr>
              <p:cNvPr id="56347" name="Freeform 27">
                <a:extLst>
                  <a:ext uri="{FF2B5EF4-FFF2-40B4-BE49-F238E27FC236}">
                    <a16:creationId xmlns:a16="http://schemas.microsoft.com/office/drawing/2014/main" id="{E61D7898-90E5-4538-8835-A098F78B7A6B}"/>
                  </a:ext>
                </a:extLst>
              </p:cNvPr>
              <p:cNvSpPr>
                <a:spLocks/>
              </p:cNvSpPr>
              <p:nvPr/>
            </p:nvSpPr>
            <p:spPr bwMode="hidden">
              <a:xfrm>
                <a:off x="2082" y="3828"/>
                <a:ext cx="407" cy="486"/>
              </a:xfrm>
              <a:custGeom>
                <a:avLst/>
                <a:gdLst>
                  <a:gd name="T0" fmla="*/ 18 w 406"/>
                  <a:gd name="T1" fmla="*/ 300 h 486"/>
                  <a:gd name="T2" fmla="*/ 24 w 406"/>
                  <a:gd name="T3" fmla="*/ 246 h 486"/>
                  <a:gd name="T4" fmla="*/ 48 w 406"/>
                  <a:gd name="T5" fmla="*/ 198 h 486"/>
                  <a:gd name="T6" fmla="*/ 83 w 406"/>
                  <a:gd name="T7" fmla="*/ 150 h 486"/>
                  <a:gd name="T8" fmla="*/ 131 w 406"/>
                  <a:gd name="T9" fmla="*/ 108 h 486"/>
                  <a:gd name="T10" fmla="*/ 185 w 406"/>
                  <a:gd name="T11" fmla="*/ 72 h 486"/>
                  <a:gd name="T12" fmla="*/ 251 w 406"/>
                  <a:gd name="T13" fmla="*/ 42 h 486"/>
                  <a:gd name="T14" fmla="*/ 329 w 406"/>
                  <a:gd name="T15" fmla="*/ 24 h 486"/>
                  <a:gd name="T16" fmla="*/ 406 w 406"/>
                  <a:gd name="T17" fmla="*/ 6 h 486"/>
                  <a:gd name="T18" fmla="*/ 406 w 406"/>
                  <a:gd name="T19" fmla="*/ 0 h 486"/>
                  <a:gd name="T20" fmla="*/ 323 w 406"/>
                  <a:gd name="T21" fmla="*/ 12 h 486"/>
                  <a:gd name="T22" fmla="*/ 245 w 406"/>
                  <a:gd name="T23" fmla="*/ 36 h 486"/>
                  <a:gd name="T24" fmla="*/ 179 w 406"/>
                  <a:gd name="T25" fmla="*/ 66 h 486"/>
                  <a:gd name="T26" fmla="*/ 119 w 406"/>
                  <a:gd name="T27" fmla="*/ 102 h 486"/>
                  <a:gd name="T28" fmla="*/ 72 w 406"/>
                  <a:gd name="T29" fmla="*/ 144 h 486"/>
                  <a:gd name="T30" fmla="*/ 30 w 406"/>
                  <a:gd name="T31" fmla="*/ 192 h 486"/>
                  <a:gd name="T32" fmla="*/ 6 w 406"/>
                  <a:gd name="T33" fmla="*/ 246 h 486"/>
                  <a:gd name="T34" fmla="*/ 0 w 406"/>
                  <a:gd name="T35" fmla="*/ 300 h 486"/>
                  <a:gd name="T36" fmla="*/ 6 w 406"/>
                  <a:gd name="T37" fmla="*/ 348 h 486"/>
                  <a:gd name="T38" fmla="*/ 30 w 406"/>
                  <a:gd name="T39" fmla="*/ 396 h 486"/>
                  <a:gd name="T40" fmla="*/ 66 w 406"/>
                  <a:gd name="T41" fmla="*/ 444 h 486"/>
                  <a:gd name="T42" fmla="*/ 107 w 406"/>
                  <a:gd name="T43" fmla="*/ 486 h 486"/>
                  <a:gd name="T44" fmla="*/ 131 w 406"/>
                  <a:gd name="T45" fmla="*/ 486 h 486"/>
                  <a:gd name="T46" fmla="*/ 83 w 406"/>
                  <a:gd name="T47" fmla="*/ 450 h 486"/>
                  <a:gd name="T48" fmla="*/ 48 w 406"/>
                  <a:gd name="T49" fmla="*/ 402 h 486"/>
                  <a:gd name="T50" fmla="*/ 24 w 406"/>
                  <a:gd name="T51" fmla="*/ 354 h 486"/>
                  <a:gd name="T52" fmla="*/ 18 w 406"/>
                  <a:gd name="T53" fmla="*/ 300 h 486"/>
                  <a:gd name="T54" fmla="*/ 18 w 406"/>
                  <a:gd name="T55" fmla="*/ 30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a:noFill/>
              </a:ln>
            </p:spPr>
            <p:txBody>
              <a:bodyPr/>
              <a:lstStyle/>
              <a:p>
                <a:pPr>
                  <a:defRPr/>
                </a:pPr>
                <a:endParaRPr lang="en-US"/>
              </a:p>
            </p:txBody>
          </p:sp>
          <p:sp>
            <p:nvSpPr>
              <p:cNvPr id="56348" name="Freeform 28">
                <a:extLst>
                  <a:ext uri="{FF2B5EF4-FFF2-40B4-BE49-F238E27FC236}">
                    <a16:creationId xmlns:a16="http://schemas.microsoft.com/office/drawing/2014/main" id="{208DBCF3-4135-410C-A3D6-B6687E1A7C15}"/>
                  </a:ext>
                </a:extLst>
              </p:cNvPr>
              <p:cNvSpPr>
                <a:spLocks/>
              </p:cNvSpPr>
              <p:nvPr/>
            </p:nvSpPr>
            <p:spPr bwMode="hidden">
              <a:xfrm>
                <a:off x="2987" y="4044"/>
                <a:ext cx="108" cy="252"/>
              </a:xfrm>
              <a:custGeom>
                <a:avLst/>
                <a:gdLst>
                  <a:gd name="T0" fmla="*/ 89 w 107"/>
                  <a:gd name="T1" fmla="*/ 84 h 252"/>
                  <a:gd name="T2" fmla="*/ 83 w 107"/>
                  <a:gd name="T3" fmla="*/ 132 h 252"/>
                  <a:gd name="T4" fmla="*/ 65 w 107"/>
                  <a:gd name="T5" fmla="*/ 174 h 252"/>
                  <a:gd name="T6" fmla="*/ 36 w 107"/>
                  <a:gd name="T7" fmla="*/ 216 h 252"/>
                  <a:gd name="T8" fmla="*/ 0 w 107"/>
                  <a:gd name="T9" fmla="*/ 252 h 252"/>
                  <a:gd name="T10" fmla="*/ 18 w 107"/>
                  <a:gd name="T11" fmla="*/ 252 h 252"/>
                  <a:gd name="T12" fmla="*/ 53 w 107"/>
                  <a:gd name="T13" fmla="*/ 216 h 252"/>
                  <a:gd name="T14" fmla="*/ 83 w 107"/>
                  <a:gd name="T15" fmla="*/ 174 h 252"/>
                  <a:gd name="T16" fmla="*/ 101 w 107"/>
                  <a:gd name="T17" fmla="*/ 132 h 252"/>
                  <a:gd name="T18" fmla="*/ 107 w 107"/>
                  <a:gd name="T19" fmla="*/ 84 h 252"/>
                  <a:gd name="T20" fmla="*/ 101 w 107"/>
                  <a:gd name="T21" fmla="*/ 42 h 252"/>
                  <a:gd name="T22" fmla="*/ 89 w 107"/>
                  <a:gd name="T23" fmla="*/ 0 h 252"/>
                  <a:gd name="T24" fmla="*/ 65 w 107"/>
                  <a:gd name="T25" fmla="*/ 0 h 252"/>
                  <a:gd name="T26" fmla="*/ 83 w 107"/>
                  <a:gd name="T27" fmla="*/ 42 h 252"/>
                  <a:gd name="T28" fmla="*/ 89 w 107"/>
                  <a:gd name="T29" fmla="*/ 84 h 252"/>
                  <a:gd name="T30" fmla="*/ 89 w 107"/>
                  <a:gd name="T31" fmla="*/ 8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a:noFill/>
              </a:ln>
            </p:spPr>
            <p:txBody>
              <a:bodyPr/>
              <a:lstStyle/>
              <a:p>
                <a:pPr>
                  <a:defRPr/>
                </a:pPr>
                <a:endParaRPr lang="en-US"/>
              </a:p>
            </p:txBody>
          </p:sp>
          <p:sp>
            <p:nvSpPr>
              <p:cNvPr id="1050" name="Freeform 29">
                <a:extLst>
                  <a:ext uri="{FF2B5EF4-FFF2-40B4-BE49-F238E27FC236}">
                    <a16:creationId xmlns:a16="http://schemas.microsoft.com/office/drawing/2014/main" id="{3CC4101A-530A-4824-9608-D3448A43F9F1}"/>
                  </a:ext>
                </a:extLst>
              </p:cNvPr>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1" name="Freeform 30">
                <a:extLst>
                  <a:ext uri="{FF2B5EF4-FFF2-40B4-BE49-F238E27FC236}">
                    <a16:creationId xmlns:a16="http://schemas.microsoft.com/office/drawing/2014/main" id="{9A58BC9C-32FE-4416-BC51-247F06D54574}"/>
                  </a:ext>
                </a:extLst>
              </p:cNvPr>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351" name="Freeform 31">
                <a:extLst>
                  <a:ext uri="{FF2B5EF4-FFF2-40B4-BE49-F238E27FC236}">
                    <a16:creationId xmlns:a16="http://schemas.microsoft.com/office/drawing/2014/main" id="{6256AB99-4C52-4248-ACC9-D298C697CEE2}"/>
                  </a:ext>
                </a:extLst>
              </p:cNvPr>
              <p:cNvSpPr>
                <a:spLocks/>
              </p:cNvSpPr>
              <p:nvPr/>
            </p:nvSpPr>
            <p:spPr bwMode="hidden">
              <a:xfrm>
                <a:off x="2951" y="3751"/>
                <a:ext cx="360" cy="563"/>
              </a:xfrm>
              <a:custGeom>
                <a:avLst/>
                <a:gdLst>
                  <a:gd name="T0" fmla="*/ 360 w 360"/>
                  <a:gd name="T1" fmla="*/ 365 h 563"/>
                  <a:gd name="T2" fmla="*/ 353 w 360"/>
                  <a:gd name="T3" fmla="*/ 305 h 563"/>
                  <a:gd name="T4" fmla="*/ 335 w 360"/>
                  <a:gd name="T5" fmla="*/ 251 h 563"/>
                  <a:gd name="T6" fmla="*/ 305 w 360"/>
                  <a:gd name="T7" fmla="*/ 204 h 563"/>
                  <a:gd name="T8" fmla="*/ 262 w 360"/>
                  <a:gd name="T9" fmla="*/ 156 h 563"/>
                  <a:gd name="T10" fmla="*/ 213 w 360"/>
                  <a:gd name="T11" fmla="*/ 108 h 563"/>
                  <a:gd name="T12" fmla="*/ 159 w 360"/>
                  <a:gd name="T13" fmla="*/ 66 h 563"/>
                  <a:gd name="T14" fmla="*/ 92 w 360"/>
                  <a:gd name="T15" fmla="*/ 30 h 563"/>
                  <a:gd name="T16" fmla="*/ 19 w 360"/>
                  <a:gd name="T17" fmla="*/ 0 h 563"/>
                  <a:gd name="T18" fmla="*/ 0 w 360"/>
                  <a:gd name="T19" fmla="*/ 12 h 563"/>
                  <a:gd name="T20" fmla="*/ 67 w 360"/>
                  <a:gd name="T21" fmla="*/ 42 h 563"/>
                  <a:gd name="T22" fmla="*/ 134 w 360"/>
                  <a:gd name="T23" fmla="*/ 78 h 563"/>
                  <a:gd name="T24" fmla="*/ 189 w 360"/>
                  <a:gd name="T25" fmla="*/ 114 h 563"/>
                  <a:gd name="T26" fmla="*/ 238 w 360"/>
                  <a:gd name="T27" fmla="*/ 162 h 563"/>
                  <a:gd name="T28" fmla="*/ 274 w 360"/>
                  <a:gd name="T29" fmla="*/ 210 h 563"/>
                  <a:gd name="T30" fmla="*/ 299 w 360"/>
                  <a:gd name="T31" fmla="*/ 257 h 563"/>
                  <a:gd name="T32" fmla="*/ 317 w 360"/>
                  <a:gd name="T33" fmla="*/ 311 h 563"/>
                  <a:gd name="T34" fmla="*/ 323 w 360"/>
                  <a:gd name="T35" fmla="*/ 365 h 563"/>
                  <a:gd name="T36" fmla="*/ 317 w 360"/>
                  <a:gd name="T37" fmla="*/ 419 h 563"/>
                  <a:gd name="T38" fmla="*/ 299 w 360"/>
                  <a:gd name="T39" fmla="*/ 467 h 563"/>
                  <a:gd name="T40" fmla="*/ 274 w 360"/>
                  <a:gd name="T41" fmla="*/ 515 h 563"/>
                  <a:gd name="T42" fmla="*/ 238 w 360"/>
                  <a:gd name="T43" fmla="*/ 563 h 563"/>
                  <a:gd name="T44" fmla="*/ 268 w 360"/>
                  <a:gd name="T45" fmla="*/ 563 h 563"/>
                  <a:gd name="T46" fmla="*/ 311 w 360"/>
                  <a:gd name="T47" fmla="*/ 515 h 563"/>
                  <a:gd name="T48" fmla="*/ 335 w 360"/>
                  <a:gd name="T49" fmla="*/ 467 h 563"/>
                  <a:gd name="T50" fmla="*/ 353 w 360"/>
                  <a:gd name="T51" fmla="*/ 419 h 563"/>
                  <a:gd name="T52" fmla="*/ 360 w 360"/>
                  <a:gd name="T53" fmla="*/ 365 h 563"/>
                  <a:gd name="T54" fmla="*/ 360 w 360"/>
                  <a:gd name="T55" fmla="*/ 365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a:noFill/>
              </a:ln>
            </p:spPr>
            <p:txBody>
              <a:bodyPr/>
              <a:lstStyle/>
              <a:p>
                <a:pPr>
                  <a:defRPr/>
                </a:pPr>
                <a:endParaRPr lang="en-US"/>
              </a:p>
            </p:txBody>
          </p:sp>
          <p:sp>
            <p:nvSpPr>
              <p:cNvPr id="56352" name="Freeform 32">
                <a:extLst>
                  <a:ext uri="{FF2B5EF4-FFF2-40B4-BE49-F238E27FC236}">
                    <a16:creationId xmlns:a16="http://schemas.microsoft.com/office/drawing/2014/main" id="{6170A5DF-3CD8-4F1F-B776-7BC9D63196F0}"/>
                  </a:ext>
                </a:extLst>
              </p:cNvPr>
              <p:cNvSpPr>
                <a:spLocks/>
              </p:cNvSpPr>
              <p:nvPr/>
            </p:nvSpPr>
            <p:spPr bwMode="hidden">
              <a:xfrm>
                <a:off x="2318" y="3631"/>
                <a:ext cx="1078" cy="425"/>
              </a:xfrm>
              <a:custGeom>
                <a:avLst/>
                <a:gdLst>
                  <a:gd name="T0" fmla="*/ 1053 w 1078"/>
                  <a:gd name="T1" fmla="*/ 425 h 425"/>
                  <a:gd name="T2" fmla="*/ 1078 w 1078"/>
                  <a:gd name="T3" fmla="*/ 419 h 425"/>
                  <a:gd name="T4" fmla="*/ 1066 w 1078"/>
                  <a:gd name="T5" fmla="*/ 377 h 425"/>
                  <a:gd name="T6" fmla="*/ 1047 w 1078"/>
                  <a:gd name="T7" fmla="*/ 336 h 425"/>
                  <a:gd name="T8" fmla="*/ 986 w 1078"/>
                  <a:gd name="T9" fmla="*/ 252 h 425"/>
                  <a:gd name="T10" fmla="*/ 907 w 1078"/>
                  <a:gd name="T11" fmla="*/ 180 h 425"/>
                  <a:gd name="T12" fmla="*/ 810 w 1078"/>
                  <a:gd name="T13" fmla="*/ 120 h 425"/>
                  <a:gd name="T14" fmla="*/ 694 w 1078"/>
                  <a:gd name="T15" fmla="*/ 72 h 425"/>
                  <a:gd name="T16" fmla="*/ 560 w 1078"/>
                  <a:gd name="T17" fmla="*/ 30 h 425"/>
                  <a:gd name="T18" fmla="*/ 420 w 1078"/>
                  <a:gd name="T19" fmla="*/ 6 h 425"/>
                  <a:gd name="T20" fmla="*/ 268 w 1078"/>
                  <a:gd name="T21" fmla="*/ 0 h 425"/>
                  <a:gd name="T22" fmla="*/ 134 w 1078"/>
                  <a:gd name="T23" fmla="*/ 6 h 425"/>
                  <a:gd name="T24" fmla="*/ 0 w 1078"/>
                  <a:gd name="T25" fmla="*/ 24 h 425"/>
                  <a:gd name="T26" fmla="*/ 12 w 1078"/>
                  <a:gd name="T27" fmla="*/ 36 h 425"/>
                  <a:gd name="T28" fmla="*/ 134 w 1078"/>
                  <a:gd name="T29" fmla="*/ 18 h 425"/>
                  <a:gd name="T30" fmla="*/ 268 w 1078"/>
                  <a:gd name="T31" fmla="*/ 12 h 425"/>
                  <a:gd name="T32" fmla="*/ 420 w 1078"/>
                  <a:gd name="T33" fmla="*/ 18 h 425"/>
                  <a:gd name="T34" fmla="*/ 554 w 1078"/>
                  <a:gd name="T35" fmla="*/ 42 h 425"/>
                  <a:gd name="T36" fmla="*/ 682 w 1078"/>
                  <a:gd name="T37" fmla="*/ 84 h 425"/>
                  <a:gd name="T38" fmla="*/ 798 w 1078"/>
                  <a:gd name="T39" fmla="*/ 132 h 425"/>
                  <a:gd name="T40" fmla="*/ 895 w 1078"/>
                  <a:gd name="T41" fmla="*/ 192 h 425"/>
                  <a:gd name="T42" fmla="*/ 968 w 1078"/>
                  <a:gd name="T43" fmla="*/ 264 h 425"/>
                  <a:gd name="T44" fmla="*/ 999 w 1078"/>
                  <a:gd name="T45" fmla="*/ 300 h 425"/>
                  <a:gd name="T46" fmla="*/ 1023 w 1078"/>
                  <a:gd name="T47" fmla="*/ 342 h 425"/>
                  <a:gd name="T48" fmla="*/ 1041 w 1078"/>
                  <a:gd name="T49" fmla="*/ 383 h 425"/>
                  <a:gd name="T50" fmla="*/ 1053 w 1078"/>
                  <a:gd name="T51" fmla="*/ 425 h 425"/>
                  <a:gd name="T52" fmla="*/ 1053 w 1078"/>
                  <a:gd name="T53"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a:noFill/>
              </a:ln>
            </p:spPr>
            <p:txBody>
              <a:bodyPr/>
              <a:lstStyle/>
              <a:p>
                <a:pPr>
                  <a:defRPr/>
                </a:pPr>
                <a:endParaRPr lang="en-US"/>
              </a:p>
            </p:txBody>
          </p:sp>
          <p:sp>
            <p:nvSpPr>
              <p:cNvPr id="56353" name="Freeform 33">
                <a:extLst>
                  <a:ext uri="{FF2B5EF4-FFF2-40B4-BE49-F238E27FC236}">
                    <a16:creationId xmlns:a16="http://schemas.microsoft.com/office/drawing/2014/main" id="{050C4890-06EB-4355-A501-0FF681348B79}"/>
                  </a:ext>
                </a:extLst>
              </p:cNvPr>
              <p:cNvSpPr>
                <a:spLocks/>
              </p:cNvSpPr>
              <p:nvPr/>
            </p:nvSpPr>
            <p:spPr bwMode="hidden">
              <a:xfrm>
                <a:off x="3304" y="4080"/>
                <a:ext cx="98" cy="234"/>
              </a:xfrm>
              <a:custGeom>
                <a:avLst/>
                <a:gdLst>
                  <a:gd name="T0" fmla="*/ 0 w 98"/>
                  <a:gd name="T1" fmla="*/ 234 h 234"/>
                  <a:gd name="T2" fmla="*/ 25 w 98"/>
                  <a:gd name="T3" fmla="*/ 234 h 234"/>
                  <a:gd name="T4" fmla="*/ 55 w 98"/>
                  <a:gd name="T5" fmla="*/ 186 h 234"/>
                  <a:gd name="T6" fmla="*/ 80 w 98"/>
                  <a:gd name="T7" fmla="*/ 138 h 234"/>
                  <a:gd name="T8" fmla="*/ 92 w 98"/>
                  <a:gd name="T9" fmla="*/ 90 h 234"/>
                  <a:gd name="T10" fmla="*/ 98 w 98"/>
                  <a:gd name="T11" fmla="*/ 36 h 234"/>
                  <a:gd name="T12" fmla="*/ 98 w 98"/>
                  <a:gd name="T13" fmla="*/ 0 h 234"/>
                  <a:gd name="T14" fmla="*/ 74 w 98"/>
                  <a:gd name="T15" fmla="*/ 0 h 234"/>
                  <a:gd name="T16" fmla="*/ 74 w 98"/>
                  <a:gd name="T17" fmla="*/ 36 h 234"/>
                  <a:gd name="T18" fmla="*/ 67 w 98"/>
                  <a:gd name="T19" fmla="*/ 90 h 234"/>
                  <a:gd name="T20" fmla="*/ 55 w 98"/>
                  <a:gd name="T21" fmla="*/ 138 h 234"/>
                  <a:gd name="T22" fmla="*/ 31 w 98"/>
                  <a:gd name="T23" fmla="*/ 186 h 234"/>
                  <a:gd name="T24" fmla="*/ 0 w 98"/>
                  <a:gd name="T25" fmla="*/ 234 h 234"/>
                  <a:gd name="T26" fmla="*/ 0 w 98"/>
                  <a:gd name="T2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a:noFill/>
              </a:ln>
            </p:spPr>
            <p:txBody>
              <a:bodyPr/>
              <a:lstStyle/>
              <a:p>
                <a:pPr>
                  <a:defRPr/>
                </a:pPr>
                <a:endParaRPr lang="en-US"/>
              </a:p>
            </p:txBody>
          </p:sp>
          <p:sp>
            <p:nvSpPr>
              <p:cNvPr id="1055" name="Freeform 34">
                <a:extLst>
                  <a:ext uri="{FF2B5EF4-FFF2-40B4-BE49-F238E27FC236}">
                    <a16:creationId xmlns:a16="http://schemas.microsoft.com/office/drawing/2014/main" id="{F04B53DC-1887-47BD-89F6-01F23B63DADD}"/>
                  </a:ext>
                </a:extLst>
              </p:cNvPr>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355" name="Freeform 35">
                <a:extLst>
                  <a:ext uri="{FF2B5EF4-FFF2-40B4-BE49-F238E27FC236}">
                    <a16:creationId xmlns:a16="http://schemas.microsoft.com/office/drawing/2014/main" id="{E4BFFA2B-4B8C-4A9C-BC2C-34DAA43A200B}"/>
                  </a:ext>
                </a:extLst>
              </p:cNvPr>
              <p:cNvSpPr>
                <a:spLocks noEditPoints="1"/>
              </p:cNvSpPr>
              <p:nvPr/>
            </p:nvSpPr>
            <p:spPr bwMode="hidden">
              <a:xfrm>
                <a:off x="4200" y="3402"/>
                <a:ext cx="1201" cy="731"/>
              </a:xfrm>
              <a:custGeom>
                <a:avLst/>
                <a:gdLst>
                  <a:gd name="T0" fmla="*/ 484 w 1201"/>
                  <a:gd name="T1" fmla="*/ 6 h 731"/>
                  <a:gd name="T2" fmla="*/ 263 w 1201"/>
                  <a:gd name="T3" fmla="*/ 60 h 731"/>
                  <a:gd name="T4" fmla="*/ 101 w 1201"/>
                  <a:gd name="T5" fmla="*/ 162 h 731"/>
                  <a:gd name="T6" fmla="*/ 12 w 1201"/>
                  <a:gd name="T7" fmla="*/ 294 h 731"/>
                  <a:gd name="T8" fmla="*/ 0 w 1201"/>
                  <a:gd name="T9" fmla="*/ 366 h 731"/>
                  <a:gd name="T10" fmla="*/ 12 w 1201"/>
                  <a:gd name="T11" fmla="*/ 437 h 731"/>
                  <a:gd name="T12" fmla="*/ 101 w 1201"/>
                  <a:gd name="T13" fmla="*/ 569 h 731"/>
                  <a:gd name="T14" fmla="*/ 263 w 1201"/>
                  <a:gd name="T15" fmla="*/ 671 h 731"/>
                  <a:gd name="T16" fmla="*/ 484 w 1201"/>
                  <a:gd name="T17" fmla="*/ 725 h 731"/>
                  <a:gd name="T18" fmla="*/ 723 w 1201"/>
                  <a:gd name="T19" fmla="*/ 725 h 731"/>
                  <a:gd name="T20" fmla="*/ 938 w 1201"/>
                  <a:gd name="T21" fmla="*/ 671 h 731"/>
                  <a:gd name="T22" fmla="*/ 1100 w 1201"/>
                  <a:gd name="T23" fmla="*/ 569 h 731"/>
                  <a:gd name="T24" fmla="*/ 1189 w 1201"/>
                  <a:gd name="T25" fmla="*/ 437 h 731"/>
                  <a:gd name="T26" fmla="*/ 1201 w 1201"/>
                  <a:gd name="T27" fmla="*/ 366 h 731"/>
                  <a:gd name="T28" fmla="*/ 1189 w 1201"/>
                  <a:gd name="T29" fmla="*/ 294 h 731"/>
                  <a:gd name="T30" fmla="*/ 1100 w 1201"/>
                  <a:gd name="T31" fmla="*/ 162 h 731"/>
                  <a:gd name="T32" fmla="*/ 938 w 1201"/>
                  <a:gd name="T33" fmla="*/ 60 h 731"/>
                  <a:gd name="T34" fmla="*/ 723 w 1201"/>
                  <a:gd name="T35" fmla="*/ 6 h 731"/>
                  <a:gd name="T36" fmla="*/ 604 w 1201"/>
                  <a:gd name="T37" fmla="*/ 0 h 731"/>
                  <a:gd name="T38" fmla="*/ 490 w 1201"/>
                  <a:gd name="T39" fmla="*/ 701 h 731"/>
                  <a:gd name="T40" fmla="*/ 287 w 1201"/>
                  <a:gd name="T41" fmla="*/ 647 h 731"/>
                  <a:gd name="T42" fmla="*/ 131 w 1201"/>
                  <a:gd name="T43" fmla="*/ 557 h 731"/>
                  <a:gd name="T44" fmla="*/ 48 w 1201"/>
                  <a:gd name="T45" fmla="*/ 437 h 731"/>
                  <a:gd name="T46" fmla="*/ 36 w 1201"/>
                  <a:gd name="T47" fmla="*/ 366 h 731"/>
                  <a:gd name="T48" fmla="*/ 48 w 1201"/>
                  <a:gd name="T49" fmla="*/ 300 h 731"/>
                  <a:gd name="T50" fmla="*/ 131 w 1201"/>
                  <a:gd name="T51" fmla="*/ 174 h 731"/>
                  <a:gd name="T52" fmla="*/ 287 w 1201"/>
                  <a:gd name="T53" fmla="*/ 84 h 731"/>
                  <a:gd name="T54" fmla="*/ 490 w 1201"/>
                  <a:gd name="T55" fmla="*/ 30 h 731"/>
                  <a:gd name="T56" fmla="*/ 717 w 1201"/>
                  <a:gd name="T57" fmla="*/ 30 h 731"/>
                  <a:gd name="T58" fmla="*/ 920 w 1201"/>
                  <a:gd name="T59" fmla="*/ 84 h 731"/>
                  <a:gd name="T60" fmla="*/ 1070 w 1201"/>
                  <a:gd name="T61" fmla="*/ 174 h 731"/>
                  <a:gd name="T62" fmla="*/ 1153 w 1201"/>
                  <a:gd name="T63" fmla="*/ 300 h 731"/>
                  <a:gd name="T64" fmla="*/ 1153 w 1201"/>
                  <a:gd name="T65" fmla="*/ 437 h 731"/>
                  <a:gd name="T66" fmla="*/ 1070 w 1201"/>
                  <a:gd name="T67" fmla="*/ 557 h 731"/>
                  <a:gd name="T68" fmla="*/ 920 w 1201"/>
                  <a:gd name="T69" fmla="*/ 647 h 731"/>
                  <a:gd name="T70" fmla="*/ 717 w 1201"/>
                  <a:gd name="T71" fmla="*/ 701 h 731"/>
                  <a:gd name="T72" fmla="*/ 604 w 1201"/>
                  <a:gd name="T73" fmla="*/ 707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a:noFill/>
              </a:ln>
            </p:spPr>
            <p:txBody>
              <a:bodyPr/>
              <a:lstStyle/>
              <a:p>
                <a:pPr>
                  <a:defRPr/>
                </a:pPr>
                <a:endParaRPr lang="en-US"/>
              </a:p>
            </p:txBody>
          </p:sp>
          <p:sp>
            <p:nvSpPr>
              <p:cNvPr id="56356" name="Freeform 36">
                <a:extLst>
                  <a:ext uri="{FF2B5EF4-FFF2-40B4-BE49-F238E27FC236}">
                    <a16:creationId xmlns:a16="http://schemas.microsoft.com/office/drawing/2014/main" id="{A8C059AD-C809-4CC4-B436-0B4E4E8488E2}"/>
                  </a:ext>
                </a:extLst>
              </p:cNvPr>
              <p:cNvSpPr>
                <a:spLocks/>
              </p:cNvSpPr>
              <p:nvPr/>
            </p:nvSpPr>
            <p:spPr bwMode="hidden">
              <a:xfrm>
                <a:off x="4128" y="3366"/>
                <a:ext cx="544" cy="737"/>
              </a:xfrm>
              <a:custGeom>
                <a:avLst/>
                <a:gdLst>
                  <a:gd name="T0" fmla="*/ 24 w 544"/>
                  <a:gd name="T1" fmla="*/ 402 h 737"/>
                  <a:gd name="T2" fmla="*/ 36 w 544"/>
                  <a:gd name="T3" fmla="*/ 330 h 737"/>
                  <a:gd name="T4" fmla="*/ 66 w 544"/>
                  <a:gd name="T5" fmla="*/ 264 h 737"/>
                  <a:gd name="T6" fmla="*/ 108 w 544"/>
                  <a:gd name="T7" fmla="*/ 204 h 737"/>
                  <a:gd name="T8" fmla="*/ 173 w 544"/>
                  <a:gd name="T9" fmla="*/ 150 h 737"/>
                  <a:gd name="T10" fmla="*/ 251 w 544"/>
                  <a:gd name="T11" fmla="*/ 102 h 737"/>
                  <a:gd name="T12" fmla="*/ 335 w 544"/>
                  <a:gd name="T13" fmla="*/ 60 h 737"/>
                  <a:gd name="T14" fmla="*/ 436 w 544"/>
                  <a:gd name="T15" fmla="*/ 30 h 737"/>
                  <a:gd name="T16" fmla="*/ 544 w 544"/>
                  <a:gd name="T17" fmla="*/ 12 h 737"/>
                  <a:gd name="T18" fmla="*/ 544 w 544"/>
                  <a:gd name="T19" fmla="*/ 0 h 737"/>
                  <a:gd name="T20" fmla="*/ 430 w 544"/>
                  <a:gd name="T21" fmla="*/ 18 h 737"/>
                  <a:gd name="T22" fmla="*/ 329 w 544"/>
                  <a:gd name="T23" fmla="*/ 48 h 737"/>
                  <a:gd name="T24" fmla="*/ 233 w 544"/>
                  <a:gd name="T25" fmla="*/ 90 h 737"/>
                  <a:gd name="T26" fmla="*/ 155 w 544"/>
                  <a:gd name="T27" fmla="*/ 138 h 737"/>
                  <a:gd name="T28" fmla="*/ 90 w 544"/>
                  <a:gd name="T29" fmla="*/ 198 h 737"/>
                  <a:gd name="T30" fmla="*/ 42 w 544"/>
                  <a:gd name="T31" fmla="*/ 258 h 737"/>
                  <a:gd name="T32" fmla="*/ 12 w 544"/>
                  <a:gd name="T33" fmla="*/ 330 h 737"/>
                  <a:gd name="T34" fmla="*/ 0 w 544"/>
                  <a:gd name="T35" fmla="*/ 402 h 737"/>
                  <a:gd name="T36" fmla="*/ 6 w 544"/>
                  <a:gd name="T37" fmla="*/ 455 h 737"/>
                  <a:gd name="T38" fmla="*/ 18 w 544"/>
                  <a:gd name="T39" fmla="*/ 503 h 737"/>
                  <a:gd name="T40" fmla="*/ 42 w 544"/>
                  <a:gd name="T41" fmla="*/ 545 h 737"/>
                  <a:gd name="T42" fmla="*/ 78 w 544"/>
                  <a:gd name="T43" fmla="*/ 593 h 737"/>
                  <a:gd name="T44" fmla="*/ 114 w 544"/>
                  <a:gd name="T45" fmla="*/ 635 h 737"/>
                  <a:gd name="T46" fmla="*/ 161 w 544"/>
                  <a:gd name="T47" fmla="*/ 671 h 737"/>
                  <a:gd name="T48" fmla="*/ 221 w 544"/>
                  <a:gd name="T49" fmla="*/ 707 h 737"/>
                  <a:gd name="T50" fmla="*/ 281 w 544"/>
                  <a:gd name="T51" fmla="*/ 737 h 737"/>
                  <a:gd name="T52" fmla="*/ 323 w 544"/>
                  <a:gd name="T53" fmla="*/ 737 h 737"/>
                  <a:gd name="T54" fmla="*/ 257 w 544"/>
                  <a:gd name="T55" fmla="*/ 707 h 737"/>
                  <a:gd name="T56" fmla="*/ 203 w 544"/>
                  <a:gd name="T57" fmla="*/ 671 h 737"/>
                  <a:gd name="T58" fmla="*/ 149 w 544"/>
                  <a:gd name="T59" fmla="*/ 635 h 737"/>
                  <a:gd name="T60" fmla="*/ 108 w 544"/>
                  <a:gd name="T61" fmla="*/ 593 h 737"/>
                  <a:gd name="T62" fmla="*/ 72 w 544"/>
                  <a:gd name="T63" fmla="*/ 551 h 737"/>
                  <a:gd name="T64" fmla="*/ 48 w 544"/>
                  <a:gd name="T65" fmla="*/ 503 h 737"/>
                  <a:gd name="T66" fmla="*/ 30 w 544"/>
                  <a:gd name="T67" fmla="*/ 455 h 737"/>
                  <a:gd name="T68" fmla="*/ 24 w 544"/>
                  <a:gd name="T69" fmla="*/ 402 h 737"/>
                  <a:gd name="T70" fmla="*/ 24 w 544"/>
                  <a:gd name="T71" fmla="*/ 402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a:noFill/>
              </a:ln>
            </p:spPr>
            <p:txBody>
              <a:bodyPr/>
              <a:lstStyle/>
              <a:p>
                <a:pPr>
                  <a:defRPr/>
                </a:pPr>
                <a:endParaRPr lang="en-US"/>
              </a:p>
            </p:txBody>
          </p:sp>
          <p:sp>
            <p:nvSpPr>
              <p:cNvPr id="56357" name="Freeform 37">
                <a:extLst>
                  <a:ext uri="{FF2B5EF4-FFF2-40B4-BE49-F238E27FC236}">
                    <a16:creationId xmlns:a16="http://schemas.microsoft.com/office/drawing/2014/main" id="{4592DA29-7F49-4A0D-9B72-58E010605A18}"/>
                  </a:ext>
                </a:extLst>
              </p:cNvPr>
              <p:cNvSpPr>
                <a:spLocks/>
              </p:cNvSpPr>
              <p:nvPr/>
            </p:nvSpPr>
            <p:spPr bwMode="hidden">
              <a:xfrm>
                <a:off x="4792" y="3360"/>
                <a:ext cx="609" cy="252"/>
              </a:xfrm>
              <a:custGeom>
                <a:avLst/>
                <a:gdLst>
                  <a:gd name="T0" fmla="*/ 12 w 609"/>
                  <a:gd name="T1" fmla="*/ 12 h 252"/>
                  <a:gd name="T2" fmla="*/ 113 w 609"/>
                  <a:gd name="T3" fmla="*/ 18 h 252"/>
                  <a:gd name="T4" fmla="*/ 203 w 609"/>
                  <a:gd name="T5" fmla="*/ 30 h 252"/>
                  <a:gd name="T6" fmla="*/ 292 w 609"/>
                  <a:gd name="T7" fmla="*/ 48 h 252"/>
                  <a:gd name="T8" fmla="*/ 376 w 609"/>
                  <a:gd name="T9" fmla="*/ 78 h 252"/>
                  <a:gd name="T10" fmla="*/ 448 w 609"/>
                  <a:gd name="T11" fmla="*/ 114 h 252"/>
                  <a:gd name="T12" fmla="*/ 514 w 609"/>
                  <a:gd name="T13" fmla="*/ 156 h 252"/>
                  <a:gd name="T14" fmla="*/ 567 w 609"/>
                  <a:gd name="T15" fmla="*/ 198 h 252"/>
                  <a:gd name="T16" fmla="*/ 609 w 609"/>
                  <a:gd name="T17" fmla="*/ 252 h 252"/>
                  <a:gd name="T18" fmla="*/ 609 w 609"/>
                  <a:gd name="T19" fmla="*/ 216 h 252"/>
                  <a:gd name="T20" fmla="*/ 561 w 609"/>
                  <a:gd name="T21" fmla="*/ 168 h 252"/>
                  <a:gd name="T22" fmla="*/ 502 w 609"/>
                  <a:gd name="T23" fmla="*/ 126 h 252"/>
                  <a:gd name="T24" fmla="*/ 436 w 609"/>
                  <a:gd name="T25" fmla="*/ 90 h 252"/>
                  <a:gd name="T26" fmla="*/ 364 w 609"/>
                  <a:gd name="T27" fmla="*/ 60 h 252"/>
                  <a:gd name="T28" fmla="*/ 286 w 609"/>
                  <a:gd name="T29" fmla="*/ 36 h 252"/>
                  <a:gd name="T30" fmla="*/ 197 w 609"/>
                  <a:gd name="T31" fmla="*/ 18 h 252"/>
                  <a:gd name="T32" fmla="*/ 107 w 609"/>
                  <a:gd name="T33" fmla="*/ 6 h 252"/>
                  <a:gd name="T34" fmla="*/ 12 w 609"/>
                  <a:gd name="T35" fmla="*/ 0 h 252"/>
                  <a:gd name="T36" fmla="*/ 6 w 609"/>
                  <a:gd name="T37" fmla="*/ 0 h 252"/>
                  <a:gd name="T38" fmla="*/ 0 w 609"/>
                  <a:gd name="T39" fmla="*/ 0 h 252"/>
                  <a:gd name="T40" fmla="*/ 0 w 609"/>
                  <a:gd name="T41" fmla="*/ 12 h 252"/>
                  <a:gd name="T42" fmla="*/ 6 w 609"/>
                  <a:gd name="T43" fmla="*/ 12 h 252"/>
                  <a:gd name="T44" fmla="*/ 12 w 609"/>
                  <a:gd name="T45" fmla="*/ 12 h 252"/>
                  <a:gd name="T46" fmla="*/ 12 w 609"/>
                  <a:gd name="T47"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a:noFill/>
              </a:ln>
            </p:spPr>
            <p:txBody>
              <a:bodyPr/>
              <a:lstStyle/>
              <a:p>
                <a:pPr>
                  <a:defRPr/>
                </a:pPr>
                <a:endParaRPr lang="en-US"/>
              </a:p>
            </p:txBody>
          </p:sp>
          <p:sp>
            <p:nvSpPr>
              <p:cNvPr id="56358" name="Freeform 38">
                <a:extLst>
                  <a:ext uri="{FF2B5EF4-FFF2-40B4-BE49-F238E27FC236}">
                    <a16:creationId xmlns:a16="http://schemas.microsoft.com/office/drawing/2014/main" id="{A669548D-D91B-4B61-A2CE-3F021E00BBA1}"/>
                  </a:ext>
                </a:extLst>
              </p:cNvPr>
              <p:cNvSpPr>
                <a:spLocks/>
              </p:cNvSpPr>
              <p:nvPr/>
            </p:nvSpPr>
            <p:spPr bwMode="hidden">
              <a:xfrm>
                <a:off x="5246" y="4007"/>
                <a:ext cx="72" cy="54"/>
              </a:xfrm>
              <a:custGeom>
                <a:avLst/>
                <a:gdLst>
                  <a:gd name="T0" fmla="*/ 72 w 72"/>
                  <a:gd name="T1" fmla="*/ 0 h 54"/>
                  <a:gd name="T2" fmla="*/ 36 w 72"/>
                  <a:gd name="T3" fmla="*/ 30 h 54"/>
                  <a:gd name="T4" fmla="*/ 0 w 72"/>
                  <a:gd name="T5" fmla="*/ 54 h 54"/>
                  <a:gd name="T6" fmla="*/ 36 w 72"/>
                  <a:gd name="T7" fmla="*/ 54 h 54"/>
                  <a:gd name="T8" fmla="*/ 54 w 72"/>
                  <a:gd name="T9" fmla="*/ 42 h 54"/>
                  <a:gd name="T10" fmla="*/ 72 w 72"/>
                  <a:gd name="T11" fmla="*/ 24 h 54"/>
                  <a:gd name="T12" fmla="*/ 72 w 72"/>
                  <a:gd name="T13" fmla="*/ 24 h 54"/>
                  <a:gd name="T14" fmla="*/ 72 w 72"/>
                  <a:gd name="T15" fmla="*/ 0 h 54"/>
                  <a:gd name="T16" fmla="*/ 72 w 7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a:noFill/>
              </a:ln>
            </p:spPr>
            <p:txBody>
              <a:bodyPr/>
              <a:lstStyle/>
              <a:p>
                <a:pPr>
                  <a:defRPr/>
                </a:pPr>
                <a:endParaRPr lang="en-US"/>
              </a:p>
            </p:txBody>
          </p:sp>
          <p:sp>
            <p:nvSpPr>
              <p:cNvPr id="56359" name="Freeform 39">
                <a:extLst>
                  <a:ext uri="{FF2B5EF4-FFF2-40B4-BE49-F238E27FC236}">
                    <a16:creationId xmlns:a16="http://schemas.microsoft.com/office/drawing/2014/main" id="{0C1C40C4-CB9E-4001-B5AC-78BF045C7BA9}"/>
                  </a:ext>
                </a:extLst>
              </p:cNvPr>
              <p:cNvSpPr>
                <a:spLocks/>
              </p:cNvSpPr>
              <p:nvPr/>
            </p:nvSpPr>
            <p:spPr bwMode="hidden">
              <a:xfrm>
                <a:off x="4505" y="4073"/>
                <a:ext cx="705" cy="108"/>
              </a:xfrm>
              <a:custGeom>
                <a:avLst/>
                <a:gdLst>
                  <a:gd name="T0" fmla="*/ 299 w 705"/>
                  <a:gd name="T1" fmla="*/ 90 h 108"/>
                  <a:gd name="T2" fmla="*/ 221 w 705"/>
                  <a:gd name="T3" fmla="*/ 90 h 108"/>
                  <a:gd name="T4" fmla="*/ 143 w 705"/>
                  <a:gd name="T5" fmla="*/ 78 h 108"/>
                  <a:gd name="T6" fmla="*/ 0 w 705"/>
                  <a:gd name="T7" fmla="*/ 48 h 108"/>
                  <a:gd name="T8" fmla="*/ 0 w 705"/>
                  <a:gd name="T9" fmla="*/ 66 h 108"/>
                  <a:gd name="T10" fmla="*/ 143 w 705"/>
                  <a:gd name="T11" fmla="*/ 96 h 108"/>
                  <a:gd name="T12" fmla="*/ 221 w 705"/>
                  <a:gd name="T13" fmla="*/ 108 h 108"/>
                  <a:gd name="T14" fmla="*/ 299 w 705"/>
                  <a:gd name="T15" fmla="*/ 108 h 108"/>
                  <a:gd name="T16" fmla="*/ 412 w 705"/>
                  <a:gd name="T17" fmla="*/ 102 h 108"/>
                  <a:gd name="T18" fmla="*/ 520 w 705"/>
                  <a:gd name="T19" fmla="*/ 84 h 108"/>
                  <a:gd name="T20" fmla="*/ 615 w 705"/>
                  <a:gd name="T21" fmla="*/ 60 h 108"/>
                  <a:gd name="T22" fmla="*/ 705 w 705"/>
                  <a:gd name="T23" fmla="*/ 24 h 108"/>
                  <a:gd name="T24" fmla="*/ 705 w 705"/>
                  <a:gd name="T25" fmla="*/ 0 h 108"/>
                  <a:gd name="T26" fmla="*/ 615 w 705"/>
                  <a:gd name="T27" fmla="*/ 42 h 108"/>
                  <a:gd name="T28" fmla="*/ 520 w 705"/>
                  <a:gd name="T29" fmla="*/ 66 h 108"/>
                  <a:gd name="T30" fmla="*/ 412 w 705"/>
                  <a:gd name="T31" fmla="*/ 84 h 108"/>
                  <a:gd name="T32" fmla="*/ 299 w 705"/>
                  <a:gd name="T33" fmla="*/ 90 h 108"/>
                  <a:gd name="T34" fmla="*/ 299 w 705"/>
                  <a:gd name="T35" fmla="*/ 9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a:noFill/>
              </a:ln>
            </p:spPr>
            <p:txBody>
              <a:bodyPr/>
              <a:lstStyle/>
              <a:p>
                <a:pPr>
                  <a:defRPr/>
                </a:pPr>
                <a:endParaRPr lang="en-US"/>
              </a:p>
            </p:txBody>
          </p:sp>
          <p:sp>
            <p:nvSpPr>
              <p:cNvPr id="56360" name="Freeform 40">
                <a:extLst>
                  <a:ext uri="{FF2B5EF4-FFF2-40B4-BE49-F238E27FC236}">
                    <a16:creationId xmlns:a16="http://schemas.microsoft.com/office/drawing/2014/main" id="{02D784EB-0A7C-4A60-A232-87E1BE35177F}"/>
                  </a:ext>
                </a:extLst>
              </p:cNvPr>
              <p:cNvSpPr>
                <a:spLocks/>
              </p:cNvSpPr>
              <p:nvPr/>
            </p:nvSpPr>
            <p:spPr bwMode="hidden">
              <a:xfrm>
                <a:off x="5336" y="3654"/>
                <a:ext cx="143" cy="341"/>
              </a:xfrm>
              <a:custGeom>
                <a:avLst/>
                <a:gdLst>
                  <a:gd name="T0" fmla="*/ 119 w 143"/>
                  <a:gd name="T1" fmla="*/ 114 h 341"/>
                  <a:gd name="T2" fmla="*/ 113 w 143"/>
                  <a:gd name="T3" fmla="*/ 173 h 341"/>
                  <a:gd name="T4" fmla="*/ 89 w 143"/>
                  <a:gd name="T5" fmla="*/ 239 h 341"/>
                  <a:gd name="T6" fmla="*/ 47 w 143"/>
                  <a:gd name="T7" fmla="*/ 293 h 341"/>
                  <a:gd name="T8" fmla="*/ 0 w 143"/>
                  <a:gd name="T9" fmla="*/ 341 h 341"/>
                  <a:gd name="T10" fmla="*/ 29 w 143"/>
                  <a:gd name="T11" fmla="*/ 341 h 341"/>
                  <a:gd name="T12" fmla="*/ 77 w 143"/>
                  <a:gd name="T13" fmla="*/ 287 h 341"/>
                  <a:gd name="T14" fmla="*/ 113 w 143"/>
                  <a:gd name="T15" fmla="*/ 233 h 341"/>
                  <a:gd name="T16" fmla="*/ 137 w 143"/>
                  <a:gd name="T17" fmla="*/ 173 h 341"/>
                  <a:gd name="T18" fmla="*/ 143 w 143"/>
                  <a:gd name="T19" fmla="*/ 114 h 341"/>
                  <a:gd name="T20" fmla="*/ 137 w 143"/>
                  <a:gd name="T21" fmla="*/ 60 h 341"/>
                  <a:gd name="T22" fmla="*/ 119 w 143"/>
                  <a:gd name="T23" fmla="*/ 0 h 341"/>
                  <a:gd name="T24" fmla="*/ 89 w 143"/>
                  <a:gd name="T25" fmla="*/ 0 h 341"/>
                  <a:gd name="T26" fmla="*/ 113 w 143"/>
                  <a:gd name="T27" fmla="*/ 60 h 341"/>
                  <a:gd name="T28" fmla="*/ 119 w 143"/>
                  <a:gd name="T29" fmla="*/ 114 h 341"/>
                  <a:gd name="T30" fmla="*/ 119 w 143"/>
                  <a:gd name="T31" fmla="*/ 11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a:noFill/>
              </a:ln>
            </p:spPr>
            <p:txBody>
              <a:bodyPr/>
              <a:lstStyle/>
              <a:p>
                <a:pPr>
                  <a:defRPr/>
                </a:pPr>
                <a:endParaRPr lang="en-US"/>
              </a:p>
            </p:txBody>
          </p:sp>
          <p:sp>
            <p:nvSpPr>
              <p:cNvPr id="56361" name="Freeform 41">
                <a:extLst>
                  <a:ext uri="{FF2B5EF4-FFF2-40B4-BE49-F238E27FC236}">
                    <a16:creationId xmlns:a16="http://schemas.microsoft.com/office/drawing/2014/main" id="{2AB5C1B3-D309-438D-810F-519772DAE137}"/>
                  </a:ext>
                </a:extLst>
              </p:cNvPr>
              <p:cNvSpPr>
                <a:spLocks/>
              </p:cNvSpPr>
              <p:nvPr/>
            </p:nvSpPr>
            <p:spPr bwMode="hidden">
              <a:xfrm>
                <a:off x="5061" y="3624"/>
                <a:ext cx="83" cy="90"/>
              </a:xfrm>
              <a:custGeom>
                <a:avLst/>
                <a:gdLst>
                  <a:gd name="T0" fmla="*/ 59 w 83"/>
                  <a:gd name="T1" fmla="*/ 90 h 90"/>
                  <a:gd name="T2" fmla="*/ 83 w 83"/>
                  <a:gd name="T3" fmla="*/ 84 h 90"/>
                  <a:gd name="T4" fmla="*/ 71 w 83"/>
                  <a:gd name="T5" fmla="*/ 60 h 90"/>
                  <a:gd name="T6" fmla="*/ 53 w 83"/>
                  <a:gd name="T7" fmla="*/ 42 h 90"/>
                  <a:gd name="T8" fmla="*/ 6 w 83"/>
                  <a:gd name="T9" fmla="*/ 0 h 90"/>
                  <a:gd name="T10" fmla="*/ 0 w 83"/>
                  <a:gd name="T11" fmla="*/ 18 h 90"/>
                  <a:gd name="T12" fmla="*/ 35 w 83"/>
                  <a:gd name="T13" fmla="*/ 48 h 90"/>
                  <a:gd name="T14" fmla="*/ 59 w 83"/>
                  <a:gd name="T15" fmla="*/ 90 h 90"/>
                  <a:gd name="T16" fmla="*/ 59 w 83"/>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a:noFill/>
              </a:ln>
            </p:spPr>
            <p:txBody>
              <a:bodyPr/>
              <a:lstStyle/>
              <a:p>
                <a:pPr>
                  <a:defRPr/>
                </a:pPr>
                <a:endParaRPr lang="en-US"/>
              </a:p>
            </p:txBody>
          </p:sp>
          <p:sp>
            <p:nvSpPr>
              <p:cNvPr id="56362" name="Freeform 42">
                <a:extLst>
                  <a:ext uri="{FF2B5EF4-FFF2-40B4-BE49-F238E27FC236}">
                    <a16:creationId xmlns:a16="http://schemas.microsoft.com/office/drawing/2014/main" id="{5CC5EA98-4201-4A4D-ADA8-7301FD312FB5}"/>
                  </a:ext>
                </a:extLst>
              </p:cNvPr>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a:noFill/>
              </a:ln>
            </p:spPr>
            <p:txBody>
              <a:bodyPr/>
              <a:lstStyle/>
              <a:p>
                <a:pPr>
                  <a:defRPr/>
                </a:pPr>
                <a:endParaRPr lang="en-US"/>
              </a:p>
            </p:txBody>
          </p:sp>
          <p:sp>
            <p:nvSpPr>
              <p:cNvPr id="56363" name="Freeform 43">
                <a:extLst>
                  <a:ext uri="{FF2B5EF4-FFF2-40B4-BE49-F238E27FC236}">
                    <a16:creationId xmlns:a16="http://schemas.microsoft.com/office/drawing/2014/main" id="{7953AAFD-89EE-4DE5-A194-B21E0BD73A19}"/>
                  </a:ext>
                </a:extLst>
              </p:cNvPr>
              <p:cNvSpPr>
                <a:spLocks/>
              </p:cNvSpPr>
              <p:nvPr/>
            </p:nvSpPr>
            <p:spPr bwMode="hidden">
              <a:xfrm>
                <a:off x="4349" y="3510"/>
                <a:ext cx="909" cy="533"/>
              </a:xfrm>
              <a:custGeom>
                <a:avLst/>
                <a:gdLst>
                  <a:gd name="T0" fmla="*/ 616 w 909"/>
                  <a:gd name="T1" fmla="*/ 0 h 533"/>
                  <a:gd name="T2" fmla="*/ 616 w 909"/>
                  <a:gd name="T3" fmla="*/ 18 h 533"/>
                  <a:gd name="T4" fmla="*/ 724 w 909"/>
                  <a:gd name="T5" fmla="*/ 60 h 533"/>
                  <a:gd name="T6" fmla="*/ 765 w 909"/>
                  <a:gd name="T7" fmla="*/ 84 h 533"/>
                  <a:gd name="T8" fmla="*/ 807 w 909"/>
                  <a:gd name="T9" fmla="*/ 114 h 533"/>
                  <a:gd name="T10" fmla="*/ 837 w 909"/>
                  <a:gd name="T11" fmla="*/ 144 h 533"/>
                  <a:gd name="T12" fmla="*/ 861 w 909"/>
                  <a:gd name="T13" fmla="*/ 180 h 533"/>
                  <a:gd name="T14" fmla="*/ 873 w 909"/>
                  <a:gd name="T15" fmla="*/ 216 h 533"/>
                  <a:gd name="T16" fmla="*/ 879 w 909"/>
                  <a:gd name="T17" fmla="*/ 258 h 533"/>
                  <a:gd name="T18" fmla="*/ 873 w 909"/>
                  <a:gd name="T19" fmla="*/ 311 h 533"/>
                  <a:gd name="T20" fmla="*/ 843 w 909"/>
                  <a:gd name="T21" fmla="*/ 359 h 533"/>
                  <a:gd name="T22" fmla="*/ 807 w 909"/>
                  <a:gd name="T23" fmla="*/ 401 h 533"/>
                  <a:gd name="T24" fmla="*/ 753 w 909"/>
                  <a:gd name="T25" fmla="*/ 443 h 533"/>
                  <a:gd name="T26" fmla="*/ 694 w 909"/>
                  <a:gd name="T27" fmla="*/ 473 h 533"/>
                  <a:gd name="T28" fmla="*/ 622 w 909"/>
                  <a:gd name="T29" fmla="*/ 497 h 533"/>
                  <a:gd name="T30" fmla="*/ 538 w 909"/>
                  <a:gd name="T31" fmla="*/ 509 h 533"/>
                  <a:gd name="T32" fmla="*/ 455 w 909"/>
                  <a:gd name="T33" fmla="*/ 515 h 533"/>
                  <a:gd name="T34" fmla="*/ 371 w 909"/>
                  <a:gd name="T35" fmla="*/ 509 h 533"/>
                  <a:gd name="T36" fmla="*/ 287 w 909"/>
                  <a:gd name="T37" fmla="*/ 497 h 533"/>
                  <a:gd name="T38" fmla="*/ 215 w 909"/>
                  <a:gd name="T39" fmla="*/ 473 h 533"/>
                  <a:gd name="T40" fmla="*/ 156 w 909"/>
                  <a:gd name="T41" fmla="*/ 443 h 533"/>
                  <a:gd name="T42" fmla="*/ 102 w 909"/>
                  <a:gd name="T43" fmla="*/ 401 h 533"/>
                  <a:gd name="T44" fmla="*/ 66 w 909"/>
                  <a:gd name="T45" fmla="*/ 359 h 533"/>
                  <a:gd name="T46" fmla="*/ 36 w 909"/>
                  <a:gd name="T47" fmla="*/ 311 h 533"/>
                  <a:gd name="T48" fmla="*/ 30 w 909"/>
                  <a:gd name="T49" fmla="*/ 258 h 533"/>
                  <a:gd name="T50" fmla="*/ 36 w 909"/>
                  <a:gd name="T51" fmla="*/ 222 h 533"/>
                  <a:gd name="T52" fmla="*/ 48 w 909"/>
                  <a:gd name="T53" fmla="*/ 186 h 533"/>
                  <a:gd name="T54" fmla="*/ 66 w 909"/>
                  <a:gd name="T55" fmla="*/ 156 h 533"/>
                  <a:gd name="T56" fmla="*/ 90 w 909"/>
                  <a:gd name="T57" fmla="*/ 126 h 533"/>
                  <a:gd name="T58" fmla="*/ 66 w 909"/>
                  <a:gd name="T59" fmla="*/ 114 h 533"/>
                  <a:gd name="T60" fmla="*/ 36 w 909"/>
                  <a:gd name="T61" fmla="*/ 144 h 533"/>
                  <a:gd name="T62" fmla="*/ 18 w 909"/>
                  <a:gd name="T63" fmla="*/ 180 h 533"/>
                  <a:gd name="T64" fmla="*/ 6 w 909"/>
                  <a:gd name="T65" fmla="*/ 216 h 533"/>
                  <a:gd name="T66" fmla="*/ 0 w 909"/>
                  <a:gd name="T67" fmla="*/ 258 h 533"/>
                  <a:gd name="T68" fmla="*/ 12 w 909"/>
                  <a:gd name="T69" fmla="*/ 311 h 533"/>
                  <a:gd name="T70" fmla="*/ 36 w 909"/>
                  <a:gd name="T71" fmla="*/ 365 h 533"/>
                  <a:gd name="T72" fmla="*/ 78 w 909"/>
                  <a:gd name="T73" fmla="*/ 413 h 533"/>
                  <a:gd name="T74" fmla="*/ 132 w 909"/>
                  <a:gd name="T75" fmla="*/ 449 h 533"/>
                  <a:gd name="T76" fmla="*/ 203 w 909"/>
                  <a:gd name="T77" fmla="*/ 485 h 533"/>
                  <a:gd name="T78" fmla="*/ 275 w 909"/>
                  <a:gd name="T79" fmla="*/ 509 h 533"/>
                  <a:gd name="T80" fmla="*/ 365 w 909"/>
                  <a:gd name="T81" fmla="*/ 527 h 533"/>
                  <a:gd name="T82" fmla="*/ 455 w 909"/>
                  <a:gd name="T83" fmla="*/ 533 h 533"/>
                  <a:gd name="T84" fmla="*/ 544 w 909"/>
                  <a:gd name="T85" fmla="*/ 527 h 533"/>
                  <a:gd name="T86" fmla="*/ 634 w 909"/>
                  <a:gd name="T87" fmla="*/ 509 h 533"/>
                  <a:gd name="T88" fmla="*/ 712 w 909"/>
                  <a:gd name="T89" fmla="*/ 485 h 533"/>
                  <a:gd name="T90" fmla="*/ 777 w 909"/>
                  <a:gd name="T91" fmla="*/ 449 h 533"/>
                  <a:gd name="T92" fmla="*/ 831 w 909"/>
                  <a:gd name="T93" fmla="*/ 413 h 533"/>
                  <a:gd name="T94" fmla="*/ 873 w 909"/>
                  <a:gd name="T95" fmla="*/ 365 h 533"/>
                  <a:gd name="T96" fmla="*/ 897 w 909"/>
                  <a:gd name="T97" fmla="*/ 311 h 533"/>
                  <a:gd name="T98" fmla="*/ 909 w 909"/>
                  <a:gd name="T99" fmla="*/ 258 h 533"/>
                  <a:gd name="T100" fmla="*/ 903 w 909"/>
                  <a:gd name="T101" fmla="*/ 216 h 533"/>
                  <a:gd name="T102" fmla="*/ 885 w 909"/>
                  <a:gd name="T103" fmla="*/ 174 h 533"/>
                  <a:gd name="T104" fmla="*/ 861 w 909"/>
                  <a:gd name="T105" fmla="*/ 132 h 533"/>
                  <a:gd name="T106" fmla="*/ 825 w 909"/>
                  <a:gd name="T107" fmla="*/ 102 h 533"/>
                  <a:gd name="T108" fmla="*/ 783 w 909"/>
                  <a:gd name="T109" fmla="*/ 66 h 533"/>
                  <a:gd name="T110" fmla="*/ 735 w 909"/>
                  <a:gd name="T111" fmla="*/ 42 h 533"/>
                  <a:gd name="T112" fmla="*/ 616 w 909"/>
                  <a:gd name="T113" fmla="*/ 0 h 533"/>
                  <a:gd name="T114" fmla="*/ 616 w 909"/>
                  <a:gd name="T115"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a:noFill/>
              </a:ln>
            </p:spPr>
            <p:txBody>
              <a:bodyPr/>
              <a:lstStyle/>
              <a:p>
                <a:pPr>
                  <a:defRPr/>
                </a:pPr>
                <a:endParaRPr lang="en-US"/>
              </a:p>
            </p:txBody>
          </p:sp>
          <p:sp>
            <p:nvSpPr>
              <p:cNvPr id="56364" name="Freeform 44">
                <a:extLst>
                  <a:ext uri="{FF2B5EF4-FFF2-40B4-BE49-F238E27FC236}">
                    <a16:creationId xmlns:a16="http://schemas.microsoft.com/office/drawing/2014/main" id="{BA772AF5-07FB-4C2E-A1D9-7D4B6E13A931}"/>
                  </a:ext>
                </a:extLst>
              </p:cNvPr>
              <p:cNvSpPr>
                <a:spLocks/>
              </p:cNvSpPr>
              <p:nvPr/>
            </p:nvSpPr>
            <p:spPr bwMode="hidden">
              <a:xfrm>
                <a:off x="4564" y="3492"/>
                <a:ext cx="365" cy="66"/>
              </a:xfrm>
              <a:custGeom>
                <a:avLst/>
                <a:gdLst>
                  <a:gd name="T0" fmla="*/ 240 w 365"/>
                  <a:gd name="T1" fmla="*/ 18 h 66"/>
                  <a:gd name="T2" fmla="*/ 299 w 365"/>
                  <a:gd name="T3" fmla="*/ 24 h 66"/>
                  <a:gd name="T4" fmla="*/ 359 w 365"/>
                  <a:gd name="T5" fmla="*/ 30 h 66"/>
                  <a:gd name="T6" fmla="*/ 365 w 365"/>
                  <a:gd name="T7" fmla="*/ 12 h 66"/>
                  <a:gd name="T8" fmla="*/ 305 w 365"/>
                  <a:gd name="T9" fmla="*/ 6 h 66"/>
                  <a:gd name="T10" fmla="*/ 240 w 365"/>
                  <a:gd name="T11" fmla="*/ 0 h 66"/>
                  <a:gd name="T12" fmla="*/ 174 w 365"/>
                  <a:gd name="T13" fmla="*/ 6 h 66"/>
                  <a:gd name="T14" fmla="*/ 114 w 365"/>
                  <a:gd name="T15" fmla="*/ 12 h 66"/>
                  <a:gd name="T16" fmla="*/ 0 w 365"/>
                  <a:gd name="T17" fmla="*/ 42 h 66"/>
                  <a:gd name="T18" fmla="*/ 0 w 365"/>
                  <a:gd name="T19" fmla="*/ 66 h 66"/>
                  <a:gd name="T20" fmla="*/ 54 w 365"/>
                  <a:gd name="T21" fmla="*/ 48 h 66"/>
                  <a:gd name="T22" fmla="*/ 114 w 365"/>
                  <a:gd name="T23" fmla="*/ 30 h 66"/>
                  <a:gd name="T24" fmla="*/ 174 w 365"/>
                  <a:gd name="T25" fmla="*/ 24 h 66"/>
                  <a:gd name="T26" fmla="*/ 240 w 365"/>
                  <a:gd name="T27" fmla="*/ 18 h 66"/>
                  <a:gd name="T28" fmla="*/ 240 w 365"/>
                  <a:gd name="T29"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a:noFill/>
              </a:ln>
            </p:spPr>
            <p:txBody>
              <a:bodyPr/>
              <a:lstStyle/>
              <a:p>
                <a:pPr>
                  <a:defRPr/>
                </a:pPr>
                <a:endParaRPr lang="en-US"/>
              </a:p>
            </p:txBody>
          </p:sp>
          <p:sp>
            <p:nvSpPr>
              <p:cNvPr id="56365" name="Freeform 45">
                <a:extLst>
                  <a:ext uri="{FF2B5EF4-FFF2-40B4-BE49-F238E27FC236}">
                    <a16:creationId xmlns:a16="http://schemas.microsoft.com/office/drawing/2014/main" id="{DAC890E4-BDD6-405D-9D72-2A1A537B7472}"/>
                  </a:ext>
                </a:extLst>
              </p:cNvPr>
              <p:cNvSpPr>
                <a:spLocks/>
              </p:cNvSpPr>
              <p:nvPr/>
            </p:nvSpPr>
            <p:spPr bwMode="hidden">
              <a:xfrm>
                <a:off x="4463" y="3558"/>
                <a:ext cx="66" cy="48"/>
              </a:xfrm>
              <a:custGeom>
                <a:avLst/>
                <a:gdLst>
                  <a:gd name="T0" fmla="*/ 66 w 66"/>
                  <a:gd name="T1" fmla="*/ 18 h 48"/>
                  <a:gd name="T2" fmla="*/ 48 w 66"/>
                  <a:gd name="T3" fmla="*/ 0 h 48"/>
                  <a:gd name="T4" fmla="*/ 24 w 66"/>
                  <a:gd name="T5" fmla="*/ 12 h 48"/>
                  <a:gd name="T6" fmla="*/ 0 w 66"/>
                  <a:gd name="T7" fmla="*/ 30 h 48"/>
                  <a:gd name="T8" fmla="*/ 12 w 66"/>
                  <a:gd name="T9" fmla="*/ 48 h 48"/>
                  <a:gd name="T10" fmla="*/ 42 w 66"/>
                  <a:gd name="T11" fmla="*/ 30 h 48"/>
                  <a:gd name="T12" fmla="*/ 66 w 66"/>
                  <a:gd name="T13" fmla="*/ 18 h 48"/>
                  <a:gd name="T14" fmla="*/ 66 w 66"/>
                  <a:gd name="T15" fmla="*/ 1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a:noFill/>
              </a:ln>
            </p:spPr>
            <p:txBody>
              <a:bodyPr/>
              <a:lstStyle/>
              <a:p>
                <a:pPr>
                  <a:defRPr/>
                </a:pPr>
                <a:endParaRPr lang="en-US"/>
              </a:p>
            </p:txBody>
          </p:sp>
          <p:sp>
            <p:nvSpPr>
              <p:cNvPr id="1067" name="Freeform 46">
                <a:extLst>
                  <a:ext uri="{FF2B5EF4-FFF2-40B4-BE49-F238E27FC236}">
                    <a16:creationId xmlns:a16="http://schemas.microsoft.com/office/drawing/2014/main" id="{B87344A0-207E-47C5-8ADE-5DCB49798F51}"/>
                  </a:ext>
                </a:extLst>
              </p:cNvPr>
              <p:cNvSpPr>
                <a:spLocks/>
              </p:cNvSpPr>
              <p:nvPr/>
            </p:nvSpPr>
            <p:spPr bwMode="hidden">
              <a:xfrm>
                <a:off x="5280" y="3186"/>
                <a:ext cx="383" cy="96"/>
              </a:xfrm>
              <a:custGeom>
                <a:avLst/>
                <a:gdLst>
                  <a:gd name="T0" fmla="*/ 210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10 w 382"/>
                  <a:gd name="T19" fmla="*/ 96 h 96"/>
                  <a:gd name="T20" fmla="*/ 264 w 382"/>
                  <a:gd name="T21" fmla="*/ 90 h 96"/>
                  <a:gd name="T22" fmla="*/ 312 w 382"/>
                  <a:gd name="T23" fmla="*/ 84 h 96"/>
                  <a:gd name="T24" fmla="*/ 353 w 382"/>
                  <a:gd name="T25" fmla="*/ 66 h 96"/>
                  <a:gd name="T26" fmla="*/ 383 w 382"/>
                  <a:gd name="T27" fmla="*/ 42 h 96"/>
                  <a:gd name="T28" fmla="*/ 377 w 382"/>
                  <a:gd name="T29" fmla="*/ 42 h 96"/>
                  <a:gd name="T30" fmla="*/ 347 w 382"/>
                  <a:gd name="T31" fmla="*/ 66 h 96"/>
                  <a:gd name="T32" fmla="*/ 306 w 382"/>
                  <a:gd name="T33" fmla="*/ 78 h 96"/>
                  <a:gd name="T34" fmla="*/ 264 w 382"/>
                  <a:gd name="T35" fmla="*/ 90 h 96"/>
                  <a:gd name="T36" fmla="*/ 210 w 382"/>
                  <a:gd name="T37" fmla="*/ 96 h 96"/>
                  <a:gd name="T38" fmla="*/ 210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8" name="Freeform 47">
                <a:extLst>
                  <a:ext uri="{FF2B5EF4-FFF2-40B4-BE49-F238E27FC236}">
                    <a16:creationId xmlns:a16="http://schemas.microsoft.com/office/drawing/2014/main" id="{E7E79768-1300-456D-94F2-9479AD606351}"/>
                  </a:ext>
                </a:extLst>
              </p:cNvPr>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9" name="Freeform 48">
                <a:extLst>
                  <a:ext uri="{FF2B5EF4-FFF2-40B4-BE49-F238E27FC236}">
                    <a16:creationId xmlns:a16="http://schemas.microsoft.com/office/drawing/2014/main" id="{5230E4E0-C97C-4CFB-9F8F-05D6266BFA3C}"/>
                  </a:ext>
                </a:extLst>
              </p:cNvPr>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0" name="Freeform 49">
                <a:extLst>
                  <a:ext uri="{FF2B5EF4-FFF2-40B4-BE49-F238E27FC236}">
                    <a16:creationId xmlns:a16="http://schemas.microsoft.com/office/drawing/2014/main" id="{C39C95F0-9356-4451-8BC4-B2B2A7A6F3D3}"/>
                  </a:ext>
                </a:extLst>
              </p:cNvPr>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1" name="Freeform 50">
                <a:extLst>
                  <a:ext uri="{FF2B5EF4-FFF2-40B4-BE49-F238E27FC236}">
                    <a16:creationId xmlns:a16="http://schemas.microsoft.com/office/drawing/2014/main" id="{336BE8C0-2F38-4F68-B1CB-F8BCF51E1393}"/>
                  </a:ext>
                </a:extLst>
              </p:cNvPr>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2" name="Freeform 51">
                <a:extLst>
                  <a:ext uri="{FF2B5EF4-FFF2-40B4-BE49-F238E27FC236}">
                    <a16:creationId xmlns:a16="http://schemas.microsoft.com/office/drawing/2014/main" id="{81003C35-200C-4E39-8158-AFF96E722BE5}"/>
                  </a:ext>
                </a:extLst>
              </p:cNvPr>
              <p:cNvSpPr>
                <a:spLocks/>
              </p:cNvSpPr>
              <p:nvPr/>
            </p:nvSpPr>
            <p:spPr bwMode="hidden">
              <a:xfrm>
                <a:off x="5489" y="3042"/>
                <a:ext cx="186" cy="210"/>
              </a:xfrm>
              <a:custGeom>
                <a:avLst/>
                <a:gdLst>
                  <a:gd name="T0" fmla="*/ 0 w 185"/>
                  <a:gd name="T1" fmla="*/ 6 h 210"/>
                  <a:gd name="T2" fmla="*/ 66 w 185"/>
                  <a:gd name="T3" fmla="*/ 12 h 210"/>
                  <a:gd name="T4" fmla="*/ 120 w 185"/>
                  <a:gd name="T5" fmla="*/ 36 h 210"/>
                  <a:gd name="T6" fmla="*/ 156 w 185"/>
                  <a:gd name="T7" fmla="*/ 72 h 210"/>
                  <a:gd name="T8" fmla="*/ 162 w 185"/>
                  <a:gd name="T9" fmla="*/ 90 h 210"/>
                  <a:gd name="T10" fmla="*/ 168 w 185"/>
                  <a:gd name="T11" fmla="*/ 114 h 210"/>
                  <a:gd name="T12" fmla="*/ 162 w 185"/>
                  <a:gd name="T13" fmla="*/ 138 h 210"/>
                  <a:gd name="T14" fmla="*/ 150 w 185"/>
                  <a:gd name="T15" fmla="*/ 162 h 210"/>
                  <a:gd name="T16" fmla="*/ 120 w 185"/>
                  <a:gd name="T17" fmla="*/ 180 h 210"/>
                  <a:gd name="T18" fmla="*/ 90 w 185"/>
                  <a:gd name="T19" fmla="*/ 198 h 210"/>
                  <a:gd name="T20" fmla="*/ 97 w 185"/>
                  <a:gd name="T21" fmla="*/ 210 h 210"/>
                  <a:gd name="T22" fmla="*/ 132 w 185"/>
                  <a:gd name="T23" fmla="*/ 192 h 210"/>
                  <a:gd name="T24" fmla="*/ 162 w 185"/>
                  <a:gd name="T25" fmla="*/ 168 h 210"/>
                  <a:gd name="T26" fmla="*/ 180 w 185"/>
                  <a:gd name="T27" fmla="*/ 144 h 210"/>
                  <a:gd name="T28" fmla="*/ 186 w 185"/>
                  <a:gd name="T29" fmla="*/ 114 h 210"/>
                  <a:gd name="T30" fmla="*/ 180 w 185"/>
                  <a:gd name="T31" fmla="*/ 90 h 210"/>
                  <a:gd name="T32" fmla="*/ 174 w 185"/>
                  <a:gd name="T33" fmla="*/ 66 h 210"/>
                  <a:gd name="T34" fmla="*/ 156 w 185"/>
                  <a:gd name="T35" fmla="*/ 48 h 210"/>
                  <a:gd name="T36" fmla="*/ 132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3" name="Freeform 52">
                <a:extLst>
                  <a:ext uri="{FF2B5EF4-FFF2-40B4-BE49-F238E27FC236}">
                    <a16:creationId xmlns:a16="http://schemas.microsoft.com/office/drawing/2014/main" id="{6ABBA7E7-EC86-46BD-938F-CC65E5563ACC}"/>
                  </a:ext>
                </a:extLst>
              </p:cNvPr>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373" name="Oval 53">
                <a:extLst>
                  <a:ext uri="{FF2B5EF4-FFF2-40B4-BE49-F238E27FC236}">
                    <a16:creationId xmlns:a16="http://schemas.microsoft.com/office/drawing/2014/main" id="{3546463C-52D9-409F-8022-3045D6DAEBEA}"/>
                  </a:ext>
                </a:extLst>
              </p:cNvPr>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a:noFill/>
              </a:ln>
              <a:effectLst/>
            </p:spPr>
            <p:txBody>
              <a:bodyPr/>
              <a:lstStyle/>
              <a:p>
                <a:pPr>
                  <a:defRPr/>
                </a:pPr>
                <a:endParaRPr lang="en-US"/>
              </a:p>
            </p:txBody>
          </p:sp>
          <p:grpSp>
            <p:nvGrpSpPr>
              <p:cNvPr id="1075" name="Group 54">
                <a:extLst>
                  <a:ext uri="{FF2B5EF4-FFF2-40B4-BE49-F238E27FC236}">
                    <a16:creationId xmlns:a16="http://schemas.microsoft.com/office/drawing/2014/main" id="{2D824A45-3DD4-4101-AB65-16B25142AD35}"/>
                  </a:ext>
                </a:extLst>
              </p:cNvPr>
              <p:cNvGrpSpPr>
                <a:grpSpLocks/>
              </p:cNvGrpSpPr>
              <p:nvPr userDrawn="1"/>
            </p:nvGrpSpPr>
            <p:grpSpPr bwMode="auto">
              <a:xfrm>
                <a:off x="4546" y="3608"/>
                <a:ext cx="518" cy="319"/>
                <a:chOff x="4546" y="3608"/>
                <a:chExt cx="518" cy="319"/>
              </a:xfrm>
            </p:grpSpPr>
            <p:sp>
              <p:nvSpPr>
                <p:cNvPr id="56375" name="Oval 55">
                  <a:extLst>
                    <a:ext uri="{FF2B5EF4-FFF2-40B4-BE49-F238E27FC236}">
                      <a16:creationId xmlns:a16="http://schemas.microsoft.com/office/drawing/2014/main" id="{8320F7FC-7D18-4EAC-BD7D-B5828F0FA873}"/>
                    </a:ext>
                  </a:extLst>
                </p:cNvPr>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a:noFill/>
                </a:ln>
                <a:effectLst/>
              </p:spPr>
              <p:txBody>
                <a:bodyPr/>
                <a:lstStyle/>
                <a:p>
                  <a:pPr>
                    <a:defRPr/>
                  </a:pPr>
                  <a:endParaRPr lang="en-US"/>
                </a:p>
              </p:txBody>
            </p:sp>
            <p:sp>
              <p:nvSpPr>
                <p:cNvPr id="56376" name="Oval 56">
                  <a:extLst>
                    <a:ext uri="{FF2B5EF4-FFF2-40B4-BE49-F238E27FC236}">
                      <a16:creationId xmlns:a16="http://schemas.microsoft.com/office/drawing/2014/main" id="{1E39DAD9-C656-4EDA-9945-C382ADC4D602}"/>
                    </a:ext>
                  </a:extLst>
                </p:cNvPr>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a:noFill/>
                </a:ln>
                <a:effectLst/>
              </p:spPr>
              <p:txBody>
                <a:bodyPr/>
                <a:lstStyle/>
                <a:p>
                  <a:pPr>
                    <a:defRPr/>
                  </a:pPr>
                  <a:endParaRPr lang="en-US"/>
                </a:p>
              </p:txBody>
            </p:sp>
            <p:sp>
              <p:nvSpPr>
                <p:cNvPr id="56377" name="Oval 57">
                  <a:extLst>
                    <a:ext uri="{FF2B5EF4-FFF2-40B4-BE49-F238E27FC236}">
                      <a16:creationId xmlns:a16="http://schemas.microsoft.com/office/drawing/2014/main" id="{B959A4EA-9A67-42EB-A010-1366C4DAFA68}"/>
                    </a:ext>
                  </a:extLst>
                </p:cNvPr>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a:noFill/>
                </a:ln>
                <a:effectLst/>
              </p:spPr>
              <p:txBody>
                <a:bodyPr/>
                <a:lstStyle/>
                <a:p>
                  <a:pPr>
                    <a:defRPr/>
                  </a:pPr>
                  <a:endParaRPr lang="en-US"/>
                </a:p>
              </p:txBody>
            </p:sp>
            <p:sp>
              <p:nvSpPr>
                <p:cNvPr id="56378" name="Oval 58">
                  <a:extLst>
                    <a:ext uri="{FF2B5EF4-FFF2-40B4-BE49-F238E27FC236}">
                      <a16:creationId xmlns:a16="http://schemas.microsoft.com/office/drawing/2014/main" id="{789BF2BB-3F36-4850-9F5C-913D8A1DE507}"/>
                    </a:ext>
                  </a:extLst>
                </p:cNvPr>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a:noFill/>
                </a:ln>
                <a:effectLst/>
              </p:spPr>
              <p:txBody>
                <a:bodyPr/>
                <a:lstStyle/>
                <a:p>
                  <a:pPr>
                    <a:defRPr/>
                  </a:pPr>
                  <a:endParaRPr lang="en-US"/>
                </a:p>
              </p:txBody>
            </p:sp>
            <p:sp>
              <p:nvSpPr>
                <p:cNvPr id="56379" name="Oval 59">
                  <a:extLst>
                    <a:ext uri="{FF2B5EF4-FFF2-40B4-BE49-F238E27FC236}">
                      <a16:creationId xmlns:a16="http://schemas.microsoft.com/office/drawing/2014/main" id="{D696274A-0E8C-4240-A6E2-3780949238BE}"/>
                    </a:ext>
                  </a:extLst>
                </p:cNvPr>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a:noFill/>
                </a:ln>
                <a:effectLst/>
              </p:spPr>
              <p:txBody>
                <a:bodyPr/>
                <a:lstStyle/>
                <a:p>
                  <a:pPr>
                    <a:defRPr/>
                  </a:pPr>
                  <a:endParaRPr lang="en-US"/>
                </a:p>
              </p:txBody>
            </p:sp>
            <p:sp>
              <p:nvSpPr>
                <p:cNvPr id="56380" name="Oval 60">
                  <a:extLst>
                    <a:ext uri="{FF2B5EF4-FFF2-40B4-BE49-F238E27FC236}">
                      <a16:creationId xmlns:a16="http://schemas.microsoft.com/office/drawing/2014/main" id="{650AE3A4-792D-4106-A71B-364FEC3DCB78}"/>
                    </a:ext>
                  </a:extLst>
                </p:cNvPr>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a:noFill/>
                </a:ln>
                <a:effectLst/>
              </p:spPr>
              <p:txBody>
                <a:bodyPr/>
                <a:lstStyle/>
                <a:p>
                  <a:pPr>
                    <a:defRPr/>
                  </a:pPr>
                  <a:endParaRPr lang="en-US"/>
                </a:p>
              </p:txBody>
            </p:sp>
          </p:grpSp>
          <p:grpSp>
            <p:nvGrpSpPr>
              <p:cNvPr id="1076" name="Group 61">
                <a:extLst>
                  <a:ext uri="{FF2B5EF4-FFF2-40B4-BE49-F238E27FC236}">
                    <a16:creationId xmlns:a16="http://schemas.microsoft.com/office/drawing/2014/main" id="{72E35173-2CEF-409B-BE27-3C0C659B403E}"/>
                  </a:ext>
                </a:extLst>
              </p:cNvPr>
              <p:cNvGrpSpPr>
                <a:grpSpLocks/>
              </p:cNvGrpSpPr>
              <p:nvPr userDrawn="1"/>
            </p:nvGrpSpPr>
            <p:grpSpPr bwMode="auto">
              <a:xfrm>
                <a:off x="5381" y="3085"/>
                <a:ext cx="227" cy="132"/>
                <a:chOff x="5381" y="3085"/>
                <a:chExt cx="227" cy="132"/>
              </a:xfrm>
            </p:grpSpPr>
            <p:sp>
              <p:nvSpPr>
                <p:cNvPr id="1077" name="Oval 62">
                  <a:extLst>
                    <a:ext uri="{FF2B5EF4-FFF2-40B4-BE49-F238E27FC236}">
                      <a16:creationId xmlns:a16="http://schemas.microsoft.com/office/drawing/2014/main" id="{FAC619B0-6F49-42A1-8BE0-A6C4EAD6BDA6}"/>
                    </a:ext>
                  </a:extLst>
                </p:cNvPr>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78" name="Oval 63">
                  <a:extLst>
                    <a:ext uri="{FF2B5EF4-FFF2-40B4-BE49-F238E27FC236}">
                      <a16:creationId xmlns:a16="http://schemas.microsoft.com/office/drawing/2014/main" id="{2A12D7EB-979F-4BFF-9674-67619B0E0A15}"/>
                    </a:ext>
                  </a:extLst>
                </p:cNvPr>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79" name="Oval 64">
                  <a:extLst>
                    <a:ext uri="{FF2B5EF4-FFF2-40B4-BE49-F238E27FC236}">
                      <a16:creationId xmlns:a16="http://schemas.microsoft.com/office/drawing/2014/main" id="{16475724-0E25-400A-A3E0-D17BCFC8710F}"/>
                    </a:ext>
                  </a:extLst>
                </p:cNvPr>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80" name="Oval 65">
                  <a:extLst>
                    <a:ext uri="{FF2B5EF4-FFF2-40B4-BE49-F238E27FC236}">
                      <a16:creationId xmlns:a16="http://schemas.microsoft.com/office/drawing/2014/main" id="{B9619DCC-8255-4F32-8704-C70CED2FF420}"/>
                    </a:ext>
                  </a:extLst>
                </p:cNvPr>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grpSp>
      </p:grpSp>
      <p:sp>
        <p:nvSpPr>
          <p:cNvPr id="56386" name="Rectangle 66">
            <a:extLst>
              <a:ext uri="{FF2B5EF4-FFF2-40B4-BE49-F238E27FC236}">
                <a16:creationId xmlns:a16="http://schemas.microsoft.com/office/drawing/2014/main" id="{9E7D38B5-0F5B-4891-9CBD-BF0AF7D530CD}"/>
              </a:ext>
            </a:extLst>
          </p:cNvPr>
          <p:cNvSpPr>
            <a:spLocks noGrp="1" noChangeArrowheads="1"/>
          </p:cNvSpPr>
          <p:nvPr>
            <p:ph type="title"/>
          </p:nvPr>
        </p:nvSpPr>
        <p:spPr bwMode="black">
          <a:xfrm>
            <a:off x="457200" y="277813"/>
            <a:ext cx="8229600" cy="1139825"/>
          </a:xfrm>
          <a:prstGeom prst="rect">
            <a:avLst/>
          </a:prstGeom>
          <a:noFill/>
          <a:ln>
            <a:noFill/>
          </a:ln>
          <a:effectLst/>
        </p:spPr>
        <p:txBody>
          <a:bodyPr vert="horz" wrap="square" lIns="91440" tIns="45720" rIns="91440" bIns="45720" numCol="1" anchor="ctr" anchorCtr="1" compatLnSpc="1">
            <a:prstTxWarp prst="textNoShape">
              <a:avLst/>
            </a:prstTxWarp>
          </a:bodyPr>
          <a:lstStyle/>
          <a:p>
            <a:pPr lvl="0"/>
            <a:r>
              <a:rPr lang="en-US" altLang="en-US"/>
              <a:t>Click to edit Master title style</a:t>
            </a:r>
          </a:p>
        </p:txBody>
      </p:sp>
      <p:sp>
        <p:nvSpPr>
          <p:cNvPr id="56387" name="Rectangle 67">
            <a:extLst>
              <a:ext uri="{FF2B5EF4-FFF2-40B4-BE49-F238E27FC236}">
                <a16:creationId xmlns:a16="http://schemas.microsoft.com/office/drawing/2014/main" id="{F3E0E423-25A1-41D9-8A24-DF7CFC936275}"/>
              </a:ext>
            </a:extLst>
          </p:cNvPr>
          <p:cNvSpPr>
            <a:spLocks noGrp="1" noChangeArrowheads="1"/>
          </p:cNvSpPr>
          <p:nvPr>
            <p:ph type="dt" sz="half" idx="2"/>
          </p:nvPr>
        </p:nvSpPr>
        <p:spPr bwMode="black">
          <a:xfrm>
            <a:off x="457200" y="6248400"/>
            <a:ext cx="2133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mn-lt"/>
              </a:defRPr>
            </a:lvl1pPr>
          </a:lstStyle>
          <a:p>
            <a:pPr>
              <a:defRPr/>
            </a:pPr>
            <a:endParaRPr lang="en-US" altLang="en-US"/>
          </a:p>
        </p:txBody>
      </p:sp>
      <p:sp>
        <p:nvSpPr>
          <p:cNvPr id="56388" name="Rectangle 68">
            <a:extLst>
              <a:ext uri="{FF2B5EF4-FFF2-40B4-BE49-F238E27FC236}">
                <a16:creationId xmlns:a16="http://schemas.microsoft.com/office/drawing/2014/main" id="{3AF55868-B88A-4D17-AAC9-08E4298C54FC}"/>
              </a:ext>
            </a:extLst>
          </p:cNvPr>
          <p:cNvSpPr>
            <a:spLocks noGrp="1" noChangeArrowheads="1"/>
          </p:cNvSpPr>
          <p:nvPr>
            <p:ph type="ftr" sz="quarter" idx="3"/>
          </p:nvPr>
        </p:nvSpPr>
        <p:spPr bwMode="black">
          <a:xfrm>
            <a:off x="31242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mn-lt"/>
              </a:defRPr>
            </a:lvl1pPr>
          </a:lstStyle>
          <a:p>
            <a:pPr>
              <a:defRPr/>
            </a:pPr>
            <a:endParaRPr lang="en-US" altLang="en-US"/>
          </a:p>
        </p:txBody>
      </p:sp>
      <p:sp>
        <p:nvSpPr>
          <p:cNvPr id="56389" name="Rectangle 69">
            <a:extLst>
              <a:ext uri="{FF2B5EF4-FFF2-40B4-BE49-F238E27FC236}">
                <a16:creationId xmlns:a16="http://schemas.microsoft.com/office/drawing/2014/main" id="{A5A42243-EDAD-4DD6-803D-8E533768388E}"/>
              </a:ext>
            </a:extLst>
          </p:cNvPr>
          <p:cNvSpPr>
            <a:spLocks noGrp="1" noChangeArrowheads="1"/>
          </p:cNvSpPr>
          <p:nvPr>
            <p:ph type="sldNum" sz="quarter" idx="4"/>
          </p:nvPr>
        </p:nvSpPr>
        <p:spPr bwMode="black">
          <a:xfrm>
            <a:off x="6553200" y="6248400"/>
            <a:ext cx="2133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000" smtClean="0">
                <a:effectLst>
                  <a:outerShdw blurRad="38100" dist="38100" dir="2700000" algn="tl">
                    <a:srgbClr val="000000"/>
                  </a:outerShdw>
                </a:effectLst>
                <a:latin typeface="+mn-lt"/>
              </a:defRPr>
            </a:lvl1pPr>
          </a:lstStyle>
          <a:p>
            <a:pPr>
              <a:defRPr/>
            </a:pPr>
            <a:fld id="{0F44514C-452A-46D6-B64F-F6754165F60B}" type="slidenum">
              <a:rPr lang="en-US" altLang="en-US"/>
              <a:pPr>
                <a:defRPr/>
              </a:pPr>
              <a:t>‹#›</a:t>
            </a:fld>
            <a:endParaRPr lang="en-US" altLang="en-US"/>
          </a:p>
        </p:txBody>
      </p:sp>
      <p:sp>
        <p:nvSpPr>
          <p:cNvPr id="56390" name="Rectangle 70">
            <a:extLst>
              <a:ext uri="{FF2B5EF4-FFF2-40B4-BE49-F238E27FC236}">
                <a16:creationId xmlns:a16="http://schemas.microsoft.com/office/drawing/2014/main" id="{D2D94E97-674A-4795-B9ED-0064C744541A}"/>
              </a:ext>
            </a:extLst>
          </p:cNvPr>
          <p:cNvSpPr>
            <a:spLocks noGrp="1" noChangeArrowheads="1"/>
          </p:cNvSpPr>
          <p:nvPr>
            <p:ph type="body" idx="1"/>
          </p:nvPr>
        </p:nvSpPr>
        <p:spPr bwMode="black">
          <a:xfrm>
            <a:off x="457200" y="1676400"/>
            <a:ext cx="8229600" cy="4454525"/>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dk2" tx1="lt1" bg2="dk1" tx2="lt2" accent1="accent1" accent2="accent2" accent3="accent3" accent4="accent4" accent5="accent5" accent6="accent6" hlink="hlink" folHlink="folHlink"/>
  <p:sldLayoutIdLst>
    <p:sldLayoutId id="2147483680"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txStyles>
    <p:titleStyle>
      <a:lvl1pPr algn="ctr" rtl="0" eaLnBrk="0" fontAlgn="base" hangingPunct="0">
        <a:spcBef>
          <a:spcPct val="0"/>
        </a:spcBef>
        <a:spcAft>
          <a:spcPct val="0"/>
        </a:spcAft>
        <a:defRPr sz="4400" b="1" kern="1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Ø"/>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panose="05000000000000000000" pitchFamily="2" charset="2"/>
        <a:buChar char="l"/>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l"/>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Char char="•"/>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2CED1571-0E49-4729-8320-042B70B04BA1}"/>
              </a:ext>
            </a:extLst>
          </p:cNvPr>
          <p:cNvSpPr>
            <a:spLocks noGrp="1" noChangeArrowheads="1"/>
          </p:cNvSpPr>
          <p:nvPr>
            <p:ph type="ctrTitle"/>
          </p:nvPr>
        </p:nvSpPr>
        <p:spPr>
          <a:xfrm>
            <a:off x="838200" y="457200"/>
            <a:ext cx="7848600" cy="1752600"/>
          </a:xfrm>
        </p:spPr>
        <p:txBody>
          <a:bodyPr/>
          <a:lstStyle/>
          <a:p>
            <a:pPr eaLnBrk="1" hangingPunct="1">
              <a:defRPr/>
            </a:pPr>
            <a:r>
              <a:rPr kumimoji="1" lang="en-US" altLang="en-US"/>
              <a:t>Data and Computer Communications</a:t>
            </a:r>
            <a:endParaRPr lang="en-AU" altLang="en-US"/>
          </a:p>
        </p:txBody>
      </p:sp>
      <p:sp>
        <p:nvSpPr>
          <p:cNvPr id="58371" name="Rectangle 3">
            <a:extLst>
              <a:ext uri="{FF2B5EF4-FFF2-40B4-BE49-F238E27FC236}">
                <a16:creationId xmlns:a16="http://schemas.microsoft.com/office/drawing/2014/main" id="{A6D97B8C-A947-4E86-AA77-BB92BC5E4D4E}"/>
              </a:ext>
            </a:extLst>
          </p:cNvPr>
          <p:cNvSpPr>
            <a:spLocks noGrp="1" noChangeArrowheads="1"/>
          </p:cNvSpPr>
          <p:nvPr>
            <p:ph type="subTitle" idx="1"/>
          </p:nvPr>
        </p:nvSpPr>
        <p:spPr>
          <a:xfrm>
            <a:off x="1447800" y="4343400"/>
            <a:ext cx="6400800" cy="2057400"/>
          </a:xfrm>
        </p:spPr>
        <p:txBody>
          <a:bodyPr/>
          <a:lstStyle/>
          <a:p>
            <a:pPr eaLnBrk="1" hangingPunct="1">
              <a:defRPr/>
            </a:pPr>
            <a:r>
              <a:rPr lang="en-US" altLang="en-US" sz="2800"/>
              <a:t>Eighth Edition</a:t>
            </a:r>
          </a:p>
          <a:p>
            <a:pPr eaLnBrk="1" hangingPunct="1">
              <a:defRPr/>
            </a:pPr>
            <a:r>
              <a:rPr lang="en-US" altLang="en-US" sz="2800"/>
              <a:t>by William Stallings</a:t>
            </a:r>
          </a:p>
          <a:p>
            <a:pPr eaLnBrk="1" hangingPunct="1">
              <a:defRPr/>
            </a:pPr>
            <a:endParaRPr lang="en-US" altLang="en-US" sz="1800"/>
          </a:p>
          <a:p>
            <a:pPr eaLnBrk="1" hangingPunct="1">
              <a:defRPr/>
            </a:pPr>
            <a:r>
              <a:rPr lang="en-US" altLang="en-US" sz="2800"/>
              <a:t>Lecture slides by Lawrie Brown</a:t>
            </a:r>
            <a:endParaRPr lang="en-AU" altLang="en-US" sz="2800"/>
          </a:p>
        </p:txBody>
      </p:sp>
      <p:sp>
        <p:nvSpPr>
          <p:cNvPr id="58372" name="Text Box 4">
            <a:extLst>
              <a:ext uri="{FF2B5EF4-FFF2-40B4-BE49-F238E27FC236}">
                <a16:creationId xmlns:a16="http://schemas.microsoft.com/office/drawing/2014/main" id="{6D878F9B-9742-4670-BA0A-0BF7C16EF81E}"/>
              </a:ext>
            </a:extLst>
          </p:cNvPr>
          <p:cNvSpPr txBox="1">
            <a:spLocks noChangeArrowheads="1"/>
          </p:cNvSpPr>
          <p:nvPr/>
        </p:nvSpPr>
        <p:spPr bwMode="auto">
          <a:xfrm>
            <a:off x="304800" y="2590800"/>
            <a:ext cx="8534400" cy="1190625"/>
          </a:xfrm>
          <a:prstGeom prst="rect">
            <a:avLst/>
          </a:prstGeom>
          <a:noFill/>
          <a:ln>
            <a:noFill/>
          </a:ln>
          <a:effectLst/>
        </p:spPr>
        <p:txBody>
          <a:bodyPr lIns="90000" tIns="46800" rIns="90000" bIns="46800">
            <a:spAutoFit/>
          </a:bodyPr>
          <a:lstStyle/>
          <a:p>
            <a:pPr algn="ctr">
              <a:defRPr/>
            </a:pPr>
            <a:r>
              <a:rPr lang="en-US" altLang="en-US" sz="3600" b="1">
                <a:solidFill>
                  <a:schemeClr val="tx2"/>
                </a:solidFill>
                <a:effectLst>
                  <a:outerShdw blurRad="38100" dist="38100" dir="2700000" algn="tl">
                    <a:srgbClr val="000000"/>
                  </a:outerShdw>
                </a:effectLst>
                <a:latin typeface="Arial" panose="020B0604020202020204" pitchFamily="34" charset="0"/>
              </a:rPr>
              <a:t>Chapter 1 – </a:t>
            </a:r>
            <a:r>
              <a:rPr kumimoji="1" lang="en-GB" altLang="en-US" sz="3600" b="1">
                <a:solidFill>
                  <a:schemeClr val="tx2"/>
                </a:solidFill>
                <a:effectLst>
                  <a:outerShdw blurRad="38100" dist="38100" dir="2700000" algn="tl">
                    <a:srgbClr val="000000"/>
                  </a:outerShdw>
                </a:effectLst>
                <a:latin typeface="Arial" panose="020B0604020202020204" pitchFamily="34" charset="0"/>
              </a:rPr>
              <a:t>Data Communications, Data Networks, and the Internet</a:t>
            </a:r>
            <a:endParaRPr kumimoji="1" lang="en-US" altLang="en-US" sz="3600" b="1">
              <a:solidFill>
                <a:schemeClr val="tx2"/>
              </a:solidFill>
              <a:effectLst>
                <a:outerShdw blurRad="38100" dist="38100" dir="2700000" algn="tl">
                  <a:srgbClr val="000000"/>
                </a:outerShdw>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EA5E3805-EF2F-4279-9619-9D21936E3FA0}"/>
              </a:ext>
            </a:extLst>
          </p:cNvPr>
          <p:cNvSpPr>
            <a:spLocks noGrp="1" noChangeArrowheads="1"/>
          </p:cNvSpPr>
          <p:nvPr>
            <p:ph type="title"/>
          </p:nvPr>
        </p:nvSpPr>
        <p:spPr/>
        <p:txBody>
          <a:bodyPr/>
          <a:lstStyle/>
          <a:p>
            <a:pPr eaLnBrk="1" hangingPunct="1">
              <a:defRPr/>
            </a:pPr>
            <a:r>
              <a:rPr kumimoji="1" lang="en-US" altLang="en-US"/>
              <a:t>Circuit Switching</a:t>
            </a:r>
          </a:p>
        </p:txBody>
      </p:sp>
      <p:sp>
        <p:nvSpPr>
          <p:cNvPr id="12291" name="Rectangle 3">
            <a:extLst>
              <a:ext uri="{FF2B5EF4-FFF2-40B4-BE49-F238E27FC236}">
                <a16:creationId xmlns:a16="http://schemas.microsoft.com/office/drawing/2014/main" id="{CBF3D628-8158-4D6C-9419-AB5EB36C0E1A}"/>
              </a:ext>
            </a:extLst>
          </p:cNvPr>
          <p:cNvSpPr>
            <a:spLocks noGrp="1" noChangeArrowheads="1"/>
          </p:cNvSpPr>
          <p:nvPr>
            <p:ph type="body" idx="1"/>
          </p:nvPr>
        </p:nvSpPr>
        <p:spPr/>
        <p:txBody>
          <a:bodyPr/>
          <a:lstStyle/>
          <a:p>
            <a:pPr eaLnBrk="1" hangingPunct="1">
              <a:defRPr/>
            </a:pPr>
            <a:r>
              <a:rPr kumimoji="1" lang="en-US" altLang="en-US"/>
              <a:t>uses a dedicated communications path established for duration of conversation</a:t>
            </a:r>
          </a:p>
          <a:p>
            <a:pPr eaLnBrk="1" hangingPunct="1">
              <a:defRPr/>
            </a:pPr>
            <a:r>
              <a:rPr kumimoji="1" lang="en-US" altLang="en-US"/>
              <a:t>comprising a sequence of physical links</a:t>
            </a:r>
          </a:p>
          <a:p>
            <a:pPr eaLnBrk="1" hangingPunct="1">
              <a:defRPr/>
            </a:pPr>
            <a:r>
              <a:rPr kumimoji="1" lang="en-US" altLang="en-US"/>
              <a:t>with a dedicated logical channel</a:t>
            </a:r>
          </a:p>
          <a:p>
            <a:pPr eaLnBrk="1" hangingPunct="1">
              <a:defRPr/>
            </a:pPr>
            <a:r>
              <a:rPr kumimoji="1" lang="en-US" altLang="en-US"/>
              <a:t>eg. telephone network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8025B91-D956-43E3-854A-12C31251DDF0}"/>
              </a:ext>
            </a:extLst>
          </p:cNvPr>
          <p:cNvSpPr>
            <a:spLocks noGrp="1" noChangeArrowheads="1"/>
          </p:cNvSpPr>
          <p:nvPr>
            <p:ph type="title"/>
          </p:nvPr>
        </p:nvSpPr>
        <p:spPr/>
        <p:txBody>
          <a:bodyPr/>
          <a:lstStyle/>
          <a:p>
            <a:pPr eaLnBrk="1" hangingPunct="1">
              <a:defRPr/>
            </a:pPr>
            <a:r>
              <a:rPr kumimoji="1" lang="en-US" altLang="en-US"/>
              <a:t>Packet Switching</a:t>
            </a:r>
          </a:p>
        </p:txBody>
      </p:sp>
      <p:sp>
        <p:nvSpPr>
          <p:cNvPr id="13315" name="Rectangle 3">
            <a:extLst>
              <a:ext uri="{FF2B5EF4-FFF2-40B4-BE49-F238E27FC236}">
                <a16:creationId xmlns:a16="http://schemas.microsoft.com/office/drawing/2014/main" id="{700B3E7E-3896-4A13-B950-193C731079AC}"/>
              </a:ext>
            </a:extLst>
          </p:cNvPr>
          <p:cNvSpPr>
            <a:spLocks noGrp="1" noChangeArrowheads="1"/>
          </p:cNvSpPr>
          <p:nvPr>
            <p:ph type="body" idx="1"/>
          </p:nvPr>
        </p:nvSpPr>
        <p:spPr/>
        <p:txBody>
          <a:bodyPr/>
          <a:lstStyle/>
          <a:p>
            <a:pPr eaLnBrk="1" hangingPunct="1">
              <a:defRPr/>
            </a:pPr>
            <a:r>
              <a:rPr kumimoji="1" lang="en-US" altLang="en-US"/>
              <a:t>data sent out of sequence</a:t>
            </a:r>
          </a:p>
          <a:p>
            <a:pPr eaLnBrk="1" hangingPunct="1">
              <a:defRPr/>
            </a:pPr>
            <a:r>
              <a:rPr kumimoji="1" lang="en-US" altLang="en-US"/>
              <a:t>small chunks (packets) of data at a time</a:t>
            </a:r>
          </a:p>
          <a:p>
            <a:pPr eaLnBrk="1" hangingPunct="1">
              <a:defRPr/>
            </a:pPr>
            <a:r>
              <a:rPr kumimoji="1" lang="en-US" altLang="en-US"/>
              <a:t>packets passed from node to node between source and destination</a:t>
            </a:r>
          </a:p>
          <a:p>
            <a:pPr eaLnBrk="1" hangingPunct="1">
              <a:defRPr/>
            </a:pPr>
            <a:r>
              <a:rPr kumimoji="1" lang="en-US" altLang="en-US"/>
              <a:t>used for terminal to computer and computer to computer communications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29F9F8DD-77CF-464A-9424-BBE2DACFDB76}"/>
              </a:ext>
            </a:extLst>
          </p:cNvPr>
          <p:cNvSpPr>
            <a:spLocks noGrp="1" noChangeArrowheads="1"/>
          </p:cNvSpPr>
          <p:nvPr>
            <p:ph type="title"/>
          </p:nvPr>
        </p:nvSpPr>
        <p:spPr/>
        <p:txBody>
          <a:bodyPr/>
          <a:lstStyle/>
          <a:p>
            <a:pPr eaLnBrk="1" hangingPunct="1">
              <a:defRPr/>
            </a:pPr>
            <a:r>
              <a:rPr kumimoji="1" lang="en-US" altLang="en-US"/>
              <a:t>Frame Relay</a:t>
            </a:r>
          </a:p>
        </p:txBody>
      </p:sp>
      <p:sp>
        <p:nvSpPr>
          <p:cNvPr id="14339" name="Rectangle 3">
            <a:extLst>
              <a:ext uri="{FF2B5EF4-FFF2-40B4-BE49-F238E27FC236}">
                <a16:creationId xmlns:a16="http://schemas.microsoft.com/office/drawing/2014/main" id="{830812CD-385B-42E8-A712-A2498D2BD8F6}"/>
              </a:ext>
            </a:extLst>
          </p:cNvPr>
          <p:cNvSpPr>
            <a:spLocks noGrp="1" noChangeArrowheads="1"/>
          </p:cNvSpPr>
          <p:nvPr>
            <p:ph type="body" idx="1"/>
          </p:nvPr>
        </p:nvSpPr>
        <p:spPr/>
        <p:txBody>
          <a:bodyPr/>
          <a:lstStyle/>
          <a:p>
            <a:pPr eaLnBrk="1" hangingPunct="1">
              <a:defRPr/>
            </a:pPr>
            <a:r>
              <a:rPr kumimoji="1" lang="en-US" altLang="en-US"/>
              <a:t>packet switching systems have large overheads to compensate for errors</a:t>
            </a:r>
          </a:p>
          <a:p>
            <a:pPr eaLnBrk="1" hangingPunct="1">
              <a:defRPr/>
            </a:pPr>
            <a:r>
              <a:rPr kumimoji="1" lang="en-US" altLang="en-US"/>
              <a:t>modern systems are more reliable</a:t>
            </a:r>
          </a:p>
          <a:p>
            <a:pPr eaLnBrk="1" hangingPunct="1">
              <a:defRPr/>
            </a:pPr>
            <a:r>
              <a:rPr kumimoji="1" lang="en-US" altLang="en-US"/>
              <a:t>errors can be caught in end system</a:t>
            </a:r>
          </a:p>
          <a:p>
            <a:pPr eaLnBrk="1" hangingPunct="1">
              <a:defRPr/>
            </a:pPr>
            <a:r>
              <a:rPr kumimoji="1" lang="en-US" altLang="en-US"/>
              <a:t>Frame Relay provides higher speeds</a:t>
            </a:r>
          </a:p>
          <a:p>
            <a:pPr eaLnBrk="1" hangingPunct="1">
              <a:defRPr/>
            </a:pPr>
            <a:r>
              <a:rPr kumimoji="1" lang="en-US" altLang="en-US"/>
              <a:t>with most error control overhead removed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D4FC2D0-7290-4A97-9B64-7F254FEE2C67}"/>
              </a:ext>
            </a:extLst>
          </p:cNvPr>
          <p:cNvSpPr>
            <a:spLocks noGrp="1" noChangeArrowheads="1"/>
          </p:cNvSpPr>
          <p:nvPr>
            <p:ph type="title"/>
          </p:nvPr>
        </p:nvSpPr>
        <p:spPr/>
        <p:txBody>
          <a:bodyPr/>
          <a:lstStyle/>
          <a:p>
            <a:pPr eaLnBrk="1" hangingPunct="1">
              <a:defRPr/>
            </a:pPr>
            <a:r>
              <a:rPr kumimoji="1" lang="en-US" altLang="en-US"/>
              <a:t>Asynchronous Transfer Mode</a:t>
            </a:r>
          </a:p>
        </p:txBody>
      </p:sp>
      <p:sp>
        <p:nvSpPr>
          <p:cNvPr id="15363" name="Rectangle 3">
            <a:extLst>
              <a:ext uri="{FF2B5EF4-FFF2-40B4-BE49-F238E27FC236}">
                <a16:creationId xmlns:a16="http://schemas.microsoft.com/office/drawing/2014/main" id="{810153A5-90A9-4BAE-8519-CA69B6E0C236}"/>
              </a:ext>
            </a:extLst>
          </p:cNvPr>
          <p:cNvSpPr>
            <a:spLocks noGrp="1" noChangeArrowheads="1"/>
          </p:cNvSpPr>
          <p:nvPr>
            <p:ph type="body" idx="1"/>
          </p:nvPr>
        </p:nvSpPr>
        <p:spPr/>
        <p:txBody>
          <a:bodyPr/>
          <a:lstStyle/>
          <a:p>
            <a:pPr eaLnBrk="1" hangingPunct="1">
              <a:defRPr/>
            </a:pPr>
            <a:r>
              <a:rPr kumimoji="1" lang="en-US" altLang="en-US"/>
              <a:t>ATM</a:t>
            </a:r>
          </a:p>
          <a:p>
            <a:pPr eaLnBrk="1" hangingPunct="1">
              <a:defRPr/>
            </a:pPr>
            <a:r>
              <a:rPr kumimoji="1" lang="en-US" altLang="en-US"/>
              <a:t>evolution of frame relay</a:t>
            </a:r>
          </a:p>
          <a:p>
            <a:pPr eaLnBrk="1" hangingPunct="1">
              <a:defRPr/>
            </a:pPr>
            <a:r>
              <a:rPr kumimoji="1" lang="en-US" altLang="en-US"/>
              <a:t>fixed packet (called cell) length</a:t>
            </a:r>
          </a:p>
          <a:p>
            <a:pPr eaLnBrk="1" hangingPunct="1">
              <a:defRPr/>
            </a:pPr>
            <a:r>
              <a:rPr kumimoji="1" lang="en-US" altLang="en-US"/>
              <a:t>with little overhead for error control</a:t>
            </a:r>
          </a:p>
          <a:p>
            <a:pPr eaLnBrk="1" hangingPunct="1">
              <a:defRPr/>
            </a:pPr>
            <a:r>
              <a:rPr kumimoji="1" lang="en-US" altLang="en-US"/>
              <a:t>anything from 10Mbps to Gbps</a:t>
            </a:r>
          </a:p>
          <a:p>
            <a:pPr eaLnBrk="1" hangingPunct="1">
              <a:defRPr/>
            </a:pPr>
            <a:r>
              <a:rPr kumimoji="1" lang="en-US" altLang="en-US"/>
              <a:t>constant data rate using packet switching technique with multiple virtual circuits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E530927-223B-4B8D-9460-8A9A6FF71569}"/>
              </a:ext>
            </a:extLst>
          </p:cNvPr>
          <p:cNvSpPr>
            <a:spLocks noGrp="1" noChangeArrowheads="1"/>
          </p:cNvSpPr>
          <p:nvPr>
            <p:ph type="title"/>
          </p:nvPr>
        </p:nvSpPr>
        <p:spPr/>
        <p:txBody>
          <a:bodyPr/>
          <a:lstStyle/>
          <a:p>
            <a:pPr eaLnBrk="1" hangingPunct="1">
              <a:defRPr/>
            </a:pPr>
            <a:r>
              <a:rPr kumimoji="1" lang="en-US" altLang="en-US"/>
              <a:t>Local Area Networks</a:t>
            </a:r>
          </a:p>
        </p:txBody>
      </p:sp>
      <p:sp>
        <p:nvSpPr>
          <p:cNvPr id="17411" name="Rectangle 3">
            <a:extLst>
              <a:ext uri="{FF2B5EF4-FFF2-40B4-BE49-F238E27FC236}">
                <a16:creationId xmlns:a16="http://schemas.microsoft.com/office/drawing/2014/main" id="{2E3C8B35-0962-4837-B6BF-239B9E1A4E91}"/>
              </a:ext>
            </a:extLst>
          </p:cNvPr>
          <p:cNvSpPr>
            <a:spLocks noGrp="1" noChangeArrowheads="1"/>
          </p:cNvSpPr>
          <p:nvPr>
            <p:ph type="body" idx="1"/>
          </p:nvPr>
        </p:nvSpPr>
        <p:spPr/>
        <p:txBody>
          <a:bodyPr/>
          <a:lstStyle/>
          <a:p>
            <a:pPr eaLnBrk="1" hangingPunct="1">
              <a:defRPr/>
            </a:pPr>
            <a:r>
              <a:rPr kumimoji="1" lang="en-US" altLang="en-US"/>
              <a:t>smaller scope</a:t>
            </a:r>
          </a:p>
          <a:p>
            <a:pPr lvl="1" eaLnBrk="1" hangingPunct="1">
              <a:defRPr/>
            </a:pPr>
            <a:r>
              <a:rPr kumimoji="1" lang="en-US" altLang="en-US"/>
              <a:t>Building or small campus</a:t>
            </a:r>
          </a:p>
          <a:p>
            <a:pPr eaLnBrk="1" hangingPunct="1">
              <a:defRPr/>
            </a:pPr>
            <a:r>
              <a:rPr kumimoji="1" lang="en-US" altLang="en-US"/>
              <a:t>usually owned by same organization as attached devices</a:t>
            </a:r>
          </a:p>
          <a:p>
            <a:pPr eaLnBrk="1" hangingPunct="1">
              <a:defRPr/>
            </a:pPr>
            <a:r>
              <a:rPr kumimoji="1" lang="en-US" altLang="en-US"/>
              <a:t>data rates much higher</a:t>
            </a:r>
          </a:p>
          <a:p>
            <a:pPr eaLnBrk="1" hangingPunct="1">
              <a:defRPr/>
            </a:pPr>
            <a:r>
              <a:rPr kumimoji="1" lang="en-US" altLang="en-US"/>
              <a:t>switched LANs, eg Ethernet</a:t>
            </a:r>
          </a:p>
          <a:p>
            <a:pPr eaLnBrk="1" hangingPunct="1">
              <a:defRPr/>
            </a:pPr>
            <a:r>
              <a:rPr kumimoji="1" lang="en-US" altLang="en-US"/>
              <a:t>wireless LANs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C64621E4-3C8B-4C20-94D5-D5F88539DF6C}"/>
              </a:ext>
            </a:extLst>
          </p:cNvPr>
          <p:cNvSpPr>
            <a:spLocks noGrp="1" noChangeArrowheads="1"/>
          </p:cNvSpPr>
          <p:nvPr>
            <p:ph type="title"/>
          </p:nvPr>
        </p:nvSpPr>
        <p:spPr/>
        <p:txBody>
          <a:bodyPr/>
          <a:lstStyle/>
          <a:p>
            <a:pPr eaLnBrk="1" hangingPunct="1">
              <a:defRPr/>
            </a:pPr>
            <a:r>
              <a:rPr kumimoji="1" lang="en-GB" altLang="en-US"/>
              <a:t>Metropolitan Area Networks</a:t>
            </a:r>
            <a:endParaRPr kumimoji="1" lang="en-US" altLang="en-US"/>
          </a:p>
        </p:txBody>
      </p:sp>
      <p:sp>
        <p:nvSpPr>
          <p:cNvPr id="54275" name="Rectangle 3">
            <a:extLst>
              <a:ext uri="{FF2B5EF4-FFF2-40B4-BE49-F238E27FC236}">
                <a16:creationId xmlns:a16="http://schemas.microsoft.com/office/drawing/2014/main" id="{7365AE40-94D5-4E6C-964C-BCC74394FE68}"/>
              </a:ext>
            </a:extLst>
          </p:cNvPr>
          <p:cNvSpPr>
            <a:spLocks noGrp="1" noChangeArrowheads="1"/>
          </p:cNvSpPr>
          <p:nvPr>
            <p:ph type="body" idx="1"/>
          </p:nvPr>
        </p:nvSpPr>
        <p:spPr/>
        <p:txBody>
          <a:bodyPr/>
          <a:lstStyle/>
          <a:p>
            <a:pPr eaLnBrk="1" hangingPunct="1">
              <a:defRPr/>
            </a:pPr>
            <a:r>
              <a:rPr kumimoji="1" lang="en-GB" altLang="en-US"/>
              <a:t>MAN</a:t>
            </a:r>
          </a:p>
          <a:p>
            <a:pPr eaLnBrk="1" hangingPunct="1">
              <a:defRPr/>
            </a:pPr>
            <a:r>
              <a:rPr kumimoji="1" lang="en-GB" altLang="en-US"/>
              <a:t>middle ground between LAN and WAN</a:t>
            </a:r>
          </a:p>
          <a:p>
            <a:pPr eaLnBrk="1" hangingPunct="1">
              <a:defRPr/>
            </a:pPr>
            <a:r>
              <a:rPr kumimoji="1" lang="en-GB" altLang="en-US"/>
              <a:t>private or public network</a:t>
            </a:r>
          </a:p>
          <a:p>
            <a:pPr eaLnBrk="1" hangingPunct="1">
              <a:defRPr/>
            </a:pPr>
            <a:r>
              <a:rPr kumimoji="1" lang="en-GB" altLang="en-US"/>
              <a:t>high speed</a:t>
            </a:r>
          </a:p>
          <a:p>
            <a:pPr eaLnBrk="1" hangingPunct="1">
              <a:defRPr/>
            </a:pPr>
            <a:r>
              <a:rPr kumimoji="1" lang="en-GB" altLang="en-US"/>
              <a:t>large area</a:t>
            </a:r>
            <a:endParaRPr kumimoji="1"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26">
            <a:extLst>
              <a:ext uri="{FF2B5EF4-FFF2-40B4-BE49-F238E27FC236}">
                <a16:creationId xmlns:a16="http://schemas.microsoft.com/office/drawing/2014/main" id="{5AD4B9CD-078D-4E87-9FDB-3F8505B8EE4A}"/>
              </a:ext>
            </a:extLst>
          </p:cNvPr>
          <p:cNvSpPr>
            <a:spLocks noGrp="1" noChangeArrowheads="1"/>
          </p:cNvSpPr>
          <p:nvPr>
            <p:ph type="title"/>
          </p:nvPr>
        </p:nvSpPr>
        <p:spPr/>
        <p:txBody>
          <a:bodyPr/>
          <a:lstStyle/>
          <a:p>
            <a:pPr eaLnBrk="1" hangingPunct="1">
              <a:defRPr/>
            </a:pPr>
            <a:r>
              <a:rPr kumimoji="1" lang="en-GB" altLang="en-US"/>
              <a:t>The Internet</a:t>
            </a:r>
            <a:endParaRPr kumimoji="1" lang="en-US" altLang="en-US"/>
          </a:p>
        </p:txBody>
      </p:sp>
      <p:sp>
        <p:nvSpPr>
          <p:cNvPr id="83971" name="Rectangle 1027">
            <a:extLst>
              <a:ext uri="{FF2B5EF4-FFF2-40B4-BE49-F238E27FC236}">
                <a16:creationId xmlns:a16="http://schemas.microsoft.com/office/drawing/2014/main" id="{5B1F1532-E626-4785-8FA0-AE08CBAE562C}"/>
              </a:ext>
            </a:extLst>
          </p:cNvPr>
          <p:cNvSpPr>
            <a:spLocks noGrp="1" noChangeArrowheads="1"/>
          </p:cNvSpPr>
          <p:nvPr>
            <p:ph type="body" idx="1"/>
          </p:nvPr>
        </p:nvSpPr>
        <p:spPr/>
        <p:txBody>
          <a:bodyPr/>
          <a:lstStyle/>
          <a:p>
            <a:pPr eaLnBrk="1" hangingPunct="1">
              <a:lnSpc>
                <a:spcPct val="90000"/>
              </a:lnSpc>
              <a:defRPr/>
            </a:pPr>
            <a:r>
              <a:rPr kumimoji="1" lang="en-US" altLang="en-US"/>
              <a:t>Internet evolved from ARPANET</a:t>
            </a:r>
          </a:p>
          <a:p>
            <a:pPr lvl="1" eaLnBrk="1" hangingPunct="1">
              <a:lnSpc>
                <a:spcPct val="90000"/>
              </a:lnSpc>
              <a:defRPr/>
            </a:pPr>
            <a:r>
              <a:rPr kumimoji="1" lang="en-US" altLang="en-US"/>
              <a:t>first operational packet network</a:t>
            </a:r>
          </a:p>
          <a:p>
            <a:pPr lvl="1" eaLnBrk="1" hangingPunct="1">
              <a:lnSpc>
                <a:spcPct val="90000"/>
              </a:lnSpc>
              <a:defRPr/>
            </a:pPr>
            <a:r>
              <a:rPr kumimoji="1" lang="en-US" altLang="en-US"/>
              <a:t>applied to tactical radio &amp; satellite nets also</a:t>
            </a:r>
          </a:p>
          <a:p>
            <a:pPr lvl="1" eaLnBrk="1" hangingPunct="1">
              <a:lnSpc>
                <a:spcPct val="90000"/>
              </a:lnSpc>
              <a:defRPr/>
            </a:pPr>
            <a:r>
              <a:rPr kumimoji="1" lang="en-US" altLang="en-US"/>
              <a:t>had a need for interoperability</a:t>
            </a:r>
          </a:p>
          <a:p>
            <a:pPr lvl="1" eaLnBrk="1" hangingPunct="1">
              <a:lnSpc>
                <a:spcPct val="90000"/>
              </a:lnSpc>
              <a:defRPr/>
            </a:pPr>
            <a:r>
              <a:rPr kumimoji="1" lang="en-US" altLang="en-US"/>
              <a:t>led to standardized TCP/IP protocols</a:t>
            </a:r>
          </a:p>
          <a:p>
            <a:pPr eaLnBrk="1" hangingPunct="1">
              <a:lnSpc>
                <a:spcPct val="90000"/>
              </a:lnSpc>
              <a:buFont typeface="Wingdings" panose="05000000000000000000" pitchFamily="2" charset="2"/>
              <a:buNone/>
              <a:defRPr/>
            </a:pPr>
            <a:endParaRPr kumimoji="1"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17F37B7C-DF7F-4103-A645-04A565C3D7C1}"/>
              </a:ext>
            </a:extLst>
          </p:cNvPr>
          <p:cNvSpPr>
            <a:spLocks noGrp="1" noChangeArrowheads="1"/>
          </p:cNvSpPr>
          <p:nvPr>
            <p:ph type="title"/>
          </p:nvPr>
        </p:nvSpPr>
        <p:spPr/>
        <p:txBody>
          <a:bodyPr/>
          <a:lstStyle/>
          <a:p>
            <a:pPr eaLnBrk="1" hangingPunct="1">
              <a:defRPr/>
            </a:pPr>
            <a:r>
              <a:rPr kumimoji="1" lang="en-GB" altLang="en-US"/>
              <a:t>Internet Elements</a:t>
            </a:r>
            <a:endParaRPr kumimoji="1" lang="en-US" altLang="en-US"/>
          </a:p>
        </p:txBody>
      </p:sp>
      <p:sp>
        <p:nvSpPr>
          <p:cNvPr id="36867" name="Rectangle 6">
            <a:extLst>
              <a:ext uri="{FF2B5EF4-FFF2-40B4-BE49-F238E27FC236}">
                <a16:creationId xmlns:a16="http://schemas.microsoft.com/office/drawing/2014/main" id="{C17AC005-DFF8-45BE-A174-637D09BAAD57}"/>
              </a:ext>
            </a:extLst>
          </p:cNvPr>
          <p:cNvSpPr>
            <a:spLocks noChangeArrowheads="1"/>
          </p:cNvSpPr>
          <p:nvPr/>
        </p:nvSpPr>
        <p:spPr bwMode="auto">
          <a:xfrm>
            <a:off x="7850188" y="5337175"/>
            <a:ext cx="180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36868" name="Picture 7">
            <a:extLst>
              <a:ext uri="{FF2B5EF4-FFF2-40B4-BE49-F238E27FC236}">
                <a16:creationId xmlns:a16="http://schemas.microsoft.com/office/drawing/2014/main" id="{16264BBE-2C97-4489-83B7-BD1C59DD84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265" b="13898"/>
          <a:stretch>
            <a:fillRect/>
          </a:stretch>
        </p:blipFill>
        <p:spPr bwMode="auto">
          <a:xfrm>
            <a:off x="533400" y="1447800"/>
            <a:ext cx="8043863" cy="4776788"/>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2E9F5849-F499-4DDF-871C-CFC7B9226F8F}"/>
              </a:ext>
            </a:extLst>
          </p:cNvPr>
          <p:cNvSpPr>
            <a:spLocks noGrp="1" noChangeArrowheads="1"/>
          </p:cNvSpPr>
          <p:nvPr>
            <p:ph type="title"/>
          </p:nvPr>
        </p:nvSpPr>
        <p:spPr/>
        <p:txBody>
          <a:bodyPr/>
          <a:lstStyle/>
          <a:p>
            <a:pPr eaLnBrk="1" hangingPunct="1">
              <a:defRPr/>
            </a:pPr>
            <a:r>
              <a:rPr kumimoji="1" lang="en-GB" altLang="en-US"/>
              <a:t>Internet Architecture</a:t>
            </a:r>
            <a:endParaRPr kumimoji="1" lang="en-US" altLang="en-US"/>
          </a:p>
        </p:txBody>
      </p:sp>
      <p:pic>
        <p:nvPicPr>
          <p:cNvPr id="38915" name="Picture 6">
            <a:extLst>
              <a:ext uri="{FF2B5EF4-FFF2-40B4-BE49-F238E27FC236}">
                <a16:creationId xmlns:a16="http://schemas.microsoft.com/office/drawing/2014/main" id="{7A4B423B-7AFF-4451-9425-35F035A2C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265" b="13898"/>
          <a:stretch>
            <a:fillRect/>
          </a:stretch>
        </p:blipFill>
        <p:spPr bwMode="auto">
          <a:xfrm>
            <a:off x="609600" y="1600200"/>
            <a:ext cx="8043863" cy="47752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1026">
            <a:extLst>
              <a:ext uri="{FF2B5EF4-FFF2-40B4-BE49-F238E27FC236}">
                <a16:creationId xmlns:a16="http://schemas.microsoft.com/office/drawing/2014/main" id="{6E114336-7E4E-4281-9BA0-07AF111E64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5217"/>
          <a:stretch>
            <a:fillRect/>
          </a:stretch>
        </p:blipFill>
        <p:spPr bwMode="auto">
          <a:xfrm>
            <a:off x="2667000" y="1447800"/>
            <a:ext cx="4189413" cy="5175250"/>
          </a:xfrm>
          <a:prstGeom prst="rect">
            <a:avLst/>
          </a:prstGeom>
          <a:noFill/>
          <a:ln>
            <a:noFill/>
          </a:ln>
          <a:effectLst/>
          <a:extLst>
            <a:ext uri="{909E8E84-426E-40DD-AFC4-6F175D3DCCD1}">
              <a14:hiddenFill xmlns:a14="http://schemas.microsoft.com/office/drawing/2010/main">
                <a:solidFill>
                  <a:schemeClr val="accent1">
                    <a:alpha val="7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043" name="Rectangle 1027">
            <a:extLst>
              <a:ext uri="{FF2B5EF4-FFF2-40B4-BE49-F238E27FC236}">
                <a16:creationId xmlns:a16="http://schemas.microsoft.com/office/drawing/2014/main" id="{DD6FF3F5-DB76-466E-8867-7C69E17874BF}"/>
              </a:ext>
            </a:extLst>
          </p:cNvPr>
          <p:cNvSpPr>
            <a:spLocks noGrp="1" noChangeArrowheads="1"/>
          </p:cNvSpPr>
          <p:nvPr>
            <p:ph type="title"/>
          </p:nvPr>
        </p:nvSpPr>
        <p:spPr/>
        <p:txBody>
          <a:bodyPr/>
          <a:lstStyle/>
          <a:p>
            <a:pPr eaLnBrk="1" hangingPunct="1">
              <a:defRPr/>
            </a:pPr>
            <a:r>
              <a:rPr kumimoji="1" lang="en-GB" altLang="en-US"/>
              <a:t>Example Configuration</a:t>
            </a:r>
            <a:endParaRPr kumimoji="1" lang="en-US" altLang="en-US"/>
          </a:p>
        </p:txBody>
      </p:sp>
      <p:sp>
        <p:nvSpPr>
          <p:cNvPr id="40964" name="Rectangle 1028">
            <a:extLst>
              <a:ext uri="{FF2B5EF4-FFF2-40B4-BE49-F238E27FC236}">
                <a16:creationId xmlns:a16="http://schemas.microsoft.com/office/drawing/2014/main" id="{5AE8F4C0-3459-47FB-85B0-078C85DD88BD}"/>
              </a:ext>
            </a:extLst>
          </p:cNvPr>
          <p:cNvSpPr>
            <a:spLocks noChangeArrowheads="1"/>
          </p:cNvSpPr>
          <p:nvPr/>
        </p:nvSpPr>
        <p:spPr bwMode="auto">
          <a:xfrm>
            <a:off x="7850188" y="5337175"/>
            <a:ext cx="180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3973363D-BB10-4683-A9F7-74A89DB741A0}"/>
              </a:ext>
            </a:extLst>
          </p:cNvPr>
          <p:cNvSpPr>
            <a:spLocks noGrp="1" noChangeArrowheads="1"/>
          </p:cNvSpPr>
          <p:nvPr>
            <p:ph type="title"/>
          </p:nvPr>
        </p:nvSpPr>
        <p:spPr>
          <a:xfrm>
            <a:off x="533400" y="457200"/>
            <a:ext cx="8153400" cy="1752600"/>
          </a:xfrm>
        </p:spPr>
        <p:txBody>
          <a:bodyPr/>
          <a:lstStyle/>
          <a:p>
            <a:pPr eaLnBrk="1" hangingPunct="1">
              <a:defRPr/>
            </a:pPr>
            <a:r>
              <a:rPr kumimoji="1" lang="en-GB" altLang="en-US"/>
              <a:t>Data Communications, Data Networks, and the Internet</a:t>
            </a:r>
            <a:endParaRPr kumimoji="1" lang="en-AU" altLang="en-US"/>
          </a:p>
        </p:txBody>
      </p:sp>
      <p:sp>
        <p:nvSpPr>
          <p:cNvPr id="61443" name="Rectangle 3">
            <a:extLst>
              <a:ext uri="{FF2B5EF4-FFF2-40B4-BE49-F238E27FC236}">
                <a16:creationId xmlns:a16="http://schemas.microsoft.com/office/drawing/2014/main" id="{7277A228-84C8-40E5-9A50-1DC276A04B82}"/>
              </a:ext>
            </a:extLst>
          </p:cNvPr>
          <p:cNvSpPr>
            <a:spLocks noGrp="1" noChangeArrowheads="1"/>
          </p:cNvSpPr>
          <p:nvPr>
            <p:ph type="body" idx="1"/>
          </p:nvPr>
        </p:nvSpPr>
        <p:spPr>
          <a:xfrm>
            <a:off x="533400" y="2590800"/>
            <a:ext cx="8229600" cy="3989388"/>
          </a:xfrm>
        </p:spPr>
        <p:txBody>
          <a:bodyPr/>
          <a:lstStyle/>
          <a:p>
            <a:pPr eaLnBrk="1" hangingPunct="1">
              <a:lnSpc>
                <a:spcPct val="90000"/>
              </a:lnSpc>
              <a:defRPr/>
            </a:pPr>
            <a:r>
              <a:rPr lang="en-US" altLang="en-US" i="1"/>
              <a:t>The fundamental problem of communication is that of reproducing at one point either exactly or approximately a message selected at another point </a:t>
            </a:r>
            <a:r>
              <a:rPr lang="en-US" altLang="en-US"/>
              <a:t>- </a:t>
            </a:r>
            <a:r>
              <a:rPr lang="en-US" altLang="en-US" i="1"/>
              <a:t>The Mathematical Theory of Communication</a:t>
            </a:r>
            <a:r>
              <a:rPr lang="en-US" altLang="en-US"/>
              <a:t>, Claude Shannon</a:t>
            </a:r>
          </a:p>
          <a:p>
            <a:pPr eaLnBrk="1" hangingPunct="1">
              <a:lnSpc>
                <a:spcPct val="90000"/>
              </a:lnSpc>
              <a:defRPr/>
            </a:pPr>
            <a:endParaRPr lang="en-AU" altLang="en-US"/>
          </a:p>
          <a:p>
            <a:pPr eaLnBrk="1" hangingPunct="1">
              <a:lnSpc>
                <a:spcPct val="90000"/>
              </a:lnSpc>
              <a:defRPr/>
            </a:pPr>
            <a:endParaRPr lang="en-AU"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BB290739-FAB5-43DF-BD72-C4F48A46DDBF}"/>
              </a:ext>
            </a:extLst>
          </p:cNvPr>
          <p:cNvSpPr>
            <a:spLocks noGrp="1" noChangeArrowheads="1"/>
          </p:cNvSpPr>
          <p:nvPr>
            <p:ph type="title"/>
          </p:nvPr>
        </p:nvSpPr>
        <p:spPr/>
        <p:txBody>
          <a:bodyPr/>
          <a:lstStyle/>
          <a:p>
            <a:pPr eaLnBrk="1" hangingPunct="1">
              <a:defRPr/>
            </a:pPr>
            <a:r>
              <a:rPr lang="en-US" altLang="en-US"/>
              <a:t>Summary</a:t>
            </a:r>
            <a:endParaRPr lang="en-AU" altLang="en-US"/>
          </a:p>
        </p:txBody>
      </p:sp>
      <p:sp>
        <p:nvSpPr>
          <p:cNvPr id="69635" name="Rectangle 3">
            <a:extLst>
              <a:ext uri="{FF2B5EF4-FFF2-40B4-BE49-F238E27FC236}">
                <a16:creationId xmlns:a16="http://schemas.microsoft.com/office/drawing/2014/main" id="{448C7541-C2F3-4640-9810-1181506E181D}"/>
              </a:ext>
            </a:extLst>
          </p:cNvPr>
          <p:cNvSpPr>
            <a:spLocks noGrp="1" noChangeArrowheads="1"/>
          </p:cNvSpPr>
          <p:nvPr>
            <p:ph type="body" idx="1"/>
          </p:nvPr>
        </p:nvSpPr>
        <p:spPr/>
        <p:txBody>
          <a:bodyPr/>
          <a:lstStyle/>
          <a:p>
            <a:pPr eaLnBrk="1" hangingPunct="1">
              <a:defRPr/>
            </a:pPr>
            <a:r>
              <a:rPr lang="en-US" altLang="en-US"/>
              <a:t>introduced data communications needs</a:t>
            </a:r>
          </a:p>
          <a:p>
            <a:pPr eaLnBrk="1" hangingPunct="1">
              <a:defRPr/>
            </a:pPr>
            <a:r>
              <a:rPr lang="en-US" altLang="en-US"/>
              <a:t>communications model</a:t>
            </a:r>
          </a:p>
          <a:p>
            <a:pPr eaLnBrk="1" hangingPunct="1">
              <a:defRPr/>
            </a:pPr>
            <a:r>
              <a:rPr lang="en-US" altLang="en-US"/>
              <a:t>defined data communications</a:t>
            </a:r>
          </a:p>
          <a:p>
            <a:pPr eaLnBrk="1" hangingPunct="1">
              <a:defRPr/>
            </a:pPr>
            <a:r>
              <a:rPr lang="en-US" altLang="en-US"/>
              <a:t>overview of networks</a:t>
            </a:r>
          </a:p>
          <a:p>
            <a:pPr eaLnBrk="1" hangingPunct="1">
              <a:defRPr/>
            </a:pPr>
            <a:r>
              <a:rPr lang="en-US" altLang="en-US"/>
              <a:t>introduce Internet</a:t>
            </a:r>
            <a:endParaRPr lang="en-AU"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74A5DA73-E5BA-44C4-A711-8B51471A8198}"/>
              </a:ext>
            </a:extLst>
          </p:cNvPr>
          <p:cNvSpPr>
            <a:spLocks noGrp="1" noChangeArrowheads="1"/>
          </p:cNvSpPr>
          <p:nvPr>
            <p:ph type="title"/>
          </p:nvPr>
        </p:nvSpPr>
        <p:spPr/>
        <p:txBody>
          <a:bodyPr/>
          <a:lstStyle/>
          <a:p>
            <a:pPr eaLnBrk="1" hangingPunct="1">
              <a:defRPr/>
            </a:pPr>
            <a:r>
              <a:rPr lang="en-US" altLang="en-US"/>
              <a:t>Contemporary Data Comms</a:t>
            </a:r>
          </a:p>
        </p:txBody>
      </p:sp>
      <p:sp>
        <p:nvSpPr>
          <p:cNvPr id="65539" name="Rectangle 3">
            <a:extLst>
              <a:ext uri="{FF2B5EF4-FFF2-40B4-BE49-F238E27FC236}">
                <a16:creationId xmlns:a16="http://schemas.microsoft.com/office/drawing/2014/main" id="{4C561C32-86F6-4FC2-8BA8-91E65522735A}"/>
              </a:ext>
            </a:extLst>
          </p:cNvPr>
          <p:cNvSpPr>
            <a:spLocks noGrp="1" noChangeArrowheads="1"/>
          </p:cNvSpPr>
          <p:nvPr>
            <p:ph type="body" idx="1"/>
          </p:nvPr>
        </p:nvSpPr>
        <p:spPr/>
        <p:txBody>
          <a:bodyPr/>
          <a:lstStyle/>
          <a:p>
            <a:pPr eaLnBrk="1" hangingPunct="1">
              <a:defRPr/>
            </a:pPr>
            <a:r>
              <a:rPr lang="en-US" altLang="en-US"/>
              <a:t>trends</a:t>
            </a:r>
          </a:p>
          <a:p>
            <a:pPr lvl="1" eaLnBrk="1" hangingPunct="1">
              <a:defRPr/>
            </a:pPr>
            <a:r>
              <a:rPr lang="en-US" altLang="en-US"/>
              <a:t>traffic growth at a high &amp; steady rate</a:t>
            </a:r>
          </a:p>
          <a:p>
            <a:pPr lvl="1" eaLnBrk="1" hangingPunct="1">
              <a:defRPr/>
            </a:pPr>
            <a:r>
              <a:rPr lang="en-US" altLang="en-US"/>
              <a:t>development of new services</a:t>
            </a:r>
          </a:p>
          <a:p>
            <a:pPr lvl="1" eaLnBrk="1" hangingPunct="1">
              <a:defRPr/>
            </a:pPr>
            <a:r>
              <a:rPr lang="en-US" altLang="en-US"/>
              <a:t>advances in technology</a:t>
            </a:r>
          </a:p>
          <a:p>
            <a:pPr eaLnBrk="1" hangingPunct="1">
              <a:defRPr/>
            </a:pPr>
            <a:r>
              <a:rPr lang="en-US" altLang="en-US"/>
              <a:t>significant change in requirements</a:t>
            </a:r>
          </a:p>
          <a:p>
            <a:pPr lvl="1" eaLnBrk="1" hangingPunct="1">
              <a:defRPr/>
            </a:pPr>
            <a:r>
              <a:rPr lang="en-US" altLang="en-US"/>
              <a:t>emergence of high-speed LANs</a:t>
            </a:r>
          </a:p>
          <a:p>
            <a:pPr lvl="1" eaLnBrk="1" hangingPunct="1">
              <a:defRPr/>
            </a:pPr>
            <a:r>
              <a:rPr lang="en-US" altLang="en-US"/>
              <a:t>corporate WAN needs</a:t>
            </a:r>
          </a:p>
          <a:p>
            <a:pPr lvl="1" eaLnBrk="1" hangingPunct="1">
              <a:defRPr/>
            </a:pPr>
            <a:r>
              <a:rPr lang="en-US" altLang="en-US"/>
              <a:t>digital electronics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EA47B65-B96A-439D-9E96-D2945A7FD202}"/>
              </a:ext>
            </a:extLst>
          </p:cNvPr>
          <p:cNvSpPr>
            <a:spLocks noGrp="1" noChangeArrowheads="1"/>
          </p:cNvSpPr>
          <p:nvPr>
            <p:ph type="title"/>
          </p:nvPr>
        </p:nvSpPr>
        <p:spPr/>
        <p:txBody>
          <a:bodyPr/>
          <a:lstStyle/>
          <a:p>
            <a:pPr eaLnBrk="1" hangingPunct="1">
              <a:defRPr/>
            </a:pPr>
            <a:r>
              <a:rPr kumimoji="1" lang="en-US" altLang="en-US"/>
              <a:t>A Communications Model	</a:t>
            </a:r>
          </a:p>
        </p:txBody>
      </p:sp>
      <p:pic>
        <p:nvPicPr>
          <p:cNvPr id="10243" name="Picture 5">
            <a:extLst>
              <a:ext uri="{FF2B5EF4-FFF2-40B4-BE49-F238E27FC236}">
                <a16:creationId xmlns:a16="http://schemas.microsoft.com/office/drawing/2014/main" id="{4122B2B6-E34B-4378-BE0A-6B02D815A7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3544"/>
          <a:stretch>
            <a:fillRect/>
          </a:stretch>
        </p:blipFill>
        <p:spPr bwMode="auto">
          <a:xfrm>
            <a:off x="228600" y="1425575"/>
            <a:ext cx="8686800" cy="5432425"/>
          </a:xfrm>
          <a:prstGeom prst="rect">
            <a:avLst/>
          </a:prstGeom>
          <a:noFill/>
          <a:ln>
            <a:noFill/>
          </a:ln>
          <a:effectLst/>
          <a:extLst>
            <a:ext uri="{909E8E84-426E-40DD-AFC4-6F175D3DCCD1}">
              <a14:hiddenFill xmlns:a14="http://schemas.microsoft.com/office/drawing/2010/main">
                <a:solidFill>
                  <a:schemeClr val="accent1">
                    <a:alpha val="7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9" name="Rectangle 59">
            <a:extLst>
              <a:ext uri="{FF2B5EF4-FFF2-40B4-BE49-F238E27FC236}">
                <a16:creationId xmlns:a16="http://schemas.microsoft.com/office/drawing/2014/main" id="{656D197E-20DF-4D90-98BA-F812290C7810}"/>
              </a:ext>
            </a:extLst>
          </p:cNvPr>
          <p:cNvSpPr>
            <a:spLocks noGrp="1" noChangeArrowheads="1"/>
          </p:cNvSpPr>
          <p:nvPr>
            <p:ph type="title"/>
          </p:nvPr>
        </p:nvSpPr>
        <p:spPr/>
        <p:txBody>
          <a:bodyPr/>
          <a:lstStyle/>
          <a:p>
            <a:pPr eaLnBrk="1" hangingPunct="1">
              <a:defRPr/>
            </a:pPr>
            <a:r>
              <a:rPr kumimoji="1" lang="en-US" altLang="en-US"/>
              <a:t>Communications Tasks</a:t>
            </a:r>
          </a:p>
        </p:txBody>
      </p:sp>
      <p:graphicFrame>
        <p:nvGraphicFramePr>
          <p:cNvPr id="51266" name="Group 66">
            <a:extLst>
              <a:ext uri="{FF2B5EF4-FFF2-40B4-BE49-F238E27FC236}">
                <a16:creationId xmlns:a16="http://schemas.microsoft.com/office/drawing/2014/main" id="{45120231-60C3-4058-90A8-27A9D56309C0}"/>
              </a:ext>
            </a:extLst>
          </p:cNvPr>
          <p:cNvGraphicFramePr>
            <a:graphicFrameLocks noGrp="1"/>
          </p:cNvGraphicFramePr>
          <p:nvPr>
            <p:ph type="tbl" idx="1"/>
          </p:nvPr>
        </p:nvGraphicFramePr>
        <p:xfrm>
          <a:off x="457200" y="1597025"/>
          <a:ext cx="8178800" cy="4702174"/>
        </p:xfrm>
        <a:graphic>
          <a:graphicData uri="http://schemas.openxmlformats.org/drawingml/2006/table">
            <a:tbl>
              <a:tblPr/>
              <a:tblGrid>
                <a:gridCol w="4089400">
                  <a:extLst>
                    <a:ext uri="{9D8B030D-6E8A-4147-A177-3AD203B41FA5}">
                      <a16:colId xmlns:a16="http://schemas.microsoft.com/office/drawing/2014/main" val="20000"/>
                    </a:ext>
                  </a:extLst>
                </a:gridCol>
                <a:gridCol w="4089400">
                  <a:extLst>
                    <a:ext uri="{9D8B030D-6E8A-4147-A177-3AD203B41FA5}">
                      <a16:colId xmlns:a16="http://schemas.microsoft.com/office/drawing/2014/main" val="20001"/>
                    </a:ext>
                  </a:extLst>
                </a:gridCol>
              </a:tblGrid>
              <a:tr h="611287">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Transmission system utilization</a:t>
                      </a:r>
                    </a:p>
                  </a:txBody>
                  <a:tcPr marL="90000" marR="90000" marT="46808" marB="468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Addressing</a:t>
                      </a:r>
                      <a:endParaRPr kumimoji="1"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8" marB="468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98">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Interfacing</a:t>
                      </a:r>
                      <a:endParaRPr kumimoji="1"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8" marB="468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Routing</a:t>
                      </a:r>
                    </a:p>
                  </a:txBody>
                  <a:tcPr marL="90000" marR="90000" marT="46808" marB="468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25253">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Signal generation</a:t>
                      </a:r>
                      <a:endParaRPr kumimoji="1"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8" marB="468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Recovery</a:t>
                      </a:r>
                    </a:p>
                    <a:p>
                      <a:pPr marL="0" marR="0" lvl="0" indent="0" algn="l" defTabSz="914400" rtl="0" eaLnBrk="0" fontAlgn="base" latinLnBrk="0" hangingPunct="0">
                        <a:lnSpc>
                          <a:spcPct val="100000"/>
                        </a:lnSpc>
                        <a:spcBef>
                          <a:spcPct val="0"/>
                        </a:spcBef>
                        <a:spcAft>
                          <a:spcPct val="0"/>
                        </a:spcAft>
                        <a:buClrTx/>
                        <a:buSzTx/>
                        <a:buFontTx/>
                        <a:buNone/>
                        <a:tabLst/>
                      </a:pPr>
                      <a:endParaRPr kumimoji="1"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8" marB="468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9698">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Synchronization</a:t>
                      </a:r>
                      <a:endParaRPr kumimoji="1"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8" marB="468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Message formatting</a:t>
                      </a:r>
                    </a:p>
                  </a:txBody>
                  <a:tcPr marL="90000" marR="90000" marT="46808" marB="468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25253">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Exchange management</a:t>
                      </a:r>
                      <a:endParaRPr kumimoji="1"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8" marB="468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Security</a:t>
                      </a:r>
                    </a:p>
                    <a:p>
                      <a:pPr marL="0" marR="0" lvl="0" indent="0" algn="l" defTabSz="914400" rtl="0" eaLnBrk="0" fontAlgn="base" latinLnBrk="0" hangingPunct="0">
                        <a:lnSpc>
                          <a:spcPct val="100000"/>
                        </a:lnSpc>
                        <a:spcBef>
                          <a:spcPct val="0"/>
                        </a:spcBef>
                        <a:spcAft>
                          <a:spcPct val="0"/>
                        </a:spcAft>
                        <a:buClrTx/>
                        <a:buSzTx/>
                        <a:buFontTx/>
                        <a:buNone/>
                        <a:tabLst/>
                      </a:pPr>
                      <a:endParaRPr kumimoji="1"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8" marB="468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9698">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Error detection and correction</a:t>
                      </a:r>
                      <a:endParaRPr kumimoji="1"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8" marB="468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Network management</a:t>
                      </a:r>
                    </a:p>
                  </a:txBody>
                  <a:tcPr marL="90000" marR="90000" marT="46808" marB="468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11287">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Flow control</a:t>
                      </a:r>
                      <a:endParaRPr kumimoji="1"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8" marB="468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1" lang="en-GB"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8" marB="468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31A6369F-C8C3-44FF-8183-3642A10672A1}"/>
              </a:ext>
            </a:extLst>
          </p:cNvPr>
          <p:cNvSpPr>
            <a:spLocks noGrp="1" noChangeArrowheads="1"/>
          </p:cNvSpPr>
          <p:nvPr>
            <p:ph type="title"/>
          </p:nvPr>
        </p:nvSpPr>
        <p:spPr/>
        <p:txBody>
          <a:bodyPr/>
          <a:lstStyle/>
          <a:p>
            <a:pPr eaLnBrk="1" hangingPunct="1">
              <a:defRPr/>
            </a:pPr>
            <a:r>
              <a:rPr kumimoji="1" lang="en-US" altLang="en-US"/>
              <a:t>Data Communications Model</a:t>
            </a:r>
          </a:p>
        </p:txBody>
      </p:sp>
      <p:pic>
        <p:nvPicPr>
          <p:cNvPr id="14339" name="Picture 5">
            <a:extLst>
              <a:ext uri="{FF2B5EF4-FFF2-40B4-BE49-F238E27FC236}">
                <a16:creationId xmlns:a16="http://schemas.microsoft.com/office/drawing/2014/main" id="{B8C93D49-C815-4190-A408-A979F5BD44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37755"/>
          <a:stretch>
            <a:fillRect/>
          </a:stretch>
        </p:blipFill>
        <p:spPr bwMode="auto">
          <a:xfrm>
            <a:off x="76200" y="1987550"/>
            <a:ext cx="9067800" cy="3346450"/>
          </a:xfrm>
          <a:prstGeom prst="rect">
            <a:avLst/>
          </a:prstGeom>
          <a:noFill/>
          <a:ln>
            <a:noFill/>
          </a:ln>
          <a:effectLst/>
          <a:extLst>
            <a:ext uri="{909E8E84-426E-40DD-AFC4-6F175D3DCCD1}">
              <a14:hiddenFill xmlns:a14="http://schemas.microsoft.com/office/drawing/2010/main">
                <a:solidFill>
                  <a:schemeClr val="accent1">
                    <a:alpha val="7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67CDB316-DD70-4609-9CAD-2582B018BB46}"/>
              </a:ext>
            </a:extLst>
          </p:cNvPr>
          <p:cNvSpPr>
            <a:spLocks noGrp="1" noChangeArrowheads="1"/>
          </p:cNvSpPr>
          <p:nvPr>
            <p:ph type="title"/>
          </p:nvPr>
        </p:nvSpPr>
        <p:spPr/>
        <p:txBody>
          <a:bodyPr/>
          <a:lstStyle/>
          <a:p>
            <a:pPr eaLnBrk="1" hangingPunct="1">
              <a:defRPr/>
            </a:pPr>
            <a:r>
              <a:rPr lang="en-US" altLang="en-US"/>
              <a:t>Transmission Medium</a:t>
            </a:r>
          </a:p>
        </p:txBody>
      </p:sp>
      <p:sp>
        <p:nvSpPr>
          <p:cNvPr id="68611" name="Rectangle 3">
            <a:extLst>
              <a:ext uri="{FF2B5EF4-FFF2-40B4-BE49-F238E27FC236}">
                <a16:creationId xmlns:a16="http://schemas.microsoft.com/office/drawing/2014/main" id="{C308A48F-E3FF-449B-BC71-4C0F06AC4F42}"/>
              </a:ext>
            </a:extLst>
          </p:cNvPr>
          <p:cNvSpPr>
            <a:spLocks noGrp="1" noChangeArrowheads="1"/>
          </p:cNvSpPr>
          <p:nvPr>
            <p:ph type="body" idx="1"/>
          </p:nvPr>
        </p:nvSpPr>
        <p:spPr/>
        <p:txBody>
          <a:bodyPr/>
          <a:lstStyle/>
          <a:p>
            <a:pPr eaLnBrk="1" hangingPunct="1">
              <a:defRPr/>
            </a:pPr>
            <a:r>
              <a:rPr lang="en-US" altLang="en-US"/>
              <a:t>selection is a basic choice</a:t>
            </a:r>
          </a:p>
          <a:p>
            <a:pPr lvl="1" eaLnBrk="1" hangingPunct="1">
              <a:defRPr/>
            </a:pPr>
            <a:r>
              <a:rPr lang="en-US" altLang="en-US"/>
              <a:t>internal use entirely up to business</a:t>
            </a:r>
          </a:p>
          <a:p>
            <a:pPr lvl="1" eaLnBrk="1" hangingPunct="1">
              <a:defRPr/>
            </a:pPr>
            <a:r>
              <a:rPr lang="en-US" altLang="en-US"/>
              <a:t>long-distance links made by carrier</a:t>
            </a:r>
          </a:p>
          <a:p>
            <a:pPr eaLnBrk="1" hangingPunct="1">
              <a:defRPr/>
            </a:pPr>
            <a:r>
              <a:rPr lang="en-US" altLang="en-US"/>
              <a:t>rapid technology advances change mix</a:t>
            </a:r>
          </a:p>
          <a:p>
            <a:pPr lvl="1" eaLnBrk="1" hangingPunct="1">
              <a:defRPr/>
            </a:pPr>
            <a:r>
              <a:rPr lang="en-US" altLang="en-US"/>
              <a:t>fiber optic</a:t>
            </a:r>
          </a:p>
          <a:p>
            <a:pPr lvl="1" eaLnBrk="1" hangingPunct="1">
              <a:defRPr/>
            </a:pPr>
            <a:r>
              <a:rPr lang="en-US" altLang="en-US"/>
              <a:t>wireless</a:t>
            </a:r>
          </a:p>
          <a:p>
            <a:pPr eaLnBrk="1" hangingPunct="1">
              <a:defRPr/>
            </a:pPr>
            <a:r>
              <a:rPr lang="en-US" altLang="en-US"/>
              <a:t>transmission costs still high</a:t>
            </a:r>
          </a:p>
          <a:p>
            <a:pPr eaLnBrk="1" hangingPunct="1">
              <a:defRPr/>
            </a:pPr>
            <a:r>
              <a:rPr lang="en-US" altLang="en-US"/>
              <a:t>hence interest in efficiency improvements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B11FE413-9D17-411C-BA41-915905E3D6C0}"/>
              </a:ext>
            </a:extLst>
          </p:cNvPr>
          <p:cNvSpPr>
            <a:spLocks noGrp="1" noChangeArrowheads="1"/>
          </p:cNvSpPr>
          <p:nvPr>
            <p:ph type="title"/>
          </p:nvPr>
        </p:nvSpPr>
        <p:spPr/>
        <p:txBody>
          <a:bodyPr/>
          <a:lstStyle/>
          <a:p>
            <a:pPr eaLnBrk="1" hangingPunct="1">
              <a:defRPr/>
            </a:pPr>
            <a:r>
              <a:rPr kumimoji="1" lang="en-US" altLang="en-US"/>
              <a:t>Networking</a:t>
            </a:r>
          </a:p>
        </p:txBody>
      </p:sp>
      <p:sp>
        <p:nvSpPr>
          <p:cNvPr id="9219" name="Rectangle 3">
            <a:extLst>
              <a:ext uri="{FF2B5EF4-FFF2-40B4-BE49-F238E27FC236}">
                <a16:creationId xmlns:a16="http://schemas.microsoft.com/office/drawing/2014/main" id="{428A4DA6-F05E-4DAB-A6DE-F37AEA3FC1D1}"/>
              </a:ext>
            </a:extLst>
          </p:cNvPr>
          <p:cNvSpPr>
            <a:spLocks noGrp="1" noChangeArrowheads="1"/>
          </p:cNvSpPr>
          <p:nvPr>
            <p:ph type="body" idx="1"/>
          </p:nvPr>
        </p:nvSpPr>
        <p:spPr/>
        <p:txBody>
          <a:bodyPr/>
          <a:lstStyle/>
          <a:p>
            <a:pPr eaLnBrk="1" hangingPunct="1">
              <a:lnSpc>
                <a:spcPct val="90000"/>
              </a:lnSpc>
              <a:defRPr/>
            </a:pPr>
            <a:r>
              <a:rPr kumimoji="1" lang="en-US" altLang="en-US"/>
              <a:t>growth of number &amp; power of computers is driving need for interconnection</a:t>
            </a:r>
          </a:p>
          <a:p>
            <a:pPr eaLnBrk="1" hangingPunct="1">
              <a:lnSpc>
                <a:spcPct val="90000"/>
              </a:lnSpc>
              <a:defRPr/>
            </a:pPr>
            <a:r>
              <a:rPr kumimoji="1" lang="en-US" altLang="en-US"/>
              <a:t>also seeing rapid integration of voice, data,  image &amp; video technologies</a:t>
            </a:r>
          </a:p>
          <a:p>
            <a:pPr eaLnBrk="1" hangingPunct="1">
              <a:lnSpc>
                <a:spcPct val="90000"/>
              </a:lnSpc>
              <a:defRPr/>
            </a:pPr>
            <a:r>
              <a:rPr kumimoji="1" lang="en-US" altLang="en-US"/>
              <a:t>two broad categories of communications networks:</a:t>
            </a:r>
            <a:endParaRPr kumimoji="1" lang="en-GB" altLang="en-US"/>
          </a:p>
          <a:p>
            <a:pPr lvl="1" eaLnBrk="1" hangingPunct="1">
              <a:lnSpc>
                <a:spcPct val="90000"/>
              </a:lnSpc>
              <a:defRPr/>
            </a:pPr>
            <a:r>
              <a:rPr kumimoji="1" lang="en-GB" altLang="en-US"/>
              <a:t>Local Area Network (LAN)</a:t>
            </a:r>
          </a:p>
          <a:p>
            <a:pPr lvl="1" eaLnBrk="1" hangingPunct="1">
              <a:lnSpc>
                <a:spcPct val="90000"/>
              </a:lnSpc>
              <a:defRPr/>
            </a:pPr>
            <a:r>
              <a:rPr kumimoji="1" lang="en-GB" altLang="en-US"/>
              <a:t>Wide Area Network (WAN)</a:t>
            </a:r>
          </a:p>
          <a:p>
            <a:pPr eaLnBrk="1" hangingPunct="1">
              <a:lnSpc>
                <a:spcPct val="90000"/>
              </a:lnSpc>
              <a:defRPr/>
            </a:pPr>
            <a:endParaRPr kumimoji="1"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E379909-69B5-4862-89DB-0DC08B44ED1A}"/>
              </a:ext>
            </a:extLst>
          </p:cNvPr>
          <p:cNvSpPr>
            <a:spLocks noGrp="1" noChangeArrowheads="1"/>
          </p:cNvSpPr>
          <p:nvPr>
            <p:ph type="title"/>
          </p:nvPr>
        </p:nvSpPr>
        <p:spPr/>
        <p:txBody>
          <a:bodyPr/>
          <a:lstStyle/>
          <a:p>
            <a:pPr eaLnBrk="1" hangingPunct="1">
              <a:defRPr/>
            </a:pPr>
            <a:r>
              <a:rPr kumimoji="1" lang="en-US" altLang="en-US" dirty="0"/>
              <a:t>Wide Area Networks</a:t>
            </a:r>
            <a:endParaRPr lang="en-US" dirty="0"/>
          </a:p>
        </p:txBody>
      </p:sp>
      <p:sp>
        <p:nvSpPr>
          <p:cNvPr id="11267" name="Rectangle 3">
            <a:extLst>
              <a:ext uri="{FF2B5EF4-FFF2-40B4-BE49-F238E27FC236}">
                <a16:creationId xmlns:a16="http://schemas.microsoft.com/office/drawing/2014/main" id="{8912AF51-FD84-4194-B817-65B6F31D79C0}"/>
              </a:ext>
            </a:extLst>
          </p:cNvPr>
          <p:cNvSpPr>
            <a:spLocks noGrp="1" noChangeArrowheads="1"/>
          </p:cNvSpPr>
          <p:nvPr>
            <p:ph type="body" idx="1"/>
          </p:nvPr>
        </p:nvSpPr>
        <p:spPr/>
        <p:txBody>
          <a:bodyPr/>
          <a:lstStyle/>
          <a:p>
            <a:pPr eaLnBrk="1" hangingPunct="1">
              <a:defRPr/>
            </a:pPr>
            <a:r>
              <a:rPr kumimoji="1" lang="en-US" altLang="en-US"/>
              <a:t>span a large geographical area</a:t>
            </a:r>
          </a:p>
          <a:p>
            <a:pPr eaLnBrk="1" hangingPunct="1">
              <a:defRPr/>
            </a:pPr>
            <a:r>
              <a:rPr kumimoji="1" lang="en-US" altLang="en-US"/>
              <a:t>cross public rights of way</a:t>
            </a:r>
          </a:p>
          <a:p>
            <a:pPr eaLnBrk="1" hangingPunct="1">
              <a:defRPr/>
            </a:pPr>
            <a:r>
              <a:rPr kumimoji="1" lang="en-US" altLang="en-US"/>
              <a:t>rely in part on common carrier circuits</a:t>
            </a:r>
          </a:p>
          <a:p>
            <a:pPr eaLnBrk="1" hangingPunct="1">
              <a:defRPr/>
            </a:pPr>
            <a:r>
              <a:rPr kumimoji="1" lang="en-US" altLang="en-US"/>
              <a:t>alternative technologies used include:</a:t>
            </a:r>
          </a:p>
          <a:p>
            <a:pPr lvl="1" eaLnBrk="1" hangingPunct="1">
              <a:defRPr/>
            </a:pPr>
            <a:r>
              <a:rPr kumimoji="1" lang="en-US" altLang="en-US"/>
              <a:t>circuit switching</a:t>
            </a:r>
          </a:p>
          <a:p>
            <a:pPr lvl="1" eaLnBrk="1" hangingPunct="1">
              <a:defRPr/>
            </a:pPr>
            <a:r>
              <a:rPr kumimoji="1" lang="en-US" altLang="en-US"/>
              <a:t>packet switching</a:t>
            </a:r>
          </a:p>
          <a:p>
            <a:pPr lvl="1" eaLnBrk="1" hangingPunct="1">
              <a:defRPr/>
            </a:pPr>
            <a:r>
              <a:rPr kumimoji="1" lang="en-US" altLang="en-US"/>
              <a:t>frame relay</a:t>
            </a:r>
          </a:p>
          <a:p>
            <a:pPr lvl="1" eaLnBrk="1" hangingPunct="1">
              <a:defRPr/>
            </a:pPr>
            <a:r>
              <a:rPr kumimoji="1" lang="en-US" altLang="en-US"/>
              <a:t>Asynchronous Transfer Mode (ATM)</a:t>
            </a:r>
          </a:p>
        </p:txBody>
      </p:sp>
    </p:spTree>
  </p:cSld>
  <p:clrMapOvr>
    <a:masterClrMapping/>
  </p:clrMapOvr>
</p:sld>
</file>

<file path=ppt/theme/theme1.xml><?xml version="1.0" encoding="utf-8"?>
<a:theme xmlns:a="http://schemas.openxmlformats.org/drawingml/2006/main" name="ch01">
  <a:themeElements>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AB0BBD2F02C334BA577B7BE6A5DB14B" ma:contentTypeVersion="2" ma:contentTypeDescription="Create a new document." ma:contentTypeScope="" ma:versionID="5a8f7cef9e8c8d6349fcdc223c5e1e0e">
  <xsd:schema xmlns:xsd="http://www.w3.org/2001/XMLSchema" xmlns:xs="http://www.w3.org/2001/XMLSchema" xmlns:p="http://schemas.microsoft.com/office/2006/metadata/properties" xmlns:ns2="d85a7e97-9f5b-4888-8a7b-5af74bdf39af" targetNamespace="http://schemas.microsoft.com/office/2006/metadata/properties" ma:root="true" ma:fieldsID="7aff0fe1143bb3be3c574129499d02e4" ns2:_="">
    <xsd:import namespace="d85a7e97-9f5b-4888-8a7b-5af74bdf39a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5a7e97-9f5b-4888-8a7b-5af74bdf39a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27A58A-EE57-4A6B-927D-4912E42CBDD9}">
  <ds:schemaRefs>
    <ds:schemaRef ds:uri="http://schemas.microsoft.com/sharepoint/v3/contenttype/forms"/>
  </ds:schemaRefs>
</ds:datastoreItem>
</file>

<file path=customXml/itemProps2.xml><?xml version="1.0" encoding="utf-8"?>
<ds:datastoreItem xmlns:ds="http://schemas.openxmlformats.org/officeDocument/2006/customXml" ds:itemID="{E59A27A3-63F1-4E2D-980D-BB67CC4EC9B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6E93874-4FA3-4D36-8BBB-616567EFB1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5a7e97-9f5b-4888-8a7b-5af74bdf39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Macintosh HD:Users:lpb:work:consult:Stallings-CNS4:Slides:ch01.ppt</Template>
  <TotalTime>421</TotalTime>
  <Words>2580</Words>
  <Application>Microsoft Office PowerPoint</Application>
  <PresentationFormat>On-screen Show (4:3)</PresentationFormat>
  <Paragraphs>188</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ch01</vt:lpstr>
      <vt:lpstr>Data and Computer Communications</vt:lpstr>
      <vt:lpstr>Data Communications, Data Networks, and the Internet</vt:lpstr>
      <vt:lpstr>Contemporary Data Comms</vt:lpstr>
      <vt:lpstr>A Communications Model </vt:lpstr>
      <vt:lpstr>Communications Tasks</vt:lpstr>
      <vt:lpstr>Data Communications Model</vt:lpstr>
      <vt:lpstr>Transmission Medium</vt:lpstr>
      <vt:lpstr>Networking</vt:lpstr>
      <vt:lpstr>Wide Area Networks</vt:lpstr>
      <vt:lpstr>Circuit Switching</vt:lpstr>
      <vt:lpstr>Packet Switching</vt:lpstr>
      <vt:lpstr>Frame Relay</vt:lpstr>
      <vt:lpstr>Asynchronous Transfer Mode</vt:lpstr>
      <vt:lpstr>Local Area Networks</vt:lpstr>
      <vt:lpstr>Metropolitan Area Networks</vt:lpstr>
      <vt:lpstr>The Internet</vt:lpstr>
      <vt:lpstr>Internet Elements</vt:lpstr>
      <vt:lpstr>Internet Architecture</vt:lpstr>
      <vt:lpstr>Example Configuration</vt:lpstr>
      <vt:lpstr>Summary</vt:lpstr>
    </vt:vector>
  </TitlesOfParts>
  <Manager/>
  <Company>School of IT&amp;EE, UNSW@ADFA, Australia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William Stallings, Data and Computer Communications, 8/e</dc:title>
  <dc:subject>Lecture Slides</dc:subject>
  <dc:creator>Dr Lawrie Brown</dc:creator>
  <cp:keywords/>
  <dc:description/>
  <cp:lastModifiedBy>V K Jha</cp:lastModifiedBy>
  <cp:revision>43</cp:revision>
  <cp:lastPrinted>2006-04-28T04:45:02Z</cp:lastPrinted>
  <dcterms:created xsi:type="dcterms:W3CDTF">1999-09-03T12:49:47Z</dcterms:created>
  <dcterms:modified xsi:type="dcterms:W3CDTF">2020-10-07T02:29:08Z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0x010100FAB0BBD2F02C334BA577B7BE6A5DB14B</vt:lpwstr>
  </property>
</Properties>
</file>