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-86" y="-1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7579011F-2565-4045-91D4-B31719ECC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IPL</a:t>
            </a:r>
            <a:r>
              <a:rPr lang="en-IN" dirty="0" smtClean="0"/>
              <a:t> ANALYSIS (2008-2019)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CC59D7A-0645-40AB-88EE-8C5E48199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10-11-20 22:11:02</a:t>
            </a:r>
          </a:p>
        </p:txBody>
      </p:sp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IX">
            <a:extLst>
              <a:ext uri="{FF2B5EF4-FFF2-40B4-BE49-F238E27FC236}">
                <a16:creationId xmlns:a16="http://schemas.microsoft.com/office/drawing/2014/main" xmlns="" id="{0A870EF0-A25B-45CB-A710-D4C491713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4755" y="0"/>
            <a:ext cx="10842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FOUR">
            <a:extLst>
              <a:ext uri="{FF2B5EF4-FFF2-40B4-BE49-F238E27FC236}">
                <a16:creationId xmlns:a16="http://schemas.microsoft.com/office/drawing/2014/main" xmlns="" id="{95FF5F99-C586-4963-9DD9-C805B37DE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0750" y="0"/>
            <a:ext cx="7870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K vs BOWLER">
            <a:extLst>
              <a:ext uri="{FF2B5EF4-FFF2-40B4-BE49-F238E27FC236}">
                <a16:creationId xmlns:a16="http://schemas.microsoft.com/office/drawing/2014/main" xmlns="" id="{5A40F2F1-CA21-4305-A45B-9EE8E812C1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4365" y="0"/>
            <a:ext cx="107232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O BALL">
            <a:extLst>
              <a:ext uri="{FF2B5EF4-FFF2-40B4-BE49-F238E27FC236}">
                <a16:creationId xmlns:a16="http://schemas.microsoft.com/office/drawing/2014/main" xmlns="" id="{A09D7091-32B9-4613-81EE-39C0626E1B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AVG OF ROHIT">
            <a:extLst>
              <a:ext uri="{FF2B5EF4-FFF2-40B4-BE49-F238E27FC236}">
                <a16:creationId xmlns:a16="http://schemas.microsoft.com/office/drawing/2014/main" xmlns="" id="{CA3E9673-B217-4A14-81AD-F48522DDD6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68739"/>
            <a:ext cx="12192000" cy="25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UNS FREQ">
            <a:extLst>
              <a:ext uri="{FF2B5EF4-FFF2-40B4-BE49-F238E27FC236}">
                <a16:creationId xmlns:a16="http://schemas.microsoft.com/office/drawing/2014/main" xmlns="" id="{BB5422A3-26A4-4690-B545-45243ED9E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2402" y="0"/>
            <a:ext cx="11847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VK_RUNS">
            <a:extLst>
              <a:ext uri="{FF2B5EF4-FFF2-40B4-BE49-F238E27FC236}">
                <a16:creationId xmlns:a16="http://schemas.microsoft.com/office/drawing/2014/main" xmlns="" id="{38690F5D-7F7D-4685-B376-233384FA5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TEAM_DISMISSAL_KIND">
            <a:extLst>
              <a:ext uri="{FF2B5EF4-FFF2-40B4-BE49-F238E27FC236}">
                <a16:creationId xmlns:a16="http://schemas.microsoft.com/office/drawing/2014/main" xmlns="" id="{D8A1A0AE-E2C1-4E76-8352-5D71820DD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443780"/>
            <a:ext cx="12192000" cy="39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RS_DC_BOWLER">
            <a:extLst>
              <a:ext uri="{FF2B5EF4-FFF2-40B4-BE49-F238E27FC236}">
                <a16:creationId xmlns:a16="http://schemas.microsoft.com/office/drawing/2014/main" xmlns="" id="{B6AF42F2-4793-4662-A749-0B6357493B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8617" y="0"/>
            <a:ext cx="8454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WINNER">
            <a:extLst>
              <a:ext uri="{FF2B5EF4-FFF2-40B4-BE49-F238E27FC236}">
                <a16:creationId xmlns:a16="http://schemas.microsoft.com/office/drawing/2014/main" xmlns="" id="{12D543A8-A680-4058-83C8-32FA77C504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3704"/>
            <a:ext cx="12192000" cy="66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SS Impacte on match win">
            <a:extLst>
              <a:ext uri="{FF2B5EF4-FFF2-40B4-BE49-F238E27FC236}">
                <a16:creationId xmlns:a16="http://schemas.microsoft.com/office/drawing/2014/main" xmlns="" id="{C53DA603-ED8C-438C-B291-648335D90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6825" y="1462087"/>
            <a:ext cx="96583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OM">
            <a:extLst>
              <a:ext uri="{FF2B5EF4-FFF2-40B4-BE49-F238E27FC236}">
                <a16:creationId xmlns:a16="http://schemas.microsoft.com/office/drawing/2014/main" xmlns="" id="{2A18F785-4E3D-4BAC-842B-BA0772A163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8998"/>
          <a:stretch>
            <a:fillRect/>
          </a:stretch>
        </p:blipFill>
        <p:spPr>
          <a:xfrm>
            <a:off x="2321781" y="222638"/>
            <a:ext cx="5266879" cy="622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UN">
            <a:extLst>
              <a:ext uri="{FF2B5EF4-FFF2-40B4-BE49-F238E27FC236}">
                <a16:creationId xmlns:a16="http://schemas.microsoft.com/office/drawing/2014/main" xmlns="" id="{C483C3FC-7E6A-4AD6-93B2-2FC539F71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WICKET">
            <a:extLst>
              <a:ext uri="{FF2B5EF4-FFF2-40B4-BE49-F238E27FC236}">
                <a16:creationId xmlns:a16="http://schemas.microsoft.com/office/drawing/2014/main" xmlns="" id="{5527ADD3-E9DE-48CF-AFA6-396AC3BFE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2527" y="0"/>
            <a:ext cx="11286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artnership">
            <a:extLst>
              <a:ext uri="{FF2B5EF4-FFF2-40B4-BE49-F238E27FC236}">
                <a16:creationId xmlns:a16="http://schemas.microsoft.com/office/drawing/2014/main" xmlns="" id="{613835D1-85DA-4225-9873-6A6239C29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70080"/>
            <a:ext cx="12192000" cy="291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UT">
            <a:extLst>
              <a:ext uri="{FF2B5EF4-FFF2-40B4-BE49-F238E27FC236}">
                <a16:creationId xmlns:a16="http://schemas.microsoft.com/office/drawing/2014/main" xmlns="" id="{35808569-84ED-4945-8CBF-7690306F65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42" y="0"/>
            <a:ext cx="12121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ots">
            <a:extLst>
              <a:ext uri="{FF2B5EF4-FFF2-40B4-BE49-F238E27FC236}">
                <a16:creationId xmlns:a16="http://schemas.microsoft.com/office/drawing/2014/main" xmlns="" id="{895A318A-5003-4DD3-A871-47D1AEDD77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055" y="0"/>
            <a:ext cx="10997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Custom</PresentationFormat>
  <Paragraphs>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IPL ANALYSIS (2008-2019)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ANALYSIS (2008-2019)</dc:title>
  <dc:creator/>
  <cp:lastModifiedBy>HP</cp:lastModifiedBy>
  <cp:revision>1</cp:revision>
  <dcterms:created xsi:type="dcterms:W3CDTF">2020-11-10T16:41:09Z</dcterms:created>
  <dcterms:modified xsi:type="dcterms:W3CDTF">2020-11-10T16:46:34Z</dcterms:modified>
</cp:coreProperties>
</file>