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CCF2-0DFD-4446-AEA9-22D629F393C8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D4856-FD0B-43BD-B478-3B02BD0062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724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CCF2-0DFD-4446-AEA9-22D629F393C8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D4856-FD0B-43BD-B478-3B02BD0062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279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CCF2-0DFD-4446-AEA9-22D629F393C8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D4856-FD0B-43BD-B478-3B02BD0062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76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CCF2-0DFD-4446-AEA9-22D629F393C8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D4856-FD0B-43BD-B478-3B02BD0062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735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CCF2-0DFD-4446-AEA9-22D629F393C8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D4856-FD0B-43BD-B478-3B02BD0062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165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CCF2-0DFD-4446-AEA9-22D629F393C8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D4856-FD0B-43BD-B478-3B02BD0062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361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CCF2-0DFD-4446-AEA9-22D629F393C8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D4856-FD0B-43BD-B478-3B02BD0062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683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CCF2-0DFD-4446-AEA9-22D629F393C8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D4856-FD0B-43BD-B478-3B02BD0062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339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CCF2-0DFD-4446-AEA9-22D629F393C8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D4856-FD0B-43BD-B478-3B02BD0062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821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CCF2-0DFD-4446-AEA9-22D629F393C8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D4856-FD0B-43BD-B478-3B02BD0062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553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CCF2-0DFD-4446-AEA9-22D629F393C8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D4856-FD0B-43BD-B478-3B02BD0062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836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7CCF2-0DFD-4446-AEA9-22D629F393C8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D4856-FD0B-43BD-B478-3B02BD0062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400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microsoft.com/office/2007/relationships/hdphoto" Target="../media/hdphoto2.wdp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microsoft.com/office/2007/relationships/hdphoto" Target="../media/hdphoto3.wdp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46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77" y="2616578"/>
            <a:ext cx="2826801" cy="24655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240" y="2616578"/>
            <a:ext cx="2826801" cy="24655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50000"/>
                    </a14:imgEffect>
                    <a14:imgEffect>
                      <a14:colorTemperature colorTemp="112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000" y="2841709"/>
            <a:ext cx="1143018" cy="1524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231" y="87005"/>
            <a:ext cx="1847338" cy="38178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980068" y="402361"/>
            <a:ext cx="207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www.sportzax.com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958345" y="5082177"/>
            <a:ext cx="4506036" cy="106914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3200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DOWNLOAD SPORTZAX</a:t>
            </a:r>
          </a:p>
          <a:p>
            <a:r>
              <a:rPr lang="en-IN" sz="3200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  CREATE YOUR TEAM</a:t>
            </a:r>
            <a:br>
              <a:rPr lang="en-IN" sz="3200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</a:br>
            <a:r>
              <a:rPr lang="en-IN" sz="3200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	</a:t>
            </a:r>
            <a:r>
              <a:rPr lang="en-IN" sz="3200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 Black" panose="020B0A04020102020204" pitchFamily="34" charset="0"/>
              </a:rPr>
              <a:t>WIN BIG</a:t>
            </a:r>
            <a:endParaRPr lang="en-IN" sz="32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118" y="805442"/>
            <a:ext cx="357135" cy="3571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2174" y="798330"/>
            <a:ext cx="364247" cy="36424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398" y="794018"/>
            <a:ext cx="331970" cy="35713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342" y="794018"/>
            <a:ext cx="357135" cy="35713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323" y="786906"/>
            <a:ext cx="364246" cy="364247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940638" y="4875788"/>
            <a:ext cx="2226973" cy="63304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u="sng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AUSTRALIA</a:t>
            </a:r>
            <a:endParaRPr lang="en-IN" sz="3200" b="1" u="sng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9109121" y="4863088"/>
            <a:ext cx="2082019" cy="63304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u="sng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ENGLAND</a:t>
            </a:r>
            <a:endParaRPr lang="en-IN" sz="3200" b="1" u="sng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111" y="561446"/>
            <a:ext cx="861445" cy="86144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4288320" y="66398"/>
            <a:ext cx="4633000" cy="169277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400" b="1" cap="none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500,000</a:t>
            </a:r>
            <a:endParaRPr lang="en-US" sz="10400" b="1" cap="none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714214" y="1610785"/>
            <a:ext cx="4994298" cy="63304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u="sng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</a:t>
            </a:r>
            <a:r>
              <a:rPr lang="en-IN" sz="3200" b="1" u="sng" spc="50" baseline="3000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st</a:t>
            </a:r>
            <a:r>
              <a:rPr lang="en-IN" sz="3200" b="1" u="sng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T20 – 4</a:t>
            </a:r>
            <a:r>
              <a:rPr lang="en-IN" sz="3200" b="1" u="sng" spc="50" baseline="3000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</a:t>
            </a:r>
            <a:r>
              <a:rPr lang="en-IN" sz="3200" b="1" u="sng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September ‘20</a:t>
            </a:r>
            <a:endParaRPr lang="en-IN" sz="3200" b="1" u="sng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088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Meet</dc:creator>
  <cp:lastModifiedBy>Meet</cp:lastModifiedBy>
  <cp:revision>4</cp:revision>
  <dcterms:created xsi:type="dcterms:W3CDTF">2020-09-02T07:08:18Z</dcterms:created>
  <dcterms:modified xsi:type="dcterms:W3CDTF">2020-09-02T09:21:26Z</dcterms:modified>
</cp:coreProperties>
</file>