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2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40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1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5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1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60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5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0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0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8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7648-E7D6-4D3D-9CA6-489D4D401AB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E3364-99A6-45A4-ACC3-3DDC2054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6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8103"/>
          </a:xfrm>
        </p:spPr>
        <p:txBody>
          <a:bodyPr>
            <a:normAutofit/>
          </a:bodyPr>
          <a:lstStyle/>
          <a:p>
            <a:r>
              <a:rPr lang="en-GB" sz="88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HADOOP ADMINISTRATION AND </a:t>
            </a:r>
            <a:br>
              <a:rPr lang="en-GB" sz="8800" dirty="0" smtClean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GB" sz="88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ANALYSIS</a:t>
            </a:r>
            <a:endParaRPr lang="en-GB" sz="88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2820"/>
          </a:xfrm>
        </p:spPr>
        <p:txBody>
          <a:bodyPr>
            <a:noAutofit/>
          </a:bodyPr>
          <a:lstStyle/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Daemons/Services on each Node in my Cluster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57" y="2716397"/>
            <a:ext cx="2347163" cy="81541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57" y="3818134"/>
            <a:ext cx="3612193" cy="12040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1" y="2716397"/>
            <a:ext cx="3010161" cy="9297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1" y="4090095"/>
            <a:ext cx="325402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NameNode –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(Metadata)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depends on replication factor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hdf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160589"/>
            <a:ext cx="4606736" cy="37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Hive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3" y="2082297"/>
            <a:ext cx="4408252" cy="358929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SQL-based querying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dialect of SQL called the Hive Query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Language(HQL)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to be solved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names of district in each state.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number of enrolments of each gender were rejected? 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names of enrolment agencies in each state.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names of district in each state.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state, district from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GB" dirty="0" smtClean="0"/>
              <a:t>;</a:t>
            </a:r>
            <a:endParaRPr lang="en-GB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82" y="2160588"/>
            <a:ext cx="3792336" cy="3881437"/>
          </a:xfrm>
        </p:spPr>
      </p:pic>
    </p:spTree>
    <p:extLst>
      <p:ext uri="{BB962C8B-B14F-4D97-AF65-F5344CB8AC3E}">
        <p14:creationId xmlns:p14="http://schemas.microsoft.com/office/powerpoint/2010/main" val="94760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number of enrolments of each gender were rejected?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gender, count(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enrolmentrejected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gender;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299580"/>
            <a:ext cx="5158999" cy="2213994"/>
          </a:xfrm>
        </p:spPr>
      </p:pic>
    </p:spTree>
    <p:extLst>
      <p:ext uri="{BB962C8B-B14F-4D97-AF65-F5344CB8AC3E}">
        <p14:creationId xmlns:p14="http://schemas.microsoft.com/office/powerpoint/2010/main" val="31298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</a:t>
            </a:r>
            <a:r>
              <a:rPr lang="en-GB" sz="4000" dirty="0" smtClean="0"/>
              <a:t>.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names of enrolment agencies in each state.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distinct state, </a:t>
            </a:r>
            <a:r>
              <a:rPr lang="en-GB" dirty="0" err="1" smtClean="0"/>
              <a:t>enrolmentagency</a:t>
            </a:r>
            <a:r>
              <a:rPr lang="en-GB" dirty="0" smtClean="0"/>
              <a:t> from </a:t>
            </a:r>
            <a:r>
              <a:rPr lang="en-GB" dirty="0" err="1" smtClean="0"/>
              <a:t>aadhar</a:t>
            </a:r>
            <a:r>
              <a:rPr lang="en-GB" dirty="0" smtClean="0"/>
              <a:t>;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160588"/>
            <a:ext cx="4184650" cy="3880773"/>
          </a:xfrm>
        </p:spPr>
      </p:pic>
    </p:spTree>
    <p:extLst>
      <p:ext uri="{BB962C8B-B14F-4D97-AF65-F5344CB8AC3E}">
        <p14:creationId xmlns:p14="http://schemas.microsoft.com/office/powerpoint/2010/main" val="302648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GB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BY-</a:t>
            </a:r>
          </a:p>
          <a:p>
            <a:pPr algn="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Vibhuti Maheshwari</a:t>
            </a:r>
          </a:p>
          <a:p>
            <a:pPr algn="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170110048</a:t>
            </a:r>
          </a:p>
          <a:p>
            <a:pPr algn="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1000009038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Big Data</a:t>
            </a:r>
            <a:endParaRPr lang="en-GB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“Big Data” can be defined as data that becomes so large that it cannot be processed using conventional methods.  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 is beyond storage capacity beyond processing power.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1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 is a framework for running applications on a large cluster built of commodity hardware</a:t>
            </a:r>
            <a:r>
              <a:rPr lang="en-GB" dirty="0"/>
              <a:t>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40" y="2926703"/>
            <a:ext cx="3047619" cy="234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Hadoop?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480651"/>
            <a:ext cx="8596668" cy="356071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Hadoop is storing and processing large amount of data or big data.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Hadoop framework for processing Aadhar data. </a:t>
            </a:r>
          </a:p>
        </p:txBody>
      </p:sp>
    </p:spTree>
    <p:extLst>
      <p:ext uri="{BB962C8B-B14F-4D97-AF65-F5344CB8AC3E}">
        <p14:creationId xmlns:p14="http://schemas.microsoft.com/office/powerpoint/2010/main" val="41356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62408"/>
          </a:xfrm>
        </p:spPr>
        <p:txBody>
          <a:bodyPr>
            <a:noAutofit/>
          </a:bodyPr>
          <a:lstStyle/>
          <a:p>
            <a:r>
              <a:rPr lang="en-GB" sz="6000" dirty="0" smtClean="0"/>
              <a:t>Specifications (Hardware &amp; Software)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89290"/>
            <a:ext cx="8596668" cy="36394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GB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GB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(Here CentOS distribution)</a:t>
            </a:r>
            <a:endParaRPr lang="en-GB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0"/>
            <a:r>
              <a:rPr lang="en-GB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endParaRPr lang="en-GB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GB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– 1 TB or Above</a:t>
            </a:r>
          </a:p>
          <a:p>
            <a:pPr lvl="0"/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required – 8 GB or Above</a:t>
            </a:r>
          </a:p>
          <a:p>
            <a:pPr lvl="0"/>
            <a:r>
              <a:rPr lang="en-GB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Core i3 or Above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4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Administration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learnfromguru.com/wp-content/uploads/2017/04/Hadoop-administration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0" y="2160588"/>
            <a:ext cx="7776927" cy="40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69058"/>
            <a:ext cx="4183062" cy="246449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set of loosely or tightly connected computers that work together so that, in many respects, they can be viewed as a single system.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6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HA Cluster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Multi-node cluster</a:t>
            </a:r>
          </a:p>
          <a:p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HDFS &amp; YARN</a:t>
            </a:r>
          </a:p>
          <a:p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 – NameNode, Secondary NameNode, DataNode</a:t>
            </a:r>
          </a:p>
          <a:p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YARN – ResourceManager, ApplicationMaster, </a:t>
            </a:r>
            <a:r>
              <a:rPr lang="en-GB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endParaRPr lang="en-GB" sz="7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of failure</a:t>
            </a:r>
          </a:p>
          <a:p>
            <a:endParaRPr lang="en-GB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299581"/>
            <a:ext cx="4652004" cy="37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Non HA Cluster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4 node cluster(Elephant, Tiger, Horse, Monkey)</a:t>
            </a:r>
          </a:p>
          <a:p>
            <a:r>
              <a:rPr lang="en-GB" dirty="0" smtClean="0"/>
              <a:t>Elephant – NameNode(Master)</a:t>
            </a:r>
          </a:p>
          <a:p>
            <a:r>
              <a:rPr lang="en-GB" dirty="0" smtClean="0"/>
              <a:t>Tiger – Secondary NameNode(Master), DataNode, NodeManager</a:t>
            </a:r>
          </a:p>
          <a:p>
            <a:r>
              <a:rPr lang="en-GB" dirty="0" smtClean="0"/>
              <a:t>Horse – ResourceManager(Master), DataNode, NodeManager</a:t>
            </a:r>
          </a:p>
          <a:p>
            <a:r>
              <a:rPr lang="en-GB" dirty="0" smtClean="0"/>
              <a:t>Monkey - </a:t>
            </a:r>
            <a:r>
              <a:rPr lang="en-GB" dirty="0"/>
              <a:t>DataNode, </a:t>
            </a:r>
            <a:r>
              <a:rPr lang="en-GB" dirty="0" smtClean="0"/>
              <a:t>NodeManager, </a:t>
            </a:r>
            <a:r>
              <a:rPr lang="en-GB" dirty="0" err="1" smtClean="0"/>
              <a:t>JobHistoryServer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2" y="2160588"/>
            <a:ext cx="385852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4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334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Times New Roman</vt:lpstr>
      <vt:lpstr>Trebuchet MS</vt:lpstr>
      <vt:lpstr>Wingdings 3</vt:lpstr>
      <vt:lpstr>Facet</vt:lpstr>
      <vt:lpstr>HADOOP ADMINISTRATION AND  ANALYSIS</vt:lpstr>
      <vt:lpstr>Big Data</vt:lpstr>
      <vt:lpstr>Apache Hadoop</vt:lpstr>
      <vt:lpstr>Why Hadoop?</vt:lpstr>
      <vt:lpstr>Specifications (Hardware &amp; Software)</vt:lpstr>
      <vt:lpstr>Hadoop Administration</vt:lpstr>
      <vt:lpstr>Cluster</vt:lpstr>
      <vt:lpstr>Non HA Cluster</vt:lpstr>
      <vt:lpstr>My Non HA Cluster</vt:lpstr>
      <vt:lpstr>Final Daemons/Services on each Node in my Cluster</vt:lpstr>
      <vt:lpstr>HDFS</vt:lpstr>
      <vt:lpstr>Apache Hive</vt:lpstr>
      <vt:lpstr>Queries to be solved</vt:lpstr>
      <vt:lpstr>1. Find the names of district in each state.  </vt:lpstr>
      <vt:lpstr>2. How many number of enrolments of each gender were rejected?  </vt:lpstr>
      <vt:lpstr>3. List the names of enrolment agencies in each state.  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ADMINISTRATION AND  ANALYSIS</dc:title>
  <dc:creator>Vibhuti Maheshwari</dc:creator>
  <cp:lastModifiedBy>Vibhuti Maheshwari</cp:lastModifiedBy>
  <cp:revision>10</cp:revision>
  <dcterms:created xsi:type="dcterms:W3CDTF">2019-09-04T16:26:05Z</dcterms:created>
  <dcterms:modified xsi:type="dcterms:W3CDTF">2019-09-05T14:11:29Z</dcterms:modified>
</cp:coreProperties>
</file>