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66" r:id="rId3"/>
    <p:sldId id="267" r:id="rId4"/>
    <p:sldId id="268" r:id="rId5"/>
    <p:sldId id="269" r:id="rId6"/>
    <p:sldId id="264"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3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480" autoAdjust="0"/>
  </p:normalViewPr>
  <p:slideViewPr>
    <p:cSldViewPr snapToGrid="0">
      <p:cViewPr>
        <p:scale>
          <a:sx n="100" d="100"/>
          <a:sy n="100" d="100"/>
        </p:scale>
        <p:origin x="189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 Chalumporn" userId="cd642ce5-c75b-4149-9b15-6845ba7f1d62" providerId="ADAL" clId="{BF5B4BC4-47A0-4C93-B1CD-FB87D9675C96}"/>
    <pc:docChg chg="undo custSel addSld delSld modSld">
      <pc:chgData name="G Chalumporn" userId="cd642ce5-c75b-4149-9b15-6845ba7f1d62" providerId="ADAL" clId="{BF5B4BC4-47A0-4C93-B1CD-FB87D9675C96}" dt="2017-10-09T22:16:39.818" v="130" actId="20577"/>
      <pc:docMkLst>
        <pc:docMk/>
      </pc:docMkLst>
      <pc:sldChg chg="modSp">
        <pc:chgData name="G Chalumporn" userId="cd642ce5-c75b-4149-9b15-6845ba7f1d62" providerId="ADAL" clId="{BF5B4BC4-47A0-4C93-B1CD-FB87D9675C96}" dt="2017-10-09T22:09:55.922" v="7" actId="20577"/>
        <pc:sldMkLst>
          <pc:docMk/>
          <pc:sldMk cId="3332196472" sldId="256"/>
        </pc:sldMkLst>
        <pc:spChg chg="mod">
          <ac:chgData name="G Chalumporn" userId="cd642ce5-c75b-4149-9b15-6845ba7f1d62" providerId="ADAL" clId="{BF5B4BC4-47A0-4C93-B1CD-FB87D9675C96}" dt="2017-10-09T22:09:46.790" v="2" actId="20577"/>
          <ac:spMkLst>
            <pc:docMk/>
            <pc:sldMk cId="3332196472" sldId="256"/>
            <ac:spMk id="2" creationId="{E43E56DE-C847-4B80-AFAF-51829687F329}"/>
          </ac:spMkLst>
        </pc:spChg>
        <pc:spChg chg="mod">
          <ac:chgData name="G Chalumporn" userId="cd642ce5-c75b-4149-9b15-6845ba7f1d62" providerId="ADAL" clId="{BF5B4BC4-47A0-4C93-B1CD-FB87D9675C96}" dt="2017-10-09T22:09:55.922" v="7" actId="20577"/>
          <ac:spMkLst>
            <pc:docMk/>
            <pc:sldMk cId="3332196472" sldId="256"/>
            <ac:spMk id="3" creationId="{48954A54-5EBD-4A87-913A-1CB87382C917}"/>
          </ac:spMkLst>
        </pc:spChg>
      </pc:sldChg>
      <pc:sldChg chg="del">
        <pc:chgData name="G Chalumporn" userId="cd642ce5-c75b-4149-9b15-6845ba7f1d62" providerId="ADAL" clId="{BF5B4BC4-47A0-4C93-B1CD-FB87D9675C96}" dt="2017-10-09T22:15:36.106" v="92" actId="2696"/>
        <pc:sldMkLst>
          <pc:docMk/>
          <pc:sldMk cId="3134912042" sldId="257"/>
        </pc:sldMkLst>
      </pc:sldChg>
      <pc:sldChg chg="del">
        <pc:chgData name="G Chalumporn" userId="cd642ce5-c75b-4149-9b15-6845ba7f1d62" providerId="ADAL" clId="{BF5B4BC4-47A0-4C93-B1CD-FB87D9675C96}" dt="2017-10-09T22:15:58.630" v="93" actId="2696"/>
        <pc:sldMkLst>
          <pc:docMk/>
          <pc:sldMk cId="825342863" sldId="258"/>
        </pc:sldMkLst>
      </pc:sldChg>
      <pc:sldChg chg="del">
        <pc:chgData name="G Chalumporn" userId="cd642ce5-c75b-4149-9b15-6845ba7f1d62" providerId="ADAL" clId="{BF5B4BC4-47A0-4C93-B1CD-FB87D9675C96}" dt="2017-10-09T22:15:58.640" v="94" actId="2696"/>
        <pc:sldMkLst>
          <pc:docMk/>
          <pc:sldMk cId="428856169" sldId="259"/>
        </pc:sldMkLst>
      </pc:sldChg>
      <pc:sldChg chg="del">
        <pc:chgData name="G Chalumporn" userId="cd642ce5-c75b-4149-9b15-6845ba7f1d62" providerId="ADAL" clId="{BF5B4BC4-47A0-4C93-B1CD-FB87D9675C96}" dt="2017-10-09T22:15:58.652" v="95" actId="2696"/>
        <pc:sldMkLst>
          <pc:docMk/>
          <pc:sldMk cId="4166855301" sldId="260"/>
        </pc:sldMkLst>
      </pc:sldChg>
      <pc:sldChg chg="del">
        <pc:chgData name="G Chalumporn" userId="cd642ce5-c75b-4149-9b15-6845ba7f1d62" providerId="ADAL" clId="{BF5B4BC4-47A0-4C93-B1CD-FB87D9675C96}" dt="2017-10-09T22:15:58.663" v="96" actId="2696"/>
        <pc:sldMkLst>
          <pc:docMk/>
          <pc:sldMk cId="3364459378" sldId="261"/>
        </pc:sldMkLst>
      </pc:sldChg>
      <pc:sldChg chg="del">
        <pc:chgData name="G Chalumporn" userId="cd642ce5-c75b-4149-9b15-6845ba7f1d62" providerId="ADAL" clId="{BF5B4BC4-47A0-4C93-B1CD-FB87D9675C96}" dt="2017-10-09T22:15:58.681" v="98" actId="2696"/>
        <pc:sldMkLst>
          <pc:docMk/>
          <pc:sldMk cId="2168221063" sldId="263"/>
        </pc:sldMkLst>
      </pc:sldChg>
      <pc:sldChg chg="del">
        <pc:chgData name="G Chalumporn" userId="cd642ce5-c75b-4149-9b15-6845ba7f1d62" providerId="ADAL" clId="{BF5B4BC4-47A0-4C93-B1CD-FB87D9675C96}" dt="2017-10-09T22:15:58.677" v="97" actId="2696"/>
        <pc:sldMkLst>
          <pc:docMk/>
          <pc:sldMk cId="1079096747" sldId="265"/>
        </pc:sldMkLst>
      </pc:sldChg>
      <pc:sldChg chg="addSp delSp modSp add mod">
        <pc:chgData name="G Chalumporn" userId="cd642ce5-c75b-4149-9b15-6845ba7f1d62" providerId="ADAL" clId="{BF5B4BC4-47A0-4C93-B1CD-FB87D9675C96}" dt="2017-10-09T22:13:18.280" v="24" actId="1076"/>
        <pc:sldMkLst>
          <pc:docMk/>
          <pc:sldMk cId="443497846" sldId="267"/>
        </pc:sldMkLst>
        <pc:spChg chg="mod">
          <ac:chgData name="G Chalumporn" userId="cd642ce5-c75b-4149-9b15-6845ba7f1d62" providerId="ADAL" clId="{BF5B4BC4-47A0-4C93-B1CD-FB87D9675C96}" dt="2017-10-09T22:11:55.503" v="13"/>
          <ac:spMkLst>
            <pc:docMk/>
            <pc:sldMk cId="443497846" sldId="267"/>
            <ac:spMk id="2" creationId="{623291A2-EFE0-428E-98AB-E22781BA8CE2}"/>
          </ac:spMkLst>
        </pc:spChg>
        <pc:spChg chg="del">
          <ac:chgData name="G Chalumporn" userId="cd642ce5-c75b-4149-9b15-6845ba7f1d62" providerId="ADAL" clId="{BF5B4BC4-47A0-4C93-B1CD-FB87D9675C96}" dt="2017-10-09T22:12:13.522" v="14"/>
          <ac:spMkLst>
            <pc:docMk/>
            <pc:sldMk cId="443497846" sldId="267"/>
            <ac:spMk id="3" creationId="{1D43BA9D-4C20-4569-AA04-909008BC0A06}"/>
          </ac:spMkLst>
        </pc:spChg>
        <pc:graphicFrameChg chg="add mod modGraphic">
          <ac:chgData name="G Chalumporn" userId="cd642ce5-c75b-4149-9b15-6845ba7f1d62" providerId="ADAL" clId="{BF5B4BC4-47A0-4C93-B1CD-FB87D9675C96}" dt="2017-10-09T22:13:18.280" v="24" actId="1076"/>
          <ac:graphicFrameMkLst>
            <pc:docMk/>
            <pc:sldMk cId="443497846" sldId="267"/>
            <ac:graphicFrameMk id="5" creationId="{5B473CBB-4A0A-40E1-89CE-188C54B6D808}"/>
          </ac:graphicFrameMkLst>
        </pc:graphicFrameChg>
        <pc:graphicFrameChg chg="add mod">
          <ac:chgData name="G Chalumporn" userId="cd642ce5-c75b-4149-9b15-6845ba7f1d62" providerId="ADAL" clId="{BF5B4BC4-47A0-4C93-B1CD-FB87D9675C96}" dt="2017-10-09T22:13:09.689" v="22"/>
          <ac:graphicFrameMkLst>
            <pc:docMk/>
            <pc:sldMk cId="443497846" sldId="267"/>
            <ac:graphicFrameMk id="8" creationId="{00A15D73-E4D8-428C-94D8-15626C816752}"/>
          </ac:graphicFrameMkLst>
        </pc:graphicFrameChg>
      </pc:sldChg>
      <pc:sldChg chg="addSp delSp modSp add">
        <pc:chgData name="G Chalumporn" userId="cd642ce5-c75b-4149-9b15-6845ba7f1d62" providerId="ADAL" clId="{BF5B4BC4-47A0-4C93-B1CD-FB87D9675C96}" dt="2017-10-09T22:16:39.818" v="130" actId="20577"/>
        <pc:sldMkLst>
          <pc:docMk/>
          <pc:sldMk cId="1494982943" sldId="268"/>
        </pc:sldMkLst>
        <pc:spChg chg="mod">
          <ac:chgData name="G Chalumporn" userId="cd642ce5-c75b-4149-9b15-6845ba7f1d62" providerId="ADAL" clId="{BF5B4BC4-47A0-4C93-B1CD-FB87D9675C96}" dt="2017-10-09T22:16:39.818" v="130" actId="20577"/>
          <ac:spMkLst>
            <pc:docMk/>
            <pc:sldMk cId="1494982943" sldId="268"/>
            <ac:spMk id="2" creationId="{F75AEE2A-8C19-48A8-BF1D-5EAC042088C1}"/>
          </ac:spMkLst>
        </pc:spChg>
        <pc:spChg chg="del">
          <ac:chgData name="G Chalumporn" userId="cd642ce5-c75b-4149-9b15-6845ba7f1d62" providerId="ADAL" clId="{BF5B4BC4-47A0-4C93-B1CD-FB87D9675C96}" dt="2017-10-09T22:13:44.217" v="36"/>
          <ac:spMkLst>
            <pc:docMk/>
            <pc:sldMk cId="1494982943" sldId="268"/>
            <ac:spMk id="3" creationId="{C1AE2427-96F4-4560-A49D-C33B58B1D597}"/>
          </ac:spMkLst>
        </pc:spChg>
        <pc:picChg chg="add mod">
          <ac:chgData name="G Chalumporn" userId="cd642ce5-c75b-4149-9b15-6845ba7f1d62" providerId="ADAL" clId="{BF5B4BC4-47A0-4C93-B1CD-FB87D9675C96}" dt="2017-10-09T22:13:47.888" v="38" actId="1076"/>
          <ac:picMkLst>
            <pc:docMk/>
            <pc:sldMk cId="1494982943" sldId="268"/>
            <ac:picMk id="5" creationId="{81074D90-A5EF-4F5C-B540-A725BFBF440A}"/>
          </ac:picMkLst>
        </pc:picChg>
      </pc:sldChg>
      <pc:sldChg chg="addSp modSp add">
        <pc:chgData name="G Chalumporn" userId="cd642ce5-c75b-4149-9b15-6845ba7f1d62" providerId="ADAL" clId="{BF5B4BC4-47A0-4C93-B1CD-FB87D9675C96}" dt="2017-10-09T22:16:26.481" v="108" actId="1076"/>
        <pc:sldMkLst>
          <pc:docMk/>
          <pc:sldMk cId="60496112" sldId="269"/>
        </pc:sldMkLst>
        <pc:spChg chg="mod">
          <ac:chgData name="G Chalumporn" userId="cd642ce5-c75b-4149-9b15-6845ba7f1d62" providerId="ADAL" clId="{BF5B4BC4-47A0-4C93-B1CD-FB87D9675C96}" dt="2017-10-09T22:15:13.041" v="86" actId="20577"/>
          <ac:spMkLst>
            <pc:docMk/>
            <pc:sldMk cId="60496112" sldId="269"/>
            <ac:spMk id="2" creationId="{F75AEE2A-8C19-48A8-BF1D-5EAC042088C1}"/>
          </ac:spMkLst>
        </pc:spChg>
        <pc:grpChg chg="add mod">
          <ac:chgData name="G Chalumporn" userId="cd642ce5-c75b-4149-9b15-6845ba7f1d62" providerId="ADAL" clId="{BF5B4BC4-47A0-4C93-B1CD-FB87D9675C96}" dt="2017-10-09T22:15:20.128" v="90" actId="1076"/>
          <ac:grpSpMkLst>
            <pc:docMk/>
            <pc:sldMk cId="60496112" sldId="269"/>
            <ac:grpSpMk id="6" creationId="{7FDC3CDD-A485-4349-A003-2EAC3F7265E7}"/>
          </ac:grpSpMkLst>
        </pc:grpChg>
        <pc:graphicFrameChg chg="add mod modGraphic">
          <ac:chgData name="G Chalumporn" userId="cd642ce5-c75b-4149-9b15-6845ba7f1d62" providerId="ADAL" clId="{BF5B4BC4-47A0-4C93-B1CD-FB87D9675C96}" dt="2017-10-09T22:16:26.481" v="108" actId="1076"/>
          <ac:graphicFrameMkLst>
            <pc:docMk/>
            <pc:sldMk cId="60496112" sldId="269"/>
            <ac:graphicFrameMk id="3" creationId="{705FF7E5-7938-414E-A332-108E25329BBE}"/>
          </ac:graphicFrameMkLst>
        </pc:graphicFrameChg>
        <pc:picChg chg="mod">
          <ac:chgData name="G Chalumporn" userId="cd642ce5-c75b-4149-9b15-6845ba7f1d62" providerId="ADAL" clId="{BF5B4BC4-47A0-4C93-B1CD-FB87D9675C96}" dt="2017-10-09T22:15:22.968" v="91" actId="1076"/>
          <ac:picMkLst>
            <pc:docMk/>
            <pc:sldMk cId="60496112" sldId="269"/>
            <ac:picMk id="5" creationId="{81074D90-A5EF-4F5C-B540-A725BFBF440A}"/>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cat>
            <c:numRef>
              <c:f>Sheet1!$A$2:$A$7</c:f>
              <c:numCache>
                <c:formatCode>General</c:formatCode>
                <c:ptCount val="6"/>
                <c:pt idx="0">
                  <c:v>0.01</c:v>
                </c:pt>
                <c:pt idx="1">
                  <c:v>0.1</c:v>
                </c:pt>
                <c:pt idx="2">
                  <c:v>0.2</c:v>
                </c:pt>
                <c:pt idx="3">
                  <c:v>0.3</c:v>
                </c:pt>
                <c:pt idx="4">
                  <c:v>0.4</c:v>
                </c:pt>
                <c:pt idx="5">
                  <c:v>0.5</c:v>
                </c:pt>
              </c:numCache>
            </c:numRef>
          </c:cat>
          <c:val>
            <c:numRef>
              <c:f>Sheet1!$B$2:$B$7</c:f>
              <c:numCache>
                <c:formatCode>General</c:formatCode>
                <c:ptCount val="6"/>
                <c:pt idx="0">
                  <c:v>47</c:v>
                </c:pt>
                <c:pt idx="1">
                  <c:v>80</c:v>
                </c:pt>
                <c:pt idx="2">
                  <c:v>80</c:v>
                </c:pt>
                <c:pt idx="3">
                  <c:v>83</c:v>
                </c:pt>
                <c:pt idx="4">
                  <c:v>83</c:v>
                </c:pt>
                <c:pt idx="5">
                  <c:v>83</c:v>
                </c:pt>
              </c:numCache>
            </c:numRef>
          </c:val>
          <c:extLst>
            <c:ext xmlns:c16="http://schemas.microsoft.com/office/drawing/2014/chart" uri="{C3380CC4-5D6E-409C-BE32-E72D297353CC}">
              <c16:uniqueId val="{00000000-780F-4E26-831F-BE462DDD5470}"/>
            </c:ext>
          </c:extLst>
        </c:ser>
        <c:ser>
          <c:idx val="1"/>
          <c:order val="1"/>
          <c:tx>
            <c:strRef>
              <c:f>Sheet1!$C$1</c:f>
              <c:strCache>
                <c:ptCount val="1"/>
                <c:pt idx="0">
                  <c:v>Precision</c:v>
                </c:pt>
              </c:strCache>
            </c:strRef>
          </c:tx>
          <c:spPr>
            <a:solidFill>
              <a:schemeClr val="accent2"/>
            </a:solidFill>
            <a:ln>
              <a:noFill/>
            </a:ln>
            <a:effectLst/>
          </c:spPr>
          <c:invertIfNegative val="0"/>
          <c:cat>
            <c:numRef>
              <c:f>Sheet1!$A$2:$A$7</c:f>
              <c:numCache>
                <c:formatCode>General</c:formatCode>
                <c:ptCount val="6"/>
                <c:pt idx="0">
                  <c:v>0.01</c:v>
                </c:pt>
                <c:pt idx="1">
                  <c:v>0.1</c:v>
                </c:pt>
                <c:pt idx="2">
                  <c:v>0.2</c:v>
                </c:pt>
                <c:pt idx="3">
                  <c:v>0.3</c:v>
                </c:pt>
                <c:pt idx="4">
                  <c:v>0.4</c:v>
                </c:pt>
                <c:pt idx="5">
                  <c:v>0.5</c:v>
                </c:pt>
              </c:numCache>
            </c:numRef>
          </c:cat>
          <c:val>
            <c:numRef>
              <c:f>Sheet1!$C$2:$C$7</c:f>
              <c:numCache>
                <c:formatCode>General</c:formatCode>
                <c:ptCount val="6"/>
                <c:pt idx="0">
                  <c:v>46.4</c:v>
                </c:pt>
                <c:pt idx="1">
                  <c:v>83.3</c:v>
                </c:pt>
                <c:pt idx="2">
                  <c:v>83.3</c:v>
                </c:pt>
                <c:pt idx="3">
                  <c:v>84.6</c:v>
                </c:pt>
                <c:pt idx="4">
                  <c:v>84.6</c:v>
                </c:pt>
                <c:pt idx="5">
                  <c:v>84.6</c:v>
                </c:pt>
              </c:numCache>
            </c:numRef>
          </c:val>
          <c:extLst>
            <c:ext xmlns:c16="http://schemas.microsoft.com/office/drawing/2014/chart" uri="{C3380CC4-5D6E-409C-BE32-E72D297353CC}">
              <c16:uniqueId val="{00000001-780F-4E26-831F-BE462DDD5470}"/>
            </c:ext>
          </c:extLst>
        </c:ser>
        <c:ser>
          <c:idx val="2"/>
          <c:order val="2"/>
          <c:tx>
            <c:strRef>
              <c:f>Sheet1!$D$1</c:f>
              <c:strCache>
                <c:ptCount val="1"/>
                <c:pt idx="0">
                  <c:v>Recall</c:v>
                </c:pt>
              </c:strCache>
            </c:strRef>
          </c:tx>
          <c:spPr>
            <a:solidFill>
              <a:schemeClr val="accent3"/>
            </a:solidFill>
            <a:ln>
              <a:noFill/>
            </a:ln>
            <a:effectLst/>
          </c:spPr>
          <c:invertIfNegative val="0"/>
          <c:cat>
            <c:numRef>
              <c:f>Sheet1!$A$2:$A$7</c:f>
              <c:numCache>
                <c:formatCode>General</c:formatCode>
                <c:ptCount val="6"/>
                <c:pt idx="0">
                  <c:v>0.01</c:v>
                </c:pt>
                <c:pt idx="1">
                  <c:v>0.1</c:v>
                </c:pt>
                <c:pt idx="2">
                  <c:v>0.2</c:v>
                </c:pt>
                <c:pt idx="3">
                  <c:v>0.3</c:v>
                </c:pt>
                <c:pt idx="4">
                  <c:v>0.4</c:v>
                </c:pt>
                <c:pt idx="5">
                  <c:v>0.5</c:v>
                </c:pt>
              </c:numCache>
            </c:numRef>
          </c:cat>
          <c:val>
            <c:numRef>
              <c:f>Sheet1!$D$2:$D$7</c:f>
              <c:numCache>
                <c:formatCode>General</c:formatCode>
                <c:ptCount val="6"/>
                <c:pt idx="0">
                  <c:v>0</c:v>
                </c:pt>
                <c:pt idx="1">
                  <c:v>88</c:v>
                </c:pt>
                <c:pt idx="2">
                  <c:v>88</c:v>
                </c:pt>
                <c:pt idx="3">
                  <c:v>88</c:v>
                </c:pt>
                <c:pt idx="4">
                  <c:v>88</c:v>
                </c:pt>
                <c:pt idx="5">
                  <c:v>88</c:v>
                </c:pt>
              </c:numCache>
            </c:numRef>
          </c:val>
          <c:extLst>
            <c:ext xmlns:c16="http://schemas.microsoft.com/office/drawing/2014/chart" uri="{C3380CC4-5D6E-409C-BE32-E72D297353CC}">
              <c16:uniqueId val="{00000002-780F-4E26-831F-BE462DDD5470}"/>
            </c:ext>
          </c:extLst>
        </c:ser>
        <c:ser>
          <c:idx val="3"/>
          <c:order val="3"/>
          <c:tx>
            <c:strRef>
              <c:f>Sheet1!$E$1</c:f>
              <c:strCache>
                <c:ptCount val="1"/>
                <c:pt idx="0">
                  <c:v>F-measure</c:v>
                </c:pt>
              </c:strCache>
            </c:strRef>
          </c:tx>
          <c:spPr>
            <a:solidFill>
              <a:schemeClr val="accent4"/>
            </a:solidFill>
            <a:ln>
              <a:noFill/>
            </a:ln>
            <a:effectLst/>
          </c:spPr>
          <c:invertIfNegative val="0"/>
          <c:cat>
            <c:numRef>
              <c:f>Sheet1!$A$2:$A$7</c:f>
              <c:numCache>
                <c:formatCode>General</c:formatCode>
                <c:ptCount val="6"/>
                <c:pt idx="0">
                  <c:v>0.01</c:v>
                </c:pt>
                <c:pt idx="1">
                  <c:v>0.1</c:v>
                </c:pt>
                <c:pt idx="2">
                  <c:v>0.2</c:v>
                </c:pt>
                <c:pt idx="3">
                  <c:v>0.3</c:v>
                </c:pt>
                <c:pt idx="4">
                  <c:v>0.4</c:v>
                </c:pt>
                <c:pt idx="5">
                  <c:v>0.5</c:v>
                </c:pt>
              </c:numCache>
            </c:numRef>
          </c:cat>
          <c:val>
            <c:numRef>
              <c:f>Sheet1!$E$2:$E$7</c:f>
              <c:numCache>
                <c:formatCode>General</c:formatCode>
                <c:ptCount val="6"/>
                <c:pt idx="0">
                  <c:v>0</c:v>
                </c:pt>
                <c:pt idx="1">
                  <c:v>85.6</c:v>
                </c:pt>
                <c:pt idx="2">
                  <c:v>85.6</c:v>
                </c:pt>
                <c:pt idx="3">
                  <c:v>86.27</c:v>
                </c:pt>
                <c:pt idx="4">
                  <c:v>86.27</c:v>
                </c:pt>
                <c:pt idx="5">
                  <c:v>86.27</c:v>
                </c:pt>
              </c:numCache>
            </c:numRef>
          </c:val>
          <c:extLst>
            <c:ext xmlns:c16="http://schemas.microsoft.com/office/drawing/2014/chart" uri="{C3380CC4-5D6E-409C-BE32-E72D297353CC}">
              <c16:uniqueId val="{00000003-780F-4E26-831F-BE462DDD5470}"/>
            </c:ext>
          </c:extLst>
        </c:ser>
        <c:dLbls>
          <c:showLegendKey val="0"/>
          <c:showVal val="0"/>
          <c:showCatName val="0"/>
          <c:showSerName val="0"/>
          <c:showPercent val="0"/>
          <c:showBubbleSize val="0"/>
        </c:dLbls>
        <c:gapWidth val="219"/>
        <c:overlap val="-27"/>
        <c:axId val="515640592"/>
        <c:axId val="515640920"/>
      </c:barChart>
      <c:catAx>
        <c:axId val="515640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5640920"/>
        <c:crosses val="autoZero"/>
        <c:auto val="1"/>
        <c:lblAlgn val="ctr"/>
        <c:lblOffset val="100"/>
        <c:noMultiLvlLbl val="0"/>
      </c:catAx>
      <c:valAx>
        <c:axId val="515640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5640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842790-D8CC-413B-A048-12A2CFE250BE}" type="datetimeFigureOut">
              <a:rPr lang="en-US" smtClean="0"/>
              <a:t>09-Oct-17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E8BB29-8DE2-4893-8B8C-18F79A57253F}" type="slidenum">
              <a:rPr lang="en-US" smtClean="0"/>
              <a:t>‹#›</a:t>
            </a:fld>
            <a:endParaRPr lang="en-US"/>
          </a:p>
        </p:txBody>
      </p:sp>
    </p:spTree>
    <p:extLst>
      <p:ext uri="{BB962C8B-B14F-4D97-AF65-F5344CB8AC3E}">
        <p14:creationId xmlns:p14="http://schemas.microsoft.com/office/powerpoint/2010/main" val="1314684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have divided our dataset in 80-20 ratio i.e. 80% training and 20% testing set. So out of 150 tweets, 120 are in training set and 30 are in testing set. Due to less training data, it might not perform well in this scenario</a:t>
            </a:r>
            <a:endParaRPr lang="en-US" dirty="0"/>
          </a:p>
          <a:p>
            <a:endParaRPr lang="en-US" dirty="0"/>
          </a:p>
        </p:txBody>
      </p:sp>
      <p:sp>
        <p:nvSpPr>
          <p:cNvPr id="4" name="Slide Number Placeholder 3"/>
          <p:cNvSpPr>
            <a:spLocks noGrp="1"/>
          </p:cNvSpPr>
          <p:nvPr>
            <p:ph type="sldNum" sz="quarter" idx="10"/>
          </p:nvPr>
        </p:nvSpPr>
        <p:spPr/>
        <p:txBody>
          <a:bodyPr/>
          <a:lstStyle/>
          <a:p>
            <a:fld id="{4DE8BB29-8DE2-4893-8B8C-18F79A57253F}" type="slidenum">
              <a:rPr lang="en-US" smtClean="0"/>
              <a:t>2</a:t>
            </a:fld>
            <a:endParaRPr lang="en-US"/>
          </a:p>
        </p:txBody>
      </p:sp>
    </p:spTree>
    <p:extLst>
      <p:ext uri="{BB962C8B-B14F-4D97-AF65-F5344CB8AC3E}">
        <p14:creationId xmlns:p14="http://schemas.microsoft.com/office/powerpoint/2010/main" val="993329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D7029B-E8E8-4CF8-BE5B-44A530BF6F54}" type="datetime1">
              <a:rPr lang="en-US" smtClean="0"/>
              <a:t>09-Oct-17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167087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272DE7-7835-467C-BD49-DD699AAD8651}" type="datetime1">
              <a:rPr lang="en-US" smtClean="0"/>
              <a:t>09-Oct-17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944842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04BD3A-0324-4664-8DA4-8EEAE3250BEE}" type="datetime1">
              <a:rPr lang="en-US" smtClean="0"/>
              <a:t>09-Oct-17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3974897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8B504D-7473-4389-AD2C-BFAA0EA5FB41}" type="datetime1">
              <a:rPr lang="en-US" smtClean="0"/>
              <a:t>09-Oct-17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1589015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B4B822-5435-4D07-BC03-2FE6D18E4BD7}" type="datetime1">
              <a:rPr lang="en-US" smtClean="0"/>
              <a:t>09-Oct-17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3824723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32DFF8-97E0-4164-BDC5-F86FB5602358}" type="datetime1">
              <a:rPr lang="en-US" smtClean="0"/>
              <a:t>09-Oct-17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188660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91F8D2-B5A1-4478-9AA5-9F97407A23E9}" type="datetime1">
              <a:rPr lang="en-US" smtClean="0"/>
              <a:t>09-Oct-17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1677886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0DB110-6CFF-4B2D-92EC-88E5D257562C}" type="datetime1">
              <a:rPr lang="en-US" smtClean="0"/>
              <a:t>09-Oct-17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3956498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21410-3D24-470A-BAFD-88494063E395}" type="datetime1">
              <a:rPr lang="en-US" smtClean="0"/>
              <a:t>09-Oct-17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717121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9323F15-4E67-45FC-A7B5-84E04E9C5A18}" type="datetime1">
              <a:rPr lang="en-US" smtClean="0"/>
              <a:t>09-Oct-17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3350018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9E3488-47B7-49CF-A8F1-36AD1A421087}" type="datetime1">
              <a:rPr lang="en-US" smtClean="0"/>
              <a:t>09-Oct-17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217824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8E2C3-6A43-45BD-A261-A8313028EB1C}" type="datetime1">
              <a:rPr lang="en-US" smtClean="0"/>
              <a:t>09-Oct-17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E425C-FC0D-4AF3-B4B8-8350AE6206DF}" type="slidenum">
              <a:rPr lang="en-US" smtClean="0"/>
              <a:t>‹#›</a:t>
            </a:fld>
            <a:endParaRPr lang="en-US"/>
          </a:p>
        </p:txBody>
      </p:sp>
    </p:spTree>
    <p:extLst>
      <p:ext uri="{BB962C8B-B14F-4D97-AF65-F5344CB8AC3E}">
        <p14:creationId xmlns:p14="http://schemas.microsoft.com/office/powerpoint/2010/main" val="42698612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vibhutittu/DataAnalyticsProject/tree/master/HW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56DE-C847-4B80-AFAF-51829687F329}"/>
              </a:ext>
            </a:extLst>
          </p:cNvPr>
          <p:cNvSpPr>
            <a:spLocks noGrp="1"/>
          </p:cNvSpPr>
          <p:nvPr>
            <p:ph type="ctrTitle"/>
          </p:nvPr>
        </p:nvSpPr>
        <p:spPr/>
        <p:txBody>
          <a:bodyPr>
            <a:normAutofit/>
          </a:bodyPr>
          <a:lstStyle/>
          <a:p>
            <a:r>
              <a:rPr lang="en-US" dirty="0"/>
              <a:t>SVM Classifier for </a:t>
            </a:r>
            <a:br>
              <a:rPr lang="en-US" dirty="0"/>
            </a:br>
            <a:r>
              <a:rPr lang="en-US" dirty="0"/>
              <a:t>Harvey Twitter Rescues</a:t>
            </a:r>
          </a:p>
        </p:txBody>
      </p:sp>
      <p:sp>
        <p:nvSpPr>
          <p:cNvPr id="3" name="Subtitle 2">
            <a:extLst>
              <a:ext uri="{FF2B5EF4-FFF2-40B4-BE49-F238E27FC236}">
                <a16:creationId xmlns:a16="http://schemas.microsoft.com/office/drawing/2014/main" id="{48954A54-5EBD-4A87-913A-1CB87382C917}"/>
              </a:ext>
            </a:extLst>
          </p:cNvPr>
          <p:cNvSpPr>
            <a:spLocks noGrp="1"/>
          </p:cNvSpPr>
          <p:nvPr>
            <p:ph type="subTitle" idx="1"/>
          </p:nvPr>
        </p:nvSpPr>
        <p:spPr>
          <a:xfrm>
            <a:off x="1143000" y="3602037"/>
            <a:ext cx="6858000" cy="2924597"/>
          </a:xfrm>
        </p:spPr>
        <p:txBody>
          <a:bodyPr>
            <a:normAutofit/>
          </a:bodyPr>
          <a:lstStyle/>
          <a:p>
            <a:r>
              <a:rPr lang="en-US" dirty="0"/>
              <a:t>Homework 3 – Question 2</a:t>
            </a:r>
          </a:p>
          <a:p>
            <a:endParaRPr lang="en-US" dirty="0"/>
          </a:p>
          <a:p>
            <a:r>
              <a:rPr lang="en-US" dirty="0" err="1"/>
              <a:t>Gantaphon</a:t>
            </a:r>
            <a:r>
              <a:rPr lang="en-US" dirty="0"/>
              <a:t> Chalumporn and Vibhuti Gupta</a:t>
            </a:r>
          </a:p>
          <a:p>
            <a:endParaRPr lang="en-US" dirty="0"/>
          </a:p>
          <a:p>
            <a:r>
              <a:rPr lang="en-US" altLang="en-US" dirty="0"/>
              <a:t>CS5331: Data Analytic</a:t>
            </a:r>
            <a:br>
              <a:rPr lang="en-US" altLang="en-US" dirty="0"/>
            </a:br>
            <a:r>
              <a:rPr lang="en-US" altLang="en-US" dirty="0"/>
              <a:t>Texas Tech University</a:t>
            </a:r>
            <a:endParaRPr lang="en-US" dirty="0"/>
          </a:p>
        </p:txBody>
      </p:sp>
      <p:sp>
        <p:nvSpPr>
          <p:cNvPr id="4" name="Slide Number Placeholder 3">
            <a:extLst>
              <a:ext uri="{FF2B5EF4-FFF2-40B4-BE49-F238E27FC236}">
                <a16:creationId xmlns:a16="http://schemas.microsoft.com/office/drawing/2014/main" id="{1E8C9206-DFEA-4038-9595-260C1810765A}"/>
              </a:ext>
            </a:extLst>
          </p:cNvPr>
          <p:cNvSpPr>
            <a:spLocks noGrp="1"/>
          </p:cNvSpPr>
          <p:nvPr>
            <p:ph type="sldNum" sz="quarter" idx="12"/>
          </p:nvPr>
        </p:nvSpPr>
        <p:spPr/>
        <p:txBody>
          <a:bodyPr/>
          <a:lstStyle/>
          <a:p>
            <a:fld id="{812E425C-FC0D-4AF3-B4B8-8350AE6206DF}" type="slidenum">
              <a:rPr lang="en-US" smtClean="0"/>
              <a:t>1</a:t>
            </a:fld>
            <a:endParaRPr lang="en-US"/>
          </a:p>
        </p:txBody>
      </p:sp>
    </p:spTree>
    <p:extLst>
      <p:ext uri="{BB962C8B-B14F-4D97-AF65-F5344CB8AC3E}">
        <p14:creationId xmlns:p14="http://schemas.microsoft.com/office/powerpoint/2010/main" val="3332196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5761-E796-423E-8E73-0CAC6C488670}"/>
              </a:ext>
            </a:extLst>
          </p:cNvPr>
          <p:cNvSpPr>
            <a:spLocks noGrp="1"/>
          </p:cNvSpPr>
          <p:nvPr>
            <p:ph type="title"/>
          </p:nvPr>
        </p:nvSpPr>
        <p:spPr/>
        <p:txBody>
          <a:bodyPr/>
          <a:lstStyle/>
          <a:p>
            <a:r>
              <a:rPr lang="en-US" dirty="0"/>
              <a:t>Our Dataset</a:t>
            </a:r>
          </a:p>
        </p:txBody>
      </p:sp>
      <p:sp>
        <p:nvSpPr>
          <p:cNvPr id="4" name="Slide Number Placeholder 3">
            <a:extLst>
              <a:ext uri="{FF2B5EF4-FFF2-40B4-BE49-F238E27FC236}">
                <a16:creationId xmlns:a16="http://schemas.microsoft.com/office/drawing/2014/main" id="{9697E0E1-D9E2-44C3-AB0F-A73B4A13E270}"/>
              </a:ext>
            </a:extLst>
          </p:cNvPr>
          <p:cNvSpPr>
            <a:spLocks noGrp="1"/>
          </p:cNvSpPr>
          <p:nvPr>
            <p:ph type="sldNum" sz="quarter" idx="12"/>
          </p:nvPr>
        </p:nvSpPr>
        <p:spPr/>
        <p:txBody>
          <a:bodyPr/>
          <a:lstStyle/>
          <a:p>
            <a:fld id="{812E425C-FC0D-4AF3-B4B8-8350AE6206DF}" type="slidenum">
              <a:rPr lang="en-US" smtClean="0"/>
              <a:t>2</a:t>
            </a:fld>
            <a:endParaRPr lang="en-US"/>
          </a:p>
        </p:txBody>
      </p:sp>
      <p:pic>
        <p:nvPicPr>
          <p:cNvPr id="5" name="Picture 4">
            <a:extLst>
              <a:ext uri="{FF2B5EF4-FFF2-40B4-BE49-F238E27FC236}">
                <a16:creationId xmlns:a16="http://schemas.microsoft.com/office/drawing/2014/main" id="{A35459EA-7E3D-4D0D-8E84-229949DD11C6}"/>
              </a:ext>
            </a:extLst>
          </p:cNvPr>
          <p:cNvPicPr>
            <a:picLocks noChangeAspect="1"/>
          </p:cNvPicPr>
          <p:nvPr/>
        </p:nvPicPr>
        <p:blipFill rotWithShape="1">
          <a:blip r:embed="rId3"/>
          <a:srcRect l="24271" t="25741" r="22292" b="3704"/>
          <a:stretch/>
        </p:blipFill>
        <p:spPr>
          <a:xfrm>
            <a:off x="161925" y="1255713"/>
            <a:ext cx="6867788" cy="5100638"/>
          </a:xfrm>
          <a:prstGeom prst="rect">
            <a:avLst/>
          </a:prstGeom>
        </p:spPr>
      </p:pic>
      <p:sp>
        <p:nvSpPr>
          <p:cNvPr id="6" name="TextBox 5">
            <a:extLst>
              <a:ext uri="{FF2B5EF4-FFF2-40B4-BE49-F238E27FC236}">
                <a16:creationId xmlns:a16="http://schemas.microsoft.com/office/drawing/2014/main" id="{1ABB1E4E-5B02-432F-A5CA-16F71C6F404A}"/>
              </a:ext>
            </a:extLst>
          </p:cNvPr>
          <p:cNvSpPr txBox="1"/>
          <p:nvPr/>
        </p:nvSpPr>
        <p:spPr>
          <a:xfrm>
            <a:off x="7169150" y="1333500"/>
            <a:ext cx="1695450" cy="1200329"/>
          </a:xfrm>
          <a:prstGeom prst="rect">
            <a:avLst/>
          </a:prstGeom>
          <a:noFill/>
        </p:spPr>
        <p:txBody>
          <a:bodyPr wrap="square" rtlCol="0">
            <a:spAutoFit/>
          </a:bodyPr>
          <a:lstStyle/>
          <a:p>
            <a:r>
              <a:rPr lang="en-US" dirty="0"/>
              <a:t>150 tweets</a:t>
            </a:r>
          </a:p>
          <a:p>
            <a:r>
              <a:rPr lang="en-US" dirty="0"/>
              <a:t>571 Features</a:t>
            </a:r>
          </a:p>
          <a:p>
            <a:r>
              <a:rPr lang="en-US" dirty="0"/>
              <a:t>75 Rescue</a:t>
            </a:r>
          </a:p>
          <a:p>
            <a:r>
              <a:rPr lang="en-US" dirty="0"/>
              <a:t>75 Non-rescue</a:t>
            </a:r>
          </a:p>
        </p:txBody>
      </p:sp>
    </p:spTree>
    <p:extLst>
      <p:ext uri="{BB962C8B-B14F-4D97-AF65-F5344CB8AC3E}">
        <p14:creationId xmlns:p14="http://schemas.microsoft.com/office/powerpoint/2010/main" val="386078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291A2-EFE0-428E-98AB-E22781BA8CE2}"/>
              </a:ext>
            </a:extLst>
          </p:cNvPr>
          <p:cNvSpPr>
            <a:spLocks noGrp="1"/>
          </p:cNvSpPr>
          <p:nvPr>
            <p:ph type="title"/>
          </p:nvPr>
        </p:nvSpPr>
        <p:spPr/>
        <p:txBody>
          <a:bodyPr/>
          <a:lstStyle/>
          <a:p>
            <a:r>
              <a:rPr lang="en-US" dirty="0"/>
              <a:t>SVM performance</a:t>
            </a:r>
          </a:p>
        </p:txBody>
      </p:sp>
      <p:graphicFrame>
        <p:nvGraphicFramePr>
          <p:cNvPr id="5" name="Content Placeholder 4">
            <a:extLst>
              <a:ext uri="{FF2B5EF4-FFF2-40B4-BE49-F238E27FC236}">
                <a16:creationId xmlns:a16="http://schemas.microsoft.com/office/drawing/2014/main" id="{5B473CBB-4A0A-40E1-89CE-188C54B6D808}"/>
              </a:ext>
            </a:extLst>
          </p:cNvPr>
          <p:cNvGraphicFramePr>
            <a:graphicFrameLocks noGrp="1"/>
          </p:cNvGraphicFramePr>
          <p:nvPr>
            <p:ph idx="1"/>
            <p:extLst>
              <p:ext uri="{D42A27DB-BD31-4B8C-83A1-F6EECF244321}">
                <p14:modId xmlns:p14="http://schemas.microsoft.com/office/powerpoint/2010/main" val="1669982670"/>
              </p:ext>
            </p:extLst>
          </p:nvPr>
        </p:nvGraphicFramePr>
        <p:xfrm>
          <a:off x="1603375" y="4884167"/>
          <a:ext cx="5937250" cy="1472184"/>
        </p:xfrm>
        <a:graphic>
          <a:graphicData uri="http://schemas.openxmlformats.org/drawingml/2006/table">
            <a:tbl>
              <a:tblPr firstRow="1" firstCol="1" bandRow="1">
                <a:tableStyleId>{5C22544A-7EE6-4342-B048-85BDC9FD1C3A}</a:tableStyleId>
              </a:tblPr>
              <a:tblGrid>
                <a:gridCol w="1230630">
                  <a:extLst>
                    <a:ext uri="{9D8B030D-6E8A-4147-A177-3AD203B41FA5}">
                      <a16:colId xmlns:a16="http://schemas.microsoft.com/office/drawing/2014/main" val="672436494"/>
                    </a:ext>
                  </a:extLst>
                </a:gridCol>
                <a:gridCol w="1235710">
                  <a:extLst>
                    <a:ext uri="{9D8B030D-6E8A-4147-A177-3AD203B41FA5}">
                      <a16:colId xmlns:a16="http://schemas.microsoft.com/office/drawing/2014/main" val="1348787425"/>
                    </a:ext>
                  </a:extLst>
                </a:gridCol>
                <a:gridCol w="1238250">
                  <a:extLst>
                    <a:ext uri="{9D8B030D-6E8A-4147-A177-3AD203B41FA5}">
                      <a16:colId xmlns:a16="http://schemas.microsoft.com/office/drawing/2014/main" val="394004406"/>
                    </a:ext>
                  </a:extLst>
                </a:gridCol>
                <a:gridCol w="1168400">
                  <a:extLst>
                    <a:ext uri="{9D8B030D-6E8A-4147-A177-3AD203B41FA5}">
                      <a16:colId xmlns:a16="http://schemas.microsoft.com/office/drawing/2014/main" val="302240157"/>
                    </a:ext>
                  </a:extLst>
                </a:gridCol>
                <a:gridCol w="1064260">
                  <a:extLst>
                    <a:ext uri="{9D8B030D-6E8A-4147-A177-3AD203B41FA5}">
                      <a16:colId xmlns:a16="http://schemas.microsoft.com/office/drawing/2014/main" val="122235174"/>
                    </a:ext>
                  </a:extLst>
                </a:gridCol>
              </a:tblGrid>
              <a:tr h="0">
                <a:tc>
                  <a:txBody>
                    <a:bodyPr/>
                    <a:lstStyle/>
                    <a:p>
                      <a:pPr marL="0" marR="0" algn="just">
                        <a:lnSpc>
                          <a:spcPct val="115000"/>
                        </a:lnSpc>
                        <a:spcBef>
                          <a:spcPts val="0"/>
                        </a:spcBef>
                        <a:spcAft>
                          <a:spcPts val="0"/>
                        </a:spcAft>
                      </a:pPr>
                      <a:r>
                        <a:rPr lang="en-US" sz="1200">
                          <a:effectLst/>
                        </a:rPr>
                        <a:t>cost</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Accuracy</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Precision</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dirty="0">
                          <a:effectLst/>
                        </a:rPr>
                        <a:t>Recall</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F-measure</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481780380"/>
                  </a:ext>
                </a:extLst>
              </a:tr>
              <a:tr h="0">
                <a:tc>
                  <a:txBody>
                    <a:bodyPr/>
                    <a:lstStyle/>
                    <a:p>
                      <a:pPr marL="0" marR="0" algn="just">
                        <a:lnSpc>
                          <a:spcPct val="115000"/>
                        </a:lnSpc>
                        <a:spcBef>
                          <a:spcPts val="0"/>
                        </a:spcBef>
                        <a:spcAft>
                          <a:spcPts val="0"/>
                        </a:spcAft>
                      </a:pPr>
                      <a:r>
                        <a:rPr lang="en-US" sz="1200">
                          <a:effectLst/>
                        </a:rPr>
                        <a:t>0.01</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47</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46.4</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4275520284"/>
                  </a:ext>
                </a:extLst>
              </a:tr>
              <a:tr h="0">
                <a:tc>
                  <a:txBody>
                    <a:bodyPr/>
                    <a:lstStyle/>
                    <a:p>
                      <a:pPr marL="0" marR="0" algn="just">
                        <a:lnSpc>
                          <a:spcPct val="115000"/>
                        </a:lnSpc>
                        <a:spcBef>
                          <a:spcPts val="0"/>
                        </a:spcBef>
                        <a:spcAft>
                          <a:spcPts val="0"/>
                        </a:spcAft>
                      </a:pPr>
                      <a:r>
                        <a:rPr lang="en-US" sz="1200">
                          <a:effectLst/>
                        </a:rPr>
                        <a:t>0.1</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80</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83.3</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88</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85.6</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1026753066"/>
                  </a:ext>
                </a:extLst>
              </a:tr>
              <a:tr h="0">
                <a:tc>
                  <a:txBody>
                    <a:bodyPr/>
                    <a:lstStyle/>
                    <a:p>
                      <a:pPr marL="0" marR="0" algn="just">
                        <a:lnSpc>
                          <a:spcPct val="115000"/>
                        </a:lnSpc>
                        <a:spcBef>
                          <a:spcPts val="0"/>
                        </a:spcBef>
                        <a:spcAft>
                          <a:spcPts val="0"/>
                        </a:spcAft>
                      </a:pPr>
                      <a:r>
                        <a:rPr lang="en-US" sz="1200">
                          <a:effectLst/>
                        </a:rPr>
                        <a:t>0.2</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80</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83.3</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88</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85.6</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681575747"/>
                  </a:ext>
                </a:extLst>
              </a:tr>
              <a:tr h="0">
                <a:tc>
                  <a:txBody>
                    <a:bodyPr/>
                    <a:lstStyle/>
                    <a:p>
                      <a:pPr marL="0" marR="0" algn="just">
                        <a:lnSpc>
                          <a:spcPct val="115000"/>
                        </a:lnSpc>
                        <a:spcBef>
                          <a:spcPts val="0"/>
                        </a:spcBef>
                        <a:spcAft>
                          <a:spcPts val="0"/>
                        </a:spcAft>
                      </a:pPr>
                      <a:r>
                        <a:rPr lang="en-US" sz="1200">
                          <a:effectLst/>
                        </a:rPr>
                        <a:t>0.3</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83</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84.6</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88</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86.27</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2136669059"/>
                  </a:ext>
                </a:extLst>
              </a:tr>
              <a:tr h="0">
                <a:tc>
                  <a:txBody>
                    <a:bodyPr/>
                    <a:lstStyle/>
                    <a:p>
                      <a:pPr marL="0" marR="0" algn="just">
                        <a:lnSpc>
                          <a:spcPct val="115000"/>
                        </a:lnSpc>
                        <a:spcBef>
                          <a:spcPts val="0"/>
                        </a:spcBef>
                        <a:spcAft>
                          <a:spcPts val="0"/>
                        </a:spcAft>
                      </a:pPr>
                      <a:r>
                        <a:rPr lang="en-US" sz="1200">
                          <a:effectLst/>
                        </a:rPr>
                        <a:t>0.4</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83</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84.6</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88</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86.27</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1428278715"/>
                  </a:ext>
                </a:extLst>
              </a:tr>
              <a:tr h="0">
                <a:tc>
                  <a:txBody>
                    <a:bodyPr/>
                    <a:lstStyle/>
                    <a:p>
                      <a:pPr marL="0" marR="0" algn="just">
                        <a:lnSpc>
                          <a:spcPct val="115000"/>
                        </a:lnSpc>
                        <a:spcBef>
                          <a:spcPts val="0"/>
                        </a:spcBef>
                        <a:spcAft>
                          <a:spcPts val="0"/>
                        </a:spcAft>
                      </a:pPr>
                      <a:r>
                        <a:rPr lang="en-US" sz="1200">
                          <a:effectLst/>
                        </a:rPr>
                        <a:t>0.5</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83</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84.6</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88</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dirty="0">
                          <a:effectLst/>
                        </a:rPr>
                        <a:t>86.27</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4044501910"/>
                  </a:ext>
                </a:extLst>
              </a:tr>
            </a:tbl>
          </a:graphicData>
        </a:graphic>
      </p:graphicFrame>
      <p:sp>
        <p:nvSpPr>
          <p:cNvPr id="4" name="Slide Number Placeholder 3">
            <a:extLst>
              <a:ext uri="{FF2B5EF4-FFF2-40B4-BE49-F238E27FC236}">
                <a16:creationId xmlns:a16="http://schemas.microsoft.com/office/drawing/2014/main" id="{E120661A-2486-4537-9714-F599A5D80A04}"/>
              </a:ext>
            </a:extLst>
          </p:cNvPr>
          <p:cNvSpPr>
            <a:spLocks noGrp="1"/>
          </p:cNvSpPr>
          <p:nvPr>
            <p:ph type="sldNum" sz="quarter" idx="12"/>
          </p:nvPr>
        </p:nvSpPr>
        <p:spPr/>
        <p:txBody>
          <a:bodyPr/>
          <a:lstStyle/>
          <a:p>
            <a:fld id="{812E425C-FC0D-4AF3-B4B8-8350AE6206DF}" type="slidenum">
              <a:rPr lang="en-US" smtClean="0"/>
              <a:t>3</a:t>
            </a:fld>
            <a:endParaRPr lang="en-US"/>
          </a:p>
        </p:txBody>
      </p:sp>
      <p:graphicFrame>
        <p:nvGraphicFramePr>
          <p:cNvPr id="8" name="Chart 7">
            <a:extLst>
              <a:ext uri="{FF2B5EF4-FFF2-40B4-BE49-F238E27FC236}">
                <a16:creationId xmlns:a16="http://schemas.microsoft.com/office/drawing/2014/main" id="{00A15D73-E4D8-428C-94D8-15626C816752}"/>
              </a:ext>
            </a:extLst>
          </p:cNvPr>
          <p:cNvGraphicFramePr/>
          <p:nvPr>
            <p:extLst>
              <p:ext uri="{D42A27DB-BD31-4B8C-83A1-F6EECF244321}">
                <p14:modId xmlns:p14="http://schemas.microsoft.com/office/powerpoint/2010/main" val="3101572394"/>
              </p:ext>
            </p:extLst>
          </p:nvPr>
        </p:nvGraphicFramePr>
        <p:xfrm>
          <a:off x="1524000" y="1397000"/>
          <a:ext cx="6096000" cy="33695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43497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AEE2A-8C19-48A8-BF1D-5EAC042088C1}"/>
              </a:ext>
            </a:extLst>
          </p:cNvPr>
          <p:cNvSpPr>
            <a:spLocks noGrp="1"/>
          </p:cNvSpPr>
          <p:nvPr>
            <p:ph type="title"/>
          </p:nvPr>
        </p:nvSpPr>
        <p:spPr/>
        <p:txBody>
          <a:bodyPr/>
          <a:lstStyle/>
          <a:p>
            <a:r>
              <a:rPr lang="en-US" dirty="0"/>
              <a:t>SVM – ROC Curve</a:t>
            </a:r>
          </a:p>
        </p:txBody>
      </p:sp>
      <p:sp>
        <p:nvSpPr>
          <p:cNvPr id="4" name="Slide Number Placeholder 3">
            <a:extLst>
              <a:ext uri="{FF2B5EF4-FFF2-40B4-BE49-F238E27FC236}">
                <a16:creationId xmlns:a16="http://schemas.microsoft.com/office/drawing/2014/main" id="{52F8C937-9CD4-4FE2-B3A6-CDAAEF2D1E3D}"/>
              </a:ext>
            </a:extLst>
          </p:cNvPr>
          <p:cNvSpPr>
            <a:spLocks noGrp="1"/>
          </p:cNvSpPr>
          <p:nvPr>
            <p:ph type="sldNum" sz="quarter" idx="12"/>
          </p:nvPr>
        </p:nvSpPr>
        <p:spPr/>
        <p:txBody>
          <a:bodyPr/>
          <a:lstStyle/>
          <a:p>
            <a:fld id="{812E425C-FC0D-4AF3-B4B8-8350AE6206DF}" type="slidenum">
              <a:rPr lang="en-US" smtClean="0"/>
              <a:t>4</a:t>
            </a:fld>
            <a:endParaRPr lang="en-US"/>
          </a:p>
        </p:txBody>
      </p:sp>
      <p:pic>
        <p:nvPicPr>
          <p:cNvPr id="5" name="Content Placeholder 4">
            <a:extLst>
              <a:ext uri="{FF2B5EF4-FFF2-40B4-BE49-F238E27FC236}">
                <a16:creationId xmlns:a16="http://schemas.microsoft.com/office/drawing/2014/main" id="{81074D90-A5EF-4F5C-B540-A725BFBF440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3748" y="1869047"/>
            <a:ext cx="7886700" cy="4167217"/>
          </a:xfrm>
          <a:prstGeom prst="rect">
            <a:avLst/>
          </a:prstGeom>
          <a:noFill/>
          <a:ln>
            <a:noFill/>
          </a:ln>
        </p:spPr>
      </p:pic>
    </p:spTree>
    <p:extLst>
      <p:ext uri="{BB962C8B-B14F-4D97-AF65-F5344CB8AC3E}">
        <p14:creationId xmlns:p14="http://schemas.microsoft.com/office/powerpoint/2010/main" val="1494982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AEE2A-8C19-48A8-BF1D-5EAC042088C1}"/>
              </a:ext>
            </a:extLst>
          </p:cNvPr>
          <p:cNvSpPr>
            <a:spLocks noGrp="1"/>
          </p:cNvSpPr>
          <p:nvPr>
            <p:ph type="title"/>
          </p:nvPr>
        </p:nvSpPr>
        <p:spPr/>
        <p:txBody>
          <a:bodyPr/>
          <a:lstStyle/>
          <a:p>
            <a:r>
              <a:rPr lang="en-US" dirty="0"/>
              <a:t>KNN and SVM</a:t>
            </a:r>
          </a:p>
        </p:txBody>
      </p:sp>
      <p:sp>
        <p:nvSpPr>
          <p:cNvPr id="4" name="Slide Number Placeholder 3">
            <a:extLst>
              <a:ext uri="{FF2B5EF4-FFF2-40B4-BE49-F238E27FC236}">
                <a16:creationId xmlns:a16="http://schemas.microsoft.com/office/drawing/2014/main" id="{52F8C937-9CD4-4FE2-B3A6-CDAAEF2D1E3D}"/>
              </a:ext>
            </a:extLst>
          </p:cNvPr>
          <p:cNvSpPr>
            <a:spLocks noGrp="1"/>
          </p:cNvSpPr>
          <p:nvPr>
            <p:ph type="sldNum" sz="quarter" idx="12"/>
          </p:nvPr>
        </p:nvSpPr>
        <p:spPr/>
        <p:txBody>
          <a:bodyPr/>
          <a:lstStyle/>
          <a:p>
            <a:fld id="{812E425C-FC0D-4AF3-B4B8-8350AE6206DF}" type="slidenum">
              <a:rPr lang="en-US" smtClean="0"/>
              <a:t>5</a:t>
            </a:fld>
            <a:endParaRPr lang="en-US"/>
          </a:p>
        </p:txBody>
      </p:sp>
      <p:pic>
        <p:nvPicPr>
          <p:cNvPr id="5" name="Content Placeholder 4">
            <a:extLst>
              <a:ext uri="{FF2B5EF4-FFF2-40B4-BE49-F238E27FC236}">
                <a16:creationId xmlns:a16="http://schemas.microsoft.com/office/drawing/2014/main" id="{81074D90-A5EF-4F5C-B540-A725BFBF440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03896" y="3944667"/>
            <a:ext cx="4771775" cy="2521336"/>
          </a:xfrm>
          <a:prstGeom prst="rect">
            <a:avLst/>
          </a:prstGeom>
          <a:noFill/>
          <a:ln>
            <a:noFill/>
          </a:ln>
        </p:spPr>
      </p:pic>
      <p:grpSp>
        <p:nvGrpSpPr>
          <p:cNvPr id="6" name="Group 5">
            <a:extLst>
              <a:ext uri="{FF2B5EF4-FFF2-40B4-BE49-F238E27FC236}">
                <a16:creationId xmlns:a16="http://schemas.microsoft.com/office/drawing/2014/main" id="{7FDC3CDD-A485-4349-A003-2EAC3F7265E7}"/>
              </a:ext>
            </a:extLst>
          </p:cNvPr>
          <p:cNvGrpSpPr/>
          <p:nvPr/>
        </p:nvGrpSpPr>
        <p:grpSpPr>
          <a:xfrm>
            <a:off x="3803896" y="1512400"/>
            <a:ext cx="4711454" cy="2432267"/>
            <a:chOff x="1213729" y="2164954"/>
            <a:chExt cx="7114212" cy="3672680"/>
          </a:xfrm>
        </p:grpSpPr>
        <p:pic>
          <p:nvPicPr>
            <p:cNvPr id="7" name="Content Placeholder 6">
              <a:extLst>
                <a:ext uri="{FF2B5EF4-FFF2-40B4-BE49-F238E27FC236}">
                  <a16:creationId xmlns:a16="http://schemas.microsoft.com/office/drawing/2014/main" id="{ACBD5E13-B61E-4D81-9006-E4230D9C5009}"/>
                </a:ext>
              </a:extLst>
            </p:cNvPr>
            <p:cNvPicPr>
              <a:picLocks/>
            </p:cNvPicPr>
            <p:nvPr/>
          </p:nvPicPr>
          <p:blipFill>
            <a:blip r:embed="rId3"/>
            <a:stretch>
              <a:fillRect/>
            </a:stretch>
          </p:blipFill>
          <p:spPr>
            <a:xfrm>
              <a:off x="1213729" y="2164954"/>
              <a:ext cx="7114212" cy="3672680"/>
            </a:xfrm>
            <a:prstGeom prst="rect">
              <a:avLst/>
            </a:prstGeom>
          </p:spPr>
        </p:pic>
        <p:cxnSp>
          <p:nvCxnSpPr>
            <p:cNvPr id="8" name="Straight Connector 7">
              <a:extLst>
                <a:ext uri="{FF2B5EF4-FFF2-40B4-BE49-F238E27FC236}">
                  <a16:creationId xmlns:a16="http://schemas.microsoft.com/office/drawing/2014/main" id="{B6B54D95-FBBA-4AAC-A465-7FD92549A2DD}"/>
                </a:ext>
              </a:extLst>
            </p:cNvPr>
            <p:cNvCxnSpPr/>
            <p:nvPr/>
          </p:nvCxnSpPr>
          <p:spPr>
            <a:xfrm>
              <a:off x="6700834" y="3355167"/>
              <a:ext cx="457200" cy="0"/>
            </a:xfrm>
            <a:prstGeom prst="line">
              <a:avLst/>
            </a:prstGeom>
            <a:ln w="19050">
              <a:solidFill>
                <a:schemeClr val="accent6">
                  <a:lumMod val="60000"/>
                  <a:lumOff val="40000"/>
                </a:schemeClr>
              </a:solidFill>
            </a:ln>
          </p:spPr>
          <p:style>
            <a:lnRef idx="1">
              <a:schemeClr val="accent2"/>
            </a:lnRef>
            <a:fillRef idx="0">
              <a:schemeClr val="accent2"/>
            </a:fillRef>
            <a:effectRef idx="0">
              <a:schemeClr val="accent2"/>
            </a:effectRef>
            <a:fontRef idx="minor">
              <a:schemeClr val="tx1"/>
            </a:fontRef>
          </p:style>
        </p:cxnSp>
      </p:grpSp>
      <p:graphicFrame>
        <p:nvGraphicFramePr>
          <p:cNvPr id="3" name="Table 2">
            <a:extLst>
              <a:ext uri="{FF2B5EF4-FFF2-40B4-BE49-F238E27FC236}">
                <a16:creationId xmlns:a16="http://schemas.microsoft.com/office/drawing/2014/main" id="{705FF7E5-7938-414E-A332-108E25329BBE}"/>
              </a:ext>
            </a:extLst>
          </p:cNvPr>
          <p:cNvGraphicFramePr>
            <a:graphicFrameLocks noGrp="1"/>
          </p:cNvGraphicFramePr>
          <p:nvPr>
            <p:extLst>
              <p:ext uri="{D42A27DB-BD31-4B8C-83A1-F6EECF244321}">
                <p14:modId xmlns:p14="http://schemas.microsoft.com/office/powerpoint/2010/main" val="2723835974"/>
              </p:ext>
            </p:extLst>
          </p:nvPr>
        </p:nvGraphicFramePr>
        <p:xfrm>
          <a:off x="206376" y="3185540"/>
          <a:ext cx="3405314" cy="1155573"/>
        </p:xfrm>
        <a:graphic>
          <a:graphicData uri="http://schemas.openxmlformats.org/drawingml/2006/table">
            <a:tbl>
              <a:tblPr firstRow="1" firstCol="1" bandRow="1">
                <a:tableStyleId>{5C22544A-7EE6-4342-B048-85BDC9FD1C3A}</a:tableStyleId>
              </a:tblPr>
              <a:tblGrid>
                <a:gridCol w="527049">
                  <a:extLst>
                    <a:ext uri="{9D8B030D-6E8A-4147-A177-3AD203B41FA5}">
                      <a16:colId xmlns:a16="http://schemas.microsoft.com/office/drawing/2014/main" val="3966218850"/>
                    </a:ext>
                  </a:extLst>
                </a:gridCol>
                <a:gridCol w="752475">
                  <a:extLst>
                    <a:ext uri="{9D8B030D-6E8A-4147-A177-3AD203B41FA5}">
                      <a16:colId xmlns:a16="http://schemas.microsoft.com/office/drawing/2014/main" val="3995384863"/>
                    </a:ext>
                  </a:extLst>
                </a:gridCol>
                <a:gridCol w="746633">
                  <a:extLst>
                    <a:ext uri="{9D8B030D-6E8A-4147-A177-3AD203B41FA5}">
                      <a16:colId xmlns:a16="http://schemas.microsoft.com/office/drawing/2014/main" val="569736353"/>
                    </a:ext>
                  </a:extLst>
                </a:gridCol>
                <a:gridCol w="545211">
                  <a:extLst>
                    <a:ext uri="{9D8B030D-6E8A-4147-A177-3AD203B41FA5}">
                      <a16:colId xmlns:a16="http://schemas.microsoft.com/office/drawing/2014/main" val="3382249223"/>
                    </a:ext>
                  </a:extLst>
                </a:gridCol>
                <a:gridCol w="833946">
                  <a:extLst>
                    <a:ext uri="{9D8B030D-6E8A-4147-A177-3AD203B41FA5}">
                      <a16:colId xmlns:a16="http://schemas.microsoft.com/office/drawing/2014/main" val="4211131953"/>
                    </a:ext>
                  </a:extLst>
                </a:gridCol>
              </a:tblGrid>
              <a:tr h="314325">
                <a:tc>
                  <a:txBody>
                    <a:bodyPr/>
                    <a:lstStyle/>
                    <a:p>
                      <a:pPr marL="0" marR="0">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Accuracy</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Precision</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Recall</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dirty="0">
                          <a:effectLst/>
                        </a:rPr>
                        <a:t>F-measure</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79264357"/>
                  </a:ext>
                </a:extLst>
              </a:tr>
              <a:tr h="314325">
                <a:tc>
                  <a:txBody>
                    <a:bodyPr/>
                    <a:lstStyle/>
                    <a:p>
                      <a:pPr marL="0" marR="0">
                        <a:lnSpc>
                          <a:spcPct val="115000"/>
                        </a:lnSpc>
                        <a:spcBef>
                          <a:spcPts val="0"/>
                        </a:spcBef>
                        <a:spcAft>
                          <a:spcPts val="0"/>
                        </a:spcAft>
                      </a:pPr>
                      <a:r>
                        <a:rPr lang="en-US" sz="1200">
                          <a:effectLst/>
                        </a:rPr>
                        <a:t>KNN (best)</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50</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60</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86</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70.6</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234551438"/>
                  </a:ext>
                </a:extLst>
              </a:tr>
              <a:tr h="314325">
                <a:tc>
                  <a:txBody>
                    <a:bodyPr/>
                    <a:lstStyle/>
                    <a:p>
                      <a:pPr marL="0" marR="0">
                        <a:lnSpc>
                          <a:spcPct val="115000"/>
                        </a:lnSpc>
                        <a:spcBef>
                          <a:spcPts val="0"/>
                        </a:spcBef>
                        <a:spcAft>
                          <a:spcPts val="0"/>
                        </a:spcAft>
                      </a:pPr>
                      <a:r>
                        <a:rPr lang="en-US" sz="1200">
                          <a:effectLst/>
                        </a:rPr>
                        <a:t>SVM (best)</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83</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84.6</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a:effectLst/>
                        </a:rPr>
                        <a:t>88</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just">
                        <a:lnSpc>
                          <a:spcPct val="115000"/>
                        </a:lnSpc>
                        <a:spcBef>
                          <a:spcPts val="0"/>
                        </a:spcBef>
                        <a:spcAft>
                          <a:spcPts val="0"/>
                        </a:spcAft>
                      </a:pPr>
                      <a:r>
                        <a:rPr lang="en-US" sz="1200" dirty="0">
                          <a:effectLst/>
                        </a:rPr>
                        <a:t>86.27</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1866639958"/>
                  </a:ext>
                </a:extLst>
              </a:tr>
            </a:tbl>
          </a:graphicData>
        </a:graphic>
      </p:graphicFrame>
    </p:spTree>
    <p:extLst>
      <p:ext uri="{BB962C8B-B14F-4D97-AF65-F5344CB8AC3E}">
        <p14:creationId xmlns:p14="http://schemas.microsoft.com/office/powerpoint/2010/main" val="60496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EBCE5-1531-43BD-83AB-D35BE33BE3D6}"/>
              </a:ext>
            </a:extLst>
          </p:cNvPr>
          <p:cNvSpPr>
            <a:spLocks noGrp="1"/>
          </p:cNvSpPr>
          <p:nvPr>
            <p:ph type="title"/>
          </p:nvPr>
        </p:nvSpPr>
        <p:spPr>
          <a:xfrm>
            <a:off x="628650" y="365125"/>
            <a:ext cx="7886700" cy="5948125"/>
          </a:xfrm>
        </p:spPr>
        <p:txBody>
          <a:bodyPr/>
          <a:lstStyle/>
          <a:p>
            <a:pPr algn="ctr"/>
            <a:r>
              <a:rPr lang="en-US" dirty="0"/>
              <a:t>Thank you</a:t>
            </a:r>
          </a:p>
        </p:txBody>
      </p:sp>
      <p:sp>
        <p:nvSpPr>
          <p:cNvPr id="4" name="Slide Number Placeholder 3">
            <a:extLst>
              <a:ext uri="{FF2B5EF4-FFF2-40B4-BE49-F238E27FC236}">
                <a16:creationId xmlns:a16="http://schemas.microsoft.com/office/drawing/2014/main" id="{E6521CF1-11E1-49FE-BF10-919B897F0493}"/>
              </a:ext>
            </a:extLst>
          </p:cNvPr>
          <p:cNvSpPr>
            <a:spLocks noGrp="1"/>
          </p:cNvSpPr>
          <p:nvPr>
            <p:ph type="sldNum" sz="quarter" idx="12"/>
          </p:nvPr>
        </p:nvSpPr>
        <p:spPr/>
        <p:txBody>
          <a:bodyPr/>
          <a:lstStyle/>
          <a:p>
            <a:fld id="{812E425C-FC0D-4AF3-B4B8-8350AE6206DF}" type="slidenum">
              <a:rPr lang="en-US" smtClean="0"/>
              <a:t>6</a:t>
            </a:fld>
            <a:endParaRPr lang="en-US"/>
          </a:p>
        </p:txBody>
      </p:sp>
      <p:sp>
        <p:nvSpPr>
          <p:cNvPr id="3" name="Rectangle 2">
            <a:extLst>
              <a:ext uri="{FF2B5EF4-FFF2-40B4-BE49-F238E27FC236}">
                <a16:creationId xmlns:a16="http://schemas.microsoft.com/office/drawing/2014/main" id="{61966EC2-389C-482E-916A-A72F2803C9F0}"/>
              </a:ext>
            </a:extLst>
          </p:cNvPr>
          <p:cNvSpPr/>
          <p:nvPr/>
        </p:nvSpPr>
        <p:spPr>
          <a:xfrm>
            <a:off x="1099226" y="4068873"/>
            <a:ext cx="7675122" cy="369332"/>
          </a:xfrm>
          <a:prstGeom prst="rect">
            <a:avLst/>
          </a:prstGeom>
        </p:spPr>
        <p:txBody>
          <a:bodyPr wrap="square">
            <a:spAutoFit/>
          </a:bodyPr>
          <a:lstStyle/>
          <a:p>
            <a:r>
              <a:rPr lang="en-US" dirty="0"/>
              <a:t>Code : </a:t>
            </a:r>
            <a:r>
              <a:rPr lang="en-US" dirty="0">
                <a:hlinkClick r:id="rId2"/>
              </a:rPr>
              <a:t>https://github.com/vibhutittu/DataAnalyticsProject/tree/master/HW2</a:t>
            </a:r>
            <a:endParaRPr lang="en-US" dirty="0"/>
          </a:p>
        </p:txBody>
      </p:sp>
    </p:spTree>
    <p:extLst>
      <p:ext uri="{BB962C8B-B14F-4D97-AF65-F5344CB8AC3E}">
        <p14:creationId xmlns:p14="http://schemas.microsoft.com/office/powerpoint/2010/main" val="13862726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243</TotalTime>
  <Words>170</Words>
  <Application>Microsoft Office PowerPoint</Application>
  <PresentationFormat>On-screen Show (4:3)</PresentationFormat>
  <Paragraphs>74</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Cordia New</vt:lpstr>
      <vt:lpstr>Office Theme</vt:lpstr>
      <vt:lpstr>SVM Classifier for  Harvey Twitter Rescues</vt:lpstr>
      <vt:lpstr>Our Dataset</vt:lpstr>
      <vt:lpstr>SVM performance</vt:lpstr>
      <vt:lpstr>SVM – ROC Curve</vt:lpstr>
      <vt:lpstr>KNN and SVM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KNN Classifier for  Harvey Twitter Rescues</dc:title>
  <dc:creator>G Chalumporn</dc:creator>
  <cp:lastModifiedBy>G Chalumporn</cp:lastModifiedBy>
  <cp:revision>18</cp:revision>
  <dcterms:created xsi:type="dcterms:W3CDTF">2017-09-26T00:53:11Z</dcterms:created>
  <dcterms:modified xsi:type="dcterms:W3CDTF">2017-10-09T22:17:07Z</dcterms:modified>
</cp:coreProperties>
</file>