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6" r:id="rId15"/>
    <p:sldId id="275" r:id="rId16"/>
    <p:sldId id="277" r:id="rId17"/>
    <p:sldId id="278" r:id="rId18"/>
    <p:sldId id="279" r:id="rId19"/>
    <p:sldId id="281" r:id="rId20"/>
    <p:sldId id="280" r:id="rId21"/>
    <p:sldId id="282" r:id="rId22"/>
    <p:sldId id="270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544DA-02AB-4873-A807-991FC355DD94}" v="1222" dt="2021-11-16T13:09:36.333"/>
    <p1510:client id="{0ACE2BB2-3538-44C6-BFDE-0E98B791B438}" v="498" dt="2021-11-15T15:26:05.684"/>
    <p1510:client id="{0F0BA10F-4250-40E2-AEC2-483ABDDADFA2}" v="3" dt="2021-11-17T13:46:11.933"/>
    <p1510:client id="{1E008D75-4DE4-4B2E-BBE6-60E7343CD6D0}" v="294" dt="2021-11-14T13:54:08.683"/>
    <p1510:client id="{2EFE5ED7-CB72-4386-89EC-F9B99B4FD072}" v="278" dt="2021-11-18T07:25:33.121"/>
    <p1510:client id="{7E4A86A4-B0DA-478A-A487-69EF98A7B6F6}" v="531" dt="2021-11-15T06:49:00.597"/>
    <p1510:client id="{85CF62A1-79E8-46B7-9E12-DF32487565CC}" v="2" dt="2021-11-15T15:35:00.435"/>
    <p1510:client id="{A5F9AAB4-D9E8-4B2B-A961-7CB9DCEFB217}" v="87" dt="2021-11-15T14:38:35.381"/>
    <p1510:client id="{A7CF3572-7AE8-4B85-AFD8-BB9100B45579}" v="31" dt="2021-11-15T06:55:33.326"/>
    <p1510:client id="{AD0F741D-43C9-43C3-BA45-F6CC9D8AB133}" v="1204" dt="2021-11-17T13:35:09.468"/>
    <p1510:client id="{DFC2499C-8846-4FEA-883B-F55E9F2B4582}" v="1" dt="2021-11-14T13:37:49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9CBD3-4D04-40AD-B2E9-AE4F0F08A86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680E0C-F486-4B71-90C5-4DA88D9CF6B9}">
      <dgm:prSet/>
      <dgm:spPr/>
      <dgm:t>
        <a:bodyPr/>
        <a:lstStyle/>
        <a:p>
          <a:r>
            <a:rPr lang="en-US"/>
            <a:t>It is a social media used by the business professionals</a:t>
          </a:r>
        </a:p>
      </dgm:t>
    </dgm:pt>
    <dgm:pt modelId="{B5BCA227-AAC9-4808-9B37-753B4126D836}" type="parTrans" cxnId="{E79A45DA-3547-4BE5-9666-2458F4D80847}">
      <dgm:prSet/>
      <dgm:spPr/>
      <dgm:t>
        <a:bodyPr/>
        <a:lstStyle/>
        <a:p>
          <a:endParaRPr lang="en-US"/>
        </a:p>
      </dgm:t>
    </dgm:pt>
    <dgm:pt modelId="{C16B2E87-E1F0-43CA-9DB8-33139C055C91}" type="sibTrans" cxnId="{E79A45DA-3547-4BE5-9666-2458F4D80847}">
      <dgm:prSet/>
      <dgm:spPr/>
      <dgm:t>
        <a:bodyPr/>
        <a:lstStyle/>
        <a:p>
          <a:endParaRPr lang="en-US"/>
        </a:p>
      </dgm:t>
    </dgm:pt>
    <dgm:pt modelId="{52DFEB26-4F11-4A71-BD18-E51C39AF7F7F}">
      <dgm:prSet/>
      <dgm:spPr/>
      <dgm:t>
        <a:bodyPr/>
        <a:lstStyle/>
        <a:p>
          <a:r>
            <a:rPr lang="en-US"/>
            <a:t>It is similar to other social media(FB)but it can be used only for professional purupose</a:t>
          </a:r>
        </a:p>
      </dgm:t>
    </dgm:pt>
    <dgm:pt modelId="{87DD2BB2-514D-44FF-A178-C2AE2BFF453C}" type="parTrans" cxnId="{A4EEECFF-76BF-411E-B98D-F2B691FC6F0B}">
      <dgm:prSet/>
      <dgm:spPr/>
      <dgm:t>
        <a:bodyPr/>
        <a:lstStyle/>
        <a:p>
          <a:endParaRPr lang="en-US"/>
        </a:p>
      </dgm:t>
    </dgm:pt>
    <dgm:pt modelId="{A52351DC-E308-4B8C-87D7-9732262738FF}" type="sibTrans" cxnId="{A4EEECFF-76BF-411E-B98D-F2B691FC6F0B}">
      <dgm:prSet/>
      <dgm:spPr/>
      <dgm:t>
        <a:bodyPr/>
        <a:lstStyle/>
        <a:p>
          <a:endParaRPr lang="en-US"/>
        </a:p>
      </dgm:t>
    </dgm:pt>
    <dgm:pt modelId="{7BD609E2-232F-4321-96BF-B77A82F29A61}" type="pres">
      <dgm:prSet presAssocID="{C279CBD3-4D04-40AD-B2E9-AE4F0F08A860}" presName="Name0" presStyleCnt="0">
        <dgm:presLayoutVars>
          <dgm:dir/>
          <dgm:animLvl val="lvl"/>
          <dgm:resizeHandles val="exact"/>
        </dgm:presLayoutVars>
      </dgm:prSet>
      <dgm:spPr/>
    </dgm:pt>
    <dgm:pt modelId="{8A95884F-5CFB-45D8-A61D-12E5B533D040}" type="pres">
      <dgm:prSet presAssocID="{52DFEB26-4F11-4A71-BD18-E51C39AF7F7F}" presName="boxAndChildren" presStyleCnt="0"/>
      <dgm:spPr/>
    </dgm:pt>
    <dgm:pt modelId="{9C830CA8-41DC-4D6E-B665-A0F257EA0BFC}" type="pres">
      <dgm:prSet presAssocID="{52DFEB26-4F11-4A71-BD18-E51C39AF7F7F}" presName="parentTextBox" presStyleLbl="node1" presStyleIdx="0" presStyleCnt="2"/>
      <dgm:spPr/>
    </dgm:pt>
    <dgm:pt modelId="{4CFD1D10-356C-4615-8C67-83691ABD035E}" type="pres">
      <dgm:prSet presAssocID="{C16B2E87-E1F0-43CA-9DB8-33139C055C91}" presName="sp" presStyleCnt="0"/>
      <dgm:spPr/>
    </dgm:pt>
    <dgm:pt modelId="{301FC4AC-65D3-4CB4-A6C2-35881EEBD563}" type="pres">
      <dgm:prSet presAssocID="{9A680E0C-F486-4B71-90C5-4DA88D9CF6B9}" presName="arrowAndChildren" presStyleCnt="0"/>
      <dgm:spPr/>
    </dgm:pt>
    <dgm:pt modelId="{1D344AA1-B211-4589-AB55-BF40A7538B97}" type="pres">
      <dgm:prSet presAssocID="{9A680E0C-F486-4B71-90C5-4DA88D9CF6B9}" presName="parentTextArrow" presStyleLbl="node1" presStyleIdx="1" presStyleCnt="2"/>
      <dgm:spPr/>
    </dgm:pt>
  </dgm:ptLst>
  <dgm:cxnLst>
    <dgm:cxn modelId="{3FB82A61-149B-48F8-BF8E-EE23AC8971BD}" type="presOf" srcId="{9A680E0C-F486-4B71-90C5-4DA88D9CF6B9}" destId="{1D344AA1-B211-4589-AB55-BF40A7538B97}" srcOrd="0" destOrd="0" presId="urn:microsoft.com/office/officeart/2005/8/layout/process4"/>
    <dgm:cxn modelId="{37F6529D-F038-4C9C-97FF-6CD1C8767010}" type="presOf" srcId="{52DFEB26-4F11-4A71-BD18-E51C39AF7F7F}" destId="{9C830CA8-41DC-4D6E-B665-A0F257EA0BFC}" srcOrd="0" destOrd="0" presId="urn:microsoft.com/office/officeart/2005/8/layout/process4"/>
    <dgm:cxn modelId="{11294AA9-1582-4C74-B3AA-2EB3D5F95A58}" type="presOf" srcId="{C279CBD3-4D04-40AD-B2E9-AE4F0F08A860}" destId="{7BD609E2-232F-4321-96BF-B77A82F29A61}" srcOrd="0" destOrd="0" presId="urn:microsoft.com/office/officeart/2005/8/layout/process4"/>
    <dgm:cxn modelId="{E79A45DA-3547-4BE5-9666-2458F4D80847}" srcId="{C279CBD3-4D04-40AD-B2E9-AE4F0F08A860}" destId="{9A680E0C-F486-4B71-90C5-4DA88D9CF6B9}" srcOrd="0" destOrd="0" parTransId="{B5BCA227-AAC9-4808-9B37-753B4126D836}" sibTransId="{C16B2E87-E1F0-43CA-9DB8-33139C055C91}"/>
    <dgm:cxn modelId="{A4EEECFF-76BF-411E-B98D-F2B691FC6F0B}" srcId="{C279CBD3-4D04-40AD-B2E9-AE4F0F08A860}" destId="{52DFEB26-4F11-4A71-BD18-E51C39AF7F7F}" srcOrd="1" destOrd="0" parTransId="{87DD2BB2-514D-44FF-A178-C2AE2BFF453C}" sibTransId="{A52351DC-E308-4B8C-87D7-9732262738FF}"/>
    <dgm:cxn modelId="{FEACC95B-8EC8-4753-9E69-5E6B1CE58D63}" type="presParOf" srcId="{7BD609E2-232F-4321-96BF-B77A82F29A61}" destId="{8A95884F-5CFB-45D8-A61D-12E5B533D040}" srcOrd="0" destOrd="0" presId="urn:microsoft.com/office/officeart/2005/8/layout/process4"/>
    <dgm:cxn modelId="{FFF11EC7-82AE-4953-B874-42E153154A90}" type="presParOf" srcId="{8A95884F-5CFB-45D8-A61D-12E5B533D040}" destId="{9C830CA8-41DC-4D6E-B665-A0F257EA0BFC}" srcOrd="0" destOrd="0" presId="urn:microsoft.com/office/officeart/2005/8/layout/process4"/>
    <dgm:cxn modelId="{0D86EEED-71B0-4AFA-B0A0-F86622711CA6}" type="presParOf" srcId="{7BD609E2-232F-4321-96BF-B77A82F29A61}" destId="{4CFD1D10-356C-4615-8C67-83691ABD035E}" srcOrd="1" destOrd="0" presId="urn:microsoft.com/office/officeart/2005/8/layout/process4"/>
    <dgm:cxn modelId="{B249ACD3-DC2B-4C40-B338-1B1602AB462A}" type="presParOf" srcId="{7BD609E2-232F-4321-96BF-B77A82F29A61}" destId="{301FC4AC-65D3-4CB4-A6C2-35881EEBD563}" srcOrd="2" destOrd="0" presId="urn:microsoft.com/office/officeart/2005/8/layout/process4"/>
    <dgm:cxn modelId="{C22B0166-397C-4596-8754-81EC1455B8D1}" type="presParOf" srcId="{301FC4AC-65D3-4CB4-A6C2-35881EEBD563}" destId="{1D344AA1-B211-4589-AB55-BF40A7538B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039AF1-0E67-47DB-BBBD-5D68A1BED8B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FA7869-F0AF-4A81-A0BF-4BA844E4C79D}">
      <dgm:prSet/>
      <dgm:spPr/>
      <dgm:t>
        <a:bodyPr/>
        <a:lstStyle/>
        <a:p>
          <a:r>
            <a:rPr lang="en-US" b="1"/>
            <a:t>GET request to retrieve a record</a:t>
          </a:r>
          <a:endParaRPr lang="en-US"/>
        </a:p>
      </dgm:t>
    </dgm:pt>
    <dgm:pt modelId="{6A14E7C8-EBBD-4252-A701-20C2BF5E8A45}" type="parTrans" cxnId="{535DB0BC-8A80-41BD-9FF9-8062334535D0}">
      <dgm:prSet/>
      <dgm:spPr/>
      <dgm:t>
        <a:bodyPr/>
        <a:lstStyle/>
        <a:p>
          <a:endParaRPr lang="en-US"/>
        </a:p>
      </dgm:t>
    </dgm:pt>
    <dgm:pt modelId="{991DA804-C146-48B1-8178-2686C7B807B1}" type="sibTrans" cxnId="{535DB0BC-8A80-41BD-9FF9-8062334535D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E9A4662-A8BE-42DC-A857-B2E5CA73A2C0}">
      <dgm:prSet/>
      <dgm:spPr/>
      <dgm:t>
        <a:bodyPr/>
        <a:lstStyle/>
        <a:p>
          <a:r>
            <a:rPr lang="en-US" b="1"/>
            <a:t>POST request to create one</a:t>
          </a:r>
          <a:endParaRPr lang="en-US"/>
        </a:p>
      </dgm:t>
    </dgm:pt>
    <dgm:pt modelId="{BC192B8E-BD67-4B26-8722-B2FE092A0390}" type="parTrans" cxnId="{3A0BA265-17A1-4F79-8E46-8615D25F13EB}">
      <dgm:prSet/>
      <dgm:spPr/>
      <dgm:t>
        <a:bodyPr/>
        <a:lstStyle/>
        <a:p>
          <a:endParaRPr lang="en-US"/>
        </a:p>
      </dgm:t>
    </dgm:pt>
    <dgm:pt modelId="{AEB6C1CC-202E-46C3-A3D3-7191E9E9A1D6}" type="sibTrans" cxnId="{3A0BA265-17A1-4F79-8E46-8615D25F13E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B628CB1-FE58-4B04-BA9E-CF2F48C730C5}">
      <dgm:prSet/>
      <dgm:spPr/>
      <dgm:t>
        <a:bodyPr/>
        <a:lstStyle/>
        <a:p>
          <a:r>
            <a:rPr lang="en-US" b="1"/>
            <a:t>PUT request to update a record</a:t>
          </a:r>
          <a:endParaRPr lang="en-US"/>
        </a:p>
      </dgm:t>
    </dgm:pt>
    <dgm:pt modelId="{EB5BACD1-F67B-4CBF-9DA1-E6745362CB99}" type="parTrans" cxnId="{F565175C-1D0D-4D9D-924C-1AB533DE51E0}">
      <dgm:prSet/>
      <dgm:spPr/>
      <dgm:t>
        <a:bodyPr/>
        <a:lstStyle/>
        <a:p>
          <a:endParaRPr lang="en-US"/>
        </a:p>
      </dgm:t>
    </dgm:pt>
    <dgm:pt modelId="{1874674A-7489-4F2F-BB71-2588AFB46CF1}" type="sibTrans" cxnId="{F565175C-1D0D-4D9D-924C-1AB533DE51E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711BFED-635C-402B-BC48-D2DEAFD5BA36}">
      <dgm:prSet/>
      <dgm:spPr/>
      <dgm:t>
        <a:bodyPr/>
        <a:lstStyle/>
        <a:p>
          <a:r>
            <a:rPr lang="en-US" b="1"/>
            <a:t>DELETE request to delete one</a:t>
          </a:r>
          <a:r>
            <a:rPr lang="en-US"/>
            <a:t>.</a:t>
          </a:r>
        </a:p>
      </dgm:t>
    </dgm:pt>
    <dgm:pt modelId="{DD8FE642-42A7-43ED-8C99-B92E8E96DE40}" type="parTrans" cxnId="{E9491D44-7DC0-4805-9725-E4EF2D63F627}">
      <dgm:prSet/>
      <dgm:spPr/>
      <dgm:t>
        <a:bodyPr/>
        <a:lstStyle/>
        <a:p>
          <a:endParaRPr lang="en-US"/>
        </a:p>
      </dgm:t>
    </dgm:pt>
    <dgm:pt modelId="{37C490FD-FFD8-4B4F-A7C0-29D46DE05B80}" type="sibTrans" cxnId="{E9491D44-7DC0-4805-9725-E4EF2D63F62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547D634-2159-4234-A75D-04995782DA59}" type="pres">
      <dgm:prSet presAssocID="{65039AF1-0E67-47DB-BBBD-5D68A1BED8B5}" presName="Name0" presStyleCnt="0">
        <dgm:presLayoutVars>
          <dgm:animLvl val="lvl"/>
          <dgm:resizeHandles val="exact"/>
        </dgm:presLayoutVars>
      </dgm:prSet>
      <dgm:spPr/>
    </dgm:pt>
    <dgm:pt modelId="{9CF50F41-E963-4F67-9D37-ECCBAAAFF27E}" type="pres">
      <dgm:prSet presAssocID="{B1FA7869-F0AF-4A81-A0BF-4BA844E4C79D}" presName="compositeNode" presStyleCnt="0">
        <dgm:presLayoutVars>
          <dgm:bulletEnabled val="1"/>
        </dgm:presLayoutVars>
      </dgm:prSet>
      <dgm:spPr/>
    </dgm:pt>
    <dgm:pt modelId="{86FD27FD-0D16-43DC-A452-1FFD74B076D9}" type="pres">
      <dgm:prSet presAssocID="{B1FA7869-F0AF-4A81-A0BF-4BA844E4C79D}" presName="bgRect" presStyleLbl="bgAccFollowNode1" presStyleIdx="0" presStyleCnt="4"/>
      <dgm:spPr/>
    </dgm:pt>
    <dgm:pt modelId="{4DBB4A1B-58BF-408B-B499-D03E30E79AFE}" type="pres">
      <dgm:prSet presAssocID="{991DA804-C146-48B1-8178-2686C7B807B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7E3DBA1-4045-4290-80AA-CDD3422481E8}" type="pres">
      <dgm:prSet presAssocID="{B1FA7869-F0AF-4A81-A0BF-4BA844E4C79D}" presName="bottomLine" presStyleLbl="alignNode1" presStyleIdx="1" presStyleCnt="8">
        <dgm:presLayoutVars/>
      </dgm:prSet>
      <dgm:spPr/>
    </dgm:pt>
    <dgm:pt modelId="{69888557-C987-4022-980C-E320666922D2}" type="pres">
      <dgm:prSet presAssocID="{B1FA7869-F0AF-4A81-A0BF-4BA844E4C79D}" presName="nodeText" presStyleLbl="bgAccFollowNode1" presStyleIdx="0" presStyleCnt="4">
        <dgm:presLayoutVars>
          <dgm:bulletEnabled val="1"/>
        </dgm:presLayoutVars>
      </dgm:prSet>
      <dgm:spPr/>
    </dgm:pt>
    <dgm:pt modelId="{59FB31E7-7227-4AA9-90B4-526DF80B757F}" type="pres">
      <dgm:prSet presAssocID="{991DA804-C146-48B1-8178-2686C7B807B1}" presName="sibTrans" presStyleCnt="0"/>
      <dgm:spPr/>
    </dgm:pt>
    <dgm:pt modelId="{AF32024B-F19D-4D8C-8ED5-4F79D3143115}" type="pres">
      <dgm:prSet presAssocID="{EE9A4662-A8BE-42DC-A857-B2E5CA73A2C0}" presName="compositeNode" presStyleCnt="0">
        <dgm:presLayoutVars>
          <dgm:bulletEnabled val="1"/>
        </dgm:presLayoutVars>
      </dgm:prSet>
      <dgm:spPr/>
    </dgm:pt>
    <dgm:pt modelId="{47FE4FFD-FC6D-457A-87F8-69FA5F41DCBC}" type="pres">
      <dgm:prSet presAssocID="{EE9A4662-A8BE-42DC-A857-B2E5CA73A2C0}" presName="bgRect" presStyleLbl="bgAccFollowNode1" presStyleIdx="1" presStyleCnt="4"/>
      <dgm:spPr/>
    </dgm:pt>
    <dgm:pt modelId="{F63FAF7F-5AAC-4D26-801A-2FFAEABF3E93}" type="pres">
      <dgm:prSet presAssocID="{AEB6C1CC-202E-46C3-A3D3-7191E9E9A1D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31CB6E1-9D40-42C6-AA88-96F61041872F}" type="pres">
      <dgm:prSet presAssocID="{EE9A4662-A8BE-42DC-A857-B2E5CA73A2C0}" presName="bottomLine" presStyleLbl="alignNode1" presStyleIdx="3" presStyleCnt="8">
        <dgm:presLayoutVars/>
      </dgm:prSet>
      <dgm:spPr/>
    </dgm:pt>
    <dgm:pt modelId="{4B94671D-0977-4C65-86EC-4A51B4CFB33C}" type="pres">
      <dgm:prSet presAssocID="{EE9A4662-A8BE-42DC-A857-B2E5CA73A2C0}" presName="nodeText" presStyleLbl="bgAccFollowNode1" presStyleIdx="1" presStyleCnt="4">
        <dgm:presLayoutVars>
          <dgm:bulletEnabled val="1"/>
        </dgm:presLayoutVars>
      </dgm:prSet>
      <dgm:spPr/>
    </dgm:pt>
    <dgm:pt modelId="{16594CBC-C2D6-4EFB-AB99-386DD1E1C6ED}" type="pres">
      <dgm:prSet presAssocID="{AEB6C1CC-202E-46C3-A3D3-7191E9E9A1D6}" presName="sibTrans" presStyleCnt="0"/>
      <dgm:spPr/>
    </dgm:pt>
    <dgm:pt modelId="{1239B071-D9C9-4A09-8322-F8A705C06469}" type="pres">
      <dgm:prSet presAssocID="{6B628CB1-FE58-4B04-BA9E-CF2F48C730C5}" presName="compositeNode" presStyleCnt="0">
        <dgm:presLayoutVars>
          <dgm:bulletEnabled val="1"/>
        </dgm:presLayoutVars>
      </dgm:prSet>
      <dgm:spPr/>
    </dgm:pt>
    <dgm:pt modelId="{63505742-EAF8-4B69-9073-C0191BCC5A1F}" type="pres">
      <dgm:prSet presAssocID="{6B628CB1-FE58-4B04-BA9E-CF2F48C730C5}" presName="bgRect" presStyleLbl="bgAccFollowNode1" presStyleIdx="2" presStyleCnt="4"/>
      <dgm:spPr/>
    </dgm:pt>
    <dgm:pt modelId="{9D6EC680-056E-41A0-95F4-89EAEA92FA8C}" type="pres">
      <dgm:prSet presAssocID="{1874674A-7489-4F2F-BB71-2588AFB46CF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54415CF-6745-434B-83B2-57DA1EED7ADC}" type="pres">
      <dgm:prSet presAssocID="{6B628CB1-FE58-4B04-BA9E-CF2F48C730C5}" presName="bottomLine" presStyleLbl="alignNode1" presStyleIdx="5" presStyleCnt="8">
        <dgm:presLayoutVars/>
      </dgm:prSet>
      <dgm:spPr/>
    </dgm:pt>
    <dgm:pt modelId="{FA9A5DE8-3F59-430D-AC91-C54EC9177D69}" type="pres">
      <dgm:prSet presAssocID="{6B628CB1-FE58-4B04-BA9E-CF2F48C730C5}" presName="nodeText" presStyleLbl="bgAccFollowNode1" presStyleIdx="2" presStyleCnt="4">
        <dgm:presLayoutVars>
          <dgm:bulletEnabled val="1"/>
        </dgm:presLayoutVars>
      </dgm:prSet>
      <dgm:spPr/>
    </dgm:pt>
    <dgm:pt modelId="{B004C117-7D46-4C38-9B50-DD473F2AA441}" type="pres">
      <dgm:prSet presAssocID="{1874674A-7489-4F2F-BB71-2588AFB46CF1}" presName="sibTrans" presStyleCnt="0"/>
      <dgm:spPr/>
    </dgm:pt>
    <dgm:pt modelId="{C809C95A-E8F7-433E-AB30-3CCCC81B2B06}" type="pres">
      <dgm:prSet presAssocID="{2711BFED-635C-402B-BC48-D2DEAFD5BA36}" presName="compositeNode" presStyleCnt="0">
        <dgm:presLayoutVars>
          <dgm:bulletEnabled val="1"/>
        </dgm:presLayoutVars>
      </dgm:prSet>
      <dgm:spPr/>
    </dgm:pt>
    <dgm:pt modelId="{F1ACB664-66C1-474F-8B28-DD8A0462BE2A}" type="pres">
      <dgm:prSet presAssocID="{2711BFED-635C-402B-BC48-D2DEAFD5BA36}" presName="bgRect" presStyleLbl="bgAccFollowNode1" presStyleIdx="3" presStyleCnt="4"/>
      <dgm:spPr/>
    </dgm:pt>
    <dgm:pt modelId="{895B917E-DD49-4557-9646-0859F85FE5D3}" type="pres">
      <dgm:prSet presAssocID="{37C490FD-FFD8-4B4F-A7C0-29D46DE05B8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3C94266-20C5-4E08-B980-522AC61F5F35}" type="pres">
      <dgm:prSet presAssocID="{2711BFED-635C-402B-BC48-D2DEAFD5BA36}" presName="bottomLine" presStyleLbl="alignNode1" presStyleIdx="7" presStyleCnt="8">
        <dgm:presLayoutVars/>
      </dgm:prSet>
      <dgm:spPr/>
    </dgm:pt>
    <dgm:pt modelId="{818C7C26-5A80-4F8E-8D83-806F0785E1D5}" type="pres">
      <dgm:prSet presAssocID="{2711BFED-635C-402B-BC48-D2DEAFD5BA3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E31EC12-765A-4454-9A5D-0A8839760988}" type="presOf" srcId="{2711BFED-635C-402B-BC48-D2DEAFD5BA36}" destId="{F1ACB664-66C1-474F-8B28-DD8A0462BE2A}" srcOrd="0" destOrd="0" presId="urn:microsoft.com/office/officeart/2016/7/layout/BasicLinearProcessNumbered"/>
    <dgm:cxn modelId="{C00F291C-9824-43B8-BD1A-F1954E483164}" type="presOf" srcId="{65039AF1-0E67-47DB-BBBD-5D68A1BED8B5}" destId="{C547D634-2159-4234-A75D-04995782DA59}" srcOrd="0" destOrd="0" presId="urn:microsoft.com/office/officeart/2016/7/layout/BasicLinearProcessNumbered"/>
    <dgm:cxn modelId="{C17F3B22-24BA-4D01-A087-4FE45F09959D}" type="presOf" srcId="{2711BFED-635C-402B-BC48-D2DEAFD5BA36}" destId="{818C7C26-5A80-4F8E-8D83-806F0785E1D5}" srcOrd="1" destOrd="0" presId="urn:microsoft.com/office/officeart/2016/7/layout/BasicLinearProcessNumbered"/>
    <dgm:cxn modelId="{2C766C30-42CA-4301-A081-BEC08BA02704}" type="presOf" srcId="{6B628CB1-FE58-4B04-BA9E-CF2F48C730C5}" destId="{63505742-EAF8-4B69-9073-C0191BCC5A1F}" srcOrd="0" destOrd="0" presId="urn:microsoft.com/office/officeart/2016/7/layout/BasicLinearProcessNumbered"/>
    <dgm:cxn modelId="{349B8730-0D5E-4E80-9EDC-CDDBD2ADB409}" type="presOf" srcId="{B1FA7869-F0AF-4A81-A0BF-4BA844E4C79D}" destId="{86FD27FD-0D16-43DC-A452-1FFD74B076D9}" srcOrd="0" destOrd="0" presId="urn:microsoft.com/office/officeart/2016/7/layout/BasicLinearProcessNumbered"/>
    <dgm:cxn modelId="{F565175C-1D0D-4D9D-924C-1AB533DE51E0}" srcId="{65039AF1-0E67-47DB-BBBD-5D68A1BED8B5}" destId="{6B628CB1-FE58-4B04-BA9E-CF2F48C730C5}" srcOrd="2" destOrd="0" parTransId="{EB5BACD1-F67B-4CBF-9DA1-E6745362CB99}" sibTransId="{1874674A-7489-4F2F-BB71-2588AFB46CF1}"/>
    <dgm:cxn modelId="{B2C4F65C-B8ED-4281-8136-D01A150FD1A6}" type="presOf" srcId="{B1FA7869-F0AF-4A81-A0BF-4BA844E4C79D}" destId="{69888557-C987-4022-980C-E320666922D2}" srcOrd="1" destOrd="0" presId="urn:microsoft.com/office/officeart/2016/7/layout/BasicLinearProcessNumbered"/>
    <dgm:cxn modelId="{E9491D44-7DC0-4805-9725-E4EF2D63F627}" srcId="{65039AF1-0E67-47DB-BBBD-5D68A1BED8B5}" destId="{2711BFED-635C-402B-BC48-D2DEAFD5BA36}" srcOrd="3" destOrd="0" parTransId="{DD8FE642-42A7-43ED-8C99-B92E8E96DE40}" sibTransId="{37C490FD-FFD8-4B4F-A7C0-29D46DE05B80}"/>
    <dgm:cxn modelId="{3A0BA265-17A1-4F79-8E46-8615D25F13EB}" srcId="{65039AF1-0E67-47DB-BBBD-5D68A1BED8B5}" destId="{EE9A4662-A8BE-42DC-A857-B2E5CA73A2C0}" srcOrd="1" destOrd="0" parTransId="{BC192B8E-BD67-4B26-8722-B2FE092A0390}" sibTransId="{AEB6C1CC-202E-46C3-A3D3-7191E9E9A1D6}"/>
    <dgm:cxn modelId="{D5038F8A-D1D9-49A4-813E-19796F1A7FC1}" type="presOf" srcId="{6B628CB1-FE58-4B04-BA9E-CF2F48C730C5}" destId="{FA9A5DE8-3F59-430D-AC91-C54EC9177D69}" srcOrd="1" destOrd="0" presId="urn:microsoft.com/office/officeart/2016/7/layout/BasicLinearProcessNumbered"/>
    <dgm:cxn modelId="{C3D3CF9F-31C2-4664-A272-B41690F4DC43}" type="presOf" srcId="{1874674A-7489-4F2F-BB71-2588AFB46CF1}" destId="{9D6EC680-056E-41A0-95F4-89EAEA92FA8C}" srcOrd="0" destOrd="0" presId="urn:microsoft.com/office/officeart/2016/7/layout/BasicLinearProcessNumbered"/>
    <dgm:cxn modelId="{D4ADC0A1-477F-431C-A58D-DB41939E5F6F}" type="presOf" srcId="{EE9A4662-A8BE-42DC-A857-B2E5CA73A2C0}" destId="{4B94671D-0977-4C65-86EC-4A51B4CFB33C}" srcOrd="1" destOrd="0" presId="urn:microsoft.com/office/officeart/2016/7/layout/BasicLinearProcessNumbered"/>
    <dgm:cxn modelId="{1946A1A6-9F52-4E79-9655-812ACE24A876}" type="presOf" srcId="{991DA804-C146-48B1-8178-2686C7B807B1}" destId="{4DBB4A1B-58BF-408B-B499-D03E30E79AFE}" srcOrd="0" destOrd="0" presId="urn:microsoft.com/office/officeart/2016/7/layout/BasicLinearProcessNumbered"/>
    <dgm:cxn modelId="{535DB0BC-8A80-41BD-9FF9-8062334535D0}" srcId="{65039AF1-0E67-47DB-BBBD-5D68A1BED8B5}" destId="{B1FA7869-F0AF-4A81-A0BF-4BA844E4C79D}" srcOrd="0" destOrd="0" parTransId="{6A14E7C8-EBBD-4252-A701-20C2BF5E8A45}" sibTransId="{991DA804-C146-48B1-8178-2686C7B807B1}"/>
    <dgm:cxn modelId="{0E2A73BD-E4C9-42F5-BB15-A7FE459BA85B}" type="presOf" srcId="{37C490FD-FFD8-4B4F-A7C0-29D46DE05B80}" destId="{895B917E-DD49-4557-9646-0859F85FE5D3}" srcOrd="0" destOrd="0" presId="urn:microsoft.com/office/officeart/2016/7/layout/BasicLinearProcessNumbered"/>
    <dgm:cxn modelId="{1B1E2AE2-5BF0-4758-9BFC-1369828DA462}" type="presOf" srcId="{EE9A4662-A8BE-42DC-A857-B2E5CA73A2C0}" destId="{47FE4FFD-FC6D-457A-87F8-69FA5F41DCBC}" srcOrd="0" destOrd="0" presId="urn:microsoft.com/office/officeart/2016/7/layout/BasicLinearProcessNumbered"/>
    <dgm:cxn modelId="{670E46E7-4336-40B3-B705-4C0A6736661A}" type="presOf" srcId="{AEB6C1CC-202E-46C3-A3D3-7191E9E9A1D6}" destId="{F63FAF7F-5AAC-4D26-801A-2FFAEABF3E93}" srcOrd="0" destOrd="0" presId="urn:microsoft.com/office/officeart/2016/7/layout/BasicLinearProcessNumbered"/>
    <dgm:cxn modelId="{CF449C40-9260-447A-B338-13E42300671A}" type="presParOf" srcId="{C547D634-2159-4234-A75D-04995782DA59}" destId="{9CF50F41-E963-4F67-9D37-ECCBAAAFF27E}" srcOrd="0" destOrd="0" presId="urn:microsoft.com/office/officeart/2016/7/layout/BasicLinearProcessNumbered"/>
    <dgm:cxn modelId="{901CC98C-B606-40A6-8702-269E5868B764}" type="presParOf" srcId="{9CF50F41-E963-4F67-9D37-ECCBAAAFF27E}" destId="{86FD27FD-0D16-43DC-A452-1FFD74B076D9}" srcOrd="0" destOrd="0" presId="urn:microsoft.com/office/officeart/2016/7/layout/BasicLinearProcessNumbered"/>
    <dgm:cxn modelId="{433B245F-1504-4568-8F06-88C966912B83}" type="presParOf" srcId="{9CF50F41-E963-4F67-9D37-ECCBAAAFF27E}" destId="{4DBB4A1B-58BF-408B-B499-D03E30E79AFE}" srcOrd="1" destOrd="0" presId="urn:microsoft.com/office/officeart/2016/7/layout/BasicLinearProcessNumbered"/>
    <dgm:cxn modelId="{B306D91B-B3CD-4FB2-8AC0-66FD0463F51D}" type="presParOf" srcId="{9CF50F41-E963-4F67-9D37-ECCBAAAFF27E}" destId="{A7E3DBA1-4045-4290-80AA-CDD3422481E8}" srcOrd="2" destOrd="0" presId="urn:microsoft.com/office/officeart/2016/7/layout/BasicLinearProcessNumbered"/>
    <dgm:cxn modelId="{FCC5232D-B47F-423D-AD5E-132DCD6E8D0A}" type="presParOf" srcId="{9CF50F41-E963-4F67-9D37-ECCBAAAFF27E}" destId="{69888557-C987-4022-980C-E320666922D2}" srcOrd="3" destOrd="0" presId="urn:microsoft.com/office/officeart/2016/7/layout/BasicLinearProcessNumbered"/>
    <dgm:cxn modelId="{9A4EFD15-64BD-40C2-8C80-C58305217C56}" type="presParOf" srcId="{C547D634-2159-4234-A75D-04995782DA59}" destId="{59FB31E7-7227-4AA9-90B4-526DF80B757F}" srcOrd="1" destOrd="0" presId="urn:microsoft.com/office/officeart/2016/7/layout/BasicLinearProcessNumbered"/>
    <dgm:cxn modelId="{097A8766-53B1-449D-83C7-81AF19273C38}" type="presParOf" srcId="{C547D634-2159-4234-A75D-04995782DA59}" destId="{AF32024B-F19D-4D8C-8ED5-4F79D3143115}" srcOrd="2" destOrd="0" presId="urn:microsoft.com/office/officeart/2016/7/layout/BasicLinearProcessNumbered"/>
    <dgm:cxn modelId="{FF6A44DF-81A5-49F5-8F92-F326CCC3911D}" type="presParOf" srcId="{AF32024B-F19D-4D8C-8ED5-4F79D3143115}" destId="{47FE4FFD-FC6D-457A-87F8-69FA5F41DCBC}" srcOrd="0" destOrd="0" presId="urn:microsoft.com/office/officeart/2016/7/layout/BasicLinearProcessNumbered"/>
    <dgm:cxn modelId="{71EF5BE6-0DF4-44E9-8B2C-A468E9ED05CB}" type="presParOf" srcId="{AF32024B-F19D-4D8C-8ED5-4F79D3143115}" destId="{F63FAF7F-5AAC-4D26-801A-2FFAEABF3E93}" srcOrd="1" destOrd="0" presId="urn:microsoft.com/office/officeart/2016/7/layout/BasicLinearProcessNumbered"/>
    <dgm:cxn modelId="{6E250E4A-5662-4E75-AEBA-780D68CC4E18}" type="presParOf" srcId="{AF32024B-F19D-4D8C-8ED5-4F79D3143115}" destId="{931CB6E1-9D40-42C6-AA88-96F61041872F}" srcOrd="2" destOrd="0" presId="urn:microsoft.com/office/officeart/2016/7/layout/BasicLinearProcessNumbered"/>
    <dgm:cxn modelId="{64895AB8-8700-4AC5-984F-CEB721FE9E21}" type="presParOf" srcId="{AF32024B-F19D-4D8C-8ED5-4F79D3143115}" destId="{4B94671D-0977-4C65-86EC-4A51B4CFB33C}" srcOrd="3" destOrd="0" presId="urn:microsoft.com/office/officeart/2016/7/layout/BasicLinearProcessNumbered"/>
    <dgm:cxn modelId="{58B0AA93-920D-4FB5-B471-3BDB77AFD27D}" type="presParOf" srcId="{C547D634-2159-4234-A75D-04995782DA59}" destId="{16594CBC-C2D6-4EFB-AB99-386DD1E1C6ED}" srcOrd="3" destOrd="0" presId="urn:microsoft.com/office/officeart/2016/7/layout/BasicLinearProcessNumbered"/>
    <dgm:cxn modelId="{5A199F4A-A4AC-4354-A5E3-6B77C717D3E4}" type="presParOf" srcId="{C547D634-2159-4234-A75D-04995782DA59}" destId="{1239B071-D9C9-4A09-8322-F8A705C06469}" srcOrd="4" destOrd="0" presId="urn:microsoft.com/office/officeart/2016/7/layout/BasicLinearProcessNumbered"/>
    <dgm:cxn modelId="{0BE36AD0-2C3B-420B-808B-88A0662DBB37}" type="presParOf" srcId="{1239B071-D9C9-4A09-8322-F8A705C06469}" destId="{63505742-EAF8-4B69-9073-C0191BCC5A1F}" srcOrd="0" destOrd="0" presId="urn:microsoft.com/office/officeart/2016/7/layout/BasicLinearProcessNumbered"/>
    <dgm:cxn modelId="{953E99F9-9937-4534-8094-9E4FEFFE66F5}" type="presParOf" srcId="{1239B071-D9C9-4A09-8322-F8A705C06469}" destId="{9D6EC680-056E-41A0-95F4-89EAEA92FA8C}" srcOrd="1" destOrd="0" presId="urn:microsoft.com/office/officeart/2016/7/layout/BasicLinearProcessNumbered"/>
    <dgm:cxn modelId="{F2973E47-4E4D-427D-B709-D30388D5621A}" type="presParOf" srcId="{1239B071-D9C9-4A09-8322-F8A705C06469}" destId="{054415CF-6745-434B-83B2-57DA1EED7ADC}" srcOrd="2" destOrd="0" presId="urn:microsoft.com/office/officeart/2016/7/layout/BasicLinearProcessNumbered"/>
    <dgm:cxn modelId="{9BFC1788-F2BB-4A3B-A5E1-5A9CC693DDCD}" type="presParOf" srcId="{1239B071-D9C9-4A09-8322-F8A705C06469}" destId="{FA9A5DE8-3F59-430D-AC91-C54EC9177D69}" srcOrd="3" destOrd="0" presId="urn:microsoft.com/office/officeart/2016/7/layout/BasicLinearProcessNumbered"/>
    <dgm:cxn modelId="{A6EFD4AD-054F-403F-AF27-2F465AF2CEE8}" type="presParOf" srcId="{C547D634-2159-4234-A75D-04995782DA59}" destId="{B004C117-7D46-4C38-9B50-DD473F2AA441}" srcOrd="5" destOrd="0" presId="urn:microsoft.com/office/officeart/2016/7/layout/BasicLinearProcessNumbered"/>
    <dgm:cxn modelId="{6A1698AB-A5B3-44A1-888E-D3DAA678E2B6}" type="presParOf" srcId="{C547D634-2159-4234-A75D-04995782DA59}" destId="{C809C95A-E8F7-433E-AB30-3CCCC81B2B06}" srcOrd="6" destOrd="0" presId="urn:microsoft.com/office/officeart/2016/7/layout/BasicLinearProcessNumbered"/>
    <dgm:cxn modelId="{5D887E4F-4CE8-4384-8BB9-A834FD22BB58}" type="presParOf" srcId="{C809C95A-E8F7-433E-AB30-3CCCC81B2B06}" destId="{F1ACB664-66C1-474F-8B28-DD8A0462BE2A}" srcOrd="0" destOrd="0" presId="urn:microsoft.com/office/officeart/2016/7/layout/BasicLinearProcessNumbered"/>
    <dgm:cxn modelId="{12EA3996-875C-4031-96A2-000FA27EDF92}" type="presParOf" srcId="{C809C95A-E8F7-433E-AB30-3CCCC81B2B06}" destId="{895B917E-DD49-4557-9646-0859F85FE5D3}" srcOrd="1" destOrd="0" presId="urn:microsoft.com/office/officeart/2016/7/layout/BasicLinearProcessNumbered"/>
    <dgm:cxn modelId="{9A7B046D-2723-402B-87AF-891A72306179}" type="presParOf" srcId="{C809C95A-E8F7-433E-AB30-3CCCC81B2B06}" destId="{C3C94266-20C5-4E08-B980-522AC61F5F35}" srcOrd="2" destOrd="0" presId="urn:microsoft.com/office/officeart/2016/7/layout/BasicLinearProcessNumbered"/>
    <dgm:cxn modelId="{4EEDA244-99D8-42CA-B3B4-E88829E1E636}" type="presParOf" srcId="{C809C95A-E8F7-433E-AB30-3CCCC81B2B06}" destId="{818C7C26-5A80-4F8E-8D83-806F0785E1D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81DBC3-84A5-4923-99CC-6621BE031DDB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7A1D1C-A3F2-42BE-AE40-1D348FA99E98}">
      <dgm:prSet/>
      <dgm:spPr/>
      <dgm:t>
        <a:bodyPr/>
        <a:lstStyle/>
        <a:p>
          <a:pPr rtl="0"/>
          <a:r>
            <a:rPr lang="en-US"/>
            <a:t>To display</a:t>
          </a:r>
          <a:r>
            <a:rPr lang="en-US">
              <a:latin typeface="Calibri Light" panose="020F0302020204030204"/>
            </a:rPr>
            <a:t> my</a:t>
          </a:r>
          <a:r>
            <a:rPr lang="en-US"/>
            <a:t> resume</a:t>
          </a:r>
        </a:p>
      </dgm:t>
    </dgm:pt>
    <dgm:pt modelId="{78744B21-FA36-433E-B0AB-140366EBD7BB}" type="parTrans" cxnId="{2F182208-217B-4B49-ADD1-03002C997B56}">
      <dgm:prSet/>
      <dgm:spPr/>
      <dgm:t>
        <a:bodyPr/>
        <a:lstStyle/>
        <a:p>
          <a:endParaRPr lang="en-US"/>
        </a:p>
      </dgm:t>
    </dgm:pt>
    <dgm:pt modelId="{276D6481-24BD-445F-AE5C-BFA4E6AE6771}" type="sibTrans" cxnId="{2F182208-217B-4B49-ADD1-03002C997B56}">
      <dgm:prSet/>
      <dgm:spPr/>
      <dgm:t>
        <a:bodyPr/>
        <a:lstStyle/>
        <a:p>
          <a:endParaRPr lang="en-US"/>
        </a:p>
      </dgm:t>
    </dgm:pt>
    <dgm:pt modelId="{8BC4E025-A0F9-4D56-8EA8-B2A84F2C217A}">
      <dgm:prSet/>
      <dgm:spPr/>
      <dgm:t>
        <a:bodyPr/>
        <a:lstStyle/>
        <a:p>
          <a:r>
            <a:rPr lang="en-US"/>
            <a:t>To learn the skills for my career</a:t>
          </a:r>
        </a:p>
      </dgm:t>
    </dgm:pt>
    <dgm:pt modelId="{15DFAAD4-5EF1-40AB-95C6-42EFF3C56DE0}" type="parTrans" cxnId="{8B684576-3251-4393-A906-537D9E43124D}">
      <dgm:prSet/>
      <dgm:spPr/>
      <dgm:t>
        <a:bodyPr/>
        <a:lstStyle/>
        <a:p>
          <a:endParaRPr lang="en-US"/>
        </a:p>
      </dgm:t>
    </dgm:pt>
    <dgm:pt modelId="{85F378A7-B44F-4AB5-9E4A-AF57AA39B41E}" type="sibTrans" cxnId="{8B684576-3251-4393-A906-537D9E43124D}">
      <dgm:prSet/>
      <dgm:spPr/>
      <dgm:t>
        <a:bodyPr/>
        <a:lstStyle/>
        <a:p>
          <a:endParaRPr lang="en-US"/>
        </a:p>
      </dgm:t>
    </dgm:pt>
    <dgm:pt modelId="{445125FD-59D0-4036-AC98-EE8150B27F50}">
      <dgm:prSet/>
      <dgm:spPr/>
      <dgm:t>
        <a:bodyPr/>
        <a:lstStyle/>
        <a:p>
          <a:r>
            <a:rPr lang="en-US"/>
            <a:t>To get job alerts and internship</a:t>
          </a:r>
        </a:p>
      </dgm:t>
    </dgm:pt>
    <dgm:pt modelId="{8CA342AF-C5DC-41D8-8A5E-D761FF176CB4}" type="parTrans" cxnId="{F332124E-5C6D-4C3B-9286-84B0DF9B2743}">
      <dgm:prSet/>
      <dgm:spPr/>
      <dgm:t>
        <a:bodyPr/>
        <a:lstStyle/>
        <a:p>
          <a:endParaRPr lang="en-US"/>
        </a:p>
      </dgm:t>
    </dgm:pt>
    <dgm:pt modelId="{EC12457E-9883-41F4-8FAB-1830D54BD275}" type="sibTrans" cxnId="{F332124E-5C6D-4C3B-9286-84B0DF9B2743}">
      <dgm:prSet/>
      <dgm:spPr/>
      <dgm:t>
        <a:bodyPr/>
        <a:lstStyle/>
        <a:p>
          <a:endParaRPr lang="en-US"/>
        </a:p>
      </dgm:t>
    </dgm:pt>
    <dgm:pt modelId="{A42F9796-FFD6-4D37-B911-001F41E5A177}">
      <dgm:prSet/>
      <dgm:spPr/>
      <dgm:t>
        <a:bodyPr/>
        <a:lstStyle/>
        <a:p>
          <a:r>
            <a:rPr lang="en-US"/>
            <a:t>To recruit employees</a:t>
          </a:r>
        </a:p>
      </dgm:t>
    </dgm:pt>
    <dgm:pt modelId="{777C4C70-1A7D-4764-95D7-ECBC6411E4B3}" type="parTrans" cxnId="{2B3504F4-FD80-4CF0-BC77-7D47FFB9D612}">
      <dgm:prSet/>
      <dgm:spPr/>
      <dgm:t>
        <a:bodyPr/>
        <a:lstStyle/>
        <a:p>
          <a:endParaRPr lang="en-US"/>
        </a:p>
      </dgm:t>
    </dgm:pt>
    <dgm:pt modelId="{BAE324CF-230E-442C-BAFC-F5D2A35D3424}" type="sibTrans" cxnId="{2B3504F4-FD80-4CF0-BC77-7D47FFB9D612}">
      <dgm:prSet/>
      <dgm:spPr/>
      <dgm:t>
        <a:bodyPr/>
        <a:lstStyle/>
        <a:p>
          <a:endParaRPr lang="en-US"/>
        </a:p>
      </dgm:t>
    </dgm:pt>
    <dgm:pt modelId="{E08CD6D1-50E8-4140-9BE7-AB8A4B9CA83F}">
      <dgm:prSet/>
      <dgm:spPr/>
      <dgm:t>
        <a:bodyPr/>
        <a:lstStyle/>
        <a:p>
          <a:r>
            <a:rPr lang="en-US"/>
            <a:t>To prepare for interviews</a:t>
          </a:r>
        </a:p>
      </dgm:t>
    </dgm:pt>
    <dgm:pt modelId="{CDFD61F2-5E0C-43F7-BB33-EF858D7E642F}" type="parTrans" cxnId="{FF27E45D-841B-48AD-93CF-AD3BBABCEF1F}">
      <dgm:prSet/>
      <dgm:spPr/>
      <dgm:t>
        <a:bodyPr/>
        <a:lstStyle/>
        <a:p>
          <a:endParaRPr lang="en-US"/>
        </a:p>
      </dgm:t>
    </dgm:pt>
    <dgm:pt modelId="{CD80FB26-93ED-478C-9A24-5643A6C19448}" type="sibTrans" cxnId="{FF27E45D-841B-48AD-93CF-AD3BBABCEF1F}">
      <dgm:prSet/>
      <dgm:spPr/>
      <dgm:t>
        <a:bodyPr/>
        <a:lstStyle/>
        <a:p>
          <a:endParaRPr lang="en-US"/>
        </a:p>
      </dgm:t>
    </dgm:pt>
    <dgm:pt modelId="{32E36145-8EBF-4BA2-B403-CD2D3FD55212}" type="pres">
      <dgm:prSet presAssocID="{8981DBC3-84A5-4923-99CC-6621BE031DDB}" presName="outerComposite" presStyleCnt="0">
        <dgm:presLayoutVars>
          <dgm:chMax val="5"/>
          <dgm:dir/>
          <dgm:resizeHandles val="exact"/>
        </dgm:presLayoutVars>
      </dgm:prSet>
      <dgm:spPr/>
    </dgm:pt>
    <dgm:pt modelId="{579AB17F-17C7-4EE2-BB05-00B6053C8F93}" type="pres">
      <dgm:prSet presAssocID="{8981DBC3-84A5-4923-99CC-6621BE031DDB}" presName="dummyMaxCanvas" presStyleCnt="0">
        <dgm:presLayoutVars/>
      </dgm:prSet>
      <dgm:spPr/>
    </dgm:pt>
    <dgm:pt modelId="{56551E9F-FAA0-4259-90DE-CA5327AD1DA9}" type="pres">
      <dgm:prSet presAssocID="{8981DBC3-84A5-4923-99CC-6621BE031DDB}" presName="FiveNodes_1" presStyleLbl="node1" presStyleIdx="0" presStyleCnt="5">
        <dgm:presLayoutVars>
          <dgm:bulletEnabled val="1"/>
        </dgm:presLayoutVars>
      </dgm:prSet>
      <dgm:spPr/>
    </dgm:pt>
    <dgm:pt modelId="{ED719537-B5A6-443F-A260-400B6B51E7A1}" type="pres">
      <dgm:prSet presAssocID="{8981DBC3-84A5-4923-99CC-6621BE031DDB}" presName="FiveNodes_2" presStyleLbl="node1" presStyleIdx="1" presStyleCnt="5">
        <dgm:presLayoutVars>
          <dgm:bulletEnabled val="1"/>
        </dgm:presLayoutVars>
      </dgm:prSet>
      <dgm:spPr/>
    </dgm:pt>
    <dgm:pt modelId="{AEF6047A-7A79-4200-8E57-300F4871EE6C}" type="pres">
      <dgm:prSet presAssocID="{8981DBC3-84A5-4923-99CC-6621BE031DDB}" presName="FiveNodes_3" presStyleLbl="node1" presStyleIdx="2" presStyleCnt="5">
        <dgm:presLayoutVars>
          <dgm:bulletEnabled val="1"/>
        </dgm:presLayoutVars>
      </dgm:prSet>
      <dgm:spPr/>
    </dgm:pt>
    <dgm:pt modelId="{B3488523-B07D-4D05-A3F8-A3B273606BE7}" type="pres">
      <dgm:prSet presAssocID="{8981DBC3-84A5-4923-99CC-6621BE031DDB}" presName="FiveNodes_4" presStyleLbl="node1" presStyleIdx="3" presStyleCnt="5">
        <dgm:presLayoutVars>
          <dgm:bulletEnabled val="1"/>
        </dgm:presLayoutVars>
      </dgm:prSet>
      <dgm:spPr/>
    </dgm:pt>
    <dgm:pt modelId="{1A785077-9D2A-4815-8FA3-2C556199A1E9}" type="pres">
      <dgm:prSet presAssocID="{8981DBC3-84A5-4923-99CC-6621BE031DDB}" presName="FiveNodes_5" presStyleLbl="node1" presStyleIdx="4" presStyleCnt="5">
        <dgm:presLayoutVars>
          <dgm:bulletEnabled val="1"/>
        </dgm:presLayoutVars>
      </dgm:prSet>
      <dgm:spPr/>
    </dgm:pt>
    <dgm:pt modelId="{4034CC9F-C729-4C8C-930F-346B87441A6C}" type="pres">
      <dgm:prSet presAssocID="{8981DBC3-84A5-4923-99CC-6621BE031DDB}" presName="FiveConn_1-2" presStyleLbl="fgAccFollowNode1" presStyleIdx="0" presStyleCnt="4">
        <dgm:presLayoutVars>
          <dgm:bulletEnabled val="1"/>
        </dgm:presLayoutVars>
      </dgm:prSet>
      <dgm:spPr/>
    </dgm:pt>
    <dgm:pt modelId="{7051641D-BC5F-476A-A423-5356AD60BB5D}" type="pres">
      <dgm:prSet presAssocID="{8981DBC3-84A5-4923-99CC-6621BE031DDB}" presName="FiveConn_2-3" presStyleLbl="fgAccFollowNode1" presStyleIdx="1" presStyleCnt="4">
        <dgm:presLayoutVars>
          <dgm:bulletEnabled val="1"/>
        </dgm:presLayoutVars>
      </dgm:prSet>
      <dgm:spPr/>
    </dgm:pt>
    <dgm:pt modelId="{B122A306-33F1-4E38-A766-166EEFBF5923}" type="pres">
      <dgm:prSet presAssocID="{8981DBC3-84A5-4923-99CC-6621BE031DDB}" presName="FiveConn_3-4" presStyleLbl="fgAccFollowNode1" presStyleIdx="2" presStyleCnt="4">
        <dgm:presLayoutVars>
          <dgm:bulletEnabled val="1"/>
        </dgm:presLayoutVars>
      </dgm:prSet>
      <dgm:spPr/>
    </dgm:pt>
    <dgm:pt modelId="{C2CB4C2B-765A-4A18-8C5D-C876B6F41DAF}" type="pres">
      <dgm:prSet presAssocID="{8981DBC3-84A5-4923-99CC-6621BE031DDB}" presName="FiveConn_4-5" presStyleLbl="fgAccFollowNode1" presStyleIdx="3" presStyleCnt="4">
        <dgm:presLayoutVars>
          <dgm:bulletEnabled val="1"/>
        </dgm:presLayoutVars>
      </dgm:prSet>
      <dgm:spPr/>
    </dgm:pt>
    <dgm:pt modelId="{75E895EF-8EAD-4745-8E7C-178F7141590E}" type="pres">
      <dgm:prSet presAssocID="{8981DBC3-84A5-4923-99CC-6621BE031DDB}" presName="FiveNodes_1_text" presStyleLbl="node1" presStyleIdx="4" presStyleCnt="5">
        <dgm:presLayoutVars>
          <dgm:bulletEnabled val="1"/>
        </dgm:presLayoutVars>
      </dgm:prSet>
      <dgm:spPr/>
    </dgm:pt>
    <dgm:pt modelId="{2FA6D470-5776-49CD-9095-0B9CF6562187}" type="pres">
      <dgm:prSet presAssocID="{8981DBC3-84A5-4923-99CC-6621BE031DDB}" presName="FiveNodes_2_text" presStyleLbl="node1" presStyleIdx="4" presStyleCnt="5">
        <dgm:presLayoutVars>
          <dgm:bulletEnabled val="1"/>
        </dgm:presLayoutVars>
      </dgm:prSet>
      <dgm:spPr/>
    </dgm:pt>
    <dgm:pt modelId="{D5ECB24C-2003-4383-BDCD-14F28423E48F}" type="pres">
      <dgm:prSet presAssocID="{8981DBC3-84A5-4923-99CC-6621BE031DDB}" presName="FiveNodes_3_text" presStyleLbl="node1" presStyleIdx="4" presStyleCnt="5">
        <dgm:presLayoutVars>
          <dgm:bulletEnabled val="1"/>
        </dgm:presLayoutVars>
      </dgm:prSet>
      <dgm:spPr/>
    </dgm:pt>
    <dgm:pt modelId="{100239A9-4699-4F6E-8B65-941C1FBB536A}" type="pres">
      <dgm:prSet presAssocID="{8981DBC3-84A5-4923-99CC-6621BE031DDB}" presName="FiveNodes_4_text" presStyleLbl="node1" presStyleIdx="4" presStyleCnt="5">
        <dgm:presLayoutVars>
          <dgm:bulletEnabled val="1"/>
        </dgm:presLayoutVars>
      </dgm:prSet>
      <dgm:spPr/>
    </dgm:pt>
    <dgm:pt modelId="{0E3F32D9-8D1A-4DA7-BD8F-C83FD6B67C4F}" type="pres">
      <dgm:prSet presAssocID="{8981DBC3-84A5-4923-99CC-6621BE031DD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F182208-217B-4B49-ADD1-03002C997B56}" srcId="{8981DBC3-84A5-4923-99CC-6621BE031DDB}" destId="{F37A1D1C-A3F2-42BE-AE40-1D348FA99E98}" srcOrd="0" destOrd="0" parTransId="{78744B21-FA36-433E-B0AB-140366EBD7BB}" sibTransId="{276D6481-24BD-445F-AE5C-BFA4E6AE6771}"/>
    <dgm:cxn modelId="{2AF3581D-F1FE-4DA8-8C5B-5AC17E84CBF1}" type="presOf" srcId="{EC12457E-9883-41F4-8FAB-1830D54BD275}" destId="{B122A306-33F1-4E38-A766-166EEFBF5923}" srcOrd="0" destOrd="0" presId="urn:microsoft.com/office/officeart/2005/8/layout/vProcess5"/>
    <dgm:cxn modelId="{D4E24F25-1FF5-4727-9F07-733CA3D656EE}" type="presOf" srcId="{8981DBC3-84A5-4923-99CC-6621BE031DDB}" destId="{32E36145-8EBF-4BA2-B403-CD2D3FD55212}" srcOrd="0" destOrd="0" presId="urn:microsoft.com/office/officeart/2005/8/layout/vProcess5"/>
    <dgm:cxn modelId="{B8F19D2E-5D47-4FB3-802E-84F650FDAE88}" type="presOf" srcId="{445125FD-59D0-4036-AC98-EE8150B27F50}" destId="{AEF6047A-7A79-4200-8E57-300F4871EE6C}" srcOrd="0" destOrd="0" presId="urn:microsoft.com/office/officeart/2005/8/layout/vProcess5"/>
    <dgm:cxn modelId="{DBE1D03D-DF9F-4916-A937-8580C3D0F213}" type="presOf" srcId="{8BC4E025-A0F9-4D56-8EA8-B2A84F2C217A}" destId="{ED719537-B5A6-443F-A260-400B6B51E7A1}" srcOrd="0" destOrd="0" presId="urn:microsoft.com/office/officeart/2005/8/layout/vProcess5"/>
    <dgm:cxn modelId="{FF27E45D-841B-48AD-93CF-AD3BBABCEF1F}" srcId="{8981DBC3-84A5-4923-99CC-6621BE031DDB}" destId="{E08CD6D1-50E8-4140-9BE7-AB8A4B9CA83F}" srcOrd="4" destOrd="0" parTransId="{CDFD61F2-5E0C-43F7-BB33-EF858D7E642F}" sibTransId="{CD80FB26-93ED-478C-9A24-5643A6C19448}"/>
    <dgm:cxn modelId="{46922A61-9F4E-41BB-82D9-AEFCAB4E866A}" type="presOf" srcId="{BAE324CF-230E-442C-BAFC-F5D2A35D3424}" destId="{C2CB4C2B-765A-4A18-8C5D-C876B6F41DAF}" srcOrd="0" destOrd="0" presId="urn:microsoft.com/office/officeart/2005/8/layout/vProcess5"/>
    <dgm:cxn modelId="{A65F3243-F35B-4F0A-90B5-275E4BE6D3F0}" type="presOf" srcId="{E08CD6D1-50E8-4140-9BE7-AB8A4B9CA83F}" destId="{0E3F32D9-8D1A-4DA7-BD8F-C83FD6B67C4F}" srcOrd="1" destOrd="0" presId="urn:microsoft.com/office/officeart/2005/8/layout/vProcess5"/>
    <dgm:cxn modelId="{156A354B-EF3B-42FB-A7DC-4DB6029A735F}" type="presOf" srcId="{276D6481-24BD-445F-AE5C-BFA4E6AE6771}" destId="{4034CC9F-C729-4C8C-930F-346B87441A6C}" srcOrd="0" destOrd="0" presId="urn:microsoft.com/office/officeart/2005/8/layout/vProcess5"/>
    <dgm:cxn modelId="{7CA8326C-9F19-4B35-A7E9-7F1D38A0929E}" type="presOf" srcId="{F37A1D1C-A3F2-42BE-AE40-1D348FA99E98}" destId="{56551E9F-FAA0-4259-90DE-CA5327AD1DA9}" srcOrd="0" destOrd="0" presId="urn:microsoft.com/office/officeart/2005/8/layout/vProcess5"/>
    <dgm:cxn modelId="{BCF2D16D-3556-42E4-B2AA-08CF73CE9751}" type="presOf" srcId="{A42F9796-FFD6-4D37-B911-001F41E5A177}" destId="{B3488523-B07D-4D05-A3F8-A3B273606BE7}" srcOrd="0" destOrd="0" presId="urn:microsoft.com/office/officeart/2005/8/layout/vProcess5"/>
    <dgm:cxn modelId="{F332124E-5C6D-4C3B-9286-84B0DF9B2743}" srcId="{8981DBC3-84A5-4923-99CC-6621BE031DDB}" destId="{445125FD-59D0-4036-AC98-EE8150B27F50}" srcOrd="2" destOrd="0" parTransId="{8CA342AF-C5DC-41D8-8A5E-D761FF176CB4}" sibTransId="{EC12457E-9883-41F4-8FAB-1830D54BD275}"/>
    <dgm:cxn modelId="{8B684576-3251-4393-A906-537D9E43124D}" srcId="{8981DBC3-84A5-4923-99CC-6621BE031DDB}" destId="{8BC4E025-A0F9-4D56-8EA8-B2A84F2C217A}" srcOrd="1" destOrd="0" parTransId="{15DFAAD4-5EF1-40AB-95C6-42EFF3C56DE0}" sibTransId="{85F378A7-B44F-4AB5-9E4A-AF57AA39B41E}"/>
    <dgm:cxn modelId="{3E711281-DED2-493D-930E-8F49130801C7}" type="presOf" srcId="{A42F9796-FFD6-4D37-B911-001F41E5A177}" destId="{100239A9-4699-4F6E-8B65-941C1FBB536A}" srcOrd="1" destOrd="0" presId="urn:microsoft.com/office/officeart/2005/8/layout/vProcess5"/>
    <dgm:cxn modelId="{734D2CD8-C8F4-4388-B1C1-9317F629F8BD}" type="presOf" srcId="{E08CD6D1-50E8-4140-9BE7-AB8A4B9CA83F}" destId="{1A785077-9D2A-4815-8FA3-2C556199A1E9}" srcOrd="0" destOrd="0" presId="urn:microsoft.com/office/officeart/2005/8/layout/vProcess5"/>
    <dgm:cxn modelId="{FD6A1CE3-76BC-47D1-B304-923A68CB42AC}" type="presOf" srcId="{85F378A7-B44F-4AB5-9E4A-AF57AA39B41E}" destId="{7051641D-BC5F-476A-A423-5356AD60BB5D}" srcOrd="0" destOrd="0" presId="urn:microsoft.com/office/officeart/2005/8/layout/vProcess5"/>
    <dgm:cxn modelId="{56B37AE5-1FB4-45DB-8643-4AD73A22B128}" type="presOf" srcId="{445125FD-59D0-4036-AC98-EE8150B27F50}" destId="{D5ECB24C-2003-4383-BDCD-14F28423E48F}" srcOrd="1" destOrd="0" presId="urn:microsoft.com/office/officeart/2005/8/layout/vProcess5"/>
    <dgm:cxn modelId="{7A5709E7-5E18-4416-869D-34932EA3729A}" type="presOf" srcId="{F37A1D1C-A3F2-42BE-AE40-1D348FA99E98}" destId="{75E895EF-8EAD-4745-8E7C-178F7141590E}" srcOrd="1" destOrd="0" presId="urn:microsoft.com/office/officeart/2005/8/layout/vProcess5"/>
    <dgm:cxn modelId="{279A70EC-A42B-4641-A9F5-CDE60B297A34}" type="presOf" srcId="{8BC4E025-A0F9-4D56-8EA8-B2A84F2C217A}" destId="{2FA6D470-5776-49CD-9095-0B9CF6562187}" srcOrd="1" destOrd="0" presId="urn:microsoft.com/office/officeart/2005/8/layout/vProcess5"/>
    <dgm:cxn modelId="{2B3504F4-FD80-4CF0-BC77-7D47FFB9D612}" srcId="{8981DBC3-84A5-4923-99CC-6621BE031DDB}" destId="{A42F9796-FFD6-4D37-B911-001F41E5A177}" srcOrd="3" destOrd="0" parTransId="{777C4C70-1A7D-4764-95D7-ECBC6411E4B3}" sibTransId="{BAE324CF-230E-442C-BAFC-F5D2A35D3424}"/>
    <dgm:cxn modelId="{89375789-A58C-4DC0-B798-312C8B5EA422}" type="presParOf" srcId="{32E36145-8EBF-4BA2-B403-CD2D3FD55212}" destId="{579AB17F-17C7-4EE2-BB05-00B6053C8F93}" srcOrd="0" destOrd="0" presId="urn:microsoft.com/office/officeart/2005/8/layout/vProcess5"/>
    <dgm:cxn modelId="{45045335-D916-424A-832C-253FB3BD4607}" type="presParOf" srcId="{32E36145-8EBF-4BA2-B403-CD2D3FD55212}" destId="{56551E9F-FAA0-4259-90DE-CA5327AD1DA9}" srcOrd="1" destOrd="0" presId="urn:microsoft.com/office/officeart/2005/8/layout/vProcess5"/>
    <dgm:cxn modelId="{56C7D955-D837-40D8-9F82-E238DF7C8977}" type="presParOf" srcId="{32E36145-8EBF-4BA2-B403-CD2D3FD55212}" destId="{ED719537-B5A6-443F-A260-400B6B51E7A1}" srcOrd="2" destOrd="0" presId="urn:microsoft.com/office/officeart/2005/8/layout/vProcess5"/>
    <dgm:cxn modelId="{21B1B9E8-3AAC-4769-86D8-9BB751CA235C}" type="presParOf" srcId="{32E36145-8EBF-4BA2-B403-CD2D3FD55212}" destId="{AEF6047A-7A79-4200-8E57-300F4871EE6C}" srcOrd="3" destOrd="0" presId="urn:microsoft.com/office/officeart/2005/8/layout/vProcess5"/>
    <dgm:cxn modelId="{FEB7222F-E733-47E1-9F85-B664C168CB7D}" type="presParOf" srcId="{32E36145-8EBF-4BA2-B403-CD2D3FD55212}" destId="{B3488523-B07D-4D05-A3F8-A3B273606BE7}" srcOrd="4" destOrd="0" presId="urn:microsoft.com/office/officeart/2005/8/layout/vProcess5"/>
    <dgm:cxn modelId="{EED79EC2-9EDC-4683-B2D9-A284672C8E9C}" type="presParOf" srcId="{32E36145-8EBF-4BA2-B403-CD2D3FD55212}" destId="{1A785077-9D2A-4815-8FA3-2C556199A1E9}" srcOrd="5" destOrd="0" presId="urn:microsoft.com/office/officeart/2005/8/layout/vProcess5"/>
    <dgm:cxn modelId="{140E8A3A-05FF-4ABF-928A-BD8F2A217EF5}" type="presParOf" srcId="{32E36145-8EBF-4BA2-B403-CD2D3FD55212}" destId="{4034CC9F-C729-4C8C-930F-346B87441A6C}" srcOrd="6" destOrd="0" presId="urn:microsoft.com/office/officeart/2005/8/layout/vProcess5"/>
    <dgm:cxn modelId="{4CA769C5-F5F7-455A-B5A9-A13221423271}" type="presParOf" srcId="{32E36145-8EBF-4BA2-B403-CD2D3FD55212}" destId="{7051641D-BC5F-476A-A423-5356AD60BB5D}" srcOrd="7" destOrd="0" presId="urn:microsoft.com/office/officeart/2005/8/layout/vProcess5"/>
    <dgm:cxn modelId="{5B8653A8-E145-4F7D-8E6B-094CC9F243A4}" type="presParOf" srcId="{32E36145-8EBF-4BA2-B403-CD2D3FD55212}" destId="{B122A306-33F1-4E38-A766-166EEFBF5923}" srcOrd="8" destOrd="0" presId="urn:microsoft.com/office/officeart/2005/8/layout/vProcess5"/>
    <dgm:cxn modelId="{CFFA7133-076A-4E6E-9EB9-5AA0744DC3EE}" type="presParOf" srcId="{32E36145-8EBF-4BA2-B403-CD2D3FD55212}" destId="{C2CB4C2B-765A-4A18-8C5D-C876B6F41DAF}" srcOrd="9" destOrd="0" presId="urn:microsoft.com/office/officeart/2005/8/layout/vProcess5"/>
    <dgm:cxn modelId="{2CB3F548-1B63-4840-A430-E02F3E6485F4}" type="presParOf" srcId="{32E36145-8EBF-4BA2-B403-CD2D3FD55212}" destId="{75E895EF-8EAD-4745-8E7C-178F7141590E}" srcOrd="10" destOrd="0" presId="urn:microsoft.com/office/officeart/2005/8/layout/vProcess5"/>
    <dgm:cxn modelId="{3DFE6092-44FB-4B49-BBE2-3CE21FA89270}" type="presParOf" srcId="{32E36145-8EBF-4BA2-B403-CD2D3FD55212}" destId="{2FA6D470-5776-49CD-9095-0B9CF6562187}" srcOrd="11" destOrd="0" presId="urn:microsoft.com/office/officeart/2005/8/layout/vProcess5"/>
    <dgm:cxn modelId="{37360173-FD91-4FAB-AFAE-081FB82241C0}" type="presParOf" srcId="{32E36145-8EBF-4BA2-B403-CD2D3FD55212}" destId="{D5ECB24C-2003-4383-BDCD-14F28423E48F}" srcOrd="12" destOrd="0" presId="urn:microsoft.com/office/officeart/2005/8/layout/vProcess5"/>
    <dgm:cxn modelId="{84FEBD75-4B63-4FCE-AF1C-244A8CD27A90}" type="presParOf" srcId="{32E36145-8EBF-4BA2-B403-CD2D3FD55212}" destId="{100239A9-4699-4F6E-8B65-941C1FBB536A}" srcOrd="13" destOrd="0" presId="urn:microsoft.com/office/officeart/2005/8/layout/vProcess5"/>
    <dgm:cxn modelId="{870C2D92-09CB-48AC-9737-1C42D0F61FB8}" type="presParOf" srcId="{32E36145-8EBF-4BA2-B403-CD2D3FD55212}" destId="{0E3F32D9-8D1A-4DA7-BD8F-C83FD6B67C4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F0858-B9BD-49DF-A7A2-FD7D7DD2955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F9238-336D-464D-924E-6745A9889208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It is an </a:t>
          </a:r>
          <a:r>
            <a:rPr lang="en-US" err="1">
              <a:latin typeface="Calibri Light" panose="020F0302020204030204"/>
            </a:rPr>
            <a:t>Organised</a:t>
          </a:r>
          <a:r>
            <a:rPr lang="en-US"/>
            <a:t> collection of data</a:t>
          </a:r>
          <a:endParaRPr lang="en-US">
            <a:latin typeface="Calibri Light" panose="020F0302020204030204"/>
          </a:endParaRPr>
        </a:p>
      </dgm:t>
    </dgm:pt>
    <dgm:pt modelId="{CAB8CE7F-EB5A-4062-861C-127BC931BB97}" type="parTrans" cxnId="{1CD5C088-B2E9-4011-B2C1-6BDE1ADE0EBE}">
      <dgm:prSet/>
      <dgm:spPr/>
      <dgm:t>
        <a:bodyPr/>
        <a:lstStyle/>
        <a:p>
          <a:endParaRPr lang="en-US"/>
        </a:p>
      </dgm:t>
    </dgm:pt>
    <dgm:pt modelId="{C5AF773F-DA91-40ED-BD69-AF1A4C970980}" type="sibTrans" cxnId="{1CD5C088-B2E9-4011-B2C1-6BDE1ADE0EBE}">
      <dgm:prSet/>
      <dgm:spPr/>
      <dgm:t>
        <a:bodyPr/>
        <a:lstStyle/>
        <a:p>
          <a:endParaRPr lang="en-US"/>
        </a:p>
      </dgm:t>
    </dgm:pt>
    <dgm:pt modelId="{92329971-4E6C-484B-A4DD-362B865CDBC2}">
      <dgm:prSet/>
      <dgm:spPr/>
      <dgm:t>
        <a:bodyPr/>
        <a:lstStyle/>
        <a:p>
          <a:r>
            <a:rPr lang="en-US"/>
            <a:t>Data can be easily accessed, managed and updated</a:t>
          </a:r>
        </a:p>
      </dgm:t>
    </dgm:pt>
    <dgm:pt modelId="{809DE0F9-38A1-4F7C-93B5-BEC0ED858B4F}" type="parTrans" cxnId="{31712748-B325-43CF-97F7-5C71AEA28807}">
      <dgm:prSet/>
      <dgm:spPr/>
      <dgm:t>
        <a:bodyPr/>
        <a:lstStyle/>
        <a:p>
          <a:endParaRPr lang="en-US"/>
        </a:p>
      </dgm:t>
    </dgm:pt>
    <dgm:pt modelId="{8CB09798-4707-466B-A0E3-31563EBE9B72}" type="sibTrans" cxnId="{31712748-B325-43CF-97F7-5C71AEA28807}">
      <dgm:prSet/>
      <dgm:spPr/>
      <dgm:t>
        <a:bodyPr/>
        <a:lstStyle/>
        <a:p>
          <a:endParaRPr lang="en-US"/>
        </a:p>
      </dgm:t>
    </dgm:pt>
    <dgm:pt modelId="{97ADC598-6A57-4372-AF5E-2AECC73CB715}" type="pres">
      <dgm:prSet presAssocID="{DF7F0858-B9BD-49DF-A7A2-FD7D7DD29558}" presName="Name0" presStyleCnt="0">
        <dgm:presLayoutVars>
          <dgm:dir/>
          <dgm:resizeHandles val="exact"/>
        </dgm:presLayoutVars>
      </dgm:prSet>
      <dgm:spPr/>
    </dgm:pt>
    <dgm:pt modelId="{03975D0D-E838-47C9-B119-BD4A56375115}" type="pres">
      <dgm:prSet presAssocID="{45CF9238-336D-464D-924E-6745A9889208}" presName="node" presStyleLbl="node1" presStyleIdx="0" presStyleCnt="2">
        <dgm:presLayoutVars>
          <dgm:bulletEnabled val="1"/>
        </dgm:presLayoutVars>
      </dgm:prSet>
      <dgm:spPr/>
    </dgm:pt>
    <dgm:pt modelId="{9409F1DB-7ECF-451A-98E9-9CFD005AFCE9}" type="pres">
      <dgm:prSet presAssocID="{C5AF773F-DA91-40ED-BD69-AF1A4C970980}" presName="sibTrans" presStyleLbl="sibTrans1D1" presStyleIdx="0" presStyleCnt="1"/>
      <dgm:spPr/>
    </dgm:pt>
    <dgm:pt modelId="{5D6B1ADA-E956-4134-97FA-A9AD23497E61}" type="pres">
      <dgm:prSet presAssocID="{C5AF773F-DA91-40ED-BD69-AF1A4C970980}" presName="connectorText" presStyleLbl="sibTrans1D1" presStyleIdx="0" presStyleCnt="1"/>
      <dgm:spPr/>
    </dgm:pt>
    <dgm:pt modelId="{CE2F421A-4767-493E-A70C-DBBBA8D8D1A9}" type="pres">
      <dgm:prSet presAssocID="{92329971-4E6C-484B-A4DD-362B865CDBC2}" presName="node" presStyleLbl="node1" presStyleIdx="1" presStyleCnt="2">
        <dgm:presLayoutVars>
          <dgm:bulletEnabled val="1"/>
        </dgm:presLayoutVars>
      </dgm:prSet>
      <dgm:spPr/>
    </dgm:pt>
  </dgm:ptLst>
  <dgm:cxnLst>
    <dgm:cxn modelId="{7AEFD228-11C1-426F-A6E2-6748746B0907}" type="presOf" srcId="{45CF9238-336D-464D-924E-6745A9889208}" destId="{03975D0D-E838-47C9-B119-BD4A56375115}" srcOrd="0" destOrd="0" presId="urn:microsoft.com/office/officeart/2016/7/layout/RepeatingBendingProcessNew"/>
    <dgm:cxn modelId="{1D5D7142-4E23-475E-9B25-3430187BF8FB}" type="presOf" srcId="{92329971-4E6C-484B-A4DD-362B865CDBC2}" destId="{CE2F421A-4767-493E-A70C-DBBBA8D8D1A9}" srcOrd="0" destOrd="0" presId="urn:microsoft.com/office/officeart/2016/7/layout/RepeatingBendingProcessNew"/>
    <dgm:cxn modelId="{31712748-B325-43CF-97F7-5C71AEA28807}" srcId="{DF7F0858-B9BD-49DF-A7A2-FD7D7DD29558}" destId="{92329971-4E6C-484B-A4DD-362B865CDBC2}" srcOrd="1" destOrd="0" parTransId="{809DE0F9-38A1-4F7C-93B5-BEC0ED858B4F}" sibTransId="{8CB09798-4707-466B-A0E3-31563EBE9B72}"/>
    <dgm:cxn modelId="{1CD5C088-B2E9-4011-B2C1-6BDE1ADE0EBE}" srcId="{DF7F0858-B9BD-49DF-A7A2-FD7D7DD29558}" destId="{45CF9238-336D-464D-924E-6745A9889208}" srcOrd="0" destOrd="0" parTransId="{CAB8CE7F-EB5A-4062-861C-127BC931BB97}" sibTransId="{C5AF773F-DA91-40ED-BD69-AF1A4C970980}"/>
    <dgm:cxn modelId="{6D6FD089-FF2A-4B5B-89F7-F0C57893904E}" type="presOf" srcId="{C5AF773F-DA91-40ED-BD69-AF1A4C970980}" destId="{9409F1DB-7ECF-451A-98E9-9CFD005AFCE9}" srcOrd="0" destOrd="0" presId="urn:microsoft.com/office/officeart/2016/7/layout/RepeatingBendingProcessNew"/>
    <dgm:cxn modelId="{D27C46FB-E374-4934-9079-BD532A913997}" type="presOf" srcId="{C5AF773F-DA91-40ED-BD69-AF1A4C970980}" destId="{5D6B1ADA-E956-4134-97FA-A9AD23497E61}" srcOrd="1" destOrd="0" presId="urn:microsoft.com/office/officeart/2016/7/layout/RepeatingBendingProcessNew"/>
    <dgm:cxn modelId="{749215FD-961B-4EA9-85DF-B271E53AC40A}" type="presOf" srcId="{DF7F0858-B9BD-49DF-A7A2-FD7D7DD29558}" destId="{97ADC598-6A57-4372-AF5E-2AECC73CB715}" srcOrd="0" destOrd="0" presId="urn:microsoft.com/office/officeart/2016/7/layout/RepeatingBendingProcessNew"/>
    <dgm:cxn modelId="{37908756-42B7-41E1-9872-1CCE4C66B48E}" type="presParOf" srcId="{97ADC598-6A57-4372-AF5E-2AECC73CB715}" destId="{03975D0D-E838-47C9-B119-BD4A56375115}" srcOrd="0" destOrd="0" presId="urn:microsoft.com/office/officeart/2016/7/layout/RepeatingBendingProcessNew"/>
    <dgm:cxn modelId="{5DE09878-788C-4B37-80A6-F086B39AFDB3}" type="presParOf" srcId="{97ADC598-6A57-4372-AF5E-2AECC73CB715}" destId="{9409F1DB-7ECF-451A-98E9-9CFD005AFCE9}" srcOrd="1" destOrd="0" presId="urn:microsoft.com/office/officeart/2016/7/layout/RepeatingBendingProcessNew"/>
    <dgm:cxn modelId="{448C0DC4-501A-4AAE-A13A-138744BEC154}" type="presParOf" srcId="{9409F1DB-7ECF-451A-98E9-9CFD005AFCE9}" destId="{5D6B1ADA-E956-4134-97FA-A9AD23497E61}" srcOrd="0" destOrd="0" presId="urn:microsoft.com/office/officeart/2016/7/layout/RepeatingBendingProcessNew"/>
    <dgm:cxn modelId="{079B8B3D-6C78-493A-957A-17892B5BFE97}" type="presParOf" srcId="{97ADC598-6A57-4372-AF5E-2AECC73CB715}" destId="{CE2F421A-4767-493E-A70C-DBBBA8D8D1A9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A20C4-192A-41F9-A1C8-4CF8A1D780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AB1E8-52F4-4CF0-AE39-F5CFB90293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Relational(tabular form) -&gt;MySQL,MariaDB,SQLite</a:t>
          </a:r>
        </a:p>
      </dgm:t>
    </dgm:pt>
    <dgm:pt modelId="{14C5E3BF-5696-4285-8AEA-81CE3F75D1F0}" type="parTrans" cxnId="{5EFFBBD2-9561-47A4-B624-18E8B99F4A44}">
      <dgm:prSet/>
      <dgm:spPr/>
      <dgm:t>
        <a:bodyPr/>
        <a:lstStyle/>
        <a:p>
          <a:endParaRPr lang="en-US"/>
        </a:p>
      </dgm:t>
    </dgm:pt>
    <dgm:pt modelId="{A7F3258D-3F43-4EB4-9C81-5F4D67E3D905}" type="sibTrans" cxnId="{5EFFBBD2-9561-47A4-B624-18E8B99F4A44}">
      <dgm:prSet/>
      <dgm:spPr/>
      <dgm:t>
        <a:bodyPr/>
        <a:lstStyle/>
        <a:p>
          <a:endParaRPr lang="en-US"/>
        </a:p>
      </dgm:t>
    </dgm:pt>
    <dgm:pt modelId="{8ADC83A8-4B37-489D-9EC3-77E0412B5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Non relatinal(non tabular form) -&gt;Couchbase,Redis</a:t>
          </a:r>
        </a:p>
      </dgm:t>
    </dgm:pt>
    <dgm:pt modelId="{9AB9353C-5DF2-43E7-B73C-AA6F2212AA0C}" type="parTrans" cxnId="{4C3B9280-93E8-4964-B0AE-4A6364FDE756}">
      <dgm:prSet/>
      <dgm:spPr/>
      <dgm:t>
        <a:bodyPr/>
        <a:lstStyle/>
        <a:p>
          <a:endParaRPr lang="en-US"/>
        </a:p>
      </dgm:t>
    </dgm:pt>
    <dgm:pt modelId="{25BA6B9C-E810-4124-A691-B438B3BC2744}" type="sibTrans" cxnId="{4C3B9280-93E8-4964-B0AE-4A6364FDE756}">
      <dgm:prSet/>
      <dgm:spPr/>
      <dgm:t>
        <a:bodyPr/>
        <a:lstStyle/>
        <a:p>
          <a:endParaRPr lang="en-US"/>
        </a:p>
      </dgm:t>
    </dgm:pt>
    <dgm:pt modelId="{CE820675-5957-4BC2-B018-DD69EEAFB1F2}" type="pres">
      <dgm:prSet presAssocID="{4D6A20C4-192A-41F9-A1C8-4CF8A1D78029}" presName="root" presStyleCnt="0">
        <dgm:presLayoutVars>
          <dgm:dir/>
          <dgm:resizeHandles val="exact"/>
        </dgm:presLayoutVars>
      </dgm:prSet>
      <dgm:spPr/>
    </dgm:pt>
    <dgm:pt modelId="{DA6ED62F-85A9-46D6-88C5-1D43283E4795}" type="pres">
      <dgm:prSet presAssocID="{0FEAB1E8-52F4-4CF0-AE39-F5CFB9029309}" presName="compNode" presStyleCnt="0"/>
      <dgm:spPr/>
    </dgm:pt>
    <dgm:pt modelId="{6B300AEE-0F3A-47DA-BB22-1EB24E2BCBAD}" type="pres">
      <dgm:prSet presAssocID="{0FEAB1E8-52F4-4CF0-AE39-F5CFB9029309}" presName="bgRect" presStyleLbl="bgShp" presStyleIdx="0" presStyleCnt="2"/>
      <dgm:spPr/>
    </dgm:pt>
    <dgm:pt modelId="{265F5AA6-CDE3-4B32-B5C5-89D2F62B1073}" type="pres">
      <dgm:prSet presAssocID="{0FEAB1E8-52F4-4CF0-AE39-F5CFB90293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94BA722-B30F-4C80-AB1C-C5E0B2B0926F}" type="pres">
      <dgm:prSet presAssocID="{0FEAB1E8-52F4-4CF0-AE39-F5CFB9029309}" presName="spaceRect" presStyleCnt="0"/>
      <dgm:spPr/>
    </dgm:pt>
    <dgm:pt modelId="{91B00C26-F905-4F8F-9AD8-596B9A4BC925}" type="pres">
      <dgm:prSet presAssocID="{0FEAB1E8-52F4-4CF0-AE39-F5CFB9029309}" presName="parTx" presStyleLbl="revTx" presStyleIdx="0" presStyleCnt="2">
        <dgm:presLayoutVars>
          <dgm:chMax val="0"/>
          <dgm:chPref val="0"/>
        </dgm:presLayoutVars>
      </dgm:prSet>
      <dgm:spPr/>
    </dgm:pt>
    <dgm:pt modelId="{5AF58B2F-69AC-4DAC-9AD3-9A21A13E7A5D}" type="pres">
      <dgm:prSet presAssocID="{A7F3258D-3F43-4EB4-9C81-5F4D67E3D905}" presName="sibTrans" presStyleCnt="0"/>
      <dgm:spPr/>
    </dgm:pt>
    <dgm:pt modelId="{34A32CF9-19F1-4776-90C2-01978DF72775}" type="pres">
      <dgm:prSet presAssocID="{8ADC83A8-4B37-489D-9EC3-77E0412B5720}" presName="compNode" presStyleCnt="0"/>
      <dgm:spPr/>
    </dgm:pt>
    <dgm:pt modelId="{A2A910E6-FDC5-49FE-89CC-918888A5536D}" type="pres">
      <dgm:prSet presAssocID="{8ADC83A8-4B37-489D-9EC3-77E0412B5720}" presName="bgRect" presStyleLbl="bgShp" presStyleIdx="1" presStyleCnt="2"/>
      <dgm:spPr/>
    </dgm:pt>
    <dgm:pt modelId="{0E56CDD7-6B02-4CCB-BCDD-80FBA114233D}" type="pres">
      <dgm:prSet presAssocID="{8ADC83A8-4B37-489D-9EC3-77E0412B57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F92F7870-182D-4702-9080-7112017FF31C}" type="pres">
      <dgm:prSet presAssocID="{8ADC83A8-4B37-489D-9EC3-77E0412B5720}" presName="spaceRect" presStyleCnt="0"/>
      <dgm:spPr/>
    </dgm:pt>
    <dgm:pt modelId="{29A9A17B-E202-4309-9D43-9E575358A183}" type="pres">
      <dgm:prSet presAssocID="{8ADC83A8-4B37-489D-9EC3-77E0412B57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481ED45-8072-4107-ABA4-129FE8414886}" type="presOf" srcId="{8ADC83A8-4B37-489D-9EC3-77E0412B5720}" destId="{29A9A17B-E202-4309-9D43-9E575358A183}" srcOrd="0" destOrd="0" presId="urn:microsoft.com/office/officeart/2018/2/layout/IconVerticalSolidList"/>
    <dgm:cxn modelId="{4C3B9280-93E8-4964-B0AE-4A6364FDE756}" srcId="{4D6A20C4-192A-41F9-A1C8-4CF8A1D78029}" destId="{8ADC83A8-4B37-489D-9EC3-77E0412B5720}" srcOrd="1" destOrd="0" parTransId="{9AB9353C-5DF2-43E7-B73C-AA6F2212AA0C}" sibTransId="{25BA6B9C-E810-4124-A691-B438B3BC2744}"/>
    <dgm:cxn modelId="{5EFFBBD2-9561-47A4-B624-18E8B99F4A44}" srcId="{4D6A20C4-192A-41F9-A1C8-4CF8A1D78029}" destId="{0FEAB1E8-52F4-4CF0-AE39-F5CFB9029309}" srcOrd="0" destOrd="0" parTransId="{14C5E3BF-5696-4285-8AEA-81CE3F75D1F0}" sibTransId="{A7F3258D-3F43-4EB4-9C81-5F4D67E3D905}"/>
    <dgm:cxn modelId="{52CCC6DB-5DA8-4C80-8881-F10BB045ABBB}" type="presOf" srcId="{0FEAB1E8-52F4-4CF0-AE39-F5CFB9029309}" destId="{91B00C26-F905-4F8F-9AD8-596B9A4BC925}" srcOrd="0" destOrd="0" presId="urn:microsoft.com/office/officeart/2018/2/layout/IconVerticalSolidList"/>
    <dgm:cxn modelId="{F11301FC-6CA6-4E36-8470-9F3768A0200A}" type="presOf" srcId="{4D6A20C4-192A-41F9-A1C8-4CF8A1D78029}" destId="{CE820675-5957-4BC2-B018-DD69EEAFB1F2}" srcOrd="0" destOrd="0" presId="urn:microsoft.com/office/officeart/2018/2/layout/IconVerticalSolidList"/>
    <dgm:cxn modelId="{D9CB75CC-1BE6-4CC5-96E2-47EC37305DA5}" type="presParOf" srcId="{CE820675-5957-4BC2-B018-DD69EEAFB1F2}" destId="{DA6ED62F-85A9-46D6-88C5-1D43283E4795}" srcOrd="0" destOrd="0" presId="urn:microsoft.com/office/officeart/2018/2/layout/IconVerticalSolidList"/>
    <dgm:cxn modelId="{D913788E-B578-4F70-BDDC-B4B8CBA53BA4}" type="presParOf" srcId="{DA6ED62F-85A9-46D6-88C5-1D43283E4795}" destId="{6B300AEE-0F3A-47DA-BB22-1EB24E2BCBAD}" srcOrd="0" destOrd="0" presId="urn:microsoft.com/office/officeart/2018/2/layout/IconVerticalSolidList"/>
    <dgm:cxn modelId="{4993AA22-B35D-42E7-AAEC-190982AC326C}" type="presParOf" srcId="{DA6ED62F-85A9-46D6-88C5-1D43283E4795}" destId="{265F5AA6-CDE3-4B32-B5C5-89D2F62B1073}" srcOrd="1" destOrd="0" presId="urn:microsoft.com/office/officeart/2018/2/layout/IconVerticalSolidList"/>
    <dgm:cxn modelId="{51D6E972-A2D6-40D2-878A-B12344866F67}" type="presParOf" srcId="{DA6ED62F-85A9-46D6-88C5-1D43283E4795}" destId="{894BA722-B30F-4C80-AB1C-C5E0B2B0926F}" srcOrd="2" destOrd="0" presId="urn:microsoft.com/office/officeart/2018/2/layout/IconVerticalSolidList"/>
    <dgm:cxn modelId="{97BFFAE8-6917-4707-802A-3D1138D9BD8F}" type="presParOf" srcId="{DA6ED62F-85A9-46D6-88C5-1D43283E4795}" destId="{91B00C26-F905-4F8F-9AD8-596B9A4BC925}" srcOrd="3" destOrd="0" presId="urn:microsoft.com/office/officeart/2018/2/layout/IconVerticalSolidList"/>
    <dgm:cxn modelId="{0108F1ED-A1CF-4D61-B86C-1CCF3E9D1233}" type="presParOf" srcId="{CE820675-5957-4BC2-B018-DD69EEAFB1F2}" destId="{5AF58B2F-69AC-4DAC-9AD3-9A21A13E7A5D}" srcOrd="1" destOrd="0" presId="urn:microsoft.com/office/officeart/2018/2/layout/IconVerticalSolidList"/>
    <dgm:cxn modelId="{E9AD8DC1-AA7D-4136-8C3A-98726108A7E6}" type="presParOf" srcId="{CE820675-5957-4BC2-B018-DD69EEAFB1F2}" destId="{34A32CF9-19F1-4776-90C2-01978DF72775}" srcOrd="2" destOrd="0" presId="urn:microsoft.com/office/officeart/2018/2/layout/IconVerticalSolidList"/>
    <dgm:cxn modelId="{3ABD0024-3118-4A04-BB01-C960D654F565}" type="presParOf" srcId="{34A32CF9-19F1-4776-90C2-01978DF72775}" destId="{A2A910E6-FDC5-49FE-89CC-918888A5536D}" srcOrd="0" destOrd="0" presId="urn:microsoft.com/office/officeart/2018/2/layout/IconVerticalSolidList"/>
    <dgm:cxn modelId="{2E7351F6-338A-4DB0-BB28-EE0836F949D5}" type="presParOf" srcId="{34A32CF9-19F1-4776-90C2-01978DF72775}" destId="{0E56CDD7-6B02-4CCB-BCDD-80FBA114233D}" srcOrd="1" destOrd="0" presId="urn:microsoft.com/office/officeart/2018/2/layout/IconVerticalSolidList"/>
    <dgm:cxn modelId="{D1A2BB58-15A4-4D66-96B5-77B5A4670E3D}" type="presParOf" srcId="{34A32CF9-19F1-4776-90C2-01978DF72775}" destId="{F92F7870-182D-4702-9080-7112017FF31C}" srcOrd="2" destOrd="0" presId="urn:microsoft.com/office/officeart/2018/2/layout/IconVerticalSolidList"/>
    <dgm:cxn modelId="{3D84BFA6-E45F-4C99-A635-8596FB45AB2F}" type="presParOf" srcId="{34A32CF9-19F1-4776-90C2-01978DF72775}" destId="{29A9A17B-E202-4309-9D43-9E575358A1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F8295E-4121-45F8-ACBE-3CCA41204F48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739729-06B5-4773-B5F8-232ECCC8E370}">
      <dgm:prSet/>
      <dgm:spPr/>
      <dgm:t>
        <a:bodyPr/>
        <a:lstStyle/>
        <a:p>
          <a:r>
            <a:rPr lang="en-US"/>
            <a:t>Store more no of records in small space</a:t>
          </a:r>
        </a:p>
      </dgm:t>
    </dgm:pt>
    <dgm:pt modelId="{9D20F2A8-FCE3-43F8-B60C-AF8D847E933A}" type="parTrans" cxnId="{1EFD4B13-B101-46E0-849F-6A6E391110BA}">
      <dgm:prSet/>
      <dgm:spPr/>
      <dgm:t>
        <a:bodyPr/>
        <a:lstStyle/>
        <a:p>
          <a:endParaRPr lang="en-US"/>
        </a:p>
      </dgm:t>
    </dgm:pt>
    <dgm:pt modelId="{85EAD487-BC4A-4708-9B38-367A79F8E15E}" type="sibTrans" cxnId="{1EFD4B13-B101-46E0-849F-6A6E391110BA}">
      <dgm:prSet/>
      <dgm:spPr/>
      <dgm:t>
        <a:bodyPr/>
        <a:lstStyle/>
        <a:p>
          <a:endParaRPr lang="en-US"/>
        </a:p>
      </dgm:t>
    </dgm:pt>
    <dgm:pt modelId="{1EF000E0-AA53-48B1-8E45-A6270C5AFB36}">
      <dgm:prSet/>
      <dgm:spPr/>
      <dgm:t>
        <a:bodyPr/>
        <a:lstStyle/>
        <a:p>
          <a:r>
            <a:rPr lang="en-US"/>
            <a:t>Quick and easy to find information</a:t>
          </a:r>
        </a:p>
      </dgm:t>
    </dgm:pt>
    <dgm:pt modelId="{13E10DA7-A1FA-4FC4-8FDD-1C0F593297EC}" type="parTrans" cxnId="{5C7CE44A-78AE-4149-A952-2CB48BD0C294}">
      <dgm:prSet/>
      <dgm:spPr/>
      <dgm:t>
        <a:bodyPr/>
        <a:lstStyle/>
        <a:p>
          <a:endParaRPr lang="en-US"/>
        </a:p>
      </dgm:t>
    </dgm:pt>
    <dgm:pt modelId="{E06B25E6-6CD4-47A8-959A-D5A470CD9E99}" type="sibTrans" cxnId="{5C7CE44A-78AE-4149-A952-2CB48BD0C294}">
      <dgm:prSet/>
      <dgm:spPr/>
      <dgm:t>
        <a:bodyPr/>
        <a:lstStyle/>
        <a:p>
          <a:endParaRPr lang="en-US"/>
        </a:p>
      </dgm:t>
    </dgm:pt>
    <dgm:pt modelId="{B774FB36-EA5A-4F78-9A95-F72D8ABD290F}">
      <dgm:prSet/>
      <dgm:spPr/>
      <dgm:t>
        <a:bodyPr/>
        <a:lstStyle/>
        <a:p>
          <a:r>
            <a:rPr lang="en-US"/>
            <a:t>Easily add,edit and delete old data</a:t>
          </a:r>
        </a:p>
      </dgm:t>
    </dgm:pt>
    <dgm:pt modelId="{2159969E-F118-4F3E-BF5C-D462B05A7FB2}" type="parTrans" cxnId="{F447A2E8-22EF-4C6C-B484-2D8BF6ED18DD}">
      <dgm:prSet/>
      <dgm:spPr/>
      <dgm:t>
        <a:bodyPr/>
        <a:lstStyle/>
        <a:p>
          <a:endParaRPr lang="en-US"/>
        </a:p>
      </dgm:t>
    </dgm:pt>
    <dgm:pt modelId="{67023B30-B3E3-4F49-BCC8-9A746D99E163}" type="sibTrans" cxnId="{F447A2E8-22EF-4C6C-B484-2D8BF6ED18DD}">
      <dgm:prSet/>
      <dgm:spPr/>
      <dgm:t>
        <a:bodyPr/>
        <a:lstStyle/>
        <a:p>
          <a:endParaRPr lang="en-US"/>
        </a:p>
      </dgm:t>
    </dgm:pt>
    <dgm:pt modelId="{F98429B7-9FF0-4F57-ADB0-83A6B8F81AE3}">
      <dgm:prSet/>
      <dgm:spPr/>
      <dgm:t>
        <a:bodyPr/>
        <a:lstStyle/>
        <a:p>
          <a:r>
            <a:rPr lang="en-US"/>
            <a:t>Multi person can access it at the same time</a:t>
          </a:r>
        </a:p>
      </dgm:t>
    </dgm:pt>
    <dgm:pt modelId="{C1D3B530-A8AC-47C9-A2AE-D1BAC7997DD5}" type="parTrans" cxnId="{86F5E4A7-FE0A-47B0-9D52-34ECE382B603}">
      <dgm:prSet/>
      <dgm:spPr/>
      <dgm:t>
        <a:bodyPr/>
        <a:lstStyle/>
        <a:p>
          <a:endParaRPr lang="en-US"/>
        </a:p>
      </dgm:t>
    </dgm:pt>
    <dgm:pt modelId="{5E24FB35-6763-438F-8A95-732C39450DA7}" type="sibTrans" cxnId="{86F5E4A7-FE0A-47B0-9D52-34ECE382B603}">
      <dgm:prSet/>
      <dgm:spPr/>
      <dgm:t>
        <a:bodyPr/>
        <a:lstStyle/>
        <a:p>
          <a:endParaRPr lang="en-US"/>
        </a:p>
      </dgm:t>
    </dgm:pt>
    <dgm:pt modelId="{D20B7117-ACCA-4BC5-BEAA-53CC4D44B09C}">
      <dgm:prSet/>
      <dgm:spPr/>
      <dgm:t>
        <a:bodyPr/>
        <a:lstStyle/>
        <a:p>
          <a:r>
            <a:rPr lang="en-US"/>
            <a:t>Better security</a:t>
          </a:r>
        </a:p>
      </dgm:t>
    </dgm:pt>
    <dgm:pt modelId="{4E70783B-C775-4D72-8DE1-D159B097CD36}" type="parTrans" cxnId="{9350ECE2-2FC3-4F50-AA52-B0B3AD865D8C}">
      <dgm:prSet/>
      <dgm:spPr/>
      <dgm:t>
        <a:bodyPr/>
        <a:lstStyle/>
        <a:p>
          <a:endParaRPr lang="en-US"/>
        </a:p>
      </dgm:t>
    </dgm:pt>
    <dgm:pt modelId="{4A4478B4-8FB3-4D5F-B9C8-990777A0136B}" type="sibTrans" cxnId="{9350ECE2-2FC3-4F50-AA52-B0B3AD865D8C}">
      <dgm:prSet/>
      <dgm:spPr/>
      <dgm:t>
        <a:bodyPr/>
        <a:lstStyle/>
        <a:p>
          <a:endParaRPr lang="en-US"/>
        </a:p>
      </dgm:t>
    </dgm:pt>
    <dgm:pt modelId="{4A63B641-A0A5-497D-81A4-BC961A9CD963}" type="pres">
      <dgm:prSet presAssocID="{60F8295E-4121-45F8-ACBE-3CCA41204F48}" presName="diagram" presStyleCnt="0">
        <dgm:presLayoutVars>
          <dgm:dir/>
          <dgm:resizeHandles val="exact"/>
        </dgm:presLayoutVars>
      </dgm:prSet>
      <dgm:spPr/>
    </dgm:pt>
    <dgm:pt modelId="{06DD2A70-555F-4AF7-AAA2-E5BA0893A967}" type="pres">
      <dgm:prSet presAssocID="{E9739729-06B5-4773-B5F8-232ECCC8E370}" presName="arrow" presStyleLbl="node1" presStyleIdx="0" presStyleCnt="5">
        <dgm:presLayoutVars>
          <dgm:bulletEnabled val="1"/>
        </dgm:presLayoutVars>
      </dgm:prSet>
      <dgm:spPr/>
    </dgm:pt>
    <dgm:pt modelId="{B8229C23-A77F-476A-A742-906517437903}" type="pres">
      <dgm:prSet presAssocID="{1EF000E0-AA53-48B1-8E45-A6270C5AFB36}" presName="arrow" presStyleLbl="node1" presStyleIdx="1" presStyleCnt="5">
        <dgm:presLayoutVars>
          <dgm:bulletEnabled val="1"/>
        </dgm:presLayoutVars>
      </dgm:prSet>
      <dgm:spPr/>
    </dgm:pt>
    <dgm:pt modelId="{02B86EB3-A759-407C-8667-2DC9D6A00615}" type="pres">
      <dgm:prSet presAssocID="{B774FB36-EA5A-4F78-9A95-F72D8ABD290F}" presName="arrow" presStyleLbl="node1" presStyleIdx="2" presStyleCnt="5">
        <dgm:presLayoutVars>
          <dgm:bulletEnabled val="1"/>
        </dgm:presLayoutVars>
      </dgm:prSet>
      <dgm:spPr/>
    </dgm:pt>
    <dgm:pt modelId="{A640DE0F-60F1-4C4E-9D37-681CAC5F999A}" type="pres">
      <dgm:prSet presAssocID="{F98429B7-9FF0-4F57-ADB0-83A6B8F81AE3}" presName="arrow" presStyleLbl="node1" presStyleIdx="3" presStyleCnt="5">
        <dgm:presLayoutVars>
          <dgm:bulletEnabled val="1"/>
        </dgm:presLayoutVars>
      </dgm:prSet>
      <dgm:spPr/>
    </dgm:pt>
    <dgm:pt modelId="{4A7819DD-8416-4B80-AA42-6745EBF6E854}" type="pres">
      <dgm:prSet presAssocID="{D20B7117-ACCA-4BC5-BEAA-53CC4D44B09C}" presName="arrow" presStyleLbl="node1" presStyleIdx="4" presStyleCnt="5">
        <dgm:presLayoutVars>
          <dgm:bulletEnabled val="1"/>
        </dgm:presLayoutVars>
      </dgm:prSet>
      <dgm:spPr/>
    </dgm:pt>
  </dgm:ptLst>
  <dgm:cxnLst>
    <dgm:cxn modelId="{ABFE2010-F04F-455B-9144-F303E1AAF9F4}" type="presOf" srcId="{F98429B7-9FF0-4F57-ADB0-83A6B8F81AE3}" destId="{A640DE0F-60F1-4C4E-9D37-681CAC5F999A}" srcOrd="0" destOrd="0" presId="urn:microsoft.com/office/officeart/2005/8/layout/arrow5"/>
    <dgm:cxn modelId="{1EFD4B13-B101-46E0-849F-6A6E391110BA}" srcId="{60F8295E-4121-45F8-ACBE-3CCA41204F48}" destId="{E9739729-06B5-4773-B5F8-232ECCC8E370}" srcOrd="0" destOrd="0" parTransId="{9D20F2A8-FCE3-43F8-B60C-AF8D847E933A}" sibTransId="{85EAD487-BC4A-4708-9B38-367A79F8E15E}"/>
    <dgm:cxn modelId="{5C7CE44A-78AE-4149-A952-2CB48BD0C294}" srcId="{60F8295E-4121-45F8-ACBE-3CCA41204F48}" destId="{1EF000E0-AA53-48B1-8E45-A6270C5AFB36}" srcOrd="1" destOrd="0" parTransId="{13E10DA7-A1FA-4FC4-8FDD-1C0F593297EC}" sibTransId="{E06B25E6-6CD4-47A8-959A-D5A470CD9E99}"/>
    <dgm:cxn modelId="{3E8A4072-4FF1-46B8-BC53-79B5E7B22673}" type="presOf" srcId="{60F8295E-4121-45F8-ACBE-3CCA41204F48}" destId="{4A63B641-A0A5-497D-81A4-BC961A9CD963}" srcOrd="0" destOrd="0" presId="urn:microsoft.com/office/officeart/2005/8/layout/arrow5"/>
    <dgm:cxn modelId="{F90C2174-8DB5-4A02-A245-004D3CA14F3A}" type="presOf" srcId="{E9739729-06B5-4773-B5F8-232ECCC8E370}" destId="{06DD2A70-555F-4AF7-AAA2-E5BA0893A967}" srcOrd="0" destOrd="0" presId="urn:microsoft.com/office/officeart/2005/8/layout/arrow5"/>
    <dgm:cxn modelId="{B1BAE08E-8894-4761-9F4F-E5C9695343BA}" type="presOf" srcId="{1EF000E0-AA53-48B1-8E45-A6270C5AFB36}" destId="{B8229C23-A77F-476A-A742-906517437903}" srcOrd="0" destOrd="0" presId="urn:microsoft.com/office/officeart/2005/8/layout/arrow5"/>
    <dgm:cxn modelId="{86F5E4A7-FE0A-47B0-9D52-34ECE382B603}" srcId="{60F8295E-4121-45F8-ACBE-3CCA41204F48}" destId="{F98429B7-9FF0-4F57-ADB0-83A6B8F81AE3}" srcOrd="3" destOrd="0" parTransId="{C1D3B530-A8AC-47C9-A2AE-D1BAC7997DD5}" sibTransId="{5E24FB35-6763-438F-8A95-732C39450DA7}"/>
    <dgm:cxn modelId="{D3420FCA-4946-42F6-AB0A-B9C7BCEC03C2}" type="presOf" srcId="{B774FB36-EA5A-4F78-9A95-F72D8ABD290F}" destId="{02B86EB3-A759-407C-8667-2DC9D6A00615}" srcOrd="0" destOrd="0" presId="urn:microsoft.com/office/officeart/2005/8/layout/arrow5"/>
    <dgm:cxn modelId="{456E0AE2-CFBC-4A0A-AEC8-D2BB6FD866A5}" type="presOf" srcId="{D20B7117-ACCA-4BC5-BEAA-53CC4D44B09C}" destId="{4A7819DD-8416-4B80-AA42-6745EBF6E854}" srcOrd="0" destOrd="0" presId="urn:microsoft.com/office/officeart/2005/8/layout/arrow5"/>
    <dgm:cxn modelId="{9350ECE2-2FC3-4F50-AA52-B0B3AD865D8C}" srcId="{60F8295E-4121-45F8-ACBE-3CCA41204F48}" destId="{D20B7117-ACCA-4BC5-BEAA-53CC4D44B09C}" srcOrd="4" destOrd="0" parTransId="{4E70783B-C775-4D72-8DE1-D159B097CD36}" sibTransId="{4A4478B4-8FB3-4D5F-B9C8-990777A0136B}"/>
    <dgm:cxn modelId="{F447A2E8-22EF-4C6C-B484-2D8BF6ED18DD}" srcId="{60F8295E-4121-45F8-ACBE-3CCA41204F48}" destId="{B774FB36-EA5A-4F78-9A95-F72D8ABD290F}" srcOrd="2" destOrd="0" parTransId="{2159969E-F118-4F3E-BF5C-D462B05A7FB2}" sibTransId="{67023B30-B3E3-4F49-BCC8-9A746D99E163}"/>
    <dgm:cxn modelId="{15F3F712-CC0F-4313-BB18-9B13995A6047}" type="presParOf" srcId="{4A63B641-A0A5-497D-81A4-BC961A9CD963}" destId="{06DD2A70-555F-4AF7-AAA2-E5BA0893A967}" srcOrd="0" destOrd="0" presId="urn:microsoft.com/office/officeart/2005/8/layout/arrow5"/>
    <dgm:cxn modelId="{FA19355D-70E5-49E5-A92A-592BC5A1513A}" type="presParOf" srcId="{4A63B641-A0A5-497D-81A4-BC961A9CD963}" destId="{B8229C23-A77F-476A-A742-906517437903}" srcOrd="1" destOrd="0" presId="urn:microsoft.com/office/officeart/2005/8/layout/arrow5"/>
    <dgm:cxn modelId="{A48D602B-FE2A-4C0D-9757-9DA98BA77EC7}" type="presParOf" srcId="{4A63B641-A0A5-497D-81A4-BC961A9CD963}" destId="{02B86EB3-A759-407C-8667-2DC9D6A00615}" srcOrd="2" destOrd="0" presId="urn:microsoft.com/office/officeart/2005/8/layout/arrow5"/>
    <dgm:cxn modelId="{BF9C2A7A-717B-436F-84B7-F8CF162A3698}" type="presParOf" srcId="{4A63B641-A0A5-497D-81A4-BC961A9CD963}" destId="{A640DE0F-60F1-4C4E-9D37-681CAC5F999A}" srcOrd="3" destOrd="0" presId="urn:microsoft.com/office/officeart/2005/8/layout/arrow5"/>
    <dgm:cxn modelId="{75D69A13-AF7C-4F17-855F-6E15A0FCA60B}" type="presParOf" srcId="{4A63B641-A0A5-497D-81A4-BC961A9CD963}" destId="{4A7819DD-8416-4B80-AA42-6745EBF6E854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66B59-946B-469A-873F-51FD43C0CE17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DAB8AD-7AE7-4BFA-B7DF-059592007F4B}">
      <dgm:prSet/>
      <dgm:spPr/>
      <dgm:t>
        <a:bodyPr/>
        <a:lstStyle/>
        <a:p>
          <a:r>
            <a:rPr lang="en-US"/>
            <a:t>UNIX</a:t>
          </a:r>
        </a:p>
      </dgm:t>
    </dgm:pt>
    <dgm:pt modelId="{91E20500-B1C6-404D-8EAD-4BB28D4535E3}" type="parTrans" cxnId="{37B8F18A-03FF-475C-8C03-EE82986BC6F5}">
      <dgm:prSet/>
      <dgm:spPr/>
      <dgm:t>
        <a:bodyPr/>
        <a:lstStyle/>
        <a:p>
          <a:endParaRPr lang="en-US"/>
        </a:p>
      </dgm:t>
    </dgm:pt>
    <dgm:pt modelId="{D53AF785-E23E-49D6-AB26-301FF79D19B0}" type="sibTrans" cxnId="{37B8F18A-03FF-475C-8C03-EE82986BC6F5}">
      <dgm:prSet/>
      <dgm:spPr/>
      <dgm:t>
        <a:bodyPr/>
        <a:lstStyle/>
        <a:p>
          <a:endParaRPr lang="en-US"/>
        </a:p>
      </dgm:t>
    </dgm:pt>
    <dgm:pt modelId="{ED4379D9-B213-4F7D-B18B-A0138C3AB296}">
      <dgm:prSet/>
      <dgm:spPr/>
      <dgm:t>
        <a:bodyPr/>
        <a:lstStyle/>
        <a:p>
          <a:r>
            <a:rPr lang="en-US"/>
            <a:t>Linux</a:t>
          </a:r>
        </a:p>
      </dgm:t>
    </dgm:pt>
    <dgm:pt modelId="{3C697770-EF14-4A2F-89C2-916D95ADF77D}" type="parTrans" cxnId="{31D100DD-267D-4F3A-B4A7-C7F14B070528}">
      <dgm:prSet/>
      <dgm:spPr/>
      <dgm:t>
        <a:bodyPr/>
        <a:lstStyle/>
        <a:p>
          <a:endParaRPr lang="en-US"/>
        </a:p>
      </dgm:t>
    </dgm:pt>
    <dgm:pt modelId="{47DE2AF8-7687-490E-8A09-D2E9586DB639}" type="sibTrans" cxnId="{31D100DD-267D-4F3A-B4A7-C7F14B070528}">
      <dgm:prSet/>
      <dgm:spPr/>
      <dgm:t>
        <a:bodyPr/>
        <a:lstStyle/>
        <a:p>
          <a:endParaRPr lang="en-US"/>
        </a:p>
      </dgm:t>
    </dgm:pt>
    <dgm:pt modelId="{00F1FB6E-90C7-4BFE-BBEB-E816A7C47E8B}">
      <dgm:prSet/>
      <dgm:spPr/>
      <dgm:t>
        <a:bodyPr/>
        <a:lstStyle/>
        <a:p>
          <a:r>
            <a:rPr lang="en-US"/>
            <a:t>Windows</a:t>
          </a:r>
        </a:p>
      </dgm:t>
    </dgm:pt>
    <dgm:pt modelId="{AE3507C1-51F3-4B91-8F02-9A6D7E433380}" type="parTrans" cxnId="{0AE90BA9-B0C4-4ABA-906A-1CF95C88E099}">
      <dgm:prSet/>
      <dgm:spPr/>
      <dgm:t>
        <a:bodyPr/>
        <a:lstStyle/>
        <a:p>
          <a:endParaRPr lang="en-US"/>
        </a:p>
      </dgm:t>
    </dgm:pt>
    <dgm:pt modelId="{772CD664-B1BB-43B4-8199-052187E24EE7}" type="sibTrans" cxnId="{0AE90BA9-B0C4-4ABA-906A-1CF95C88E099}">
      <dgm:prSet/>
      <dgm:spPr/>
      <dgm:t>
        <a:bodyPr/>
        <a:lstStyle/>
        <a:p>
          <a:endParaRPr lang="en-US"/>
        </a:p>
      </dgm:t>
    </dgm:pt>
    <dgm:pt modelId="{CE3EA968-966E-4831-ADF8-A208BE87DCCE}">
      <dgm:prSet/>
      <dgm:spPr/>
      <dgm:t>
        <a:bodyPr/>
        <a:lstStyle/>
        <a:p>
          <a:r>
            <a:rPr lang="en-US"/>
            <a:t>Red hat enterprise linux</a:t>
          </a:r>
        </a:p>
      </dgm:t>
    </dgm:pt>
    <dgm:pt modelId="{E34C550B-53D4-4278-A608-B3652A4F34AF}" type="parTrans" cxnId="{619CD819-1D18-416B-9E9E-1B69A378B1C0}">
      <dgm:prSet/>
      <dgm:spPr/>
      <dgm:t>
        <a:bodyPr/>
        <a:lstStyle/>
        <a:p>
          <a:endParaRPr lang="en-US"/>
        </a:p>
      </dgm:t>
    </dgm:pt>
    <dgm:pt modelId="{8B522D92-5103-4733-A207-05FB26BDB6C1}" type="sibTrans" cxnId="{619CD819-1D18-416B-9E9E-1B69A378B1C0}">
      <dgm:prSet/>
      <dgm:spPr/>
      <dgm:t>
        <a:bodyPr/>
        <a:lstStyle/>
        <a:p>
          <a:endParaRPr lang="en-US"/>
        </a:p>
      </dgm:t>
    </dgm:pt>
    <dgm:pt modelId="{595742FA-1089-475A-BEEC-F466CDD097EC}">
      <dgm:prSet/>
      <dgm:spPr/>
      <dgm:t>
        <a:bodyPr/>
        <a:lstStyle/>
        <a:p>
          <a:r>
            <a:rPr lang="en-US"/>
            <a:t>Netware </a:t>
          </a:r>
        </a:p>
      </dgm:t>
    </dgm:pt>
    <dgm:pt modelId="{85EB65F0-3422-48C2-A390-6A1A68AF09E9}" type="parTrans" cxnId="{E399A764-6CB8-4DE7-ACA7-D0CF4AE3C905}">
      <dgm:prSet/>
      <dgm:spPr/>
      <dgm:t>
        <a:bodyPr/>
        <a:lstStyle/>
        <a:p>
          <a:endParaRPr lang="en-US"/>
        </a:p>
      </dgm:t>
    </dgm:pt>
    <dgm:pt modelId="{542ABADE-0EB2-4A85-9C24-034D8EA7A489}" type="sibTrans" cxnId="{E399A764-6CB8-4DE7-ACA7-D0CF4AE3C905}">
      <dgm:prSet/>
      <dgm:spPr/>
      <dgm:t>
        <a:bodyPr/>
        <a:lstStyle/>
        <a:p>
          <a:endParaRPr lang="en-US"/>
        </a:p>
      </dgm:t>
    </dgm:pt>
    <dgm:pt modelId="{6374D976-5EF4-47C5-A856-4418B66D03CA}" type="pres">
      <dgm:prSet presAssocID="{2FC66B59-946B-469A-873F-51FD43C0CE17}" presName="diagram" presStyleCnt="0">
        <dgm:presLayoutVars>
          <dgm:dir/>
          <dgm:resizeHandles val="exact"/>
        </dgm:presLayoutVars>
      </dgm:prSet>
      <dgm:spPr/>
    </dgm:pt>
    <dgm:pt modelId="{C063D58B-FC04-44C1-8289-762666C2D8CD}" type="pres">
      <dgm:prSet presAssocID="{CDDAB8AD-7AE7-4BFA-B7DF-059592007F4B}" presName="node" presStyleLbl="node1" presStyleIdx="0" presStyleCnt="5">
        <dgm:presLayoutVars>
          <dgm:bulletEnabled val="1"/>
        </dgm:presLayoutVars>
      </dgm:prSet>
      <dgm:spPr/>
    </dgm:pt>
    <dgm:pt modelId="{31E3E782-C9D2-4543-888D-06336FBA366D}" type="pres">
      <dgm:prSet presAssocID="{D53AF785-E23E-49D6-AB26-301FF79D19B0}" presName="sibTrans" presStyleCnt="0"/>
      <dgm:spPr/>
    </dgm:pt>
    <dgm:pt modelId="{E747727D-21A5-415E-9E47-862AFAA71780}" type="pres">
      <dgm:prSet presAssocID="{ED4379D9-B213-4F7D-B18B-A0138C3AB296}" presName="node" presStyleLbl="node1" presStyleIdx="1" presStyleCnt="5">
        <dgm:presLayoutVars>
          <dgm:bulletEnabled val="1"/>
        </dgm:presLayoutVars>
      </dgm:prSet>
      <dgm:spPr/>
    </dgm:pt>
    <dgm:pt modelId="{E81136A8-1151-444B-BA8F-A1F64207C3A4}" type="pres">
      <dgm:prSet presAssocID="{47DE2AF8-7687-490E-8A09-D2E9586DB639}" presName="sibTrans" presStyleCnt="0"/>
      <dgm:spPr/>
    </dgm:pt>
    <dgm:pt modelId="{C9B868D6-EA73-45D7-8381-0341545EB50D}" type="pres">
      <dgm:prSet presAssocID="{00F1FB6E-90C7-4BFE-BBEB-E816A7C47E8B}" presName="node" presStyleLbl="node1" presStyleIdx="2" presStyleCnt="5">
        <dgm:presLayoutVars>
          <dgm:bulletEnabled val="1"/>
        </dgm:presLayoutVars>
      </dgm:prSet>
      <dgm:spPr/>
    </dgm:pt>
    <dgm:pt modelId="{4D627AC7-9B3B-4F53-86D3-2A24FC3DDB56}" type="pres">
      <dgm:prSet presAssocID="{772CD664-B1BB-43B4-8199-052187E24EE7}" presName="sibTrans" presStyleCnt="0"/>
      <dgm:spPr/>
    </dgm:pt>
    <dgm:pt modelId="{3D59BFD0-ECEC-4A48-8DC3-20B8AB84727D}" type="pres">
      <dgm:prSet presAssocID="{CE3EA968-966E-4831-ADF8-A208BE87DCCE}" presName="node" presStyleLbl="node1" presStyleIdx="3" presStyleCnt="5">
        <dgm:presLayoutVars>
          <dgm:bulletEnabled val="1"/>
        </dgm:presLayoutVars>
      </dgm:prSet>
      <dgm:spPr/>
    </dgm:pt>
    <dgm:pt modelId="{A676CEEC-242D-49F4-84B3-242186B6590C}" type="pres">
      <dgm:prSet presAssocID="{8B522D92-5103-4733-A207-05FB26BDB6C1}" presName="sibTrans" presStyleCnt="0"/>
      <dgm:spPr/>
    </dgm:pt>
    <dgm:pt modelId="{94D92E56-80B5-4546-BB45-B5AF09713BA1}" type="pres">
      <dgm:prSet presAssocID="{595742FA-1089-475A-BEEC-F466CDD097EC}" presName="node" presStyleLbl="node1" presStyleIdx="4" presStyleCnt="5">
        <dgm:presLayoutVars>
          <dgm:bulletEnabled val="1"/>
        </dgm:presLayoutVars>
      </dgm:prSet>
      <dgm:spPr/>
    </dgm:pt>
  </dgm:ptLst>
  <dgm:cxnLst>
    <dgm:cxn modelId="{619CD819-1D18-416B-9E9E-1B69A378B1C0}" srcId="{2FC66B59-946B-469A-873F-51FD43C0CE17}" destId="{CE3EA968-966E-4831-ADF8-A208BE87DCCE}" srcOrd="3" destOrd="0" parTransId="{E34C550B-53D4-4278-A608-B3652A4F34AF}" sibTransId="{8B522D92-5103-4733-A207-05FB26BDB6C1}"/>
    <dgm:cxn modelId="{E399A764-6CB8-4DE7-ACA7-D0CF4AE3C905}" srcId="{2FC66B59-946B-469A-873F-51FD43C0CE17}" destId="{595742FA-1089-475A-BEEC-F466CDD097EC}" srcOrd="4" destOrd="0" parTransId="{85EB65F0-3422-48C2-A390-6A1A68AF09E9}" sibTransId="{542ABADE-0EB2-4A85-9C24-034D8EA7A489}"/>
    <dgm:cxn modelId="{842F8865-E91A-4F9A-B4DB-453ABB53EB39}" type="presOf" srcId="{ED4379D9-B213-4F7D-B18B-A0138C3AB296}" destId="{E747727D-21A5-415E-9E47-862AFAA71780}" srcOrd="0" destOrd="0" presId="urn:microsoft.com/office/officeart/2005/8/layout/default"/>
    <dgm:cxn modelId="{90BDC74C-F9A5-4912-955C-8B50976BCB2D}" type="presOf" srcId="{595742FA-1089-475A-BEEC-F466CDD097EC}" destId="{94D92E56-80B5-4546-BB45-B5AF09713BA1}" srcOrd="0" destOrd="0" presId="urn:microsoft.com/office/officeart/2005/8/layout/default"/>
    <dgm:cxn modelId="{9627F34E-F951-4902-A7F2-1ED997331E9E}" type="presOf" srcId="{2FC66B59-946B-469A-873F-51FD43C0CE17}" destId="{6374D976-5EF4-47C5-A856-4418B66D03CA}" srcOrd="0" destOrd="0" presId="urn:microsoft.com/office/officeart/2005/8/layout/default"/>
    <dgm:cxn modelId="{99150584-102A-4274-91A2-FAB96BF0EB45}" type="presOf" srcId="{00F1FB6E-90C7-4BFE-BBEB-E816A7C47E8B}" destId="{C9B868D6-EA73-45D7-8381-0341545EB50D}" srcOrd="0" destOrd="0" presId="urn:microsoft.com/office/officeart/2005/8/layout/default"/>
    <dgm:cxn modelId="{37B8F18A-03FF-475C-8C03-EE82986BC6F5}" srcId="{2FC66B59-946B-469A-873F-51FD43C0CE17}" destId="{CDDAB8AD-7AE7-4BFA-B7DF-059592007F4B}" srcOrd="0" destOrd="0" parTransId="{91E20500-B1C6-404D-8EAD-4BB28D4535E3}" sibTransId="{D53AF785-E23E-49D6-AB26-301FF79D19B0}"/>
    <dgm:cxn modelId="{0AE90BA9-B0C4-4ABA-906A-1CF95C88E099}" srcId="{2FC66B59-946B-469A-873F-51FD43C0CE17}" destId="{00F1FB6E-90C7-4BFE-BBEB-E816A7C47E8B}" srcOrd="2" destOrd="0" parTransId="{AE3507C1-51F3-4B91-8F02-9A6D7E433380}" sibTransId="{772CD664-B1BB-43B4-8199-052187E24EE7}"/>
    <dgm:cxn modelId="{54FB47C8-1FE5-41F8-AD4D-D9D5C675FAAF}" type="presOf" srcId="{CE3EA968-966E-4831-ADF8-A208BE87DCCE}" destId="{3D59BFD0-ECEC-4A48-8DC3-20B8AB84727D}" srcOrd="0" destOrd="0" presId="urn:microsoft.com/office/officeart/2005/8/layout/default"/>
    <dgm:cxn modelId="{DB1D11CE-5BD9-4405-A29B-046B9A99838E}" type="presOf" srcId="{CDDAB8AD-7AE7-4BFA-B7DF-059592007F4B}" destId="{C063D58B-FC04-44C1-8289-762666C2D8CD}" srcOrd="0" destOrd="0" presId="urn:microsoft.com/office/officeart/2005/8/layout/default"/>
    <dgm:cxn modelId="{31D100DD-267D-4F3A-B4A7-C7F14B070528}" srcId="{2FC66B59-946B-469A-873F-51FD43C0CE17}" destId="{ED4379D9-B213-4F7D-B18B-A0138C3AB296}" srcOrd="1" destOrd="0" parTransId="{3C697770-EF14-4A2F-89C2-916D95ADF77D}" sibTransId="{47DE2AF8-7687-490E-8A09-D2E9586DB639}"/>
    <dgm:cxn modelId="{DF14CF74-1320-4304-A9BB-5614632FF007}" type="presParOf" srcId="{6374D976-5EF4-47C5-A856-4418B66D03CA}" destId="{C063D58B-FC04-44C1-8289-762666C2D8CD}" srcOrd="0" destOrd="0" presId="urn:microsoft.com/office/officeart/2005/8/layout/default"/>
    <dgm:cxn modelId="{B98E92F5-AE86-46AD-889E-89D91F95D210}" type="presParOf" srcId="{6374D976-5EF4-47C5-A856-4418B66D03CA}" destId="{31E3E782-C9D2-4543-888D-06336FBA366D}" srcOrd="1" destOrd="0" presId="urn:microsoft.com/office/officeart/2005/8/layout/default"/>
    <dgm:cxn modelId="{2CBCFAE4-0F2E-4794-B136-3E60DA66B71B}" type="presParOf" srcId="{6374D976-5EF4-47C5-A856-4418B66D03CA}" destId="{E747727D-21A5-415E-9E47-862AFAA71780}" srcOrd="2" destOrd="0" presId="urn:microsoft.com/office/officeart/2005/8/layout/default"/>
    <dgm:cxn modelId="{79DF2108-C532-41BE-B42E-229997DA0D41}" type="presParOf" srcId="{6374D976-5EF4-47C5-A856-4418B66D03CA}" destId="{E81136A8-1151-444B-BA8F-A1F64207C3A4}" srcOrd="3" destOrd="0" presId="urn:microsoft.com/office/officeart/2005/8/layout/default"/>
    <dgm:cxn modelId="{C9FED31C-2C5E-4030-BD34-B28CF8D9ED0B}" type="presParOf" srcId="{6374D976-5EF4-47C5-A856-4418B66D03CA}" destId="{C9B868D6-EA73-45D7-8381-0341545EB50D}" srcOrd="4" destOrd="0" presId="urn:microsoft.com/office/officeart/2005/8/layout/default"/>
    <dgm:cxn modelId="{3A871CB3-9033-496D-99C2-511C473A7844}" type="presParOf" srcId="{6374D976-5EF4-47C5-A856-4418B66D03CA}" destId="{4D627AC7-9B3B-4F53-86D3-2A24FC3DDB56}" srcOrd="5" destOrd="0" presId="urn:microsoft.com/office/officeart/2005/8/layout/default"/>
    <dgm:cxn modelId="{FA633C37-84C2-406C-A7DC-BA77429DE1D2}" type="presParOf" srcId="{6374D976-5EF4-47C5-A856-4418B66D03CA}" destId="{3D59BFD0-ECEC-4A48-8DC3-20B8AB84727D}" srcOrd="6" destOrd="0" presId="urn:microsoft.com/office/officeart/2005/8/layout/default"/>
    <dgm:cxn modelId="{A9984F56-1B7D-4F5A-A018-3CC165D20399}" type="presParOf" srcId="{6374D976-5EF4-47C5-A856-4418B66D03CA}" destId="{A676CEEC-242D-49F4-84B3-242186B6590C}" srcOrd="7" destOrd="0" presId="urn:microsoft.com/office/officeart/2005/8/layout/default"/>
    <dgm:cxn modelId="{C0B7E2D2-6506-48FE-9D45-D6FD5F41FF24}" type="presParOf" srcId="{6374D976-5EF4-47C5-A856-4418B66D03CA}" destId="{94D92E56-80B5-4546-BB45-B5AF09713B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674E7F-9C39-4348-9D43-45FBA993E857}" type="doc">
      <dgm:prSet loTypeId="urn:microsoft.com/office/officeart/2018/2/layout/IconCircle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905FF1-8FBA-4A07-BC5D-0B62FC027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Transfer all data </a:t>
          </a:r>
          <a:r>
            <a:rPr lang="en-US">
              <a:latin typeface="Calibri Light" panose="020F0302020204030204"/>
            </a:rPr>
            <a:t>through</a:t>
          </a:r>
          <a:r>
            <a:rPr lang="en-US"/>
            <a:t> the network easily</a:t>
          </a:r>
        </a:p>
      </dgm:t>
    </dgm:pt>
    <dgm:pt modelId="{4EACF342-FD32-47AC-8F7A-D0CD1D554416}" type="parTrans" cxnId="{30847984-B5BC-4AC4-A175-E857D0BDA346}">
      <dgm:prSet/>
      <dgm:spPr/>
      <dgm:t>
        <a:bodyPr/>
        <a:lstStyle/>
        <a:p>
          <a:endParaRPr lang="en-US"/>
        </a:p>
      </dgm:t>
    </dgm:pt>
    <dgm:pt modelId="{DABF588F-E93C-4ADF-AB78-595DE7FC1B59}" type="sibTrans" cxnId="{30847984-B5BC-4AC4-A175-E857D0BDA3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B7AA62-CBF0-4D08-9C7F-FC603C9D811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Make connection with multiple computers</a:t>
          </a:r>
          <a:endParaRPr lang="en-US"/>
        </a:p>
      </dgm:t>
    </dgm:pt>
    <dgm:pt modelId="{61E5D7F2-D9E0-4E40-A8C0-E6547386B7DE}" type="parTrans" cxnId="{4FA00D39-72C0-42FA-8D57-3091B33C0718}">
      <dgm:prSet/>
      <dgm:spPr/>
      <dgm:t>
        <a:bodyPr/>
        <a:lstStyle/>
        <a:p>
          <a:endParaRPr lang="en-US"/>
        </a:p>
      </dgm:t>
    </dgm:pt>
    <dgm:pt modelId="{D44BF092-6169-43AD-8385-CA2092474B3D}" type="sibTrans" cxnId="{4FA00D39-72C0-42FA-8D57-3091B33C07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FD346C-CE2C-46AE-B1EB-B74AC883AD0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Distribute the work</a:t>
          </a:r>
        </a:p>
      </dgm:t>
    </dgm:pt>
    <dgm:pt modelId="{2D891FF9-2638-4091-A859-97E03AE22125}" type="parTrans" cxnId="{63E8D78C-D3EE-4E95-962C-0E5CE38CB7E6}">
      <dgm:prSet/>
      <dgm:spPr/>
    </dgm:pt>
    <dgm:pt modelId="{31641522-A589-4457-A3B8-A1EDD95E1081}" type="sibTrans" cxnId="{63E8D78C-D3EE-4E95-962C-0E5CE38CB7E6}">
      <dgm:prSet/>
      <dgm:spPr/>
    </dgm:pt>
    <dgm:pt modelId="{F1D1F5D1-B913-44DD-A204-584569EA966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Able to access data from everywhere</a:t>
          </a:r>
        </a:p>
      </dgm:t>
    </dgm:pt>
    <dgm:pt modelId="{0895576C-CB4B-4FE1-A3A5-15A21CBDA954}" type="parTrans" cxnId="{BEF17067-1ED7-49CF-8D30-9402877EAE50}">
      <dgm:prSet/>
      <dgm:spPr/>
    </dgm:pt>
    <dgm:pt modelId="{C05CCB39-495D-4421-AD96-0A7ECE3C2FD1}" type="sibTrans" cxnId="{BEF17067-1ED7-49CF-8D30-9402877EAE50}">
      <dgm:prSet/>
      <dgm:spPr/>
    </dgm:pt>
    <dgm:pt modelId="{315A7591-5D06-42F6-BE7B-EFDAF09E1B2B}" type="pres">
      <dgm:prSet presAssocID="{CF674E7F-9C39-4348-9D43-45FBA993E857}" presName="root" presStyleCnt="0">
        <dgm:presLayoutVars>
          <dgm:dir/>
          <dgm:resizeHandles val="exact"/>
        </dgm:presLayoutVars>
      </dgm:prSet>
      <dgm:spPr/>
    </dgm:pt>
    <dgm:pt modelId="{9DECEE4D-3EA8-4CC8-9E29-47D1C2E97CDF}" type="pres">
      <dgm:prSet presAssocID="{CF674E7F-9C39-4348-9D43-45FBA993E857}" presName="container" presStyleCnt="0">
        <dgm:presLayoutVars>
          <dgm:dir/>
          <dgm:resizeHandles val="exact"/>
        </dgm:presLayoutVars>
      </dgm:prSet>
      <dgm:spPr/>
    </dgm:pt>
    <dgm:pt modelId="{3FE93615-5301-418F-81A4-1C60EE3F8FD6}" type="pres">
      <dgm:prSet presAssocID="{50905FF1-8FBA-4A07-BC5D-0B62FC027078}" presName="compNode" presStyleCnt="0"/>
      <dgm:spPr/>
    </dgm:pt>
    <dgm:pt modelId="{55BC63BE-4DFC-460E-8083-05ECC9FDE29A}" type="pres">
      <dgm:prSet presAssocID="{50905FF1-8FBA-4A07-BC5D-0B62FC027078}" presName="iconBgRect" presStyleLbl="bgShp" presStyleIdx="0" presStyleCnt="4"/>
      <dgm:spPr/>
    </dgm:pt>
    <dgm:pt modelId="{A4385BC9-FF73-4429-832F-8D5498E78737}" type="pres">
      <dgm:prSet presAssocID="{50905FF1-8FBA-4A07-BC5D-0B62FC0270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2E20A5-467D-4443-9A56-6F6F4873012B}" type="pres">
      <dgm:prSet presAssocID="{50905FF1-8FBA-4A07-BC5D-0B62FC027078}" presName="spaceRect" presStyleCnt="0"/>
      <dgm:spPr/>
    </dgm:pt>
    <dgm:pt modelId="{C3541E44-201E-4098-906A-42A16F4D3D6A}" type="pres">
      <dgm:prSet presAssocID="{50905FF1-8FBA-4A07-BC5D-0B62FC027078}" presName="textRect" presStyleLbl="revTx" presStyleIdx="0" presStyleCnt="4">
        <dgm:presLayoutVars>
          <dgm:chMax val="1"/>
          <dgm:chPref val="1"/>
        </dgm:presLayoutVars>
      </dgm:prSet>
      <dgm:spPr/>
    </dgm:pt>
    <dgm:pt modelId="{D1266349-B095-4F8C-AB9D-182D902DEC4D}" type="pres">
      <dgm:prSet presAssocID="{DABF588F-E93C-4ADF-AB78-595DE7FC1B59}" presName="sibTrans" presStyleLbl="sibTrans2D1" presStyleIdx="0" presStyleCnt="0"/>
      <dgm:spPr/>
    </dgm:pt>
    <dgm:pt modelId="{DB716124-2043-4CAB-80CC-F85C875EB3D7}" type="pres">
      <dgm:prSet presAssocID="{DDB7AA62-CBF0-4D08-9C7F-FC603C9D8117}" presName="compNode" presStyleCnt="0"/>
      <dgm:spPr/>
    </dgm:pt>
    <dgm:pt modelId="{2F80D58F-2721-4C4F-85BD-38DFD28E2B98}" type="pres">
      <dgm:prSet presAssocID="{DDB7AA62-CBF0-4D08-9C7F-FC603C9D8117}" presName="iconBgRect" presStyleLbl="bgShp" presStyleIdx="1" presStyleCnt="4"/>
      <dgm:spPr/>
    </dgm:pt>
    <dgm:pt modelId="{80D2E0A4-3F2F-48ED-9CF0-52AD00A37384}" type="pres">
      <dgm:prSet presAssocID="{DDB7AA62-CBF0-4D08-9C7F-FC603C9D81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A4DFD6C-B414-4CB3-96E1-50E05DBCE1D7}" type="pres">
      <dgm:prSet presAssocID="{DDB7AA62-CBF0-4D08-9C7F-FC603C9D8117}" presName="spaceRect" presStyleCnt="0"/>
      <dgm:spPr/>
    </dgm:pt>
    <dgm:pt modelId="{798EEFC0-2AA5-4F5C-8716-B6ED8BE1D11D}" type="pres">
      <dgm:prSet presAssocID="{DDB7AA62-CBF0-4D08-9C7F-FC603C9D8117}" presName="textRect" presStyleLbl="revTx" presStyleIdx="1" presStyleCnt="4">
        <dgm:presLayoutVars>
          <dgm:chMax val="1"/>
          <dgm:chPref val="1"/>
        </dgm:presLayoutVars>
      </dgm:prSet>
      <dgm:spPr/>
    </dgm:pt>
    <dgm:pt modelId="{FEFA948B-B1DB-4391-B4C6-8BEE61853E9C}" type="pres">
      <dgm:prSet presAssocID="{D44BF092-6169-43AD-8385-CA2092474B3D}" presName="sibTrans" presStyleLbl="sibTrans2D1" presStyleIdx="0" presStyleCnt="0"/>
      <dgm:spPr/>
    </dgm:pt>
    <dgm:pt modelId="{0671B90A-CB1A-4659-A2D7-A1C38F81D240}" type="pres">
      <dgm:prSet presAssocID="{3FFD346C-CE2C-46AE-B1EB-B74AC883AD00}" presName="compNode" presStyleCnt="0"/>
      <dgm:spPr/>
    </dgm:pt>
    <dgm:pt modelId="{9667E1F2-BFB2-47CE-82D1-4B6E13606CBD}" type="pres">
      <dgm:prSet presAssocID="{3FFD346C-CE2C-46AE-B1EB-B74AC883AD00}" presName="iconBgRect" presStyleLbl="bgShp" presStyleIdx="2" presStyleCnt="4"/>
      <dgm:spPr/>
    </dgm:pt>
    <dgm:pt modelId="{5C0C5B94-4C8E-419A-BAEA-B6D0C6B274B0}" type="pres">
      <dgm:prSet presAssocID="{3FFD346C-CE2C-46AE-B1EB-B74AC883AD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A75AAEE-6616-47C9-8912-115B896C88F6}" type="pres">
      <dgm:prSet presAssocID="{3FFD346C-CE2C-46AE-B1EB-B74AC883AD00}" presName="spaceRect" presStyleCnt="0"/>
      <dgm:spPr/>
    </dgm:pt>
    <dgm:pt modelId="{B717A560-F442-426C-A11C-AB4209399DB0}" type="pres">
      <dgm:prSet presAssocID="{3FFD346C-CE2C-46AE-B1EB-B74AC883AD00}" presName="textRect" presStyleLbl="revTx" presStyleIdx="2" presStyleCnt="4">
        <dgm:presLayoutVars>
          <dgm:chMax val="1"/>
          <dgm:chPref val="1"/>
        </dgm:presLayoutVars>
      </dgm:prSet>
      <dgm:spPr/>
    </dgm:pt>
    <dgm:pt modelId="{D3342FB3-EF37-4A7A-B80C-47CFD12CC147}" type="pres">
      <dgm:prSet presAssocID="{31641522-A589-4457-A3B8-A1EDD95E1081}" presName="sibTrans" presStyleLbl="sibTrans2D1" presStyleIdx="0" presStyleCnt="0"/>
      <dgm:spPr/>
    </dgm:pt>
    <dgm:pt modelId="{ECF69458-5730-4D88-BB30-A97F493DD659}" type="pres">
      <dgm:prSet presAssocID="{F1D1F5D1-B913-44DD-A204-584569EA9661}" presName="compNode" presStyleCnt="0"/>
      <dgm:spPr/>
    </dgm:pt>
    <dgm:pt modelId="{D6EFF010-036C-4098-A316-1B1AA666F31E}" type="pres">
      <dgm:prSet presAssocID="{F1D1F5D1-B913-44DD-A204-584569EA9661}" presName="iconBgRect" presStyleLbl="bgShp" presStyleIdx="3" presStyleCnt="4"/>
      <dgm:spPr/>
    </dgm:pt>
    <dgm:pt modelId="{56302970-6AA8-413A-8DEA-F7BE912F749C}" type="pres">
      <dgm:prSet presAssocID="{F1D1F5D1-B913-44DD-A204-584569EA96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318C387-63B6-4AAB-BBC9-524BC99F7E60}" type="pres">
      <dgm:prSet presAssocID="{F1D1F5D1-B913-44DD-A204-584569EA9661}" presName="spaceRect" presStyleCnt="0"/>
      <dgm:spPr/>
    </dgm:pt>
    <dgm:pt modelId="{4B17AE6F-75AA-4351-9185-95668E869E02}" type="pres">
      <dgm:prSet presAssocID="{F1D1F5D1-B913-44DD-A204-584569EA96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B72502-F977-4EDC-B410-6E003E92E648}" type="presOf" srcId="{DABF588F-E93C-4ADF-AB78-595DE7FC1B59}" destId="{D1266349-B095-4F8C-AB9D-182D902DEC4D}" srcOrd="0" destOrd="0" presId="urn:microsoft.com/office/officeart/2018/2/layout/IconCircleList"/>
    <dgm:cxn modelId="{79ADA02C-F2D8-4EE5-9B0E-9D5AFEEF0BF1}" type="presOf" srcId="{DDB7AA62-CBF0-4D08-9C7F-FC603C9D8117}" destId="{798EEFC0-2AA5-4F5C-8716-B6ED8BE1D11D}" srcOrd="0" destOrd="0" presId="urn:microsoft.com/office/officeart/2018/2/layout/IconCircleList"/>
    <dgm:cxn modelId="{4FA00D39-72C0-42FA-8D57-3091B33C0718}" srcId="{CF674E7F-9C39-4348-9D43-45FBA993E857}" destId="{DDB7AA62-CBF0-4D08-9C7F-FC603C9D8117}" srcOrd="1" destOrd="0" parTransId="{61E5D7F2-D9E0-4E40-A8C0-E6547386B7DE}" sibTransId="{D44BF092-6169-43AD-8385-CA2092474B3D}"/>
    <dgm:cxn modelId="{7ECCB639-A31F-419A-92BE-A29897E57388}" type="presOf" srcId="{CF674E7F-9C39-4348-9D43-45FBA993E857}" destId="{315A7591-5D06-42F6-BE7B-EFDAF09E1B2B}" srcOrd="0" destOrd="0" presId="urn:microsoft.com/office/officeart/2018/2/layout/IconCircleList"/>
    <dgm:cxn modelId="{BEF17067-1ED7-49CF-8D30-9402877EAE50}" srcId="{CF674E7F-9C39-4348-9D43-45FBA993E857}" destId="{F1D1F5D1-B913-44DD-A204-584569EA9661}" srcOrd="3" destOrd="0" parTransId="{0895576C-CB4B-4FE1-A3A5-15A21CBDA954}" sibTransId="{C05CCB39-495D-4421-AD96-0A7ECE3C2FD1}"/>
    <dgm:cxn modelId="{BE688F83-79CB-4454-AA58-05FCDACB82A5}" type="presOf" srcId="{3FFD346C-CE2C-46AE-B1EB-B74AC883AD00}" destId="{B717A560-F442-426C-A11C-AB4209399DB0}" srcOrd="0" destOrd="0" presId="urn:microsoft.com/office/officeart/2018/2/layout/IconCircleList"/>
    <dgm:cxn modelId="{30847984-B5BC-4AC4-A175-E857D0BDA346}" srcId="{CF674E7F-9C39-4348-9D43-45FBA993E857}" destId="{50905FF1-8FBA-4A07-BC5D-0B62FC027078}" srcOrd="0" destOrd="0" parTransId="{4EACF342-FD32-47AC-8F7A-D0CD1D554416}" sibTransId="{DABF588F-E93C-4ADF-AB78-595DE7FC1B59}"/>
    <dgm:cxn modelId="{63E8D78C-D3EE-4E95-962C-0E5CE38CB7E6}" srcId="{CF674E7F-9C39-4348-9D43-45FBA993E857}" destId="{3FFD346C-CE2C-46AE-B1EB-B74AC883AD00}" srcOrd="2" destOrd="0" parTransId="{2D891FF9-2638-4091-A859-97E03AE22125}" sibTransId="{31641522-A589-4457-A3B8-A1EDD95E1081}"/>
    <dgm:cxn modelId="{C30369A4-A932-4D99-8CA7-D85ED161497B}" type="presOf" srcId="{50905FF1-8FBA-4A07-BC5D-0B62FC027078}" destId="{C3541E44-201E-4098-906A-42A16F4D3D6A}" srcOrd="0" destOrd="0" presId="urn:microsoft.com/office/officeart/2018/2/layout/IconCircleList"/>
    <dgm:cxn modelId="{F8409BC4-9C4D-4D91-B2C2-DC2EB138113E}" type="presOf" srcId="{D44BF092-6169-43AD-8385-CA2092474B3D}" destId="{FEFA948B-B1DB-4391-B4C6-8BEE61853E9C}" srcOrd="0" destOrd="0" presId="urn:microsoft.com/office/officeart/2018/2/layout/IconCircleList"/>
    <dgm:cxn modelId="{1B9071F9-5B81-42FC-B949-CBE318A0A9B7}" type="presOf" srcId="{31641522-A589-4457-A3B8-A1EDD95E1081}" destId="{D3342FB3-EF37-4A7A-B80C-47CFD12CC147}" srcOrd="0" destOrd="0" presId="urn:microsoft.com/office/officeart/2018/2/layout/IconCircleList"/>
    <dgm:cxn modelId="{FF8390FB-CF29-4ADD-95C8-094D28422DC5}" type="presOf" srcId="{F1D1F5D1-B913-44DD-A204-584569EA9661}" destId="{4B17AE6F-75AA-4351-9185-95668E869E02}" srcOrd="0" destOrd="0" presId="urn:microsoft.com/office/officeart/2018/2/layout/IconCircleList"/>
    <dgm:cxn modelId="{37BADFAE-B2EF-4586-A768-825066EE6FC3}" type="presParOf" srcId="{315A7591-5D06-42F6-BE7B-EFDAF09E1B2B}" destId="{9DECEE4D-3EA8-4CC8-9E29-47D1C2E97CDF}" srcOrd="0" destOrd="0" presId="urn:microsoft.com/office/officeart/2018/2/layout/IconCircleList"/>
    <dgm:cxn modelId="{63A6145B-7932-48C5-A468-7ACB925E43F3}" type="presParOf" srcId="{9DECEE4D-3EA8-4CC8-9E29-47D1C2E97CDF}" destId="{3FE93615-5301-418F-81A4-1C60EE3F8FD6}" srcOrd="0" destOrd="0" presId="urn:microsoft.com/office/officeart/2018/2/layout/IconCircleList"/>
    <dgm:cxn modelId="{9C3D86AA-6A28-41B4-A80A-9FD572DD2544}" type="presParOf" srcId="{3FE93615-5301-418F-81A4-1C60EE3F8FD6}" destId="{55BC63BE-4DFC-460E-8083-05ECC9FDE29A}" srcOrd="0" destOrd="0" presId="urn:microsoft.com/office/officeart/2018/2/layout/IconCircleList"/>
    <dgm:cxn modelId="{5C865D41-0982-4D31-B3CC-1A1C37F39CA7}" type="presParOf" srcId="{3FE93615-5301-418F-81A4-1C60EE3F8FD6}" destId="{A4385BC9-FF73-4429-832F-8D5498E78737}" srcOrd="1" destOrd="0" presId="urn:microsoft.com/office/officeart/2018/2/layout/IconCircleList"/>
    <dgm:cxn modelId="{4A6AE917-4B65-43D5-8041-239B3309FA54}" type="presParOf" srcId="{3FE93615-5301-418F-81A4-1C60EE3F8FD6}" destId="{A02E20A5-467D-4443-9A56-6F6F4873012B}" srcOrd="2" destOrd="0" presId="urn:microsoft.com/office/officeart/2018/2/layout/IconCircleList"/>
    <dgm:cxn modelId="{D4354DB5-AE1A-4A8B-BD56-88CEC7148FEE}" type="presParOf" srcId="{3FE93615-5301-418F-81A4-1C60EE3F8FD6}" destId="{C3541E44-201E-4098-906A-42A16F4D3D6A}" srcOrd="3" destOrd="0" presId="urn:microsoft.com/office/officeart/2018/2/layout/IconCircleList"/>
    <dgm:cxn modelId="{431DDCE6-DB89-4997-A605-8E2C2E2AB09A}" type="presParOf" srcId="{9DECEE4D-3EA8-4CC8-9E29-47D1C2E97CDF}" destId="{D1266349-B095-4F8C-AB9D-182D902DEC4D}" srcOrd="1" destOrd="0" presId="urn:microsoft.com/office/officeart/2018/2/layout/IconCircleList"/>
    <dgm:cxn modelId="{CC8D3C0A-C441-42B0-9729-DA6D8BB56EBE}" type="presParOf" srcId="{9DECEE4D-3EA8-4CC8-9E29-47D1C2E97CDF}" destId="{DB716124-2043-4CAB-80CC-F85C875EB3D7}" srcOrd="2" destOrd="0" presId="urn:microsoft.com/office/officeart/2018/2/layout/IconCircleList"/>
    <dgm:cxn modelId="{AFDB78EE-8D3A-4F08-89F2-4509F5229DE8}" type="presParOf" srcId="{DB716124-2043-4CAB-80CC-F85C875EB3D7}" destId="{2F80D58F-2721-4C4F-85BD-38DFD28E2B98}" srcOrd="0" destOrd="0" presId="urn:microsoft.com/office/officeart/2018/2/layout/IconCircleList"/>
    <dgm:cxn modelId="{18173508-C648-4F2A-8BB7-461A8C28F80B}" type="presParOf" srcId="{DB716124-2043-4CAB-80CC-F85C875EB3D7}" destId="{80D2E0A4-3F2F-48ED-9CF0-52AD00A37384}" srcOrd="1" destOrd="0" presId="urn:microsoft.com/office/officeart/2018/2/layout/IconCircleList"/>
    <dgm:cxn modelId="{C72B4432-2846-4537-B0B8-ABB4CC64379B}" type="presParOf" srcId="{DB716124-2043-4CAB-80CC-F85C875EB3D7}" destId="{2A4DFD6C-B414-4CB3-96E1-50E05DBCE1D7}" srcOrd="2" destOrd="0" presId="urn:microsoft.com/office/officeart/2018/2/layout/IconCircleList"/>
    <dgm:cxn modelId="{50BBEDA1-7447-47E5-B0D6-C3FED2D56A90}" type="presParOf" srcId="{DB716124-2043-4CAB-80CC-F85C875EB3D7}" destId="{798EEFC0-2AA5-4F5C-8716-B6ED8BE1D11D}" srcOrd="3" destOrd="0" presId="urn:microsoft.com/office/officeart/2018/2/layout/IconCircleList"/>
    <dgm:cxn modelId="{6632F2A1-8A05-42F8-8D0A-C43BB1628737}" type="presParOf" srcId="{9DECEE4D-3EA8-4CC8-9E29-47D1C2E97CDF}" destId="{FEFA948B-B1DB-4391-B4C6-8BEE61853E9C}" srcOrd="3" destOrd="0" presId="urn:microsoft.com/office/officeart/2018/2/layout/IconCircleList"/>
    <dgm:cxn modelId="{C52F3B7B-5BA9-439D-9222-078574D62CC4}" type="presParOf" srcId="{9DECEE4D-3EA8-4CC8-9E29-47D1C2E97CDF}" destId="{0671B90A-CB1A-4659-A2D7-A1C38F81D240}" srcOrd="4" destOrd="0" presId="urn:microsoft.com/office/officeart/2018/2/layout/IconCircleList"/>
    <dgm:cxn modelId="{81430232-D6FC-43E1-A6A6-71D0A6C6404C}" type="presParOf" srcId="{0671B90A-CB1A-4659-A2D7-A1C38F81D240}" destId="{9667E1F2-BFB2-47CE-82D1-4B6E13606CBD}" srcOrd="0" destOrd="0" presId="urn:microsoft.com/office/officeart/2018/2/layout/IconCircleList"/>
    <dgm:cxn modelId="{1E64FC00-F88C-486B-8901-0C9E719C6F30}" type="presParOf" srcId="{0671B90A-CB1A-4659-A2D7-A1C38F81D240}" destId="{5C0C5B94-4C8E-419A-BAEA-B6D0C6B274B0}" srcOrd="1" destOrd="0" presId="urn:microsoft.com/office/officeart/2018/2/layout/IconCircleList"/>
    <dgm:cxn modelId="{442DF9FB-13F2-4910-A32D-129C61EB3D25}" type="presParOf" srcId="{0671B90A-CB1A-4659-A2D7-A1C38F81D240}" destId="{2A75AAEE-6616-47C9-8912-115B896C88F6}" srcOrd="2" destOrd="0" presId="urn:microsoft.com/office/officeart/2018/2/layout/IconCircleList"/>
    <dgm:cxn modelId="{51E43D99-4A82-47FC-9EFF-64127AEBB424}" type="presParOf" srcId="{0671B90A-CB1A-4659-A2D7-A1C38F81D240}" destId="{B717A560-F442-426C-A11C-AB4209399DB0}" srcOrd="3" destOrd="0" presId="urn:microsoft.com/office/officeart/2018/2/layout/IconCircleList"/>
    <dgm:cxn modelId="{068A5020-1329-4991-BF59-9C698995EEDD}" type="presParOf" srcId="{9DECEE4D-3EA8-4CC8-9E29-47D1C2E97CDF}" destId="{D3342FB3-EF37-4A7A-B80C-47CFD12CC147}" srcOrd="5" destOrd="0" presId="urn:microsoft.com/office/officeart/2018/2/layout/IconCircleList"/>
    <dgm:cxn modelId="{D54C4DDD-415E-4B28-BB60-3076451539BC}" type="presParOf" srcId="{9DECEE4D-3EA8-4CC8-9E29-47D1C2E97CDF}" destId="{ECF69458-5730-4D88-BB30-A97F493DD659}" srcOrd="6" destOrd="0" presId="urn:microsoft.com/office/officeart/2018/2/layout/IconCircleList"/>
    <dgm:cxn modelId="{99A3E1F1-89D3-4BD4-8CAA-ECB2DB74DF38}" type="presParOf" srcId="{ECF69458-5730-4D88-BB30-A97F493DD659}" destId="{D6EFF010-036C-4098-A316-1B1AA666F31E}" srcOrd="0" destOrd="0" presId="urn:microsoft.com/office/officeart/2018/2/layout/IconCircleList"/>
    <dgm:cxn modelId="{18BF11B7-6E7B-42C9-B0B7-3BA5255EBC40}" type="presParOf" srcId="{ECF69458-5730-4D88-BB30-A97F493DD659}" destId="{56302970-6AA8-413A-8DEA-F7BE912F749C}" srcOrd="1" destOrd="0" presId="urn:microsoft.com/office/officeart/2018/2/layout/IconCircleList"/>
    <dgm:cxn modelId="{B4258344-DE9F-403E-A509-4206352CA633}" type="presParOf" srcId="{ECF69458-5730-4D88-BB30-A97F493DD659}" destId="{3318C387-63B6-4AAB-BBC9-524BC99F7E60}" srcOrd="2" destOrd="0" presId="urn:microsoft.com/office/officeart/2018/2/layout/IconCircleList"/>
    <dgm:cxn modelId="{1C6E1DF1-C9EA-43E9-A419-C77373E46233}" type="presParOf" srcId="{ECF69458-5730-4D88-BB30-A97F493DD659}" destId="{4B17AE6F-75AA-4351-9185-95668E869E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A074A8-F65F-41BA-8BA5-C0EE147BEEF0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A22CC-554E-4198-91B7-52BC152BC9E8}">
      <dgm:prSet/>
      <dgm:spPr/>
      <dgm:t>
        <a:bodyPr/>
        <a:lstStyle/>
        <a:p>
          <a:r>
            <a:rPr lang="en-US"/>
            <a:t>Data+ center ie place where all data is stored</a:t>
          </a:r>
        </a:p>
      </dgm:t>
    </dgm:pt>
    <dgm:pt modelId="{980E7673-1491-450B-84C6-7E34E186876C}" type="parTrans" cxnId="{51189FD7-F940-4900-82CB-E638542223C3}">
      <dgm:prSet/>
      <dgm:spPr/>
      <dgm:t>
        <a:bodyPr/>
        <a:lstStyle/>
        <a:p>
          <a:endParaRPr lang="en-US"/>
        </a:p>
      </dgm:t>
    </dgm:pt>
    <dgm:pt modelId="{DCB16831-7D4D-4E13-9E1D-A7C19E91077E}" type="sibTrans" cxnId="{51189FD7-F940-4900-82CB-E638542223C3}">
      <dgm:prSet/>
      <dgm:spPr/>
      <dgm:t>
        <a:bodyPr/>
        <a:lstStyle/>
        <a:p>
          <a:endParaRPr lang="en-US"/>
        </a:p>
      </dgm:t>
    </dgm:pt>
    <dgm:pt modelId="{E83AD820-0618-4447-81C9-1C376AA6A655}">
      <dgm:prSet/>
      <dgm:spPr/>
      <dgm:t>
        <a:bodyPr/>
        <a:lstStyle/>
        <a:p>
          <a:r>
            <a:rPr lang="en-US"/>
            <a:t>It stores and process data</a:t>
          </a:r>
        </a:p>
      </dgm:t>
    </dgm:pt>
    <dgm:pt modelId="{1944CDE9-ABBF-4ECA-B8F8-EF135AD0FCFA}" type="parTrans" cxnId="{52E75148-4964-44BC-A80E-DBFD686D5DA1}">
      <dgm:prSet/>
      <dgm:spPr/>
      <dgm:t>
        <a:bodyPr/>
        <a:lstStyle/>
        <a:p>
          <a:endParaRPr lang="en-US"/>
        </a:p>
      </dgm:t>
    </dgm:pt>
    <dgm:pt modelId="{A23A3DD0-84A3-4893-879B-159224B14363}" type="sibTrans" cxnId="{52E75148-4964-44BC-A80E-DBFD686D5DA1}">
      <dgm:prSet/>
      <dgm:spPr/>
      <dgm:t>
        <a:bodyPr/>
        <a:lstStyle/>
        <a:p>
          <a:endParaRPr lang="en-US"/>
        </a:p>
      </dgm:t>
    </dgm:pt>
    <dgm:pt modelId="{E473527F-DA8F-42FD-91E7-0B5FEB78062C}">
      <dgm:prSet/>
      <dgm:spPr/>
      <dgm:t>
        <a:bodyPr/>
        <a:lstStyle/>
        <a:p>
          <a:r>
            <a:rPr lang="en-US"/>
            <a:t>They are inter connected through data center inerconnect(DCI)</a:t>
          </a:r>
        </a:p>
      </dgm:t>
    </dgm:pt>
    <dgm:pt modelId="{272F2FC8-0DEF-4B22-94E4-0D91CE4688ED}" type="parTrans" cxnId="{8848324A-42C6-438E-AEE5-DFF5F8356559}">
      <dgm:prSet/>
      <dgm:spPr/>
      <dgm:t>
        <a:bodyPr/>
        <a:lstStyle/>
        <a:p>
          <a:endParaRPr lang="en-US"/>
        </a:p>
      </dgm:t>
    </dgm:pt>
    <dgm:pt modelId="{6DCDBEC0-F1C3-4B27-BDD2-302B395A6D10}" type="sibTrans" cxnId="{8848324A-42C6-438E-AEE5-DFF5F8356559}">
      <dgm:prSet/>
      <dgm:spPr/>
      <dgm:t>
        <a:bodyPr/>
        <a:lstStyle/>
        <a:p>
          <a:endParaRPr lang="en-US"/>
        </a:p>
      </dgm:t>
    </dgm:pt>
    <dgm:pt modelId="{245DCC80-A868-4C30-AC4F-E7F52DD68819}" type="pres">
      <dgm:prSet presAssocID="{63A074A8-F65F-41BA-8BA5-C0EE147BEE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69070D-B121-42EF-8057-8E18B2FF4AC1}" type="pres">
      <dgm:prSet presAssocID="{4D6A22CC-554E-4198-91B7-52BC152BC9E8}" presName="hierRoot1" presStyleCnt="0"/>
      <dgm:spPr/>
    </dgm:pt>
    <dgm:pt modelId="{5297D309-71D1-4200-AE5B-F8D12043EE46}" type="pres">
      <dgm:prSet presAssocID="{4D6A22CC-554E-4198-91B7-52BC152BC9E8}" presName="composite" presStyleCnt="0"/>
      <dgm:spPr/>
    </dgm:pt>
    <dgm:pt modelId="{3A4A3300-56DE-4183-9AFC-D4D74D0CE86E}" type="pres">
      <dgm:prSet presAssocID="{4D6A22CC-554E-4198-91B7-52BC152BC9E8}" presName="background" presStyleLbl="node0" presStyleIdx="0" presStyleCnt="3"/>
      <dgm:spPr/>
    </dgm:pt>
    <dgm:pt modelId="{9DE54217-FD15-46D2-BF0B-0B9571FC2DD1}" type="pres">
      <dgm:prSet presAssocID="{4D6A22CC-554E-4198-91B7-52BC152BC9E8}" presName="text" presStyleLbl="fgAcc0" presStyleIdx="0" presStyleCnt="3">
        <dgm:presLayoutVars>
          <dgm:chPref val="3"/>
        </dgm:presLayoutVars>
      </dgm:prSet>
      <dgm:spPr/>
    </dgm:pt>
    <dgm:pt modelId="{79AC767B-E056-459C-8E6C-C703C8BC70FA}" type="pres">
      <dgm:prSet presAssocID="{4D6A22CC-554E-4198-91B7-52BC152BC9E8}" presName="hierChild2" presStyleCnt="0"/>
      <dgm:spPr/>
    </dgm:pt>
    <dgm:pt modelId="{EA27D12D-A96B-4EAB-9374-8B612A41198A}" type="pres">
      <dgm:prSet presAssocID="{E83AD820-0618-4447-81C9-1C376AA6A655}" presName="hierRoot1" presStyleCnt="0"/>
      <dgm:spPr/>
    </dgm:pt>
    <dgm:pt modelId="{D6DC54AE-BBC6-4D4B-BF3E-5CD3A932F758}" type="pres">
      <dgm:prSet presAssocID="{E83AD820-0618-4447-81C9-1C376AA6A655}" presName="composite" presStyleCnt="0"/>
      <dgm:spPr/>
    </dgm:pt>
    <dgm:pt modelId="{3199BE12-41F0-43D8-983D-BA1ED506ACE9}" type="pres">
      <dgm:prSet presAssocID="{E83AD820-0618-4447-81C9-1C376AA6A655}" presName="background" presStyleLbl="node0" presStyleIdx="1" presStyleCnt="3"/>
      <dgm:spPr/>
    </dgm:pt>
    <dgm:pt modelId="{9F60CE20-5ACE-4217-AA1D-7A3387882AF1}" type="pres">
      <dgm:prSet presAssocID="{E83AD820-0618-4447-81C9-1C376AA6A655}" presName="text" presStyleLbl="fgAcc0" presStyleIdx="1" presStyleCnt="3">
        <dgm:presLayoutVars>
          <dgm:chPref val="3"/>
        </dgm:presLayoutVars>
      </dgm:prSet>
      <dgm:spPr/>
    </dgm:pt>
    <dgm:pt modelId="{E96F051F-688A-4505-9B8A-5F65A29CF307}" type="pres">
      <dgm:prSet presAssocID="{E83AD820-0618-4447-81C9-1C376AA6A655}" presName="hierChild2" presStyleCnt="0"/>
      <dgm:spPr/>
    </dgm:pt>
    <dgm:pt modelId="{08F9C240-C9C4-43CB-B858-10D0EBE06FA4}" type="pres">
      <dgm:prSet presAssocID="{E473527F-DA8F-42FD-91E7-0B5FEB78062C}" presName="hierRoot1" presStyleCnt="0"/>
      <dgm:spPr/>
    </dgm:pt>
    <dgm:pt modelId="{A3470FE1-ACDA-464E-8ADE-4DD974EF0DCD}" type="pres">
      <dgm:prSet presAssocID="{E473527F-DA8F-42FD-91E7-0B5FEB78062C}" presName="composite" presStyleCnt="0"/>
      <dgm:spPr/>
    </dgm:pt>
    <dgm:pt modelId="{69B417DB-A34F-4AAF-B666-574E866416CF}" type="pres">
      <dgm:prSet presAssocID="{E473527F-DA8F-42FD-91E7-0B5FEB78062C}" presName="background" presStyleLbl="node0" presStyleIdx="2" presStyleCnt="3"/>
      <dgm:spPr/>
    </dgm:pt>
    <dgm:pt modelId="{EEFDBB08-0D69-47EC-A2B7-FA10797AE003}" type="pres">
      <dgm:prSet presAssocID="{E473527F-DA8F-42FD-91E7-0B5FEB78062C}" presName="text" presStyleLbl="fgAcc0" presStyleIdx="2" presStyleCnt="3">
        <dgm:presLayoutVars>
          <dgm:chPref val="3"/>
        </dgm:presLayoutVars>
      </dgm:prSet>
      <dgm:spPr/>
    </dgm:pt>
    <dgm:pt modelId="{F6448AE0-CA28-4A11-8AAF-91F2A893BE63}" type="pres">
      <dgm:prSet presAssocID="{E473527F-DA8F-42FD-91E7-0B5FEB78062C}" presName="hierChild2" presStyleCnt="0"/>
      <dgm:spPr/>
    </dgm:pt>
  </dgm:ptLst>
  <dgm:cxnLst>
    <dgm:cxn modelId="{9CB7BF30-A788-4043-8B4F-CB8B78FC2442}" type="presOf" srcId="{4D6A22CC-554E-4198-91B7-52BC152BC9E8}" destId="{9DE54217-FD15-46D2-BF0B-0B9571FC2DD1}" srcOrd="0" destOrd="0" presId="urn:microsoft.com/office/officeart/2005/8/layout/hierarchy1"/>
    <dgm:cxn modelId="{52E75148-4964-44BC-A80E-DBFD686D5DA1}" srcId="{63A074A8-F65F-41BA-8BA5-C0EE147BEEF0}" destId="{E83AD820-0618-4447-81C9-1C376AA6A655}" srcOrd="1" destOrd="0" parTransId="{1944CDE9-ABBF-4ECA-B8F8-EF135AD0FCFA}" sibTransId="{A23A3DD0-84A3-4893-879B-159224B14363}"/>
    <dgm:cxn modelId="{8848324A-42C6-438E-AEE5-DFF5F8356559}" srcId="{63A074A8-F65F-41BA-8BA5-C0EE147BEEF0}" destId="{E473527F-DA8F-42FD-91E7-0B5FEB78062C}" srcOrd="2" destOrd="0" parTransId="{272F2FC8-0DEF-4B22-94E4-0D91CE4688ED}" sibTransId="{6DCDBEC0-F1C3-4B27-BDD2-302B395A6D10}"/>
    <dgm:cxn modelId="{4B051C56-5D21-4068-BF51-204054CA77CA}" type="presOf" srcId="{E83AD820-0618-4447-81C9-1C376AA6A655}" destId="{9F60CE20-5ACE-4217-AA1D-7A3387882AF1}" srcOrd="0" destOrd="0" presId="urn:microsoft.com/office/officeart/2005/8/layout/hierarchy1"/>
    <dgm:cxn modelId="{B714FA58-DF8E-44E5-9146-1C4D14109249}" type="presOf" srcId="{63A074A8-F65F-41BA-8BA5-C0EE147BEEF0}" destId="{245DCC80-A868-4C30-AC4F-E7F52DD68819}" srcOrd="0" destOrd="0" presId="urn:microsoft.com/office/officeart/2005/8/layout/hierarchy1"/>
    <dgm:cxn modelId="{51189FD7-F940-4900-82CB-E638542223C3}" srcId="{63A074A8-F65F-41BA-8BA5-C0EE147BEEF0}" destId="{4D6A22CC-554E-4198-91B7-52BC152BC9E8}" srcOrd="0" destOrd="0" parTransId="{980E7673-1491-450B-84C6-7E34E186876C}" sibTransId="{DCB16831-7D4D-4E13-9E1D-A7C19E91077E}"/>
    <dgm:cxn modelId="{DFD27FF8-3B10-45A8-8765-24C0ACCD793B}" type="presOf" srcId="{E473527F-DA8F-42FD-91E7-0B5FEB78062C}" destId="{EEFDBB08-0D69-47EC-A2B7-FA10797AE003}" srcOrd="0" destOrd="0" presId="urn:microsoft.com/office/officeart/2005/8/layout/hierarchy1"/>
    <dgm:cxn modelId="{3DB35521-A637-46AD-A74B-DC7C198EBEDC}" type="presParOf" srcId="{245DCC80-A868-4C30-AC4F-E7F52DD68819}" destId="{AC69070D-B121-42EF-8057-8E18B2FF4AC1}" srcOrd="0" destOrd="0" presId="urn:microsoft.com/office/officeart/2005/8/layout/hierarchy1"/>
    <dgm:cxn modelId="{7954349E-C3A5-48DC-8C43-6210D36B612B}" type="presParOf" srcId="{AC69070D-B121-42EF-8057-8E18B2FF4AC1}" destId="{5297D309-71D1-4200-AE5B-F8D12043EE46}" srcOrd="0" destOrd="0" presId="urn:microsoft.com/office/officeart/2005/8/layout/hierarchy1"/>
    <dgm:cxn modelId="{CEC80F1F-385F-497B-B408-505E05B911DF}" type="presParOf" srcId="{5297D309-71D1-4200-AE5B-F8D12043EE46}" destId="{3A4A3300-56DE-4183-9AFC-D4D74D0CE86E}" srcOrd="0" destOrd="0" presId="urn:microsoft.com/office/officeart/2005/8/layout/hierarchy1"/>
    <dgm:cxn modelId="{24792380-52B3-4ECC-B8D9-D31DBFB16CB1}" type="presParOf" srcId="{5297D309-71D1-4200-AE5B-F8D12043EE46}" destId="{9DE54217-FD15-46D2-BF0B-0B9571FC2DD1}" srcOrd="1" destOrd="0" presId="urn:microsoft.com/office/officeart/2005/8/layout/hierarchy1"/>
    <dgm:cxn modelId="{EDFB2759-0E6B-4DC4-B10E-6011CB91F277}" type="presParOf" srcId="{AC69070D-B121-42EF-8057-8E18B2FF4AC1}" destId="{79AC767B-E056-459C-8E6C-C703C8BC70FA}" srcOrd="1" destOrd="0" presId="urn:microsoft.com/office/officeart/2005/8/layout/hierarchy1"/>
    <dgm:cxn modelId="{12173292-54E5-4B37-B9D7-CE68904892BA}" type="presParOf" srcId="{245DCC80-A868-4C30-AC4F-E7F52DD68819}" destId="{EA27D12D-A96B-4EAB-9374-8B612A41198A}" srcOrd="1" destOrd="0" presId="urn:microsoft.com/office/officeart/2005/8/layout/hierarchy1"/>
    <dgm:cxn modelId="{C4315941-85E9-4E16-9500-04A4548DD5F1}" type="presParOf" srcId="{EA27D12D-A96B-4EAB-9374-8B612A41198A}" destId="{D6DC54AE-BBC6-4D4B-BF3E-5CD3A932F758}" srcOrd="0" destOrd="0" presId="urn:microsoft.com/office/officeart/2005/8/layout/hierarchy1"/>
    <dgm:cxn modelId="{71D17AF0-E195-44B7-850B-0B2CA426553C}" type="presParOf" srcId="{D6DC54AE-BBC6-4D4B-BF3E-5CD3A932F758}" destId="{3199BE12-41F0-43D8-983D-BA1ED506ACE9}" srcOrd="0" destOrd="0" presId="urn:microsoft.com/office/officeart/2005/8/layout/hierarchy1"/>
    <dgm:cxn modelId="{B8B2C73A-E2B5-4623-8EE5-DE9C5E902EC3}" type="presParOf" srcId="{D6DC54AE-BBC6-4D4B-BF3E-5CD3A932F758}" destId="{9F60CE20-5ACE-4217-AA1D-7A3387882AF1}" srcOrd="1" destOrd="0" presId="urn:microsoft.com/office/officeart/2005/8/layout/hierarchy1"/>
    <dgm:cxn modelId="{54BF0609-D6D3-4311-B925-05729DA2B02A}" type="presParOf" srcId="{EA27D12D-A96B-4EAB-9374-8B612A41198A}" destId="{E96F051F-688A-4505-9B8A-5F65A29CF307}" srcOrd="1" destOrd="0" presId="urn:microsoft.com/office/officeart/2005/8/layout/hierarchy1"/>
    <dgm:cxn modelId="{06655305-AB1C-42FC-9C18-A970003EFDF7}" type="presParOf" srcId="{245DCC80-A868-4C30-AC4F-E7F52DD68819}" destId="{08F9C240-C9C4-43CB-B858-10D0EBE06FA4}" srcOrd="2" destOrd="0" presId="urn:microsoft.com/office/officeart/2005/8/layout/hierarchy1"/>
    <dgm:cxn modelId="{5E87BEC8-92B5-427E-83A9-B9DD81D29E27}" type="presParOf" srcId="{08F9C240-C9C4-43CB-B858-10D0EBE06FA4}" destId="{A3470FE1-ACDA-464E-8ADE-4DD974EF0DCD}" srcOrd="0" destOrd="0" presId="urn:microsoft.com/office/officeart/2005/8/layout/hierarchy1"/>
    <dgm:cxn modelId="{017518D6-86EB-4909-A7DB-973A45EA261E}" type="presParOf" srcId="{A3470FE1-ACDA-464E-8ADE-4DD974EF0DCD}" destId="{69B417DB-A34F-4AAF-B666-574E866416CF}" srcOrd="0" destOrd="0" presId="urn:microsoft.com/office/officeart/2005/8/layout/hierarchy1"/>
    <dgm:cxn modelId="{FACEDA63-D8E9-4BB6-916E-333C4A17A478}" type="presParOf" srcId="{A3470FE1-ACDA-464E-8ADE-4DD974EF0DCD}" destId="{EEFDBB08-0D69-47EC-A2B7-FA10797AE003}" srcOrd="1" destOrd="0" presId="urn:microsoft.com/office/officeart/2005/8/layout/hierarchy1"/>
    <dgm:cxn modelId="{0849C085-F61D-4473-A1C7-C2ABB174ECB6}" type="presParOf" srcId="{08F9C240-C9C4-43CB-B858-10D0EBE06FA4}" destId="{F6448AE0-CA28-4A11-8AAF-91F2A893BE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4D8AD2-E5E6-4034-8716-8D5C1B18F50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73CCCE-69A2-4B16-96BA-54AE8198ADC2}">
      <dgm:prSet/>
      <dgm:spPr/>
      <dgm:t>
        <a:bodyPr/>
        <a:lstStyle/>
        <a:p>
          <a:r>
            <a:rPr lang="en-US" dirty="0"/>
            <a:t>For lack of space in ground</a:t>
          </a:r>
        </a:p>
      </dgm:t>
    </dgm:pt>
    <dgm:pt modelId="{AA8698C7-840F-49FD-A51A-EAB66E668443}" type="parTrans" cxnId="{288AAFAF-37A0-4EB8-AC6B-03261D9B39EA}">
      <dgm:prSet/>
      <dgm:spPr/>
      <dgm:t>
        <a:bodyPr/>
        <a:lstStyle/>
        <a:p>
          <a:endParaRPr lang="en-US"/>
        </a:p>
      </dgm:t>
    </dgm:pt>
    <dgm:pt modelId="{C6E43613-06A0-4C69-8040-14B40789D540}" type="sibTrans" cxnId="{288AAFAF-37A0-4EB8-AC6B-03261D9B39EA}">
      <dgm:prSet/>
      <dgm:spPr/>
      <dgm:t>
        <a:bodyPr/>
        <a:lstStyle/>
        <a:p>
          <a:endParaRPr lang="en-US"/>
        </a:p>
      </dgm:t>
    </dgm:pt>
    <dgm:pt modelId="{C0F3EBA1-0A43-4D81-BC0D-DDFAD0D6CA2D}">
      <dgm:prSet/>
      <dgm:spPr/>
      <dgm:t>
        <a:bodyPr/>
        <a:lstStyle/>
        <a:p>
          <a:r>
            <a:rPr lang="en-US" dirty="0"/>
            <a:t>To use tidal energy</a:t>
          </a:r>
        </a:p>
      </dgm:t>
    </dgm:pt>
    <dgm:pt modelId="{9325EB0E-6C59-44D8-B72F-EAE130E433CE}" type="parTrans" cxnId="{143585A1-1A80-42C6-B4B3-15C194B76E89}">
      <dgm:prSet/>
      <dgm:spPr/>
      <dgm:t>
        <a:bodyPr/>
        <a:lstStyle/>
        <a:p>
          <a:endParaRPr lang="en-US"/>
        </a:p>
      </dgm:t>
    </dgm:pt>
    <dgm:pt modelId="{58349D85-2D90-4E5E-8958-DF82C76DEFCD}" type="sibTrans" cxnId="{143585A1-1A80-42C6-B4B3-15C194B76E89}">
      <dgm:prSet/>
      <dgm:spPr/>
      <dgm:t>
        <a:bodyPr/>
        <a:lstStyle/>
        <a:p>
          <a:endParaRPr lang="en-US"/>
        </a:p>
      </dgm:t>
    </dgm:pt>
    <dgm:pt modelId="{0447AF4C-26F3-43EA-9BA6-ECC87D62334C}">
      <dgm:prSet/>
      <dgm:spPr/>
      <dgm:t>
        <a:bodyPr/>
        <a:lstStyle/>
        <a:p>
          <a:r>
            <a:rPr lang="en-US" dirty="0"/>
            <a:t>Smooth network</a:t>
          </a:r>
        </a:p>
      </dgm:t>
    </dgm:pt>
    <dgm:pt modelId="{15E28995-3201-41DC-B8BE-D4291542941A}" type="parTrans" cxnId="{66AC9803-2645-411B-8490-2B6CF3470166}">
      <dgm:prSet/>
      <dgm:spPr/>
      <dgm:t>
        <a:bodyPr/>
        <a:lstStyle/>
        <a:p>
          <a:endParaRPr lang="en-US"/>
        </a:p>
      </dgm:t>
    </dgm:pt>
    <dgm:pt modelId="{B79CF443-1080-4211-BCB2-5118EC9E6336}" type="sibTrans" cxnId="{66AC9803-2645-411B-8490-2B6CF3470166}">
      <dgm:prSet/>
      <dgm:spPr/>
      <dgm:t>
        <a:bodyPr/>
        <a:lstStyle/>
        <a:p>
          <a:endParaRPr lang="en-US"/>
        </a:p>
      </dgm:t>
    </dgm:pt>
    <dgm:pt modelId="{B8B2C266-80F7-4FE3-AF26-70D23AEED94C}">
      <dgm:prSet/>
      <dgm:spPr/>
      <dgm:t>
        <a:bodyPr/>
        <a:lstStyle/>
        <a:p>
          <a:r>
            <a:rPr lang="en-US" dirty="0"/>
            <a:t>Less time to </a:t>
          </a:r>
          <a:r>
            <a:rPr lang="en-US" dirty="0">
              <a:latin typeface="Calibri Light" panose="020F0302020204030204"/>
            </a:rPr>
            <a:t>construct</a:t>
          </a:r>
          <a:endParaRPr lang="en-US" dirty="0"/>
        </a:p>
      </dgm:t>
    </dgm:pt>
    <dgm:pt modelId="{7BB1C6B5-ABE8-4A16-86C8-13221390AF18}" type="parTrans" cxnId="{973F3687-82B2-48AC-9D8E-F33336A898D1}">
      <dgm:prSet/>
      <dgm:spPr/>
      <dgm:t>
        <a:bodyPr/>
        <a:lstStyle/>
        <a:p>
          <a:endParaRPr lang="en-US"/>
        </a:p>
      </dgm:t>
    </dgm:pt>
    <dgm:pt modelId="{593F4843-E856-4F62-B366-708D888AA030}" type="sibTrans" cxnId="{973F3687-82B2-48AC-9D8E-F33336A898D1}">
      <dgm:prSet/>
      <dgm:spPr/>
      <dgm:t>
        <a:bodyPr/>
        <a:lstStyle/>
        <a:p>
          <a:endParaRPr lang="en-US"/>
        </a:p>
      </dgm:t>
    </dgm:pt>
    <dgm:pt modelId="{403CCECA-4FC1-49D0-986B-80270CFF72B1}">
      <dgm:prSet/>
      <dgm:spPr/>
      <dgm:t>
        <a:bodyPr/>
        <a:lstStyle/>
        <a:p>
          <a:r>
            <a:rPr lang="en-US" dirty="0"/>
            <a:t>EXAMPLE: NATICK(</a:t>
          </a:r>
          <a:r>
            <a:rPr lang="en-US" dirty="0" err="1"/>
            <a:t>microsoft</a:t>
          </a:r>
          <a:r>
            <a:rPr lang="en-US" dirty="0"/>
            <a:t>)</a:t>
          </a:r>
        </a:p>
      </dgm:t>
    </dgm:pt>
    <dgm:pt modelId="{36353D15-66DC-45C9-AF28-522C98B59F74}" type="parTrans" cxnId="{38D51EB7-2DD1-406B-8E12-BA8861620510}">
      <dgm:prSet/>
      <dgm:spPr/>
      <dgm:t>
        <a:bodyPr/>
        <a:lstStyle/>
        <a:p>
          <a:endParaRPr lang="en-US"/>
        </a:p>
      </dgm:t>
    </dgm:pt>
    <dgm:pt modelId="{16E44F81-B105-42CE-BFF9-8D6C90F47DA8}" type="sibTrans" cxnId="{38D51EB7-2DD1-406B-8E12-BA8861620510}">
      <dgm:prSet/>
      <dgm:spPr/>
      <dgm:t>
        <a:bodyPr/>
        <a:lstStyle/>
        <a:p>
          <a:endParaRPr lang="en-US"/>
        </a:p>
      </dgm:t>
    </dgm:pt>
    <dgm:pt modelId="{F3ED70D2-D7C9-4E50-B941-225017FAC883}" type="pres">
      <dgm:prSet presAssocID="{684D8AD2-E5E6-4034-8716-8D5C1B18F50D}" presName="vert0" presStyleCnt="0">
        <dgm:presLayoutVars>
          <dgm:dir/>
          <dgm:animOne val="branch"/>
          <dgm:animLvl val="lvl"/>
        </dgm:presLayoutVars>
      </dgm:prSet>
      <dgm:spPr/>
    </dgm:pt>
    <dgm:pt modelId="{7842B980-CC66-42E7-AE66-44F7E2803795}" type="pres">
      <dgm:prSet presAssocID="{0373CCCE-69A2-4B16-96BA-54AE8198ADC2}" presName="thickLine" presStyleLbl="alignNode1" presStyleIdx="0" presStyleCnt="5"/>
      <dgm:spPr/>
    </dgm:pt>
    <dgm:pt modelId="{105E4F79-D42E-4E80-A107-2D58125497B5}" type="pres">
      <dgm:prSet presAssocID="{0373CCCE-69A2-4B16-96BA-54AE8198ADC2}" presName="horz1" presStyleCnt="0"/>
      <dgm:spPr/>
    </dgm:pt>
    <dgm:pt modelId="{322375EB-80E7-49CD-B077-958F01906960}" type="pres">
      <dgm:prSet presAssocID="{0373CCCE-69A2-4B16-96BA-54AE8198ADC2}" presName="tx1" presStyleLbl="revTx" presStyleIdx="0" presStyleCnt="5"/>
      <dgm:spPr/>
    </dgm:pt>
    <dgm:pt modelId="{C715FBF8-9B43-4AB5-B101-406D0D99E191}" type="pres">
      <dgm:prSet presAssocID="{0373CCCE-69A2-4B16-96BA-54AE8198ADC2}" presName="vert1" presStyleCnt="0"/>
      <dgm:spPr/>
    </dgm:pt>
    <dgm:pt modelId="{7FEB53A8-5B7A-4FF6-8A0A-53FF4FAC5C92}" type="pres">
      <dgm:prSet presAssocID="{C0F3EBA1-0A43-4D81-BC0D-DDFAD0D6CA2D}" presName="thickLine" presStyleLbl="alignNode1" presStyleIdx="1" presStyleCnt="5"/>
      <dgm:spPr/>
    </dgm:pt>
    <dgm:pt modelId="{4CBA58DD-5653-45A4-B816-2B6DC9876C65}" type="pres">
      <dgm:prSet presAssocID="{C0F3EBA1-0A43-4D81-BC0D-DDFAD0D6CA2D}" presName="horz1" presStyleCnt="0"/>
      <dgm:spPr/>
    </dgm:pt>
    <dgm:pt modelId="{6A1E0761-4E4A-4C9D-8703-2DE201525D74}" type="pres">
      <dgm:prSet presAssocID="{C0F3EBA1-0A43-4D81-BC0D-DDFAD0D6CA2D}" presName="tx1" presStyleLbl="revTx" presStyleIdx="1" presStyleCnt="5"/>
      <dgm:spPr/>
    </dgm:pt>
    <dgm:pt modelId="{7D301F2E-FA58-4FB1-9EF8-E8D0069A1003}" type="pres">
      <dgm:prSet presAssocID="{C0F3EBA1-0A43-4D81-BC0D-DDFAD0D6CA2D}" presName="vert1" presStyleCnt="0"/>
      <dgm:spPr/>
    </dgm:pt>
    <dgm:pt modelId="{A7F40CCC-1748-4135-8720-FB880E369819}" type="pres">
      <dgm:prSet presAssocID="{0447AF4C-26F3-43EA-9BA6-ECC87D62334C}" presName="thickLine" presStyleLbl="alignNode1" presStyleIdx="2" presStyleCnt="5"/>
      <dgm:spPr/>
    </dgm:pt>
    <dgm:pt modelId="{756FF6D6-1DA4-4C1F-9236-C3FD16BF57C9}" type="pres">
      <dgm:prSet presAssocID="{0447AF4C-26F3-43EA-9BA6-ECC87D62334C}" presName="horz1" presStyleCnt="0"/>
      <dgm:spPr/>
    </dgm:pt>
    <dgm:pt modelId="{12201428-5BD6-4A17-9219-1B1F8D68A363}" type="pres">
      <dgm:prSet presAssocID="{0447AF4C-26F3-43EA-9BA6-ECC87D62334C}" presName="tx1" presStyleLbl="revTx" presStyleIdx="2" presStyleCnt="5"/>
      <dgm:spPr/>
    </dgm:pt>
    <dgm:pt modelId="{97C84ADF-6005-4B50-9AF2-0C87B6E99B99}" type="pres">
      <dgm:prSet presAssocID="{0447AF4C-26F3-43EA-9BA6-ECC87D62334C}" presName="vert1" presStyleCnt="0"/>
      <dgm:spPr/>
    </dgm:pt>
    <dgm:pt modelId="{A55339AD-2F01-4BED-8BBD-6625987F5A2D}" type="pres">
      <dgm:prSet presAssocID="{B8B2C266-80F7-4FE3-AF26-70D23AEED94C}" presName="thickLine" presStyleLbl="alignNode1" presStyleIdx="3" presStyleCnt="5"/>
      <dgm:spPr/>
    </dgm:pt>
    <dgm:pt modelId="{1EFEDB0C-B678-4416-97A9-F20044286CC8}" type="pres">
      <dgm:prSet presAssocID="{B8B2C266-80F7-4FE3-AF26-70D23AEED94C}" presName="horz1" presStyleCnt="0"/>
      <dgm:spPr/>
    </dgm:pt>
    <dgm:pt modelId="{BED31DCB-E245-4F0F-A701-2DF263B346D5}" type="pres">
      <dgm:prSet presAssocID="{B8B2C266-80F7-4FE3-AF26-70D23AEED94C}" presName="tx1" presStyleLbl="revTx" presStyleIdx="3" presStyleCnt="5"/>
      <dgm:spPr/>
    </dgm:pt>
    <dgm:pt modelId="{191ED495-335E-44DF-A74A-80504BF8F7B4}" type="pres">
      <dgm:prSet presAssocID="{B8B2C266-80F7-4FE3-AF26-70D23AEED94C}" presName="vert1" presStyleCnt="0"/>
      <dgm:spPr/>
    </dgm:pt>
    <dgm:pt modelId="{4E4D1D6E-5D7D-445E-ACB2-52EC9408B0E5}" type="pres">
      <dgm:prSet presAssocID="{403CCECA-4FC1-49D0-986B-80270CFF72B1}" presName="thickLine" presStyleLbl="alignNode1" presStyleIdx="4" presStyleCnt="5"/>
      <dgm:spPr/>
    </dgm:pt>
    <dgm:pt modelId="{DE431805-A570-4C36-8635-F973E518B604}" type="pres">
      <dgm:prSet presAssocID="{403CCECA-4FC1-49D0-986B-80270CFF72B1}" presName="horz1" presStyleCnt="0"/>
      <dgm:spPr/>
    </dgm:pt>
    <dgm:pt modelId="{0FE2D428-8E20-491F-8B17-4D5F5DA85EFC}" type="pres">
      <dgm:prSet presAssocID="{403CCECA-4FC1-49D0-986B-80270CFF72B1}" presName="tx1" presStyleLbl="revTx" presStyleIdx="4" presStyleCnt="5"/>
      <dgm:spPr/>
    </dgm:pt>
    <dgm:pt modelId="{EBF6DDF8-A4D1-4AEC-8273-1F2A823353A9}" type="pres">
      <dgm:prSet presAssocID="{403CCECA-4FC1-49D0-986B-80270CFF72B1}" presName="vert1" presStyleCnt="0"/>
      <dgm:spPr/>
    </dgm:pt>
  </dgm:ptLst>
  <dgm:cxnLst>
    <dgm:cxn modelId="{66AC9803-2645-411B-8490-2B6CF3470166}" srcId="{684D8AD2-E5E6-4034-8716-8D5C1B18F50D}" destId="{0447AF4C-26F3-43EA-9BA6-ECC87D62334C}" srcOrd="2" destOrd="0" parTransId="{15E28995-3201-41DC-B8BE-D4291542941A}" sibTransId="{B79CF443-1080-4211-BCB2-5118EC9E6336}"/>
    <dgm:cxn modelId="{715B151A-FF4A-4491-829E-F5FF4767F3DD}" type="presOf" srcId="{C0F3EBA1-0A43-4D81-BC0D-DDFAD0D6CA2D}" destId="{6A1E0761-4E4A-4C9D-8703-2DE201525D74}" srcOrd="0" destOrd="0" presId="urn:microsoft.com/office/officeart/2008/layout/LinedList"/>
    <dgm:cxn modelId="{AA546A47-22FE-4A35-B9D1-988F102B58FF}" type="presOf" srcId="{B8B2C266-80F7-4FE3-AF26-70D23AEED94C}" destId="{BED31DCB-E245-4F0F-A701-2DF263B346D5}" srcOrd="0" destOrd="0" presId="urn:microsoft.com/office/officeart/2008/layout/LinedList"/>
    <dgm:cxn modelId="{973F3687-82B2-48AC-9D8E-F33336A898D1}" srcId="{684D8AD2-E5E6-4034-8716-8D5C1B18F50D}" destId="{B8B2C266-80F7-4FE3-AF26-70D23AEED94C}" srcOrd="3" destOrd="0" parTransId="{7BB1C6B5-ABE8-4A16-86C8-13221390AF18}" sibTransId="{593F4843-E856-4F62-B366-708D888AA030}"/>
    <dgm:cxn modelId="{143585A1-1A80-42C6-B4B3-15C194B76E89}" srcId="{684D8AD2-E5E6-4034-8716-8D5C1B18F50D}" destId="{C0F3EBA1-0A43-4D81-BC0D-DDFAD0D6CA2D}" srcOrd="1" destOrd="0" parTransId="{9325EB0E-6C59-44D8-B72F-EAE130E433CE}" sibTransId="{58349D85-2D90-4E5E-8958-DF82C76DEFCD}"/>
    <dgm:cxn modelId="{010F66A3-7079-485B-8577-86E5FA04B8F9}" type="presOf" srcId="{0373CCCE-69A2-4B16-96BA-54AE8198ADC2}" destId="{322375EB-80E7-49CD-B077-958F01906960}" srcOrd="0" destOrd="0" presId="urn:microsoft.com/office/officeart/2008/layout/LinedList"/>
    <dgm:cxn modelId="{69EA73A6-3CEE-41E9-BFED-036AE2997E42}" type="presOf" srcId="{684D8AD2-E5E6-4034-8716-8D5C1B18F50D}" destId="{F3ED70D2-D7C9-4E50-B941-225017FAC883}" srcOrd="0" destOrd="0" presId="urn:microsoft.com/office/officeart/2008/layout/LinedList"/>
    <dgm:cxn modelId="{288AAFAF-37A0-4EB8-AC6B-03261D9B39EA}" srcId="{684D8AD2-E5E6-4034-8716-8D5C1B18F50D}" destId="{0373CCCE-69A2-4B16-96BA-54AE8198ADC2}" srcOrd="0" destOrd="0" parTransId="{AA8698C7-840F-49FD-A51A-EAB66E668443}" sibTransId="{C6E43613-06A0-4C69-8040-14B40789D540}"/>
    <dgm:cxn modelId="{38D51EB7-2DD1-406B-8E12-BA8861620510}" srcId="{684D8AD2-E5E6-4034-8716-8D5C1B18F50D}" destId="{403CCECA-4FC1-49D0-986B-80270CFF72B1}" srcOrd="4" destOrd="0" parTransId="{36353D15-66DC-45C9-AF28-522C98B59F74}" sibTransId="{16E44F81-B105-42CE-BFF9-8D6C90F47DA8}"/>
    <dgm:cxn modelId="{25C3BCEF-94C0-4544-B60E-1DEBF4ED8B63}" type="presOf" srcId="{403CCECA-4FC1-49D0-986B-80270CFF72B1}" destId="{0FE2D428-8E20-491F-8B17-4D5F5DA85EFC}" srcOrd="0" destOrd="0" presId="urn:microsoft.com/office/officeart/2008/layout/LinedList"/>
    <dgm:cxn modelId="{1F227DF0-5C85-47B4-B08E-23C4820411CB}" type="presOf" srcId="{0447AF4C-26F3-43EA-9BA6-ECC87D62334C}" destId="{12201428-5BD6-4A17-9219-1B1F8D68A363}" srcOrd="0" destOrd="0" presId="urn:microsoft.com/office/officeart/2008/layout/LinedList"/>
    <dgm:cxn modelId="{5CAC2402-80C5-4B21-B737-57F7442503BF}" type="presParOf" srcId="{F3ED70D2-D7C9-4E50-B941-225017FAC883}" destId="{7842B980-CC66-42E7-AE66-44F7E2803795}" srcOrd="0" destOrd="0" presId="urn:microsoft.com/office/officeart/2008/layout/LinedList"/>
    <dgm:cxn modelId="{289202A1-9F9A-4260-8389-4253AA76F5FC}" type="presParOf" srcId="{F3ED70D2-D7C9-4E50-B941-225017FAC883}" destId="{105E4F79-D42E-4E80-A107-2D58125497B5}" srcOrd="1" destOrd="0" presId="urn:microsoft.com/office/officeart/2008/layout/LinedList"/>
    <dgm:cxn modelId="{68F362D0-7CCE-4259-9997-02BCE7A8D6F0}" type="presParOf" srcId="{105E4F79-D42E-4E80-A107-2D58125497B5}" destId="{322375EB-80E7-49CD-B077-958F01906960}" srcOrd="0" destOrd="0" presId="urn:microsoft.com/office/officeart/2008/layout/LinedList"/>
    <dgm:cxn modelId="{51ACB0E7-2163-43C3-93FE-CD2E75F98E24}" type="presParOf" srcId="{105E4F79-D42E-4E80-A107-2D58125497B5}" destId="{C715FBF8-9B43-4AB5-B101-406D0D99E191}" srcOrd="1" destOrd="0" presId="urn:microsoft.com/office/officeart/2008/layout/LinedList"/>
    <dgm:cxn modelId="{AC2EA4DD-BDF7-4EA9-8ACF-DAC854462FD8}" type="presParOf" srcId="{F3ED70D2-D7C9-4E50-B941-225017FAC883}" destId="{7FEB53A8-5B7A-4FF6-8A0A-53FF4FAC5C92}" srcOrd="2" destOrd="0" presId="urn:microsoft.com/office/officeart/2008/layout/LinedList"/>
    <dgm:cxn modelId="{C1DC616E-2D76-4B08-A58B-689F4C09BCC3}" type="presParOf" srcId="{F3ED70D2-D7C9-4E50-B941-225017FAC883}" destId="{4CBA58DD-5653-45A4-B816-2B6DC9876C65}" srcOrd="3" destOrd="0" presId="urn:microsoft.com/office/officeart/2008/layout/LinedList"/>
    <dgm:cxn modelId="{6073B412-57B9-475C-B64B-B011EC23DFD5}" type="presParOf" srcId="{4CBA58DD-5653-45A4-B816-2B6DC9876C65}" destId="{6A1E0761-4E4A-4C9D-8703-2DE201525D74}" srcOrd="0" destOrd="0" presId="urn:microsoft.com/office/officeart/2008/layout/LinedList"/>
    <dgm:cxn modelId="{B6D50D8E-6E5C-4B8C-BDAC-555E60983B13}" type="presParOf" srcId="{4CBA58DD-5653-45A4-B816-2B6DC9876C65}" destId="{7D301F2E-FA58-4FB1-9EF8-E8D0069A1003}" srcOrd="1" destOrd="0" presId="urn:microsoft.com/office/officeart/2008/layout/LinedList"/>
    <dgm:cxn modelId="{2012A168-81DC-4F07-9FFC-22721E9DF038}" type="presParOf" srcId="{F3ED70D2-D7C9-4E50-B941-225017FAC883}" destId="{A7F40CCC-1748-4135-8720-FB880E369819}" srcOrd="4" destOrd="0" presId="urn:microsoft.com/office/officeart/2008/layout/LinedList"/>
    <dgm:cxn modelId="{17FAE175-A433-4A6D-841A-1186A578CBB0}" type="presParOf" srcId="{F3ED70D2-D7C9-4E50-B941-225017FAC883}" destId="{756FF6D6-1DA4-4C1F-9236-C3FD16BF57C9}" srcOrd="5" destOrd="0" presId="urn:microsoft.com/office/officeart/2008/layout/LinedList"/>
    <dgm:cxn modelId="{8618A66C-CED0-4CAC-84B7-84411A061664}" type="presParOf" srcId="{756FF6D6-1DA4-4C1F-9236-C3FD16BF57C9}" destId="{12201428-5BD6-4A17-9219-1B1F8D68A363}" srcOrd="0" destOrd="0" presId="urn:microsoft.com/office/officeart/2008/layout/LinedList"/>
    <dgm:cxn modelId="{15CB42EA-676A-4FE0-8E1A-7A4674676E47}" type="presParOf" srcId="{756FF6D6-1DA4-4C1F-9236-C3FD16BF57C9}" destId="{97C84ADF-6005-4B50-9AF2-0C87B6E99B99}" srcOrd="1" destOrd="0" presId="urn:microsoft.com/office/officeart/2008/layout/LinedList"/>
    <dgm:cxn modelId="{DD9D6148-C5A1-4D32-914B-A988117A008D}" type="presParOf" srcId="{F3ED70D2-D7C9-4E50-B941-225017FAC883}" destId="{A55339AD-2F01-4BED-8BBD-6625987F5A2D}" srcOrd="6" destOrd="0" presId="urn:microsoft.com/office/officeart/2008/layout/LinedList"/>
    <dgm:cxn modelId="{6A9444D6-9C8A-453D-890F-69089E625EF6}" type="presParOf" srcId="{F3ED70D2-D7C9-4E50-B941-225017FAC883}" destId="{1EFEDB0C-B678-4416-97A9-F20044286CC8}" srcOrd="7" destOrd="0" presId="urn:microsoft.com/office/officeart/2008/layout/LinedList"/>
    <dgm:cxn modelId="{120FB79B-3D4E-4E94-BD64-DAA41C471846}" type="presParOf" srcId="{1EFEDB0C-B678-4416-97A9-F20044286CC8}" destId="{BED31DCB-E245-4F0F-A701-2DF263B346D5}" srcOrd="0" destOrd="0" presId="urn:microsoft.com/office/officeart/2008/layout/LinedList"/>
    <dgm:cxn modelId="{94A4787B-B832-4B59-819E-5801732429F2}" type="presParOf" srcId="{1EFEDB0C-B678-4416-97A9-F20044286CC8}" destId="{191ED495-335E-44DF-A74A-80504BF8F7B4}" srcOrd="1" destOrd="0" presId="urn:microsoft.com/office/officeart/2008/layout/LinedList"/>
    <dgm:cxn modelId="{1FB563AB-8CC8-4920-9C68-A8F1D9A9ABCB}" type="presParOf" srcId="{F3ED70D2-D7C9-4E50-B941-225017FAC883}" destId="{4E4D1D6E-5D7D-445E-ACB2-52EC9408B0E5}" srcOrd="8" destOrd="0" presId="urn:microsoft.com/office/officeart/2008/layout/LinedList"/>
    <dgm:cxn modelId="{30A8B428-37A9-4DFE-82A8-011EEF60F4B2}" type="presParOf" srcId="{F3ED70D2-D7C9-4E50-B941-225017FAC883}" destId="{DE431805-A570-4C36-8635-F973E518B604}" srcOrd="9" destOrd="0" presId="urn:microsoft.com/office/officeart/2008/layout/LinedList"/>
    <dgm:cxn modelId="{68EE828A-CDF9-4C0E-8F48-56BFBAEB1B70}" type="presParOf" srcId="{DE431805-A570-4C36-8635-F973E518B604}" destId="{0FE2D428-8E20-491F-8B17-4D5F5DA85EFC}" srcOrd="0" destOrd="0" presId="urn:microsoft.com/office/officeart/2008/layout/LinedList"/>
    <dgm:cxn modelId="{22895282-1546-4110-8C26-8184255DEE61}" type="presParOf" srcId="{DE431805-A570-4C36-8635-F973E518B604}" destId="{EBF6DDF8-A4D1-4AEC-8273-1F2A823353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30CA8-41DC-4D6E-B665-A0F257EA0BFC}">
      <dsp:nvSpPr>
        <dsp:cNvPr id="0" name=""/>
        <dsp:cNvSpPr/>
      </dsp:nvSpPr>
      <dsp:spPr>
        <a:xfrm>
          <a:off x="0" y="3191526"/>
          <a:ext cx="5821767" cy="20939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 is similar to other social media(FB)but it can be used only for professional purupose</a:t>
          </a:r>
        </a:p>
      </dsp:txBody>
      <dsp:txXfrm>
        <a:off x="0" y="3191526"/>
        <a:ext cx="5821767" cy="2093986"/>
      </dsp:txXfrm>
    </dsp:sp>
    <dsp:sp modelId="{1D344AA1-B211-4589-AB55-BF40A7538B97}">
      <dsp:nvSpPr>
        <dsp:cNvPr id="0" name=""/>
        <dsp:cNvSpPr/>
      </dsp:nvSpPr>
      <dsp:spPr>
        <a:xfrm rot="10800000">
          <a:off x="0" y="2384"/>
          <a:ext cx="5821767" cy="3220551"/>
        </a:xfrm>
        <a:prstGeom prst="upArrowCallou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 is a social media used by the business professionals</a:t>
          </a:r>
        </a:p>
      </dsp:txBody>
      <dsp:txXfrm rot="10800000">
        <a:off x="0" y="2384"/>
        <a:ext cx="5821767" cy="20926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D27FD-0D16-43DC-A452-1FFD74B076D9}">
      <dsp:nvSpPr>
        <dsp:cNvPr id="0" name=""/>
        <dsp:cNvSpPr/>
      </dsp:nvSpPr>
      <dsp:spPr>
        <a:xfrm>
          <a:off x="3098" y="366977"/>
          <a:ext cx="2458223" cy="34415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53" tIns="330200" rIns="1916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GET request to retrieve a record</a:t>
          </a:r>
          <a:endParaRPr lang="en-US" sz="2600" kern="1200"/>
        </a:p>
      </dsp:txBody>
      <dsp:txXfrm>
        <a:off x="3098" y="1674752"/>
        <a:ext cx="2458223" cy="2064907"/>
      </dsp:txXfrm>
    </dsp:sp>
    <dsp:sp modelId="{4DBB4A1B-58BF-408B-B499-D03E30E79AFE}">
      <dsp:nvSpPr>
        <dsp:cNvPr id="0" name=""/>
        <dsp:cNvSpPr/>
      </dsp:nvSpPr>
      <dsp:spPr>
        <a:xfrm>
          <a:off x="715983" y="711128"/>
          <a:ext cx="1032453" cy="10324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494" tIns="12700" rIns="804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7182" y="862327"/>
        <a:ext cx="730055" cy="730055"/>
      </dsp:txXfrm>
    </dsp:sp>
    <dsp:sp modelId="{A7E3DBA1-4045-4290-80AA-CDD3422481E8}">
      <dsp:nvSpPr>
        <dsp:cNvPr id="0" name=""/>
        <dsp:cNvSpPr/>
      </dsp:nvSpPr>
      <dsp:spPr>
        <a:xfrm>
          <a:off x="3098" y="3808418"/>
          <a:ext cx="2458223" cy="72"/>
        </a:xfrm>
        <a:prstGeom prst="rect">
          <a:avLst/>
        </a:prstGeom>
        <a:solidFill>
          <a:schemeClr val="accent2">
            <a:hueOff val="361419"/>
            <a:satOff val="-6837"/>
            <a:lumOff val="-476"/>
            <a:alphaOff val="0"/>
          </a:schemeClr>
        </a:solidFill>
        <a:ln w="15875" cap="flat" cmpd="sng" algn="ctr">
          <a:solidFill>
            <a:schemeClr val="accent2">
              <a:hueOff val="361419"/>
              <a:satOff val="-6837"/>
              <a:lumOff val="-4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FE4FFD-FC6D-457A-87F8-69FA5F41DCBC}">
      <dsp:nvSpPr>
        <dsp:cNvPr id="0" name=""/>
        <dsp:cNvSpPr/>
      </dsp:nvSpPr>
      <dsp:spPr>
        <a:xfrm>
          <a:off x="2707144" y="366977"/>
          <a:ext cx="2458223" cy="3441512"/>
        </a:xfrm>
        <a:prstGeom prst="rect">
          <a:avLst/>
        </a:prstGeom>
        <a:solidFill>
          <a:schemeClr val="accent2">
            <a:tint val="40000"/>
            <a:alpha val="90000"/>
            <a:hueOff val="1174712"/>
            <a:satOff val="-19832"/>
            <a:lumOff val="-123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174712"/>
              <a:satOff val="-19832"/>
              <a:lumOff val="-1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53" tIns="330200" rIns="1916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POST request to create one</a:t>
          </a:r>
          <a:endParaRPr lang="en-US" sz="2600" kern="1200"/>
        </a:p>
      </dsp:txBody>
      <dsp:txXfrm>
        <a:off x="2707144" y="1674752"/>
        <a:ext cx="2458223" cy="2064907"/>
      </dsp:txXfrm>
    </dsp:sp>
    <dsp:sp modelId="{F63FAF7F-5AAC-4D26-801A-2FFAEABF3E93}">
      <dsp:nvSpPr>
        <dsp:cNvPr id="0" name=""/>
        <dsp:cNvSpPr/>
      </dsp:nvSpPr>
      <dsp:spPr>
        <a:xfrm>
          <a:off x="3420029" y="711128"/>
          <a:ext cx="1032453" cy="1032453"/>
        </a:xfrm>
        <a:prstGeom prst="ellipse">
          <a:avLst/>
        </a:prstGeom>
        <a:solidFill>
          <a:schemeClr val="accent2">
            <a:hueOff val="722838"/>
            <a:satOff val="-13675"/>
            <a:lumOff val="-953"/>
            <a:alphaOff val="0"/>
          </a:schemeClr>
        </a:solidFill>
        <a:ln w="15875" cap="flat" cmpd="sng" algn="ctr">
          <a:solidFill>
            <a:schemeClr val="accent2">
              <a:hueOff val="722838"/>
              <a:satOff val="-13675"/>
              <a:lumOff val="-9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494" tIns="12700" rIns="804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71228" y="862327"/>
        <a:ext cx="730055" cy="730055"/>
      </dsp:txXfrm>
    </dsp:sp>
    <dsp:sp modelId="{931CB6E1-9D40-42C6-AA88-96F61041872F}">
      <dsp:nvSpPr>
        <dsp:cNvPr id="0" name=""/>
        <dsp:cNvSpPr/>
      </dsp:nvSpPr>
      <dsp:spPr>
        <a:xfrm>
          <a:off x="2707144" y="3808418"/>
          <a:ext cx="2458223" cy="72"/>
        </a:xfrm>
        <a:prstGeom prst="rect">
          <a:avLst/>
        </a:prstGeom>
        <a:solidFill>
          <a:schemeClr val="accent2">
            <a:hueOff val="1084257"/>
            <a:satOff val="-20512"/>
            <a:lumOff val="-1429"/>
            <a:alphaOff val="0"/>
          </a:schemeClr>
        </a:solidFill>
        <a:ln w="15875" cap="flat" cmpd="sng" algn="ctr">
          <a:solidFill>
            <a:schemeClr val="accent2">
              <a:hueOff val="1084257"/>
              <a:satOff val="-20512"/>
              <a:lumOff val="-14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505742-EAF8-4B69-9073-C0191BCC5A1F}">
      <dsp:nvSpPr>
        <dsp:cNvPr id="0" name=""/>
        <dsp:cNvSpPr/>
      </dsp:nvSpPr>
      <dsp:spPr>
        <a:xfrm>
          <a:off x="5411190" y="366977"/>
          <a:ext cx="2458223" cy="3441512"/>
        </a:xfrm>
        <a:prstGeom prst="rect">
          <a:avLst/>
        </a:prstGeom>
        <a:solidFill>
          <a:schemeClr val="accent2">
            <a:tint val="40000"/>
            <a:alpha val="90000"/>
            <a:hueOff val="2349425"/>
            <a:satOff val="-39664"/>
            <a:lumOff val="-247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349425"/>
              <a:satOff val="-39664"/>
              <a:lumOff val="-2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53" tIns="330200" rIns="1916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PUT request to update a record</a:t>
          </a:r>
          <a:endParaRPr lang="en-US" sz="2600" kern="1200"/>
        </a:p>
      </dsp:txBody>
      <dsp:txXfrm>
        <a:off x="5411190" y="1674752"/>
        <a:ext cx="2458223" cy="2064907"/>
      </dsp:txXfrm>
    </dsp:sp>
    <dsp:sp modelId="{9D6EC680-056E-41A0-95F4-89EAEA92FA8C}">
      <dsp:nvSpPr>
        <dsp:cNvPr id="0" name=""/>
        <dsp:cNvSpPr/>
      </dsp:nvSpPr>
      <dsp:spPr>
        <a:xfrm>
          <a:off x="6124074" y="711128"/>
          <a:ext cx="1032453" cy="1032453"/>
        </a:xfrm>
        <a:prstGeom prst="ellipse">
          <a:avLst/>
        </a:prstGeom>
        <a:solidFill>
          <a:schemeClr val="accent2">
            <a:hueOff val="1445677"/>
            <a:satOff val="-27350"/>
            <a:lumOff val="-1905"/>
            <a:alphaOff val="0"/>
          </a:schemeClr>
        </a:solidFill>
        <a:ln w="15875" cap="flat" cmpd="sng" algn="ctr">
          <a:solidFill>
            <a:schemeClr val="accent2">
              <a:hueOff val="1445677"/>
              <a:satOff val="-27350"/>
              <a:lumOff val="-19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494" tIns="12700" rIns="804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75273" y="862327"/>
        <a:ext cx="730055" cy="730055"/>
      </dsp:txXfrm>
    </dsp:sp>
    <dsp:sp modelId="{054415CF-6745-434B-83B2-57DA1EED7ADC}">
      <dsp:nvSpPr>
        <dsp:cNvPr id="0" name=""/>
        <dsp:cNvSpPr/>
      </dsp:nvSpPr>
      <dsp:spPr>
        <a:xfrm>
          <a:off x="5411190" y="3808418"/>
          <a:ext cx="2458223" cy="72"/>
        </a:xfrm>
        <a:prstGeom prst="rect">
          <a:avLst/>
        </a:prstGeom>
        <a:solidFill>
          <a:schemeClr val="accent2">
            <a:hueOff val="1807096"/>
            <a:satOff val="-34187"/>
            <a:lumOff val="-2381"/>
            <a:alphaOff val="0"/>
          </a:schemeClr>
        </a:solidFill>
        <a:ln w="15875" cap="flat" cmpd="sng" algn="ctr">
          <a:solidFill>
            <a:schemeClr val="accent2">
              <a:hueOff val="1807096"/>
              <a:satOff val="-34187"/>
              <a:lumOff val="-23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ACB664-66C1-474F-8B28-DD8A0462BE2A}">
      <dsp:nvSpPr>
        <dsp:cNvPr id="0" name=""/>
        <dsp:cNvSpPr/>
      </dsp:nvSpPr>
      <dsp:spPr>
        <a:xfrm>
          <a:off x="8115235" y="366977"/>
          <a:ext cx="2458223" cy="3441512"/>
        </a:xfrm>
        <a:prstGeom prst="rect">
          <a:avLst/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53" tIns="330200" rIns="1916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DELETE request to delete one</a:t>
          </a:r>
          <a:r>
            <a:rPr lang="en-US" sz="2600" kern="1200"/>
            <a:t>.</a:t>
          </a:r>
        </a:p>
      </dsp:txBody>
      <dsp:txXfrm>
        <a:off x="8115235" y="1674752"/>
        <a:ext cx="2458223" cy="2064907"/>
      </dsp:txXfrm>
    </dsp:sp>
    <dsp:sp modelId="{895B917E-DD49-4557-9646-0859F85FE5D3}">
      <dsp:nvSpPr>
        <dsp:cNvPr id="0" name=""/>
        <dsp:cNvSpPr/>
      </dsp:nvSpPr>
      <dsp:spPr>
        <a:xfrm>
          <a:off x="8828120" y="711128"/>
          <a:ext cx="1032453" cy="1032453"/>
        </a:xfrm>
        <a:prstGeom prst="ellipse">
          <a:avLst/>
        </a:prstGeom>
        <a:solidFill>
          <a:schemeClr val="accent2">
            <a:hueOff val="2168515"/>
            <a:satOff val="-41025"/>
            <a:lumOff val="-2858"/>
            <a:alphaOff val="0"/>
          </a:schemeClr>
        </a:solidFill>
        <a:ln w="15875" cap="flat" cmpd="sng" algn="ctr">
          <a:solidFill>
            <a:schemeClr val="accent2">
              <a:hueOff val="2168515"/>
              <a:satOff val="-41025"/>
              <a:lumOff val="-28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494" tIns="12700" rIns="804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79319" y="862327"/>
        <a:ext cx="730055" cy="730055"/>
      </dsp:txXfrm>
    </dsp:sp>
    <dsp:sp modelId="{C3C94266-20C5-4E08-B980-522AC61F5F35}">
      <dsp:nvSpPr>
        <dsp:cNvPr id="0" name=""/>
        <dsp:cNvSpPr/>
      </dsp:nvSpPr>
      <dsp:spPr>
        <a:xfrm>
          <a:off x="8115235" y="3808418"/>
          <a:ext cx="2458223" cy="72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51E9F-FAA0-4259-90DE-CA5327AD1DA9}">
      <dsp:nvSpPr>
        <dsp:cNvPr id="0" name=""/>
        <dsp:cNvSpPr/>
      </dsp:nvSpPr>
      <dsp:spPr>
        <a:xfrm>
          <a:off x="0" y="0"/>
          <a:ext cx="8143949" cy="7515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 display</a:t>
          </a:r>
          <a:r>
            <a:rPr lang="en-US" sz="3200" kern="1200">
              <a:latin typeface="Calibri Light" panose="020F0302020204030204"/>
            </a:rPr>
            <a:t> my</a:t>
          </a:r>
          <a:r>
            <a:rPr lang="en-US" sz="3200" kern="1200"/>
            <a:t> resume</a:t>
          </a:r>
        </a:p>
      </dsp:txBody>
      <dsp:txXfrm>
        <a:off x="22013" y="22013"/>
        <a:ext cx="7244996" cy="707558"/>
      </dsp:txXfrm>
    </dsp:sp>
    <dsp:sp modelId="{ED719537-B5A6-443F-A260-400B6B51E7A1}">
      <dsp:nvSpPr>
        <dsp:cNvPr id="0" name=""/>
        <dsp:cNvSpPr/>
      </dsp:nvSpPr>
      <dsp:spPr>
        <a:xfrm>
          <a:off x="608152" y="855970"/>
          <a:ext cx="8143949" cy="7515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 learn the skills for my career</a:t>
          </a:r>
        </a:p>
      </dsp:txBody>
      <dsp:txXfrm>
        <a:off x="630165" y="877983"/>
        <a:ext cx="7003241" cy="707558"/>
      </dsp:txXfrm>
    </dsp:sp>
    <dsp:sp modelId="{AEF6047A-7A79-4200-8E57-300F4871EE6C}">
      <dsp:nvSpPr>
        <dsp:cNvPr id="0" name=""/>
        <dsp:cNvSpPr/>
      </dsp:nvSpPr>
      <dsp:spPr>
        <a:xfrm>
          <a:off x="1216304" y="1711941"/>
          <a:ext cx="8143949" cy="7515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 get job alerts and internship</a:t>
          </a:r>
        </a:p>
      </dsp:txBody>
      <dsp:txXfrm>
        <a:off x="1238317" y="1733954"/>
        <a:ext cx="7003241" cy="707558"/>
      </dsp:txXfrm>
    </dsp:sp>
    <dsp:sp modelId="{B3488523-B07D-4D05-A3F8-A3B273606BE7}">
      <dsp:nvSpPr>
        <dsp:cNvPr id="0" name=""/>
        <dsp:cNvSpPr/>
      </dsp:nvSpPr>
      <dsp:spPr>
        <a:xfrm>
          <a:off x="1824456" y="2567912"/>
          <a:ext cx="8143949" cy="751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 recruit employees</a:t>
          </a:r>
        </a:p>
      </dsp:txBody>
      <dsp:txXfrm>
        <a:off x="1846469" y="2589925"/>
        <a:ext cx="7003241" cy="707558"/>
      </dsp:txXfrm>
    </dsp:sp>
    <dsp:sp modelId="{1A785077-9D2A-4815-8FA3-2C556199A1E9}">
      <dsp:nvSpPr>
        <dsp:cNvPr id="0" name=""/>
        <dsp:cNvSpPr/>
      </dsp:nvSpPr>
      <dsp:spPr>
        <a:xfrm>
          <a:off x="2432608" y="3423883"/>
          <a:ext cx="8143949" cy="7515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 prepare for interviews</a:t>
          </a:r>
        </a:p>
      </dsp:txBody>
      <dsp:txXfrm>
        <a:off x="2454621" y="3445896"/>
        <a:ext cx="7003241" cy="707558"/>
      </dsp:txXfrm>
    </dsp:sp>
    <dsp:sp modelId="{4034CC9F-C729-4C8C-930F-346B87441A6C}">
      <dsp:nvSpPr>
        <dsp:cNvPr id="0" name=""/>
        <dsp:cNvSpPr/>
      </dsp:nvSpPr>
      <dsp:spPr>
        <a:xfrm>
          <a:off x="7655419" y="549074"/>
          <a:ext cx="488529" cy="48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65338" y="549074"/>
        <a:ext cx="268691" cy="367618"/>
      </dsp:txXfrm>
    </dsp:sp>
    <dsp:sp modelId="{7051641D-BC5F-476A-A423-5356AD60BB5D}">
      <dsp:nvSpPr>
        <dsp:cNvPr id="0" name=""/>
        <dsp:cNvSpPr/>
      </dsp:nvSpPr>
      <dsp:spPr>
        <a:xfrm>
          <a:off x="8263571" y="1405044"/>
          <a:ext cx="488529" cy="48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73490" y="1405044"/>
        <a:ext cx="268691" cy="367618"/>
      </dsp:txXfrm>
    </dsp:sp>
    <dsp:sp modelId="{B122A306-33F1-4E38-A766-166EEFBF5923}">
      <dsp:nvSpPr>
        <dsp:cNvPr id="0" name=""/>
        <dsp:cNvSpPr/>
      </dsp:nvSpPr>
      <dsp:spPr>
        <a:xfrm>
          <a:off x="8871724" y="2248489"/>
          <a:ext cx="488529" cy="48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81643" y="2248489"/>
        <a:ext cx="268691" cy="367618"/>
      </dsp:txXfrm>
    </dsp:sp>
    <dsp:sp modelId="{C2CB4C2B-765A-4A18-8C5D-C876B6F41DAF}">
      <dsp:nvSpPr>
        <dsp:cNvPr id="0" name=""/>
        <dsp:cNvSpPr/>
      </dsp:nvSpPr>
      <dsp:spPr>
        <a:xfrm>
          <a:off x="9479876" y="3112811"/>
          <a:ext cx="488529" cy="48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89795" y="3112811"/>
        <a:ext cx="268691" cy="367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9F1DB-7ECF-451A-98E9-9CFD005AFCE9}">
      <dsp:nvSpPr>
        <dsp:cNvPr id="0" name=""/>
        <dsp:cNvSpPr/>
      </dsp:nvSpPr>
      <dsp:spPr>
        <a:xfrm>
          <a:off x="2957925" y="2204678"/>
          <a:ext cx="91440" cy="814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405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2528" y="2607483"/>
        <a:ext cx="42232" cy="8446"/>
      </dsp:txXfrm>
    </dsp:sp>
    <dsp:sp modelId="{03975D0D-E838-47C9-B119-BD4A56375115}">
      <dsp:nvSpPr>
        <dsp:cNvPr id="0" name=""/>
        <dsp:cNvSpPr/>
      </dsp:nvSpPr>
      <dsp:spPr>
        <a:xfrm>
          <a:off x="1167432" y="3022"/>
          <a:ext cx="3672425" cy="2203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952" tIns="188891" rIns="179952" bIns="188891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It is an </a:t>
          </a:r>
          <a:r>
            <a:rPr lang="en-US" sz="2800" kern="1200" err="1">
              <a:latin typeface="Calibri Light" panose="020F0302020204030204"/>
            </a:rPr>
            <a:t>Organised</a:t>
          </a:r>
          <a:r>
            <a:rPr lang="en-US" sz="2800" kern="1200"/>
            <a:t> collection of data</a:t>
          </a:r>
          <a:endParaRPr lang="en-US" sz="2800" kern="1200">
            <a:latin typeface="Calibri Light" panose="020F0302020204030204"/>
          </a:endParaRPr>
        </a:p>
      </dsp:txBody>
      <dsp:txXfrm>
        <a:off x="1167432" y="3022"/>
        <a:ext cx="3672425" cy="2203455"/>
      </dsp:txXfrm>
    </dsp:sp>
    <dsp:sp modelId="{CE2F421A-4767-493E-A70C-DBBBA8D8D1A9}">
      <dsp:nvSpPr>
        <dsp:cNvPr id="0" name=""/>
        <dsp:cNvSpPr/>
      </dsp:nvSpPr>
      <dsp:spPr>
        <a:xfrm>
          <a:off x="1167432" y="3051135"/>
          <a:ext cx="3672425" cy="2203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952" tIns="188891" rIns="179952" bIns="1888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can be easily accessed, managed and updated</a:t>
          </a:r>
        </a:p>
      </dsp:txBody>
      <dsp:txXfrm>
        <a:off x="1167432" y="3051135"/>
        <a:ext cx="3672425" cy="22034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00AEE-0F3A-47DA-BB22-1EB24E2BCBAD}">
      <dsp:nvSpPr>
        <dsp:cNvPr id="0" name=""/>
        <dsp:cNvSpPr/>
      </dsp:nvSpPr>
      <dsp:spPr>
        <a:xfrm>
          <a:off x="0" y="852844"/>
          <a:ext cx="6281738" cy="1574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F5AA6-CDE3-4B32-B5C5-89D2F62B1073}">
      <dsp:nvSpPr>
        <dsp:cNvPr id="0" name=""/>
        <dsp:cNvSpPr/>
      </dsp:nvSpPr>
      <dsp:spPr>
        <a:xfrm>
          <a:off x="476280" y="1207103"/>
          <a:ext cx="865965" cy="86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00C26-F905-4F8F-9AD8-596B9A4BC925}">
      <dsp:nvSpPr>
        <dsp:cNvPr id="0" name=""/>
        <dsp:cNvSpPr/>
      </dsp:nvSpPr>
      <dsp:spPr>
        <a:xfrm>
          <a:off x="1818527" y="852844"/>
          <a:ext cx="4463210" cy="1574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33" tIns="166633" rIns="166633" bIns="1666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Relational(tabular form) -&gt;MySQL,MariaDB,SQLite</a:t>
          </a:r>
        </a:p>
      </dsp:txBody>
      <dsp:txXfrm>
        <a:off x="1818527" y="852844"/>
        <a:ext cx="4463210" cy="1574482"/>
      </dsp:txXfrm>
    </dsp:sp>
    <dsp:sp modelId="{A2A910E6-FDC5-49FE-89CC-918888A5536D}">
      <dsp:nvSpPr>
        <dsp:cNvPr id="0" name=""/>
        <dsp:cNvSpPr/>
      </dsp:nvSpPr>
      <dsp:spPr>
        <a:xfrm>
          <a:off x="0" y="2820947"/>
          <a:ext cx="6281738" cy="1574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6CDD7-6B02-4CCB-BCDD-80FBA114233D}">
      <dsp:nvSpPr>
        <dsp:cNvPr id="0" name=""/>
        <dsp:cNvSpPr/>
      </dsp:nvSpPr>
      <dsp:spPr>
        <a:xfrm>
          <a:off x="476280" y="3175206"/>
          <a:ext cx="865965" cy="86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9A17B-E202-4309-9D43-9E575358A183}">
      <dsp:nvSpPr>
        <dsp:cNvPr id="0" name=""/>
        <dsp:cNvSpPr/>
      </dsp:nvSpPr>
      <dsp:spPr>
        <a:xfrm>
          <a:off x="1818527" y="2820947"/>
          <a:ext cx="4463210" cy="1574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33" tIns="166633" rIns="166633" bIns="1666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Non relatinal(non tabular form) -&gt;Couchbase,Redis</a:t>
          </a:r>
        </a:p>
      </dsp:txBody>
      <dsp:txXfrm>
        <a:off x="1818527" y="2820947"/>
        <a:ext cx="4463210" cy="1574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D2A70-555F-4AF7-AAA2-E5BA0893A967}">
      <dsp:nvSpPr>
        <dsp:cNvPr id="0" name=""/>
        <dsp:cNvSpPr/>
      </dsp:nvSpPr>
      <dsp:spPr>
        <a:xfrm>
          <a:off x="2130208" y="1418"/>
          <a:ext cx="2021320" cy="20213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more no of records in small space</a:t>
          </a:r>
        </a:p>
      </dsp:txBody>
      <dsp:txXfrm>
        <a:off x="2635538" y="1418"/>
        <a:ext cx="1010660" cy="1667589"/>
      </dsp:txXfrm>
    </dsp:sp>
    <dsp:sp modelId="{B8229C23-A77F-476A-A742-906517437903}">
      <dsp:nvSpPr>
        <dsp:cNvPr id="0" name=""/>
        <dsp:cNvSpPr/>
      </dsp:nvSpPr>
      <dsp:spPr>
        <a:xfrm rot="4320000">
          <a:off x="3825227" y="1232921"/>
          <a:ext cx="2021320" cy="20213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Quick and easy to find information</a:t>
          </a:r>
        </a:p>
      </dsp:txBody>
      <dsp:txXfrm rot="-5400000">
        <a:off x="4170302" y="1683596"/>
        <a:ext cx="1667589" cy="1010660"/>
      </dsp:txXfrm>
    </dsp:sp>
    <dsp:sp modelId="{02B86EB3-A759-407C-8667-2DC9D6A00615}">
      <dsp:nvSpPr>
        <dsp:cNvPr id="0" name=""/>
        <dsp:cNvSpPr/>
      </dsp:nvSpPr>
      <dsp:spPr>
        <a:xfrm rot="8640000">
          <a:off x="3177787" y="3225535"/>
          <a:ext cx="2021320" cy="20213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Easily add,edit and delete old data</a:t>
          </a:r>
        </a:p>
      </dsp:txBody>
      <dsp:txXfrm rot="10800000">
        <a:off x="3787076" y="3545488"/>
        <a:ext cx="1010660" cy="1667589"/>
      </dsp:txXfrm>
    </dsp:sp>
    <dsp:sp modelId="{A640DE0F-60F1-4C4E-9D37-681CAC5F999A}">
      <dsp:nvSpPr>
        <dsp:cNvPr id="0" name=""/>
        <dsp:cNvSpPr/>
      </dsp:nvSpPr>
      <dsp:spPr>
        <a:xfrm rot="12960000">
          <a:off x="1082629" y="3225535"/>
          <a:ext cx="2021320" cy="20213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Multi person can access it at the same time</a:t>
          </a:r>
        </a:p>
      </dsp:txBody>
      <dsp:txXfrm rot="10800000">
        <a:off x="1484000" y="3545488"/>
        <a:ext cx="1010660" cy="1667589"/>
      </dsp:txXfrm>
    </dsp:sp>
    <dsp:sp modelId="{4A7819DD-8416-4B80-AA42-6745EBF6E854}">
      <dsp:nvSpPr>
        <dsp:cNvPr id="0" name=""/>
        <dsp:cNvSpPr/>
      </dsp:nvSpPr>
      <dsp:spPr>
        <a:xfrm rot="17280000">
          <a:off x="435189" y="1232921"/>
          <a:ext cx="2021320" cy="20213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Better security</a:t>
          </a:r>
        </a:p>
      </dsp:txBody>
      <dsp:txXfrm rot="5400000">
        <a:off x="443846" y="1683596"/>
        <a:ext cx="1667589" cy="10106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3D58B-FC04-44C1-8289-762666C2D8CD}">
      <dsp:nvSpPr>
        <dsp:cNvPr id="0" name=""/>
        <dsp:cNvSpPr/>
      </dsp:nvSpPr>
      <dsp:spPr>
        <a:xfrm>
          <a:off x="156995" y="3150"/>
          <a:ext cx="3207052" cy="1924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UNIX</a:t>
          </a:r>
        </a:p>
      </dsp:txBody>
      <dsp:txXfrm>
        <a:off x="156995" y="3150"/>
        <a:ext cx="3207052" cy="1924231"/>
      </dsp:txXfrm>
    </dsp:sp>
    <dsp:sp modelId="{E747727D-21A5-415E-9E47-862AFAA71780}">
      <dsp:nvSpPr>
        <dsp:cNvPr id="0" name=""/>
        <dsp:cNvSpPr/>
      </dsp:nvSpPr>
      <dsp:spPr>
        <a:xfrm>
          <a:off x="3684752" y="3150"/>
          <a:ext cx="3207052" cy="1924231"/>
        </a:xfrm>
        <a:prstGeom prst="rect">
          <a:avLst/>
        </a:prstGeom>
        <a:solidFill>
          <a:schemeClr val="accent2">
            <a:hueOff val="632483"/>
            <a:satOff val="-11966"/>
            <a:lumOff val="-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Linux</a:t>
          </a:r>
        </a:p>
      </dsp:txBody>
      <dsp:txXfrm>
        <a:off x="3684752" y="3150"/>
        <a:ext cx="3207052" cy="1924231"/>
      </dsp:txXfrm>
    </dsp:sp>
    <dsp:sp modelId="{C9B868D6-EA73-45D7-8381-0341545EB50D}">
      <dsp:nvSpPr>
        <dsp:cNvPr id="0" name=""/>
        <dsp:cNvSpPr/>
      </dsp:nvSpPr>
      <dsp:spPr>
        <a:xfrm>
          <a:off x="7212510" y="3150"/>
          <a:ext cx="3207052" cy="1924231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Windows</a:t>
          </a:r>
        </a:p>
      </dsp:txBody>
      <dsp:txXfrm>
        <a:off x="7212510" y="3150"/>
        <a:ext cx="3207052" cy="1924231"/>
      </dsp:txXfrm>
    </dsp:sp>
    <dsp:sp modelId="{3D59BFD0-ECEC-4A48-8DC3-20B8AB84727D}">
      <dsp:nvSpPr>
        <dsp:cNvPr id="0" name=""/>
        <dsp:cNvSpPr/>
      </dsp:nvSpPr>
      <dsp:spPr>
        <a:xfrm>
          <a:off x="1920874" y="2248086"/>
          <a:ext cx="3207052" cy="1924231"/>
        </a:xfrm>
        <a:prstGeom prst="rect">
          <a:avLst/>
        </a:prstGeom>
        <a:solidFill>
          <a:schemeClr val="accent2">
            <a:hueOff val="1897450"/>
            <a:satOff val="-35897"/>
            <a:lumOff val="-25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Red hat enterprise linux</a:t>
          </a:r>
        </a:p>
      </dsp:txBody>
      <dsp:txXfrm>
        <a:off x="1920874" y="2248086"/>
        <a:ext cx="3207052" cy="1924231"/>
      </dsp:txXfrm>
    </dsp:sp>
    <dsp:sp modelId="{94D92E56-80B5-4546-BB45-B5AF09713BA1}">
      <dsp:nvSpPr>
        <dsp:cNvPr id="0" name=""/>
        <dsp:cNvSpPr/>
      </dsp:nvSpPr>
      <dsp:spPr>
        <a:xfrm>
          <a:off x="5448631" y="2248086"/>
          <a:ext cx="3207052" cy="1924231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Netware </a:t>
          </a:r>
        </a:p>
      </dsp:txBody>
      <dsp:txXfrm>
        <a:off x="5448631" y="2248086"/>
        <a:ext cx="3207052" cy="19242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C63BE-4DFC-460E-8083-05ECC9FDE29A}">
      <dsp:nvSpPr>
        <dsp:cNvPr id="0" name=""/>
        <dsp:cNvSpPr/>
      </dsp:nvSpPr>
      <dsp:spPr>
        <a:xfrm>
          <a:off x="222669" y="391570"/>
          <a:ext cx="1341248" cy="13412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85BC9-FF73-4429-832F-8D5498E78737}">
      <dsp:nvSpPr>
        <dsp:cNvPr id="0" name=""/>
        <dsp:cNvSpPr/>
      </dsp:nvSpPr>
      <dsp:spPr>
        <a:xfrm>
          <a:off x="504331" y="673232"/>
          <a:ext cx="777924" cy="7779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541E44-201E-4098-906A-42A16F4D3D6A}">
      <dsp:nvSpPr>
        <dsp:cNvPr id="0" name=""/>
        <dsp:cNvSpPr/>
      </dsp:nvSpPr>
      <dsp:spPr>
        <a:xfrm>
          <a:off x="1851328" y="391570"/>
          <a:ext cx="3161515" cy="13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Transfer all data </a:t>
          </a:r>
          <a:r>
            <a:rPr lang="en-US" sz="2400" kern="1200">
              <a:latin typeface="Calibri Light" panose="020F0302020204030204"/>
            </a:rPr>
            <a:t>through</a:t>
          </a:r>
          <a:r>
            <a:rPr lang="en-US" sz="2400" kern="1200"/>
            <a:t> the network easily</a:t>
          </a:r>
        </a:p>
      </dsp:txBody>
      <dsp:txXfrm>
        <a:off x="1851328" y="391570"/>
        <a:ext cx="3161515" cy="1341248"/>
      </dsp:txXfrm>
    </dsp:sp>
    <dsp:sp modelId="{2F80D58F-2721-4C4F-85BD-38DFD28E2B98}">
      <dsp:nvSpPr>
        <dsp:cNvPr id="0" name=""/>
        <dsp:cNvSpPr/>
      </dsp:nvSpPr>
      <dsp:spPr>
        <a:xfrm>
          <a:off x="5563714" y="391570"/>
          <a:ext cx="1341248" cy="13412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E0A4-3F2F-48ED-9CF0-52AD00A37384}">
      <dsp:nvSpPr>
        <dsp:cNvPr id="0" name=""/>
        <dsp:cNvSpPr/>
      </dsp:nvSpPr>
      <dsp:spPr>
        <a:xfrm>
          <a:off x="5845376" y="673232"/>
          <a:ext cx="777924" cy="7779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8EEFC0-2AA5-4F5C-8716-B6ED8BE1D11D}">
      <dsp:nvSpPr>
        <dsp:cNvPr id="0" name=""/>
        <dsp:cNvSpPr/>
      </dsp:nvSpPr>
      <dsp:spPr>
        <a:xfrm>
          <a:off x="7192373" y="391570"/>
          <a:ext cx="3161515" cy="13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Make connection with multiple computers</a:t>
          </a:r>
          <a:endParaRPr lang="en-US" sz="2400" kern="1200"/>
        </a:p>
      </dsp:txBody>
      <dsp:txXfrm>
        <a:off x="7192373" y="391570"/>
        <a:ext cx="3161515" cy="1341248"/>
      </dsp:txXfrm>
    </dsp:sp>
    <dsp:sp modelId="{9667E1F2-BFB2-47CE-82D1-4B6E13606CBD}">
      <dsp:nvSpPr>
        <dsp:cNvPr id="0" name=""/>
        <dsp:cNvSpPr/>
      </dsp:nvSpPr>
      <dsp:spPr>
        <a:xfrm>
          <a:off x="222669" y="2442648"/>
          <a:ext cx="1341248" cy="13412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C5B94-4C8E-419A-BAEA-B6D0C6B274B0}">
      <dsp:nvSpPr>
        <dsp:cNvPr id="0" name=""/>
        <dsp:cNvSpPr/>
      </dsp:nvSpPr>
      <dsp:spPr>
        <a:xfrm>
          <a:off x="504331" y="2724311"/>
          <a:ext cx="777924" cy="7779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17A560-F442-426C-A11C-AB4209399DB0}">
      <dsp:nvSpPr>
        <dsp:cNvPr id="0" name=""/>
        <dsp:cNvSpPr/>
      </dsp:nvSpPr>
      <dsp:spPr>
        <a:xfrm>
          <a:off x="1851328" y="2442648"/>
          <a:ext cx="3161515" cy="13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Distribute the work</a:t>
          </a:r>
        </a:p>
      </dsp:txBody>
      <dsp:txXfrm>
        <a:off x="1851328" y="2442648"/>
        <a:ext cx="3161515" cy="1341248"/>
      </dsp:txXfrm>
    </dsp:sp>
    <dsp:sp modelId="{D6EFF010-036C-4098-A316-1B1AA666F31E}">
      <dsp:nvSpPr>
        <dsp:cNvPr id="0" name=""/>
        <dsp:cNvSpPr/>
      </dsp:nvSpPr>
      <dsp:spPr>
        <a:xfrm>
          <a:off x="5563714" y="2442648"/>
          <a:ext cx="1341248" cy="13412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02970-6AA8-413A-8DEA-F7BE912F749C}">
      <dsp:nvSpPr>
        <dsp:cNvPr id="0" name=""/>
        <dsp:cNvSpPr/>
      </dsp:nvSpPr>
      <dsp:spPr>
        <a:xfrm>
          <a:off x="5845376" y="2724311"/>
          <a:ext cx="777924" cy="7779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17AE6F-75AA-4351-9185-95668E869E02}">
      <dsp:nvSpPr>
        <dsp:cNvPr id="0" name=""/>
        <dsp:cNvSpPr/>
      </dsp:nvSpPr>
      <dsp:spPr>
        <a:xfrm>
          <a:off x="7192373" y="2442648"/>
          <a:ext cx="3161515" cy="13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Able to access data from everywhere</a:t>
          </a:r>
        </a:p>
      </dsp:txBody>
      <dsp:txXfrm>
        <a:off x="7192373" y="2442648"/>
        <a:ext cx="3161515" cy="13412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A3300-56DE-4183-9AFC-D4D74D0CE86E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E54217-FD15-46D2-BF0B-0B9571FC2DD1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Data+ center ie place where all data is stored</a:t>
          </a:r>
        </a:p>
      </dsp:txBody>
      <dsp:txXfrm>
        <a:off x="385841" y="1355600"/>
        <a:ext cx="2864008" cy="1778259"/>
      </dsp:txXfrm>
    </dsp:sp>
    <dsp:sp modelId="{3199BE12-41F0-43D8-983D-BA1ED506ACE9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60CE20-5ACE-4217-AA1D-7A3387882AF1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stores and process data</a:t>
          </a:r>
        </a:p>
      </dsp:txBody>
      <dsp:txXfrm>
        <a:off x="4021533" y="1355600"/>
        <a:ext cx="2864008" cy="1778259"/>
      </dsp:txXfrm>
    </dsp:sp>
    <dsp:sp modelId="{69B417DB-A34F-4AAF-B666-574E866416CF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FDBB08-0D69-47EC-A2B7-FA10797AE003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They are inter connected through data center inerconnect(DCI)</a:t>
          </a:r>
        </a:p>
      </dsp:txBody>
      <dsp:txXfrm>
        <a:off x="7657225" y="1355600"/>
        <a:ext cx="2864008" cy="17782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2B980-CC66-42E7-AE66-44F7E2803795}">
      <dsp:nvSpPr>
        <dsp:cNvPr id="0" name=""/>
        <dsp:cNvSpPr/>
      </dsp:nvSpPr>
      <dsp:spPr>
        <a:xfrm>
          <a:off x="0" y="641"/>
          <a:ext cx="60072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375EB-80E7-49CD-B077-958F01906960}">
      <dsp:nvSpPr>
        <dsp:cNvPr id="0" name=""/>
        <dsp:cNvSpPr/>
      </dsp:nvSpPr>
      <dsp:spPr>
        <a:xfrm>
          <a:off x="0" y="641"/>
          <a:ext cx="6007290" cy="105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For lack of space in ground</a:t>
          </a:r>
        </a:p>
      </dsp:txBody>
      <dsp:txXfrm>
        <a:off x="0" y="641"/>
        <a:ext cx="6007290" cy="1051266"/>
      </dsp:txXfrm>
    </dsp:sp>
    <dsp:sp modelId="{7FEB53A8-5B7A-4FF6-8A0A-53FF4FAC5C92}">
      <dsp:nvSpPr>
        <dsp:cNvPr id="0" name=""/>
        <dsp:cNvSpPr/>
      </dsp:nvSpPr>
      <dsp:spPr>
        <a:xfrm>
          <a:off x="0" y="1051907"/>
          <a:ext cx="6007290" cy="0"/>
        </a:xfrm>
        <a:prstGeom prst="line">
          <a:avLst/>
        </a:prstGeom>
        <a:solidFill>
          <a:schemeClr val="accent2">
            <a:hueOff val="632483"/>
            <a:satOff val="-11966"/>
            <a:lumOff val="-834"/>
            <a:alphaOff val="0"/>
          </a:schemeClr>
        </a:solidFill>
        <a:ln w="15875" cap="flat" cmpd="sng" algn="ctr">
          <a:solidFill>
            <a:schemeClr val="accent2">
              <a:hueOff val="632483"/>
              <a:satOff val="-11966"/>
              <a:lumOff val="-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E0761-4E4A-4C9D-8703-2DE201525D74}">
      <dsp:nvSpPr>
        <dsp:cNvPr id="0" name=""/>
        <dsp:cNvSpPr/>
      </dsp:nvSpPr>
      <dsp:spPr>
        <a:xfrm>
          <a:off x="0" y="1051907"/>
          <a:ext cx="6007290" cy="105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To use tidal energy</a:t>
          </a:r>
        </a:p>
      </dsp:txBody>
      <dsp:txXfrm>
        <a:off x="0" y="1051907"/>
        <a:ext cx="6007290" cy="1051266"/>
      </dsp:txXfrm>
    </dsp:sp>
    <dsp:sp modelId="{A7F40CCC-1748-4135-8720-FB880E369819}">
      <dsp:nvSpPr>
        <dsp:cNvPr id="0" name=""/>
        <dsp:cNvSpPr/>
      </dsp:nvSpPr>
      <dsp:spPr>
        <a:xfrm>
          <a:off x="0" y="2103173"/>
          <a:ext cx="6007290" cy="0"/>
        </a:xfrm>
        <a:prstGeom prst="line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accent2">
              <a:hueOff val="1264967"/>
              <a:satOff val="-23931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01428-5BD6-4A17-9219-1B1F8D68A363}">
      <dsp:nvSpPr>
        <dsp:cNvPr id="0" name=""/>
        <dsp:cNvSpPr/>
      </dsp:nvSpPr>
      <dsp:spPr>
        <a:xfrm>
          <a:off x="0" y="2103173"/>
          <a:ext cx="6007290" cy="105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Smooth network</a:t>
          </a:r>
        </a:p>
      </dsp:txBody>
      <dsp:txXfrm>
        <a:off x="0" y="2103173"/>
        <a:ext cx="6007290" cy="1051266"/>
      </dsp:txXfrm>
    </dsp:sp>
    <dsp:sp modelId="{A55339AD-2F01-4BED-8BBD-6625987F5A2D}">
      <dsp:nvSpPr>
        <dsp:cNvPr id="0" name=""/>
        <dsp:cNvSpPr/>
      </dsp:nvSpPr>
      <dsp:spPr>
        <a:xfrm>
          <a:off x="0" y="3154440"/>
          <a:ext cx="6007290" cy="0"/>
        </a:xfrm>
        <a:prstGeom prst="line">
          <a:avLst/>
        </a:prstGeom>
        <a:solidFill>
          <a:schemeClr val="accent2">
            <a:hueOff val="1897450"/>
            <a:satOff val="-35897"/>
            <a:lumOff val="-2501"/>
            <a:alphaOff val="0"/>
          </a:schemeClr>
        </a:solidFill>
        <a:ln w="15875" cap="flat" cmpd="sng" algn="ctr">
          <a:solidFill>
            <a:schemeClr val="accent2">
              <a:hueOff val="1897450"/>
              <a:satOff val="-35897"/>
              <a:lumOff val="-25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31DCB-E245-4F0F-A701-2DF263B346D5}">
      <dsp:nvSpPr>
        <dsp:cNvPr id="0" name=""/>
        <dsp:cNvSpPr/>
      </dsp:nvSpPr>
      <dsp:spPr>
        <a:xfrm>
          <a:off x="0" y="3154440"/>
          <a:ext cx="6007290" cy="105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Less time to </a:t>
          </a:r>
          <a:r>
            <a:rPr lang="en-US" sz="3300" kern="1200" dirty="0">
              <a:latin typeface="Calibri Light" panose="020F0302020204030204"/>
            </a:rPr>
            <a:t>construct</a:t>
          </a:r>
          <a:endParaRPr lang="en-US" sz="3300" kern="1200" dirty="0"/>
        </a:p>
      </dsp:txBody>
      <dsp:txXfrm>
        <a:off x="0" y="3154440"/>
        <a:ext cx="6007290" cy="1051266"/>
      </dsp:txXfrm>
    </dsp:sp>
    <dsp:sp modelId="{4E4D1D6E-5D7D-445E-ACB2-52EC9408B0E5}">
      <dsp:nvSpPr>
        <dsp:cNvPr id="0" name=""/>
        <dsp:cNvSpPr/>
      </dsp:nvSpPr>
      <dsp:spPr>
        <a:xfrm>
          <a:off x="0" y="4205706"/>
          <a:ext cx="6007290" cy="0"/>
        </a:xfrm>
        <a:prstGeom prst="line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2D428-8E20-491F-8B17-4D5F5DA85EFC}">
      <dsp:nvSpPr>
        <dsp:cNvPr id="0" name=""/>
        <dsp:cNvSpPr/>
      </dsp:nvSpPr>
      <dsp:spPr>
        <a:xfrm>
          <a:off x="0" y="4205706"/>
          <a:ext cx="6007290" cy="1051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EXAMPLE: NATICK(</a:t>
          </a:r>
          <a:r>
            <a:rPr lang="en-US" sz="3300" kern="1200" dirty="0" err="1"/>
            <a:t>microsoft</a:t>
          </a:r>
          <a:r>
            <a:rPr lang="en-US" sz="3300" kern="1200" dirty="0"/>
            <a:t>)</a:t>
          </a:r>
        </a:p>
      </dsp:txBody>
      <dsp:txXfrm>
        <a:off x="0" y="4205706"/>
        <a:ext cx="6007290" cy="1051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0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0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7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3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8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6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9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1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6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8181" y="1865193"/>
            <a:ext cx="6959446" cy="937346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TASK 1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5035" y="3144592"/>
            <a:ext cx="6262157" cy="1528557"/>
          </a:xfrm>
        </p:spPr>
        <p:txBody>
          <a:bodyPr vert="horz" lIns="91440" tIns="0" rIns="91440" bIns="45720" rtlCol="0" anchor="t">
            <a:normAutofit/>
          </a:bodyPr>
          <a:lstStyle/>
          <a:p>
            <a:endParaRPr lang="en-US" sz="2000"/>
          </a:p>
          <a:p>
            <a:r>
              <a:rPr lang="en-US" sz="4000">
                <a:solidFill>
                  <a:schemeClr val="tx1"/>
                </a:solidFill>
                <a:latin typeface="Arial Black"/>
              </a:rPr>
              <a:t>ABOUT LINKEDIN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CEB4-894E-48B5-BA2A-A8977CD0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Arial Black"/>
                <a:cs typeface="Calibri Light"/>
              </a:rPr>
              <a:t>Uses of server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327606-B48A-4AA6-9823-4D1E354F7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284026"/>
              </p:ext>
            </p:extLst>
          </p:nvPr>
        </p:nvGraphicFramePr>
        <p:xfrm>
          <a:off x="807722" y="1941815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01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817F-F467-47E4-9B8F-C92BA6D4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Data center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FAEF27-D09D-4F2A-9ED2-A3EECDCEB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64844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61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D698-97BA-4B50-B73D-3415584C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Underwater data center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92FFAB-04BF-4984-B44E-D86D1EC1B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370626"/>
              </p:ext>
            </p:extLst>
          </p:nvPr>
        </p:nvGraphicFramePr>
        <p:xfrm>
          <a:off x="804672" y="798444"/>
          <a:ext cx="6007290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77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F6CDD-0382-4E25-9147-4A9038D1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61" y="1492749"/>
            <a:ext cx="7538180" cy="242447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Task 3</a:t>
            </a:r>
            <a:br>
              <a:rPr lang="en-US" sz="3600" dirty="0"/>
            </a:b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2037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4D2974-E965-479F-B380-50C4558A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273" y="-99749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  <a:cs typeface="Calibri Light"/>
              </a:rPr>
              <a:t>DIFFERENCE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83AD1E3-E0C6-4F94-ABB4-E7CAECA05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766625"/>
              </p:ext>
            </p:extLst>
          </p:nvPr>
        </p:nvGraphicFramePr>
        <p:xfrm>
          <a:off x="-1" y="1409177"/>
          <a:ext cx="6320882" cy="54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441">
                  <a:extLst>
                    <a:ext uri="{9D8B030D-6E8A-4147-A177-3AD203B41FA5}">
                      <a16:colId xmlns:a16="http://schemas.microsoft.com/office/drawing/2014/main" val="696880569"/>
                    </a:ext>
                  </a:extLst>
                </a:gridCol>
                <a:gridCol w="3160441">
                  <a:extLst>
                    <a:ext uri="{9D8B030D-6E8A-4147-A177-3AD203B41FA5}">
                      <a16:colId xmlns:a16="http://schemas.microsoft.com/office/drawing/2014/main" val="4247611174"/>
                    </a:ext>
                  </a:extLst>
                </a:gridCol>
              </a:tblGrid>
              <a:tr h="1090784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STATIC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DYNAMIC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75134"/>
                  </a:ext>
                </a:extLst>
              </a:tr>
              <a:tr h="1090784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Contents cannot be changed(photo, video)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Content can be 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63581"/>
                  </a:ext>
                </a:extLst>
              </a:tr>
              <a:tr h="1090784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Same content for every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68130"/>
                  </a:ext>
                </a:extLst>
              </a:tr>
              <a:tr h="1064812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User has no control to change the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User has the control to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Change the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5747"/>
                  </a:ext>
                </a:extLst>
              </a:tr>
              <a:tr h="1116755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Example: newsletter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Example: e-commerce 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996215"/>
                  </a:ext>
                </a:extLst>
              </a:tr>
            </a:tbl>
          </a:graphicData>
        </a:graphic>
      </p:graphicFrame>
      <p:pic>
        <p:nvPicPr>
          <p:cNvPr id="7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81A9E2-EF90-44E9-A898-AF31E8CC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07" y="1943883"/>
            <a:ext cx="5874705" cy="33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0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B30324-2E7B-4438-B537-31953E93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7" y="211836"/>
            <a:ext cx="5013853" cy="66751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b="1">
                <a:solidFill>
                  <a:schemeClr val="tx1"/>
                </a:solidFill>
                <a:cs typeface="Calibri Light"/>
              </a:rPr>
              <a:t>DIFFERENCE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821FA6-73D7-4430-86CC-8509B4A57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675701"/>
              </p:ext>
            </p:extLst>
          </p:nvPr>
        </p:nvGraphicFramePr>
        <p:xfrm>
          <a:off x="88900" y="942975"/>
          <a:ext cx="6281738" cy="584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>
                  <a:extLst>
                    <a:ext uri="{9D8B030D-6E8A-4147-A177-3AD203B41FA5}">
                      <a16:colId xmlns:a16="http://schemas.microsoft.com/office/drawing/2014/main" val="2400695996"/>
                    </a:ext>
                  </a:extLst>
                </a:gridCol>
                <a:gridCol w="3140869">
                  <a:extLst>
                    <a:ext uri="{9D8B030D-6E8A-4147-A177-3AD203B41FA5}">
                      <a16:colId xmlns:a16="http://schemas.microsoft.com/office/drawing/2014/main" val="3043839867"/>
                    </a:ext>
                  </a:extLst>
                </a:gridCol>
              </a:tblGrid>
              <a:tr h="1153165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 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      WEB APLLICATION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284029"/>
                  </a:ext>
                </a:extLst>
              </a:tr>
              <a:tr h="1153165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COLLECTION OF WEB 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SOFTWARE ACCESSED BY THE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09577"/>
                  </a:ext>
                </a:extLst>
              </a:tr>
              <a:tr h="1153165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CONTENT CANNOT BE </a:t>
                      </a:r>
                      <a:r>
                        <a:rPr lang="en-US"/>
                        <a:t>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CNTENT CHANGES BASED ON USER 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09300"/>
                  </a:ext>
                </a:extLst>
              </a:tr>
              <a:tr h="1192930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NOT MUCH INTERACTION </a:t>
                      </a:r>
                      <a:r>
                        <a:rPr lang="en-US" dirty="0"/>
                        <a:t>WITH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MORE INTERACTION WITH </a:t>
                      </a:r>
                      <a:r>
                        <a:rPr lang="en-US" dirty="0"/>
                        <a:t>THE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68289"/>
                  </a:ext>
                </a:extLst>
              </a:tr>
              <a:tr h="1192930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EXAMPLE: WIKIPEDIA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EXAMPLE: INSTA, FACEBOOK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56491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6451A85C-BE5A-4BFC-8B75-531473B4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940859"/>
            <a:ext cx="5791200" cy="29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0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D86A-E721-48FB-A9DD-B5BD9E27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Purpose of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539C-E3FD-4D59-AD3F-079B516C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and organize data</a:t>
            </a:r>
          </a:p>
          <a:p>
            <a:r>
              <a:rPr lang="en-US" dirty="0"/>
              <a:t>Communicates to send and receive info to display</a:t>
            </a:r>
          </a:p>
          <a:p>
            <a:r>
              <a:rPr lang="en-US" dirty="0"/>
              <a:t>Cannot interact with that</a:t>
            </a:r>
          </a:p>
          <a:p>
            <a:r>
              <a:rPr lang="en-US" dirty="0"/>
              <a:t>PHP, C++, Java, python, </a:t>
            </a:r>
            <a:r>
              <a:rPr lang="en-US" dirty="0" err="1"/>
              <a:t>etc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226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DD977-88AA-48AE-B540-5A439BD3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82" y="4635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cs typeface="Calibri Light"/>
              </a:rPr>
              <a:t>                   </a:t>
            </a:r>
            <a:r>
              <a:rPr lang="en-US" sz="3600" b="1" dirty="0">
                <a:solidFill>
                  <a:schemeClr val="tx1"/>
                </a:solidFill>
                <a:cs typeface="Calibri Light"/>
              </a:rPr>
              <a:t>DIFFERENCE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346CD5-3F81-4348-B852-3AD066C10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11694"/>
              </p:ext>
            </p:extLst>
          </p:nvPr>
        </p:nvGraphicFramePr>
        <p:xfrm>
          <a:off x="10438" y="1398739"/>
          <a:ext cx="6603722" cy="566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861">
                  <a:extLst>
                    <a:ext uri="{9D8B030D-6E8A-4147-A177-3AD203B41FA5}">
                      <a16:colId xmlns:a16="http://schemas.microsoft.com/office/drawing/2014/main" val="480490914"/>
                    </a:ext>
                  </a:extLst>
                </a:gridCol>
                <a:gridCol w="3301861">
                  <a:extLst>
                    <a:ext uri="{9D8B030D-6E8A-4147-A177-3AD203B41FA5}">
                      <a16:colId xmlns:a16="http://schemas.microsoft.com/office/drawing/2014/main" val="3284721358"/>
                    </a:ext>
                  </a:extLst>
                </a:gridCol>
              </a:tblGrid>
              <a:tr h="1365093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    </a:t>
                      </a: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  </a:t>
                      </a: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 HTTPS    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2446"/>
                  </a:ext>
                </a:extLst>
              </a:tr>
              <a:tr h="1378750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Rockwell"/>
                        </a:rPr>
                        <a:t>Hypertext Transfer Protocol(UNSECURE)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Rockwell"/>
                        </a:rPr>
                        <a:t>Hypertext Transfer Protocol Secure(MORE SECURE)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92332"/>
                  </a:ext>
                </a:extLst>
              </a:tr>
              <a:tr h="1378750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Not encrypted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Encrypted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20548"/>
                  </a:ext>
                </a:extLst>
              </a:tr>
              <a:tr h="1324146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Request  and response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No hacking happens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45143"/>
                  </a:ext>
                </a:extLst>
              </a:tr>
            </a:tbl>
          </a:graphicData>
        </a:graphic>
      </p:graphicFrame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C57BC6AD-D563-4D95-9205-A3AF4622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43" y="1621692"/>
            <a:ext cx="5571994" cy="45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5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0649C0-5B14-4CFC-95C2-D7EE3E9C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Calibri Light"/>
              </a:rPr>
              <a:t>API</a:t>
            </a:r>
            <a:endParaRPr lang="en-US">
              <a:cs typeface="Calibri Ligh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3F3148D-2036-4FDA-A2A8-30970CF0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3468"/>
            <a:ext cx="10914060" cy="33560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7FA3-3B2F-4C31-9029-B0128014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400" y="4975239"/>
            <a:ext cx="6584583" cy="2333970"/>
          </a:xfrm>
        </p:spPr>
        <p:txBody>
          <a:bodyPr>
            <a:normAutofit/>
          </a:bodyPr>
          <a:lstStyle/>
          <a:p>
            <a:r>
              <a:rPr lang="en-US" dirty="0"/>
              <a:t>Application Programming Interface</a:t>
            </a:r>
          </a:p>
          <a:p>
            <a:r>
              <a:rPr lang="en-US" dirty="0"/>
              <a:t>It is an interface between user and web services</a:t>
            </a:r>
          </a:p>
          <a:p>
            <a:r>
              <a:rPr lang="en-US" dirty="0"/>
              <a:t> Ex: google map and uber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interact with a computer to retrieve information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/>
              <a:t>Example: like, comment in FB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2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B5E741-D8BE-408F-960F-877286C2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346" y="-281318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en-US" sz="3600" b="1" dirty="0">
              <a:solidFill>
                <a:schemeClr val="tx1"/>
              </a:solidFill>
              <a:cs typeface="Calibri Light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A170F638-D971-489D-8E75-E32CD30C0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06" y="1841"/>
            <a:ext cx="12173217" cy="68142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6F029C-1E1A-4F22-B573-832D89AA9B94}"/>
              </a:ext>
            </a:extLst>
          </p:cNvPr>
          <p:cNvSpPr txBox="1"/>
          <p:nvPr/>
        </p:nvSpPr>
        <p:spPr>
          <a:xfrm>
            <a:off x="678288" y="5658119"/>
            <a:ext cx="2979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Publicly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5C279-33F7-422E-B00B-E434A289AD24}"/>
              </a:ext>
            </a:extLst>
          </p:cNvPr>
          <p:cNvSpPr txBox="1"/>
          <p:nvPr/>
        </p:nvSpPr>
        <p:spPr>
          <a:xfrm>
            <a:off x="3536458" y="559707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 available to the public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9856C-B668-404B-8000-7C3B16960155}"/>
              </a:ext>
            </a:extLst>
          </p:cNvPr>
          <p:cNvSpPr txBox="1"/>
          <p:nvPr/>
        </p:nvSpPr>
        <p:spPr>
          <a:xfrm>
            <a:off x="6169249" y="552530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internal company purposes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3BC73-022F-4607-95AD-DC1A317F2EA6}"/>
              </a:ext>
            </a:extLst>
          </p:cNvPr>
          <p:cNvSpPr txBox="1"/>
          <p:nvPr/>
        </p:nvSpPr>
        <p:spPr>
          <a:xfrm flipH="1">
            <a:off x="3732056" y="-556610"/>
            <a:ext cx="47223" cy="197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192CB4-94B2-41B1-914E-A3C2EA011A69}"/>
              </a:ext>
            </a:extLst>
          </p:cNvPr>
          <p:cNvSpPr txBox="1"/>
          <p:nvPr/>
        </p:nvSpPr>
        <p:spPr>
          <a:xfrm>
            <a:off x="8998576" y="552128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access several endpoints in one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9AA2-C4E2-42C3-869F-A3597013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 IS LINKEDIN?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FCD73B-1F3C-41CF-B66B-E579B3165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32536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27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EDAF5-AA45-4F34-A545-DE659DD4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  <a:cs typeface="Calibri Light"/>
              </a:rPr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4C4A-1101-49CE-AC73-D063C374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924" y="2333066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uses HTTP requests to access and use data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9778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263B6D-1CA5-46C9-BE3D-8678615D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REST API methods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0A0ECC-173E-4722-A217-8B613CD89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361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04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0797-4834-482B-897B-4BD50B31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45" y="3611766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63B3-F273-4798-A9F6-358AAEE9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 err="1"/>
              <a:t>recognise</a:t>
            </a:r>
            <a:r>
              <a:rPr lang="en-US" dirty="0"/>
              <a:t> users identity</a:t>
            </a:r>
          </a:p>
          <a:p>
            <a:r>
              <a:rPr lang="en-US" dirty="0"/>
              <a:t>Example: username and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574D858-F8F3-4B05-A852-C73DDD13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40" y="1081087"/>
            <a:ext cx="10914060" cy="29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4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CB16-CEB2-4E04-A857-FDC86D3F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Calibri Light"/>
              </a:rPr>
              <a:t>DB connection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FF39-3978-4AF7-9380-3CF48FD7B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48559E"/>
              </a:buClr>
            </a:pPr>
            <a:r>
              <a:rPr lang="en-US" dirty="0"/>
              <a:t>Allows client software to talk with database server software</a:t>
            </a:r>
            <a:endParaRPr lang="en-US"/>
          </a:p>
          <a:p>
            <a:pPr>
              <a:buClr>
                <a:srgbClr val="48559E"/>
              </a:buClr>
            </a:pPr>
            <a:r>
              <a:rPr lang="en-US" dirty="0"/>
              <a:t>To send command and receive answer</a:t>
            </a:r>
            <a:endParaRPr lang="en-US"/>
          </a:p>
          <a:p>
            <a:pPr>
              <a:buClr>
                <a:srgbClr val="48559E"/>
              </a:buClr>
            </a:pP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549115B-E2A0-44E2-AB7B-1166B65CD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4" r="6338" b="-2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848307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FA73-7321-4763-B9B8-482CAF9D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194" y="1815832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cs typeface="Calibri Light"/>
              </a:rPr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B3A9-1F0A-4915-A526-1A055601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495" y="2299642"/>
            <a:ext cx="4099607" cy="3678237"/>
          </a:xfrm>
        </p:spPr>
        <p:txBody>
          <a:bodyPr>
            <a:normAutofit/>
          </a:bodyPr>
          <a:lstStyle/>
          <a:p>
            <a:pPr marL="0" indent="0">
              <a:buClr>
                <a:srgbClr val="00DCFB"/>
              </a:buClr>
              <a:buNone/>
            </a:pPr>
            <a:r>
              <a:rPr lang="en-US" sz="2000" dirty="0"/>
              <a:t>Ability to handle the increase in load without changing the performance</a:t>
            </a:r>
          </a:p>
          <a:p>
            <a:pPr>
              <a:buClr>
                <a:srgbClr val="00DCFB"/>
              </a:buClr>
            </a:pPr>
            <a:endParaRPr lang="en-US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80518B6-1E8F-48B5-9E99-6737B2E0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6" y="800562"/>
            <a:ext cx="6403847" cy="4799657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63772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676C-0E13-4165-BD13-B296D9DF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50" y="1473345"/>
            <a:ext cx="3907770" cy="1072378"/>
          </a:xfrm>
        </p:spPr>
        <p:txBody>
          <a:bodyPr anchor="ctr">
            <a:normAutofit/>
          </a:bodyPr>
          <a:lstStyle/>
          <a:p>
            <a:r>
              <a:rPr lang="en-US" sz="3600">
                <a:cs typeface="Calibri Light"/>
              </a:rPr>
              <a:t>ZERO DOWNTIME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D2FC-51BC-4088-9AAB-A647BD41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18" y="2301792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Website or web apllication doesn’t</a:t>
            </a:r>
            <a:endParaRPr lang="en-US"/>
          </a:p>
          <a:p>
            <a:r>
              <a:rPr lang="en-US" sz="1600">
                <a:solidFill>
                  <a:srgbClr val="FFFFFE"/>
                </a:solidFill>
              </a:rPr>
              <a:t>Stop working even when the 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FFFFFE"/>
                </a:solidFill>
              </a:rPr>
              <a:t>Update or maintenance process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FFFFFE"/>
                </a:solidFill>
              </a:rPr>
              <a:t>Is going on..  </a:t>
            </a:r>
            <a:endParaRPr lang="en-US"/>
          </a:p>
          <a:p>
            <a:endParaRPr lang="en-US" sz="1600">
              <a:solidFill>
                <a:srgbClr val="FFFFFE"/>
              </a:solidFill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0EA425CA-E48A-4044-A9B6-7E17739C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19" y="1259777"/>
            <a:ext cx="4520070" cy="45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44AD-CA4F-4D9B-85F4-FCE9B930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Calibri Light"/>
              </a:rPr>
              <a:t>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2750C2-34F2-4EC4-A4E9-498E9D057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7924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93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2B3B-B30E-4808-B507-9CC485B6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800">
                <a:cs typeface="Calibri Light"/>
              </a:rPr>
              <a:t>TASK 2</a:t>
            </a:r>
            <a:br>
              <a:rPr lang="en-US" sz="4800">
                <a:cs typeface="Calibri Light"/>
              </a:rPr>
            </a:br>
            <a:br>
              <a:rPr lang="en-US" sz="4800">
                <a:cs typeface="Calibri Light"/>
              </a:rPr>
            </a:br>
            <a:r>
              <a:rPr lang="en-US" sz="4800" b="1">
                <a:solidFill>
                  <a:schemeClr val="tx1"/>
                </a:solidFill>
                <a:latin typeface="Arial Black"/>
                <a:cs typeface="Calibri Light"/>
              </a:rPr>
              <a:t>DATABASE AND SERVERS</a:t>
            </a:r>
          </a:p>
        </p:txBody>
      </p:sp>
    </p:spTree>
    <p:extLst>
      <p:ext uri="{BB962C8B-B14F-4D97-AF65-F5344CB8AC3E}">
        <p14:creationId xmlns:p14="http://schemas.microsoft.com/office/powerpoint/2010/main" val="322182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E294-1FE7-4D96-8D57-C3938FDD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What is database?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7E7351-784D-4F6A-B04B-892735097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516288"/>
              </p:ext>
            </p:extLst>
          </p:nvPr>
        </p:nvGraphicFramePr>
        <p:xfrm>
          <a:off x="804672" y="798444"/>
          <a:ext cx="6007290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4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2034-C886-4E58-BE65-9D0A2E7C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Types </a:t>
            </a:r>
          </a:p>
        </p:txBody>
      </p:sp>
      <p:graphicFrame>
        <p:nvGraphicFramePr>
          <p:cNvPr id="559" name="Content Placeholder 554">
            <a:extLst>
              <a:ext uri="{FF2B5EF4-FFF2-40B4-BE49-F238E27FC236}">
                <a16:creationId xmlns:a16="http://schemas.microsoft.com/office/drawing/2014/main" id="{802F9D44-D04F-473D-9526-81E052C918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100" y="803275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13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0001-8BBE-41C4-BD49-29AF43C4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71171-DD4F-4EAF-A9A4-440B8EEE35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100" y="803275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57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74F7-C472-4079-BDCC-5FD9FEA4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What is server?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A8FF-A22F-4560-A1C8-B7A9D6AC0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pPr marL="0" indent="0">
              <a:buClr>
                <a:srgbClr val="FEAA08"/>
              </a:buClr>
              <a:buNone/>
            </a:pPr>
            <a:r>
              <a:rPr lang="en-US"/>
              <a:t>It’s a program that gives services such as sharing data to another program or user(client)</a:t>
            </a:r>
          </a:p>
          <a:p>
            <a:pPr>
              <a:buClr>
                <a:srgbClr val="FEAA08"/>
              </a:buClr>
            </a:pPr>
            <a:endParaRPr lang="en-US"/>
          </a:p>
        </p:txBody>
      </p:sp>
      <p:pic>
        <p:nvPicPr>
          <p:cNvPr id="5" name="Picture 4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EED802-20EF-43EC-A5C4-26EBBE9E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39" y="430653"/>
            <a:ext cx="6319682" cy="37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7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AB93-8853-4CC9-B669-8D905EAF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OS used in servers: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ED416398-B7DC-4C2C-8AE0-0FBDAFA56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97726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78990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Atlas</vt:lpstr>
      <vt:lpstr>TASK 1</vt:lpstr>
      <vt:lpstr>WHAT IS LINKEDIN?</vt:lpstr>
      <vt:lpstr>BENEFITS</vt:lpstr>
      <vt:lpstr>TASK 2  DATABASE AND SERVERS</vt:lpstr>
      <vt:lpstr>What is database?</vt:lpstr>
      <vt:lpstr>Types </vt:lpstr>
      <vt:lpstr>uses</vt:lpstr>
      <vt:lpstr>What is server?</vt:lpstr>
      <vt:lpstr>OS used in servers:</vt:lpstr>
      <vt:lpstr>Uses of server</vt:lpstr>
      <vt:lpstr>Data center</vt:lpstr>
      <vt:lpstr>Underwater data center</vt:lpstr>
      <vt:lpstr>Task 3 </vt:lpstr>
      <vt:lpstr>DIFFERENCE</vt:lpstr>
      <vt:lpstr>DIFFERENCE</vt:lpstr>
      <vt:lpstr>Purpose of backend</vt:lpstr>
      <vt:lpstr>                   DIFFERENCE</vt:lpstr>
      <vt:lpstr>API</vt:lpstr>
      <vt:lpstr>PowerPoint Presentation</vt:lpstr>
      <vt:lpstr>REST API</vt:lpstr>
      <vt:lpstr>REST API methods</vt:lpstr>
      <vt:lpstr>AUTHENTICATION</vt:lpstr>
      <vt:lpstr>DB connection</vt:lpstr>
      <vt:lpstr>SCALABILITY</vt:lpstr>
      <vt:lpstr>ZERO DOWNTIME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687</cp:revision>
  <dcterms:created xsi:type="dcterms:W3CDTF">2021-11-14T13:37:30Z</dcterms:created>
  <dcterms:modified xsi:type="dcterms:W3CDTF">2021-11-18T07:26:27Z</dcterms:modified>
</cp:coreProperties>
</file>