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Web Extractor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5238371" y="53183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classes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2335515"/>
            <a:ext cx="8817362" cy="3886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OBJECTIFS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de sites </a:t>
            </a:r>
            <a:r>
              <a:rPr lang="en-US" sz="1600" dirty="0" err="1" smtClean="0"/>
              <a:t>marchands</a:t>
            </a:r>
            <a:r>
              <a:rPr lang="en-US" sz="1600" dirty="0" smtClean="0"/>
              <a:t> de prêt-à-porter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Représentation</a:t>
            </a:r>
            <a:r>
              <a:rPr lang="en-US" sz="1600" dirty="0" smtClean="0"/>
              <a:t> </a:t>
            </a:r>
            <a:r>
              <a:rPr lang="en-US" sz="1600" dirty="0" err="1" smtClean="0"/>
              <a:t>visuelle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 err="1" smtClean="0"/>
              <a:t>sémantique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mauvaise</a:t>
            </a:r>
            <a:r>
              <a:rPr lang="en-US" sz="1600" dirty="0" smtClean="0"/>
              <a:t> entrée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DEFINITION DE L’ORGANISATION </a:t>
            </a:r>
            <a:r>
              <a:rPr lang="en-US" sz="1600" dirty="0" err="1" smtClean="0"/>
              <a:t>Répartition</a:t>
            </a:r>
            <a:r>
              <a:rPr lang="en-US" sz="1600" dirty="0" smtClean="0"/>
              <a:t> des </a:t>
            </a:r>
            <a:r>
              <a:rPr lang="en-US" sz="1600" dirty="0" err="1" smtClean="0"/>
              <a:t>tâches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</a:t>
            </a:r>
            <a:r>
              <a:rPr lang="en-US" sz="1600" dirty="0" err="1" smtClean="0"/>
              <a:t>chaque</a:t>
            </a:r>
            <a:r>
              <a:rPr lang="en-US" sz="1600" dirty="0" smtClean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naturel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smtClean="0"/>
              <a:t>du </a:t>
            </a:r>
            <a:r>
              <a:rPr lang="en-US" sz="1600" smtClean="0"/>
              <a:t>temps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3" name="Image 2" descr="diag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77" y="1213334"/>
            <a:ext cx="4895907" cy="55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7" name="Espace réservé du contenu 6" descr="processu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1" r="-3921"/>
          <a:stretch>
            <a:fillRect/>
          </a:stretch>
        </p:blipFill>
        <p:spPr>
          <a:xfrm>
            <a:off x="260367" y="1918209"/>
            <a:ext cx="8774500" cy="4762843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75466"/>
              </p:ext>
            </p:extLst>
          </p:nvPr>
        </p:nvGraphicFramePr>
        <p:xfrm>
          <a:off x="1714501" y="2171700"/>
          <a:ext cx="5714999" cy="3175900"/>
        </p:xfrm>
        <a:graphic>
          <a:graphicData uri="http://schemas.openxmlformats.org/drawingml/2006/table">
            <a:tbl>
              <a:tblPr/>
              <a:tblGrid>
                <a:gridCol w="3344333"/>
                <a:gridCol w="1312333"/>
                <a:gridCol w="1058333"/>
              </a:tblGrid>
              <a:tr h="556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10ù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 GANT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900"/>
            <a:ext cx="9144000" cy="108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738"/>
            <a:ext cx="9144000" cy="100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8" y="5280070"/>
            <a:ext cx="4058323" cy="11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752"/>
      </p:ext>
    </p:extLst>
  </p:cSld>
  <p:clrMapOvr>
    <a:masterClrMapping/>
  </p:clrMapOvr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87</TotalTime>
  <Words>108</Words>
  <Application>Microsoft Macintosh PowerPoint</Application>
  <PresentationFormat>Présentation à l'écran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Avantage</vt:lpstr>
      <vt:lpstr>Projet Python Web Extractor</vt:lpstr>
      <vt:lpstr>SOMMAIRE</vt:lpstr>
      <vt:lpstr>NOTE DE CADRAGE</vt:lpstr>
      <vt:lpstr>DIAGRAMME DES CLASSES</vt:lpstr>
      <vt:lpstr>USE CASE</vt:lpstr>
      <vt:lpstr>SPECIFICATIONS DETAILLEES</vt:lpstr>
      <vt:lpstr>CHIFFRAGE</vt:lpstr>
      <vt:lpstr>DIAGRAMME DE GANT</vt:lpstr>
    </vt:vector>
  </TitlesOfParts>
  <Company>La revanche de poussin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Matthias</cp:lastModifiedBy>
  <cp:revision>9</cp:revision>
  <dcterms:created xsi:type="dcterms:W3CDTF">2016-04-24T13:53:20Z</dcterms:created>
  <dcterms:modified xsi:type="dcterms:W3CDTF">2016-04-28T16:52:34Z</dcterms:modified>
</cp:coreProperties>
</file>