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43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5D48070-6A81-47D0-9810-1540B9FEFF61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5D48070-6A81-47D0-9810-1540B9FEFF61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  <p:sldLayoutId id="2147483902" r:id="rId18"/>
    <p:sldLayoutId id="2147483903" r:id="rId19"/>
    <p:sldLayoutId id="2147483904" r:id="rId2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Projet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Anne Bauer</a:t>
            </a:r>
            <a:r>
              <a:rPr lang="en-US" sz="2000" dirty="0"/>
              <a:t>-</a:t>
            </a:r>
            <a:r>
              <a:rPr lang="en-US" sz="2000" dirty="0" smtClean="0"/>
              <a:t> Madeleine </a:t>
            </a:r>
            <a:r>
              <a:rPr lang="en-US" sz="2000" dirty="0" err="1" smtClean="0"/>
              <a:t>Bimai</a:t>
            </a:r>
            <a:r>
              <a:rPr lang="en-US" sz="2000" dirty="0" smtClean="0"/>
              <a:t>- </a:t>
            </a:r>
            <a:r>
              <a:rPr lang="en-US" sz="2000" dirty="0" err="1" smtClean="0"/>
              <a:t>Virginie</a:t>
            </a:r>
            <a:r>
              <a:rPr lang="en-US" sz="2000" dirty="0" smtClean="0"/>
              <a:t> </a:t>
            </a:r>
            <a:r>
              <a:rPr lang="en-US" sz="2000" dirty="0" err="1" smtClean="0"/>
              <a:t>Rieber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533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SOMMAIRE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Note de </a:t>
            </a:r>
            <a:r>
              <a:rPr lang="en-US" dirty="0" err="1" smtClean="0"/>
              <a:t>cadrage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Spécifications</a:t>
            </a:r>
            <a:r>
              <a:rPr lang="en-US" dirty="0" smtClean="0"/>
              <a:t> </a:t>
            </a:r>
            <a:r>
              <a:rPr lang="en-US" dirty="0" err="1" smtClean="0"/>
              <a:t>générales</a:t>
            </a:r>
            <a:endParaRPr lang="en-US" dirty="0" smtClean="0"/>
          </a:p>
          <a:p>
            <a:pPr lvl="1">
              <a:buFont typeface="Wingdings" charset="2"/>
              <a:buChar char="ü"/>
            </a:pPr>
            <a:r>
              <a:rPr lang="en-US" dirty="0" err="1" smtClean="0"/>
              <a:t>Diagramme</a:t>
            </a:r>
            <a:r>
              <a:rPr lang="en-US" dirty="0" smtClean="0"/>
              <a:t> de classes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Uses cases: 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Spécifications</a:t>
            </a:r>
            <a:r>
              <a:rPr lang="en-US" dirty="0" smtClean="0"/>
              <a:t> </a:t>
            </a:r>
            <a:r>
              <a:rPr lang="en-US" dirty="0" err="1" smtClean="0"/>
              <a:t>détaillées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err="1" smtClean="0"/>
              <a:t>Chiffrage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Gantt</a:t>
            </a:r>
          </a:p>
        </p:txBody>
      </p:sp>
    </p:spTree>
    <p:extLst>
      <p:ext uri="{BB962C8B-B14F-4D97-AF65-F5344CB8AC3E}">
        <p14:creationId xmlns:p14="http://schemas.microsoft.com/office/powerpoint/2010/main" val="171812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DE CADRAGE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77" y="2335515"/>
            <a:ext cx="8817362" cy="3886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ENJEUX </a:t>
            </a:r>
            <a:r>
              <a:rPr lang="en-US" sz="1600" dirty="0" err="1" smtClean="0"/>
              <a:t>Visualisation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OBJECTIFS </a:t>
            </a:r>
            <a:r>
              <a:rPr lang="en-US" sz="1600" dirty="0" err="1" smtClean="0"/>
              <a:t>Analyse</a:t>
            </a:r>
            <a:r>
              <a:rPr lang="en-US" sz="1600" dirty="0" smtClean="0"/>
              <a:t> du </a:t>
            </a:r>
            <a:r>
              <a:rPr lang="en-US" sz="1600" dirty="0" err="1" smtClean="0"/>
              <a:t>contenu</a:t>
            </a:r>
            <a:r>
              <a:rPr lang="en-US" sz="1600" dirty="0" smtClean="0"/>
              <a:t> des </a:t>
            </a:r>
            <a:r>
              <a:rPr lang="en-US" sz="1600" dirty="0" err="1" smtClean="0"/>
              <a:t>commentaires</a:t>
            </a:r>
            <a:r>
              <a:rPr lang="en-US" sz="1600" dirty="0" smtClean="0"/>
              <a:t> de sites </a:t>
            </a:r>
            <a:r>
              <a:rPr lang="en-US" sz="1600" dirty="0" err="1" smtClean="0"/>
              <a:t>marchands</a:t>
            </a:r>
            <a:r>
              <a:rPr lang="en-US" sz="1600" dirty="0" smtClean="0"/>
              <a:t> de prêt-à-porter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PRIORITÉS 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Représentation</a:t>
            </a:r>
            <a:r>
              <a:rPr lang="en-US" sz="1600" dirty="0" smtClean="0"/>
              <a:t> </a:t>
            </a:r>
            <a:r>
              <a:rPr lang="en-US" sz="1600" dirty="0" err="1" smtClean="0"/>
              <a:t>visuelle</a:t>
            </a:r>
            <a:endParaRPr lang="en-US" sz="1600" dirty="0" smtClean="0"/>
          </a:p>
          <a:p>
            <a:pPr lvl="1">
              <a:buFont typeface="Arial"/>
              <a:buChar char="•"/>
            </a:pPr>
            <a:r>
              <a:rPr lang="en-US" sz="1600" dirty="0" err="1" smtClean="0"/>
              <a:t>Analyse</a:t>
            </a:r>
            <a:r>
              <a:rPr lang="en-US" sz="1600" dirty="0" smtClean="0"/>
              <a:t> </a:t>
            </a:r>
            <a:r>
              <a:rPr lang="en-US" sz="1600" dirty="0" err="1" smtClean="0"/>
              <a:t>sémantique</a:t>
            </a:r>
            <a:endParaRPr lang="en-US" sz="1600" dirty="0" smtClean="0"/>
          </a:p>
          <a:p>
            <a:pPr lvl="1">
              <a:buFont typeface="Arial"/>
              <a:buChar char="•"/>
            </a:pPr>
            <a:r>
              <a:rPr lang="en-US" sz="1600" dirty="0" err="1" smtClean="0"/>
              <a:t>Gestion</a:t>
            </a:r>
            <a:r>
              <a:rPr lang="en-US" sz="1600" dirty="0" smtClean="0"/>
              <a:t> </a:t>
            </a:r>
            <a:r>
              <a:rPr lang="en-US" sz="1600" dirty="0" err="1" smtClean="0"/>
              <a:t>d’une</a:t>
            </a:r>
            <a:r>
              <a:rPr lang="en-US" sz="1600" dirty="0" smtClean="0"/>
              <a:t> </a:t>
            </a:r>
            <a:r>
              <a:rPr lang="en-US" sz="1600" dirty="0" err="1" smtClean="0"/>
              <a:t>mauvaise</a:t>
            </a:r>
            <a:r>
              <a:rPr lang="en-US" sz="1600" dirty="0" smtClean="0"/>
              <a:t> entrée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DEFINITION DE L’ORGANISATION </a:t>
            </a:r>
            <a:r>
              <a:rPr lang="en-US" sz="1600" dirty="0" err="1" smtClean="0"/>
              <a:t>Répartition</a:t>
            </a:r>
            <a:r>
              <a:rPr lang="en-US" sz="1600" dirty="0" smtClean="0"/>
              <a:t> des </a:t>
            </a:r>
            <a:r>
              <a:rPr lang="en-US" sz="1600" dirty="0" err="1" smtClean="0"/>
              <a:t>tâches</a:t>
            </a:r>
            <a:r>
              <a:rPr lang="en-US" sz="1600" dirty="0" smtClean="0"/>
              <a:t> </a:t>
            </a:r>
            <a:r>
              <a:rPr lang="en-US" sz="1600" dirty="0" err="1" smtClean="0"/>
              <a:t>dans</a:t>
            </a:r>
            <a:r>
              <a:rPr lang="en-US" sz="1600" dirty="0" smtClean="0"/>
              <a:t> </a:t>
            </a:r>
            <a:r>
              <a:rPr lang="en-US" sz="1600" dirty="0" err="1" smtClean="0"/>
              <a:t>chaque</a:t>
            </a:r>
            <a:r>
              <a:rPr lang="en-US" sz="1600" dirty="0" smtClean="0"/>
              <a:t> phase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PRINCIPAUX RISQUES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Langage</a:t>
            </a:r>
            <a:r>
              <a:rPr lang="en-US" sz="1600" dirty="0" smtClean="0"/>
              <a:t> naturel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Gestion</a:t>
            </a:r>
            <a:r>
              <a:rPr lang="en-US" sz="1600" dirty="0" smtClean="0"/>
              <a:t> du temps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Complexité</a:t>
            </a:r>
            <a:r>
              <a:rPr lang="en-US" sz="1600" dirty="0" smtClean="0"/>
              <a:t> de lecture des </a:t>
            </a:r>
            <a:r>
              <a:rPr lang="en-US" sz="1600" dirty="0" err="1" smtClean="0"/>
              <a:t>commentaires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6671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DIAGRAMME DES CLASSES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64" y="2217992"/>
            <a:ext cx="56261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7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2565400"/>
            <a:ext cx="8813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SPECIFICATIONS DETAILLEES</a:t>
            </a:r>
            <a:endParaRPr lang="en-US" dirty="0"/>
          </a:p>
        </p:txBody>
      </p:sp>
      <p:pic>
        <p:nvPicPr>
          <p:cNvPr id="4" name="Espace réservé du contenu 3" descr="analyseSemantique_processus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61" r="-16461"/>
          <a:stretch>
            <a:fillRect/>
          </a:stretch>
        </p:blipFill>
        <p:spPr>
          <a:xfrm>
            <a:off x="498474" y="1981200"/>
            <a:ext cx="8134966" cy="4462379"/>
          </a:xfrm>
        </p:spPr>
      </p:pic>
    </p:spTree>
    <p:extLst>
      <p:ext uri="{BB962C8B-B14F-4D97-AF65-F5344CB8AC3E}">
        <p14:creationId xmlns:p14="http://schemas.microsoft.com/office/powerpoint/2010/main" val="322087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CHIFFRAGE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75466"/>
              </p:ext>
            </p:extLst>
          </p:nvPr>
        </p:nvGraphicFramePr>
        <p:xfrm>
          <a:off x="1714501" y="2171700"/>
          <a:ext cx="5714999" cy="3175900"/>
        </p:xfrm>
        <a:graphic>
          <a:graphicData uri="http://schemas.openxmlformats.org/drawingml/2006/table">
            <a:tbl>
              <a:tblPr/>
              <a:tblGrid>
                <a:gridCol w="3344333"/>
                <a:gridCol w="1312333"/>
                <a:gridCol w="1058333"/>
              </a:tblGrid>
              <a:tr h="556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REPARTITION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JOUR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CADRAGE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REALISATION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PILOTAGE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10ù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DIAGRAMME DE GANT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2900"/>
            <a:ext cx="9144000" cy="1081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2738"/>
            <a:ext cx="9144000" cy="100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78" y="5280070"/>
            <a:ext cx="4058323" cy="110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39752"/>
      </p:ext>
    </p:extLst>
  </p:cSld>
  <p:clrMapOvr>
    <a:masterClrMapping/>
  </p:clrMapOvr>
</p:sld>
</file>

<file path=ppt/theme/theme1.xml><?xml version="1.0" encoding="utf-8"?>
<a:theme xmlns:a="http://schemas.openxmlformats.org/drawingml/2006/main" name="Avantag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Avantage.thmx</Template>
  <TotalTime>77</TotalTime>
  <Words>107</Words>
  <Application>Microsoft Office PowerPoint</Application>
  <PresentationFormat>Affichage à l'écran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Rockwell</vt:lpstr>
      <vt:lpstr>Wingdings</vt:lpstr>
      <vt:lpstr>Avantage</vt:lpstr>
      <vt:lpstr>Projet Python</vt:lpstr>
      <vt:lpstr>SOMMAIRE</vt:lpstr>
      <vt:lpstr>NOTE DE CADRAGE</vt:lpstr>
      <vt:lpstr>DIAGRAMME DES CLASSES</vt:lpstr>
      <vt:lpstr>USE CASE</vt:lpstr>
      <vt:lpstr>SPECIFICATIONS DETAILLEES</vt:lpstr>
      <vt:lpstr>CHIFFRAGE</vt:lpstr>
      <vt:lpstr>DIAGRAMME DE GANT</vt:lpstr>
    </vt:vector>
  </TitlesOfParts>
  <Company>La revanche de poussin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Python</dc:title>
  <dc:creator>Anne Bauer</dc:creator>
  <cp:lastModifiedBy>Madeleine Bimai</cp:lastModifiedBy>
  <cp:revision>7</cp:revision>
  <dcterms:created xsi:type="dcterms:W3CDTF">2016-04-24T13:53:20Z</dcterms:created>
  <dcterms:modified xsi:type="dcterms:W3CDTF">2016-04-27T11:03:56Z</dcterms:modified>
</cp:coreProperties>
</file>