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smtClean="0"/>
              <a:t>classes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</a:t>
            </a:r>
            <a:r>
              <a:rPr lang="en-US" dirty="0" smtClean="0"/>
              <a:t>cases: 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de </a:t>
            </a:r>
            <a:r>
              <a:rPr lang="en-US" sz="1600" dirty="0" smtClean="0"/>
              <a:t>sites </a:t>
            </a:r>
            <a:r>
              <a:rPr lang="en-US" sz="1600" dirty="0" err="1" smtClean="0"/>
              <a:t>marchands</a:t>
            </a:r>
            <a:r>
              <a:rPr lang="en-US" sz="1600" dirty="0" smtClean="0"/>
              <a:t> de prêt-à-porter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du temps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Complexité</a:t>
            </a:r>
            <a:r>
              <a:rPr lang="en-US" sz="1600" dirty="0" smtClean="0"/>
              <a:t> de lecture des </a:t>
            </a:r>
            <a:r>
              <a:rPr lang="en-US" sz="1600" dirty="0" err="1" smtClean="0"/>
              <a:t>commentaires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64" y="2217992"/>
            <a:ext cx="5626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4" name="Espace réservé du contenu 3" descr="analyseSemantique_processu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1" r="-16461"/>
          <a:stretch>
            <a:fillRect/>
          </a:stretch>
        </p:blipFill>
        <p:spPr>
          <a:xfrm>
            <a:off x="498474" y="1981200"/>
            <a:ext cx="8134966" cy="4462379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14232"/>
              </p:ext>
            </p:extLst>
          </p:nvPr>
        </p:nvGraphicFramePr>
        <p:xfrm>
          <a:off x="2591555" y="2492790"/>
          <a:ext cx="3798550" cy="1962025"/>
        </p:xfrm>
        <a:graphic>
          <a:graphicData uri="http://schemas.openxmlformats.org/drawingml/2006/table">
            <a:tbl>
              <a:tblPr/>
              <a:tblGrid>
                <a:gridCol w="2222855"/>
                <a:gridCol w="872260"/>
                <a:gridCol w="703435"/>
              </a:tblGrid>
              <a:tr h="3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DEPLOIEMENT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 GANT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900"/>
            <a:ext cx="9144000" cy="108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738"/>
            <a:ext cx="9144000" cy="100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8" y="5280070"/>
            <a:ext cx="4058323" cy="11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752"/>
      </p:ext>
    </p:extLst>
  </p:cSld>
  <p:clrMapOvr>
    <a:masterClrMapping/>
  </p:clrMapOvr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65</TotalTime>
  <Words>107</Words>
  <Application>Microsoft Macintosh PowerPoint</Application>
  <PresentationFormat>Présentation à l'écran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Avantage</vt:lpstr>
      <vt:lpstr>Projet Python</vt:lpstr>
      <vt:lpstr>SOMMAIRE</vt:lpstr>
      <vt:lpstr>NOTE DE CADRAGE</vt:lpstr>
      <vt:lpstr>DIAGRAMME DES CLASSES</vt:lpstr>
      <vt:lpstr>USE CASE</vt:lpstr>
      <vt:lpstr>SPECIFICATIONS DETAILLEES</vt:lpstr>
      <vt:lpstr>CHIFFRAGE</vt:lpstr>
      <vt:lpstr>DIAGRAMME DE GANT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Matthias</cp:lastModifiedBy>
  <cp:revision>5</cp:revision>
  <dcterms:created xsi:type="dcterms:W3CDTF">2016-04-24T13:53:20Z</dcterms:created>
  <dcterms:modified xsi:type="dcterms:W3CDTF">2016-04-26T16:07:51Z</dcterms:modified>
</cp:coreProperties>
</file>