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2"/>
  </p:notesMasterIdLst>
  <p:sldIdLst>
    <p:sldId id="256" r:id="rId2"/>
    <p:sldId id="257" r:id="rId3"/>
    <p:sldId id="270" r:id="rId4"/>
    <p:sldId id="268" r:id="rId5"/>
    <p:sldId id="258" r:id="rId6"/>
    <p:sldId id="259" r:id="rId7"/>
    <p:sldId id="262" r:id="rId8"/>
    <p:sldId id="263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FE763-1D0A-6342-965B-9E22572E9E5B}" type="datetimeFigureOut">
              <a:rPr lang="fr-FR" smtClean="0"/>
              <a:t>29/04/16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089D2-D152-9C42-A1FF-0DC7FC3BA9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3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89D2-D152-9C42-A1FF-0DC7FC3BA9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3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28/04/16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  <p:sldLayoutId id="2147483902" r:id="rId18"/>
    <p:sldLayoutId id="2147483903" r:id="rId19"/>
    <p:sldLayoutId id="2147483904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Projet</a:t>
            </a:r>
            <a:r>
              <a:rPr lang="en-US" dirty="0" smtClean="0"/>
              <a:t> Python</a:t>
            </a:r>
            <a:br>
              <a:rPr lang="en-US" dirty="0" smtClean="0"/>
            </a:br>
            <a:r>
              <a:rPr lang="en-US" dirty="0" smtClean="0"/>
              <a:t>Web Extractor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Anne Bauer</a:t>
            </a:r>
            <a:r>
              <a:rPr lang="en-US" sz="2000" dirty="0"/>
              <a:t>-</a:t>
            </a:r>
            <a:r>
              <a:rPr lang="en-US" sz="2000" dirty="0" smtClean="0"/>
              <a:t> Madeleine </a:t>
            </a:r>
            <a:r>
              <a:rPr lang="en-US" sz="2000" dirty="0" err="1" smtClean="0"/>
              <a:t>Bimai</a:t>
            </a:r>
            <a:r>
              <a:rPr lang="en-US" sz="2000" dirty="0" smtClean="0"/>
              <a:t>- </a:t>
            </a:r>
            <a:r>
              <a:rPr lang="en-US" sz="2000" dirty="0" err="1" smtClean="0"/>
              <a:t>Virginie</a:t>
            </a:r>
            <a:r>
              <a:rPr lang="en-US" sz="2000" dirty="0" smtClean="0"/>
              <a:t> </a:t>
            </a:r>
            <a:r>
              <a:rPr lang="en-US" sz="2000" dirty="0" err="1" smtClean="0"/>
              <a:t>Rieber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33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CHIFFRAGE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31992"/>
              </p:ext>
            </p:extLst>
          </p:nvPr>
        </p:nvGraphicFramePr>
        <p:xfrm>
          <a:off x="1714501" y="2171700"/>
          <a:ext cx="5714999" cy="3175900"/>
        </p:xfrm>
        <a:graphic>
          <a:graphicData uri="http://schemas.openxmlformats.org/drawingml/2006/table">
            <a:tbl>
              <a:tblPr/>
              <a:tblGrid>
                <a:gridCol w="3344333"/>
                <a:gridCol w="1312333"/>
                <a:gridCol w="1058333"/>
              </a:tblGrid>
              <a:tr h="556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JOUR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CADRAGE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CONCEPTION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REALISATION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5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PILOTAGE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SOMMAIRE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err="1" smtClean="0"/>
              <a:t>Contexte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Note </a:t>
            </a:r>
            <a:r>
              <a:rPr lang="en-US" dirty="0" smtClean="0"/>
              <a:t>de </a:t>
            </a:r>
            <a:r>
              <a:rPr lang="en-US" dirty="0" err="1" smtClean="0"/>
              <a:t>cadrage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générales</a:t>
            </a:r>
            <a:endParaRPr lang="en-US" dirty="0" smtClean="0"/>
          </a:p>
          <a:p>
            <a:pPr lvl="1">
              <a:buFont typeface="Wingdings" charset="2"/>
              <a:buChar char="ü"/>
            </a:pPr>
            <a:r>
              <a:rPr lang="en-US" dirty="0" err="1" smtClean="0"/>
              <a:t>Diagramme</a:t>
            </a:r>
            <a:r>
              <a:rPr lang="en-US" dirty="0" smtClean="0"/>
              <a:t> de classes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Uses cases: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Spécifications</a:t>
            </a:r>
            <a:r>
              <a:rPr lang="en-US" dirty="0" smtClean="0"/>
              <a:t> </a:t>
            </a:r>
            <a:r>
              <a:rPr lang="en-US" dirty="0" err="1" smtClean="0"/>
              <a:t>détaillées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Chiffrage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171812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SITE</a:t>
            </a:r>
          </a:p>
          <a:p>
            <a:r>
              <a:rPr lang="fr-FR" dirty="0" smtClean="0"/>
              <a:t>Contenu statique, mises à jour épisodiques</a:t>
            </a:r>
          </a:p>
          <a:p>
            <a:r>
              <a:rPr lang="fr-FR" dirty="0" smtClean="0"/>
              <a:t>Ton et forme formels</a:t>
            </a:r>
          </a:p>
          <a:p>
            <a:r>
              <a:rPr lang="fr-FR" dirty="0" smtClean="0"/>
              <a:t>Mode de communication à sens unique : interactivité n’est pas sa vocation première</a:t>
            </a:r>
          </a:p>
          <a:p>
            <a:r>
              <a:rPr lang="fr-FR" dirty="0" smtClean="0"/>
              <a:t>Solution classique pour les sites institutionnels d’entreprises ou les sites de ventes en ligne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BLOG</a:t>
            </a:r>
          </a:p>
          <a:p>
            <a:r>
              <a:rPr lang="fr-FR" dirty="0" smtClean="0"/>
              <a:t>Contenu dynamique, mises à jour continuellement</a:t>
            </a:r>
          </a:p>
          <a:p>
            <a:r>
              <a:rPr lang="fr-FR" dirty="0" smtClean="0"/>
              <a:t>Ton et </a:t>
            </a:r>
            <a:r>
              <a:rPr lang="fr-FR" dirty="0"/>
              <a:t>f</a:t>
            </a:r>
            <a:r>
              <a:rPr lang="fr-FR" dirty="0" smtClean="0"/>
              <a:t>orme personnels</a:t>
            </a:r>
          </a:p>
          <a:p>
            <a:r>
              <a:rPr lang="fr-FR" dirty="0" smtClean="0"/>
              <a:t>Interactif: via commentaires, avis</a:t>
            </a:r>
          </a:p>
          <a:p>
            <a:r>
              <a:rPr lang="fr-FR" dirty="0" smtClean="0"/>
              <a:t>Pour animer une communauté et développer sa notoriété</a:t>
            </a:r>
          </a:p>
        </p:txBody>
      </p:sp>
    </p:spTree>
    <p:extLst>
      <p:ext uri="{BB962C8B-B14F-4D97-AF65-F5344CB8AC3E}">
        <p14:creationId xmlns:p14="http://schemas.microsoft.com/office/powerpoint/2010/main" val="362085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 d’écran 2016-04-29 à 10.36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593" r="-77593"/>
          <a:stretch>
            <a:fillRect/>
          </a:stretch>
        </p:blipFill>
        <p:spPr>
          <a:xfrm>
            <a:off x="784367" y="163891"/>
            <a:ext cx="9144000" cy="4030341"/>
          </a:xfrm>
        </p:spPr>
      </p:pic>
      <p:pic>
        <p:nvPicPr>
          <p:cNvPr id="6" name="Image 5" descr="Capture d’écran 2016-04-29 à 10.36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27" y="4135701"/>
            <a:ext cx="3699170" cy="26589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36531" y="3003166"/>
            <a:ext cx="285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Zalando</a:t>
            </a:r>
            <a:r>
              <a:rPr lang="fr-FR" dirty="0" smtClean="0"/>
              <a:t> est donc un site </a:t>
            </a:r>
          </a:p>
          <a:p>
            <a:r>
              <a:rPr lang="fr-FR" dirty="0"/>
              <a:t>w</a:t>
            </a:r>
            <a:r>
              <a:rPr lang="fr-FR" dirty="0" smtClean="0"/>
              <a:t>eb qui fonctionne à la </a:t>
            </a:r>
          </a:p>
          <a:p>
            <a:r>
              <a:rPr lang="fr-FR" dirty="0"/>
              <a:t>m</a:t>
            </a:r>
            <a:r>
              <a:rPr lang="fr-FR" dirty="0" smtClean="0"/>
              <a:t>anière d’un blog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4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DE </a:t>
            </a:r>
            <a:r>
              <a:rPr lang="en-US" dirty="0" smtClean="0"/>
              <a:t>CADRAGE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377" y="1905092"/>
            <a:ext cx="8817362" cy="45510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ENJEUX </a:t>
            </a:r>
            <a:r>
              <a:rPr lang="en-US" sz="1600" dirty="0" err="1" smtClean="0"/>
              <a:t>Visualisation</a:t>
            </a:r>
            <a:r>
              <a:rPr lang="en-US" sz="1600" dirty="0" smtClean="0"/>
              <a:t> </a:t>
            </a:r>
            <a:r>
              <a:rPr lang="en-US" sz="1600" dirty="0" err="1" smtClean="0"/>
              <a:t>rapide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avis</a:t>
            </a:r>
            <a:r>
              <a:rPr lang="en-US" sz="1600" dirty="0" smtClean="0"/>
              <a:t> </a:t>
            </a:r>
            <a:r>
              <a:rPr lang="en-US" sz="1600" dirty="0" err="1" smtClean="0"/>
              <a:t>concernant</a:t>
            </a:r>
            <a:r>
              <a:rPr lang="en-US" sz="1600" dirty="0" smtClean="0"/>
              <a:t> un </a:t>
            </a:r>
            <a:r>
              <a:rPr lang="en-US" sz="1600" dirty="0" err="1" smtClean="0"/>
              <a:t>produit</a:t>
            </a:r>
            <a:r>
              <a:rPr lang="en-US" sz="1600" dirty="0" smtClean="0"/>
              <a:t> en </a:t>
            </a:r>
            <a:r>
              <a:rPr lang="en-US" sz="1600" dirty="0" err="1" smtClean="0"/>
              <a:t>vente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OBJECTIF </a:t>
            </a:r>
            <a:r>
              <a:rPr lang="en-US" sz="1600" dirty="0" err="1" smtClean="0"/>
              <a:t>Analyse</a:t>
            </a:r>
            <a:r>
              <a:rPr lang="en-US" sz="1600" dirty="0" smtClean="0"/>
              <a:t> du </a:t>
            </a:r>
            <a:r>
              <a:rPr lang="en-US" sz="1600" dirty="0" err="1" smtClean="0"/>
              <a:t>contenu</a:t>
            </a:r>
            <a:r>
              <a:rPr lang="en-US" sz="1600" dirty="0" smtClean="0"/>
              <a:t> des </a:t>
            </a:r>
            <a:r>
              <a:rPr lang="en-US" sz="1600" dirty="0" err="1" smtClean="0"/>
              <a:t>commentaires</a:t>
            </a:r>
            <a:r>
              <a:rPr lang="en-US" sz="1600" dirty="0" smtClean="0"/>
              <a:t> </a:t>
            </a:r>
            <a:r>
              <a:rPr lang="en-US" sz="1600" dirty="0" smtClean="0"/>
              <a:t>du </a:t>
            </a:r>
            <a:r>
              <a:rPr lang="en-US" sz="1600" dirty="0" smtClean="0"/>
              <a:t>site </a:t>
            </a:r>
            <a:r>
              <a:rPr lang="en-US" sz="1600" dirty="0" err="1" smtClean="0"/>
              <a:t>marchand</a:t>
            </a:r>
            <a:r>
              <a:rPr lang="en-US" sz="1600" dirty="0" smtClean="0"/>
              <a:t> de prêt-à-</a:t>
            </a:r>
            <a:r>
              <a:rPr lang="en-US" sz="1600" dirty="0" smtClean="0"/>
              <a:t>porter et de </a:t>
            </a:r>
            <a:r>
              <a:rPr lang="en-US" sz="1600" dirty="0" err="1" smtClean="0"/>
              <a:t>chaussures</a:t>
            </a:r>
            <a:r>
              <a:rPr lang="en-US" sz="1600" dirty="0" smtClean="0"/>
              <a:t>: </a:t>
            </a:r>
            <a:r>
              <a:rPr lang="en-US" sz="1600" dirty="0" err="1"/>
              <a:t>z</a:t>
            </a:r>
            <a:r>
              <a:rPr lang="en-US" sz="1600" dirty="0" err="1" smtClean="0"/>
              <a:t>alando.fr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PUBLIC </a:t>
            </a:r>
            <a:r>
              <a:rPr lang="en-US" sz="1600" dirty="0" err="1"/>
              <a:t>T</a:t>
            </a:r>
            <a:r>
              <a:rPr lang="en-US" sz="1600" dirty="0" err="1" smtClean="0"/>
              <a:t>outes</a:t>
            </a:r>
            <a:r>
              <a:rPr lang="en-US" sz="1600" dirty="0" smtClean="0"/>
              <a:t> les marques qui </a:t>
            </a:r>
            <a:r>
              <a:rPr lang="en-US" sz="1600" dirty="0" err="1" smtClean="0"/>
              <a:t>ont</a:t>
            </a:r>
            <a:r>
              <a:rPr lang="en-US" sz="1600" dirty="0" smtClean="0"/>
              <a:t> au </a:t>
            </a:r>
            <a:r>
              <a:rPr lang="en-US" sz="1600" dirty="0" err="1" smtClean="0"/>
              <a:t>moins</a:t>
            </a:r>
            <a:r>
              <a:rPr lang="en-US" sz="1600" dirty="0" smtClean="0"/>
              <a:t> un </a:t>
            </a:r>
            <a:r>
              <a:rPr lang="en-US" sz="1600" dirty="0" err="1" smtClean="0"/>
              <a:t>produit</a:t>
            </a:r>
            <a:r>
              <a:rPr lang="en-US" sz="1600" dirty="0" smtClean="0"/>
              <a:t> en </a:t>
            </a:r>
            <a:r>
              <a:rPr lang="en-US" sz="1600" dirty="0" err="1" smtClean="0"/>
              <a:t>vente</a:t>
            </a:r>
            <a:r>
              <a:rPr lang="en-US" sz="1600" dirty="0" smtClean="0"/>
              <a:t> </a:t>
            </a:r>
            <a:r>
              <a:rPr lang="en-US" sz="1600" dirty="0" err="1" smtClean="0"/>
              <a:t>sur</a:t>
            </a:r>
            <a:r>
              <a:rPr lang="en-US" sz="1600" dirty="0" smtClean="0"/>
              <a:t> le site </a:t>
            </a:r>
            <a:r>
              <a:rPr lang="en-US" sz="1600" dirty="0" err="1" smtClean="0"/>
              <a:t>zalando.fr</a:t>
            </a:r>
            <a:endParaRPr lang="en-US" sz="1600" dirty="0" smtClean="0"/>
          </a:p>
          <a:p>
            <a:pPr>
              <a:buFont typeface="Wingdings" charset="2"/>
              <a:buChar char="Ø"/>
            </a:pPr>
            <a:r>
              <a:rPr lang="en-US" dirty="0"/>
              <a:t>PRIORITÉS </a:t>
            </a:r>
          </a:p>
          <a:p>
            <a:pPr lvl="1">
              <a:buFont typeface="Arial"/>
              <a:buChar char="•"/>
            </a:pPr>
            <a:r>
              <a:rPr lang="en-US" sz="1600" dirty="0" err="1"/>
              <a:t>Priorité</a:t>
            </a:r>
            <a:r>
              <a:rPr lang="en-US" sz="1600" dirty="0"/>
              <a:t> 1 : </a:t>
            </a:r>
            <a:r>
              <a:rPr lang="en-US" sz="1600" dirty="0" err="1"/>
              <a:t>Représentation</a:t>
            </a:r>
            <a:r>
              <a:rPr lang="en-US" sz="1600" dirty="0"/>
              <a:t> </a:t>
            </a:r>
            <a:r>
              <a:rPr lang="en-US" sz="1600" dirty="0" err="1"/>
              <a:t>visuelle</a:t>
            </a:r>
            <a:r>
              <a:rPr lang="en-US" sz="1600" dirty="0"/>
              <a:t> de </a:t>
            </a:r>
            <a:r>
              <a:rPr lang="en-US" sz="1600" dirty="0" err="1"/>
              <a:t>l’analyse</a:t>
            </a:r>
            <a:r>
              <a:rPr lang="en-US" sz="1600" dirty="0"/>
              <a:t> </a:t>
            </a:r>
            <a:r>
              <a:rPr lang="en-US" sz="1600" dirty="0" err="1"/>
              <a:t>statistique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 err="1"/>
              <a:t>Priorité</a:t>
            </a:r>
            <a:r>
              <a:rPr lang="en-US" sz="1600" dirty="0"/>
              <a:t> 2 : </a:t>
            </a:r>
            <a:r>
              <a:rPr lang="en-US" sz="1600" dirty="0" err="1"/>
              <a:t>Analyse</a:t>
            </a:r>
            <a:r>
              <a:rPr lang="en-US" sz="1600" dirty="0"/>
              <a:t> </a:t>
            </a:r>
            <a:r>
              <a:rPr lang="en-US" sz="1600" dirty="0" err="1"/>
              <a:t>sémantique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 err="1"/>
              <a:t>Priorité</a:t>
            </a:r>
            <a:r>
              <a:rPr lang="en-US" sz="1600" dirty="0"/>
              <a:t> 3 : </a:t>
            </a:r>
            <a:r>
              <a:rPr lang="en-US" sz="1600" dirty="0" err="1"/>
              <a:t>Gestion</a:t>
            </a:r>
            <a:r>
              <a:rPr lang="en-US" sz="1600" dirty="0"/>
              <a:t> </a:t>
            </a:r>
            <a:r>
              <a:rPr lang="en-US" sz="1600" dirty="0" err="1"/>
              <a:t>d’une</a:t>
            </a:r>
            <a:r>
              <a:rPr lang="en-US" sz="1600" dirty="0"/>
              <a:t> </a:t>
            </a:r>
            <a:r>
              <a:rPr lang="en-US" sz="1600" dirty="0" err="1"/>
              <a:t>mauvaise</a:t>
            </a:r>
            <a:r>
              <a:rPr lang="en-US" sz="1600" dirty="0"/>
              <a:t> entrée (</a:t>
            </a:r>
            <a:r>
              <a:rPr lang="en-US" sz="1600" dirty="0" err="1"/>
              <a:t>autre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Zalando</a:t>
            </a:r>
            <a:r>
              <a:rPr lang="en-US" sz="1600" dirty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DEFINITION DE L’ORGANISATION </a:t>
            </a:r>
            <a:r>
              <a:rPr lang="en-US" sz="1600" dirty="0" err="1"/>
              <a:t>Répartition</a:t>
            </a:r>
            <a:r>
              <a:rPr lang="en-US" sz="1600" dirty="0"/>
              <a:t> des </a:t>
            </a:r>
            <a:r>
              <a:rPr lang="en-US" sz="1600" dirty="0" err="1"/>
              <a:t>tâches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</a:t>
            </a:r>
            <a:r>
              <a:rPr lang="en-US" sz="1600" dirty="0" err="1"/>
              <a:t>chaque</a:t>
            </a:r>
            <a:r>
              <a:rPr lang="en-US" sz="1600" dirty="0"/>
              <a:t> phase 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PRINCIPAUX RISQUES</a:t>
            </a:r>
          </a:p>
          <a:p>
            <a:pPr lvl="1">
              <a:buFont typeface="Arial"/>
              <a:buChar char="•"/>
            </a:pPr>
            <a:r>
              <a:rPr lang="en-US" sz="1600" dirty="0" err="1" smtClean="0"/>
              <a:t>Recherche</a:t>
            </a:r>
            <a:r>
              <a:rPr lang="en-US" sz="1600" dirty="0" smtClean="0"/>
              <a:t> en </a:t>
            </a:r>
            <a:r>
              <a:rPr lang="en-US" sz="1600" dirty="0" err="1" smtClean="0"/>
              <a:t>amont</a:t>
            </a:r>
            <a:r>
              <a:rPr lang="en-US" sz="1600" dirty="0" smtClean="0"/>
              <a:t> des </a:t>
            </a:r>
            <a:r>
              <a:rPr lang="en-US" sz="1600" dirty="0" err="1" smtClean="0"/>
              <a:t>ressources</a:t>
            </a:r>
            <a:endParaRPr lang="en-US" sz="1600" dirty="0" smtClean="0"/>
          </a:p>
          <a:p>
            <a:pPr lvl="1">
              <a:buFont typeface="Arial"/>
              <a:buChar char="•"/>
            </a:pPr>
            <a:r>
              <a:rPr lang="en-US" sz="1600" dirty="0" err="1" smtClean="0"/>
              <a:t>Langage</a:t>
            </a:r>
            <a:r>
              <a:rPr lang="en-US" sz="1600" dirty="0" smtClean="0"/>
              <a:t> </a:t>
            </a:r>
            <a:r>
              <a:rPr lang="en-US" sz="1600" dirty="0"/>
              <a:t>naturel : </a:t>
            </a:r>
            <a:r>
              <a:rPr lang="en-US" sz="1600" dirty="0" err="1"/>
              <a:t>ironie</a:t>
            </a:r>
            <a:r>
              <a:rPr lang="en-US" sz="1600" dirty="0"/>
              <a:t>, </a:t>
            </a:r>
            <a:r>
              <a:rPr lang="en-US" sz="1600" dirty="0" err="1"/>
              <a:t>fautes</a:t>
            </a:r>
            <a:r>
              <a:rPr lang="en-US" sz="1600" dirty="0"/>
              <a:t> </a:t>
            </a:r>
            <a:r>
              <a:rPr lang="en-US" sz="1600" dirty="0" err="1"/>
              <a:t>d’orthographe</a:t>
            </a:r>
            <a:r>
              <a:rPr lang="en-US" sz="1600" dirty="0"/>
              <a:t>, </a:t>
            </a:r>
            <a:r>
              <a:rPr lang="en-US" sz="1600" dirty="0" err="1"/>
              <a:t>langage</a:t>
            </a:r>
            <a:r>
              <a:rPr lang="en-US" sz="1600" dirty="0"/>
              <a:t> </a:t>
            </a:r>
            <a:r>
              <a:rPr lang="en-US" sz="1600" dirty="0" err="1" smtClean="0"/>
              <a:t>sms</a:t>
            </a:r>
            <a:r>
              <a:rPr lang="en-US" sz="1600" dirty="0" smtClean="0"/>
              <a:t> + </a:t>
            </a:r>
            <a:r>
              <a:rPr lang="en-US" sz="1600" dirty="0" err="1" smtClean="0"/>
              <a:t>contexte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 err="1"/>
              <a:t>Gestion</a:t>
            </a:r>
            <a:r>
              <a:rPr lang="en-US" sz="1600" dirty="0"/>
              <a:t> du </a:t>
            </a:r>
            <a:r>
              <a:rPr lang="en-US" sz="1600" dirty="0" smtClean="0"/>
              <a:t>temps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67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DIAGRAMME DES CLASSES</a:t>
            </a:r>
            <a:endParaRPr lang="en-US" dirty="0"/>
          </a:p>
        </p:txBody>
      </p:sp>
      <p:pic>
        <p:nvPicPr>
          <p:cNvPr id="3" name="Image 2" descr="diagClas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10" y="1213334"/>
            <a:ext cx="4895907" cy="553036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912096" y="5035272"/>
            <a:ext cx="2775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 sont pas présentes </a:t>
            </a:r>
          </a:p>
          <a:p>
            <a:r>
              <a:rPr lang="fr-FR" dirty="0" smtClean="0"/>
              <a:t>les classes des librairies </a:t>
            </a:r>
          </a:p>
          <a:p>
            <a:r>
              <a:rPr lang="fr-FR" dirty="0" smtClean="0"/>
              <a:t>que nous allons 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67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565400"/>
            <a:ext cx="8813800" cy="17145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1643" y="6349368"/>
            <a:ext cx="869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Note: use case administrateur ajout/suppression dans le dictionnaire non inclus dans le projet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1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SPECIFICATIONS DETAILLEES</a:t>
            </a:r>
            <a:endParaRPr lang="en-US" dirty="0"/>
          </a:p>
        </p:txBody>
      </p:sp>
      <p:pic>
        <p:nvPicPr>
          <p:cNvPr id="7" name="Espace réservé du contenu 6" descr="processu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1" r="-3921"/>
          <a:stretch>
            <a:fillRect/>
          </a:stretch>
        </p:blipFill>
        <p:spPr>
          <a:xfrm>
            <a:off x="260367" y="1918209"/>
            <a:ext cx="8774500" cy="4762843"/>
          </a:xfrm>
        </p:spPr>
      </p:pic>
    </p:spTree>
    <p:extLst>
      <p:ext uri="{BB962C8B-B14F-4D97-AF65-F5344CB8AC3E}">
        <p14:creationId xmlns:p14="http://schemas.microsoft.com/office/powerpoint/2010/main" val="322087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ABAQUES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r="32983" b="27490"/>
          <a:stretch/>
        </p:blipFill>
        <p:spPr>
          <a:xfrm>
            <a:off x="498475" y="2425700"/>
            <a:ext cx="7926454" cy="3657599"/>
          </a:xfrm>
        </p:spPr>
      </p:pic>
    </p:spTree>
    <p:extLst>
      <p:ext uri="{BB962C8B-B14F-4D97-AF65-F5344CB8AC3E}">
        <p14:creationId xmlns:p14="http://schemas.microsoft.com/office/powerpoint/2010/main" val="35977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vantage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967</TotalTime>
  <Words>279</Words>
  <Application>Microsoft Macintosh PowerPoint</Application>
  <PresentationFormat>Présentation à l'écran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Avantage</vt:lpstr>
      <vt:lpstr>Projet Python Web Extractor</vt:lpstr>
      <vt:lpstr>SOMMAIRE</vt:lpstr>
      <vt:lpstr>Contexte</vt:lpstr>
      <vt:lpstr>Présentation PowerPoint</vt:lpstr>
      <vt:lpstr>NOTE DE CADRAGE</vt:lpstr>
      <vt:lpstr>DIAGRAMME DES CLASSES</vt:lpstr>
      <vt:lpstr>USE CASE</vt:lpstr>
      <vt:lpstr>SPECIFICATIONS DETAILLEES</vt:lpstr>
      <vt:lpstr>ABAQUES</vt:lpstr>
      <vt:lpstr>CHIFFRAGE</vt:lpstr>
    </vt:vector>
  </TitlesOfParts>
  <Company>La revanche de poussin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Python</dc:title>
  <dc:creator>Anne Bauer</dc:creator>
  <cp:lastModifiedBy>Matthias</cp:lastModifiedBy>
  <cp:revision>17</cp:revision>
  <dcterms:created xsi:type="dcterms:W3CDTF">2016-04-24T13:53:20Z</dcterms:created>
  <dcterms:modified xsi:type="dcterms:W3CDTF">2016-04-29T10:11:14Z</dcterms:modified>
</cp:coreProperties>
</file>