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50D65-C64D-44FB-9152-4CC2DE0C9198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51E52B4A-BA08-4841-AB08-A0D822ABC34D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0FFE64A4-35FB-42B6-9183-2C0CE0E36649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2A2683B9-6ECA-47FA-93CF-B124A0FAC208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Anne Bauer</a:t>
            </a:r>
            <a:r>
              <a:rPr lang="en-US" sz="2000" dirty="0"/>
              <a:t>-</a:t>
            </a:r>
            <a:r>
              <a:rPr lang="en-US" sz="2000" dirty="0" smtClean="0"/>
              <a:t> Madeleine </a:t>
            </a:r>
            <a:r>
              <a:rPr lang="en-US" sz="2000" dirty="0" err="1" smtClean="0"/>
              <a:t>Bimai</a:t>
            </a:r>
            <a:r>
              <a:rPr lang="en-US" sz="2000" dirty="0" smtClean="0"/>
              <a:t>- </a:t>
            </a:r>
            <a:r>
              <a:rPr lang="en-US" sz="2000" dirty="0" err="1" smtClean="0"/>
              <a:t>Virginie</a:t>
            </a:r>
            <a:r>
              <a:rPr lang="en-US" sz="2000" dirty="0" smtClean="0"/>
              <a:t> </a:t>
            </a:r>
            <a:r>
              <a:rPr lang="en-US" sz="2000" dirty="0" err="1" smtClean="0"/>
              <a:t>Rieber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3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Note de </a:t>
            </a:r>
            <a:r>
              <a:rPr lang="en-US" dirty="0" err="1" smtClean="0"/>
              <a:t>cadrage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générales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err="1" smtClean="0"/>
              <a:t>Diagramme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smtClean="0"/>
              <a:t>Uses case: </a:t>
            </a:r>
          </a:p>
          <a:p>
            <a:pPr lvl="2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pec </a:t>
            </a:r>
            <a:r>
              <a:rPr lang="en-US" dirty="0" err="1" smtClean="0"/>
              <a:t>détaillées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</a:t>
            </a:r>
            <a:r>
              <a:rPr lang="en-US" dirty="0" err="1" smtClean="0"/>
              <a:t>hiffrage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Gant</a:t>
            </a:r>
          </a:p>
        </p:txBody>
      </p:sp>
    </p:spTree>
    <p:extLst>
      <p:ext uri="{BB962C8B-B14F-4D97-AF65-F5344CB8AC3E}">
        <p14:creationId xmlns:p14="http://schemas.microsoft.com/office/powerpoint/2010/main" val="17181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DE CADRAGE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7" y="2335515"/>
            <a:ext cx="8817362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ENJEUX </a:t>
            </a:r>
            <a:r>
              <a:rPr lang="en-US" sz="1600" dirty="0" err="1" smtClean="0"/>
              <a:t>Visualisation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OBJECTIFS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commentaires</a:t>
            </a:r>
            <a:r>
              <a:rPr lang="en-US" sz="1600" dirty="0" smtClean="0"/>
              <a:t> de site </a:t>
            </a:r>
            <a:r>
              <a:rPr lang="en-US" sz="1600" dirty="0" err="1" smtClean="0"/>
              <a:t>marchands</a:t>
            </a:r>
            <a:r>
              <a:rPr lang="en-US" sz="1600" dirty="0" smtClean="0"/>
              <a:t> de pr</a:t>
            </a:r>
            <a:r>
              <a:rPr lang="en-US" sz="1600" dirty="0" smtClean="0"/>
              <a:t>êt-à-porter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PRIORITÉS 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Représentation</a:t>
            </a:r>
            <a:r>
              <a:rPr lang="en-US" sz="1600" dirty="0" smtClean="0"/>
              <a:t> </a:t>
            </a:r>
            <a:r>
              <a:rPr lang="en-US" sz="1600" dirty="0" err="1" smtClean="0"/>
              <a:t>visuelle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Analyse</a:t>
            </a:r>
            <a:r>
              <a:rPr lang="en-US" sz="1600" dirty="0" smtClean="0"/>
              <a:t> </a:t>
            </a:r>
            <a:r>
              <a:rPr lang="en-US" sz="1600" dirty="0" err="1" smtClean="0"/>
              <a:t>sémantique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 smtClean="0"/>
              <a:t>mauvaise</a:t>
            </a:r>
            <a:r>
              <a:rPr lang="en-US" sz="1600" dirty="0" smtClean="0"/>
              <a:t> entrée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DEFINITION DE L’ORGANISATION </a:t>
            </a:r>
            <a:r>
              <a:rPr lang="en-US" sz="1600" dirty="0" err="1" smtClean="0"/>
              <a:t>Répartition</a:t>
            </a:r>
            <a:r>
              <a:rPr lang="en-US" sz="1600" dirty="0" smtClean="0"/>
              <a:t> des </a:t>
            </a:r>
            <a:r>
              <a:rPr lang="en-US" sz="1600" dirty="0" err="1" smtClean="0"/>
              <a:t>t</a:t>
            </a:r>
            <a:r>
              <a:rPr lang="en-US" sz="1600" dirty="0" err="1" smtClean="0"/>
              <a:t>âches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</a:t>
            </a:r>
            <a:r>
              <a:rPr lang="en-US" sz="1600" dirty="0" err="1" smtClean="0"/>
              <a:t>chaque</a:t>
            </a:r>
            <a:r>
              <a:rPr lang="en-US" sz="1600" dirty="0" smtClean="0"/>
              <a:t> phase 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PRINCIPAUX RISQUES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Langage</a:t>
            </a:r>
            <a:r>
              <a:rPr lang="en-US" sz="1600" dirty="0" smtClean="0"/>
              <a:t> naturel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du temps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Complexité</a:t>
            </a:r>
            <a:r>
              <a:rPr lang="en-US" sz="1600" dirty="0" smtClean="0"/>
              <a:t> de lecture des </a:t>
            </a:r>
            <a:r>
              <a:rPr lang="en-US" sz="1600" dirty="0" err="1" smtClean="0"/>
              <a:t>commentaires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67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DES CLASSES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64" y="2217992"/>
            <a:ext cx="5626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65400"/>
            <a:ext cx="8813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DETAILLEES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CHIFFRAGE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40650"/>
              </p:ext>
            </p:extLst>
          </p:nvPr>
        </p:nvGraphicFramePr>
        <p:xfrm>
          <a:off x="2591556" y="2810501"/>
          <a:ext cx="3510526" cy="1282700"/>
        </p:xfrm>
        <a:graphic>
          <a:graphicData uri="http://schemas.openxmlformats.org/drawingml/2006/table">
            <a:tbl>
              <a:tblPr/>
              <a:tblGrid>
                <a:gridCol w="2054308"/>
                <a:gridCol w="806121"/>
                <a:gridCol w="65009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DEPLOIEMENT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1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DIAGRAMME DE GANT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2900"/>
            <a:ext cx="9144000" cy="108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2738"/>
            <a:ext cx="9144000" cy="100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78" y="5280070"/>
            <a:ext cx="4058323" cy="11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39752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60</TotalTime>
  <Words>107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Plaza</vt:lpstr>
      <vt:lpstr>Projet Python</vt:lpstr>
      <vt:lpstr>SOMMAIRE</vt:lpstr>
      <vt:lpstr>NOTE DE CADRAGE</vt:lpstr>
      <vt:lpstr>DIAGRAMME DES CLASSES</vt:lpstr>
      <vt:lpstr>USE CASE</vt:lpstr>
      <vt:lpstr>SPECIFICATIONS DETAILLEES</vt:lpstr>
      <vt:lpstr>CHIFFRAGE</vt:lpstr>
      <vt:lpstr>DIAGRAMME DE GANT</vt:lpstr>
    </vt:vector>
  </TitlesOfParts>
  <Company>La revanche de poussin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Anne Bauer</dc:creator>
  <cp:lastModifiedBy>Anne Bauer</cp:lastModifiedBy>
  <cp:revision>4</cp:revision>
  <dcterms:created xsi:type="dcterms:W3CDTF">2016-04-24T13:53:20Z</dcterms:created>
  <dcterms:modified xsi:type="dcterms:W3CDTF">2016-04-24T14:54:17Z</dcterms:modified>
</cp:coreProperties>
</file>