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Web Extractor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</a:t>
            </a:r>
            <a:r>
              <a:rPr lang="en-US" sz="1600" dirty="0" smtClean="0"/>
              <a:t>d’un site </a:t>
            </a:r>
            <a:r>
              <a:rPr lang="en-US" sz="1600" dirty="0" err="1" smtClean="0"/>
              <a:t>marchand</a:t>
            </a:r>
            <a:r>
              <a:rPr lang="en-US" sz="1600" dirty="0" smtClean="0"/>
              <a:t> </a:t>
            </a:r>
            <a:r>
              <a:rPr lang="en-US" sz="1600" dirty="0" smtClean="0"/>
              <a:t>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</a:t>
            </a:r>
            <a:r>
              <a:rPr lang="en-US" sz="1600" dirty="0" smtClean="0"/>
              <a:t>temps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77" y="1213334"/>
            <a:ext cx="4895907" cy="5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ABAQUES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r="32983" b="27490"/>
          <a:stretch/>
        </p:blipFill>
        <p:spPr>
          <a:xfrm>
            <a:off x="498475" y="2425700"/>
            <a:ext cx="7926454" cy="3657599"/>
          </a:xfrm>
        </p:spPr>
      </p:pic>
    </p:spTree>
    <p:extLst>
      <p:ext uri="{BB962C8B-B14F-4D97-AF65-F5344CB8AC3E}">
        <p14:creationId xmlns:p14="http://schemas.microsoft.com/office/powerpoint/2010/main" val="35977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75466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10ù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86</TotalTime>
  <Words>106</Words>
  <Application>Microsoft Macintosh PowerPoint</Application>
  <PresentationFormat>Présentation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Avantage</vt:lpstr>
      <vt:lpstr>Projet Python Web Extractor</vt:lpstr>
      <vt:lpstr>SOMMAIRE</vt:lpstr>
      <vt:lpstr>NOTE DE CADRAGE</vt:lpstr>
      <vt:lpstr>DIAGRAMME DES CLASSES</vt:lpstr>
      <vt:lpstr>USE CASE</vt:lpstr>
      <vt:lpstr>SPECIFICATIONS DETAILLEES</vt:lpstr>
      <vt:lpstr>ABAQUES</vt:lpstr>
      <vt:lpstr>CHIFFRAGE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10</cp:revision>
  <dcterms:created xsi:type="dcterms:W3CDTF">2016-04-24T13:53:20Z</dcterms:created>
  <dcterms:modified xsi:type="dcterms:W3CDTF">2016-04-28T19:26:04Z</dcterms:modified>
</cp:coreProperties>
</file>