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3046988"/>
          </a:xfrm>
          <a:prstGeom prst="rect">
            <a:avLst/>
          </a:prstGeom>
          <a:noFill/>
        </p:spPr>
        <p:txBody>
          <a:bodyPr wrap="square" lIns="91440" tIns="45720" rIns="91440" bIns="45720" rtlCol="0" anchor="t">
            <a:spAutoFit/>
          </a:bodyPr>
          <a:lstStyle/>
          <a:p>
            <a:r>
              <a:rPr lang="en-US" sz="2400" dirty="0"/>
              <a:t>STUDENT NAME: </a:t>
            </a:r>
            <a:r>
              <a:rPr lang="en-IN" sz="2400" dirty="0"/>
              <a:t>PRIYADHARSHAN M</a:t>
            </a:r>
            <a:endParaRPr lang="en-US" sz="2400" dirty="0"/>
          </a:p>
          <a:p>
            <a:r>
              <a:rPr lang="en-US" sz="2400" dirty="0"/>
              <a:t>REGISTER NO</a:t>
            </a:r>
            <a:r>
              <a:rPr lang="en-IN" sz="2400" dirty="0"/>
              <a:t>:24132161802521068</a:t>
            </a:r>
          </a:p>
          <a:p>
            <a:r>
              <a:rPr lang="en-US" sz="2400" dirty="0"/>
              <a:t> NMID: </a:t>
            </a:r>
            <a:r>
              <a:rPr lang="en-IN" sz="2400" dirty="0"/>
              <a:t>autanm21621624ucse068</a:t>
            </a:r>
            <a:endParaRPr lang="en-US" sz="2400" dirty="0">
              <a:cs typeface="Calibri"/>
            </a:endParaRPr>
          </a:p>
          <a:p>
            <a:r>
              <a:rPr lang="en-US" sz="2400" dirty="0"/>
              <a:t>DEPARTMENT: </a:t>
            </a:r>
            <a:r>
              <a:rPr lang="en-IN" sz="2400" dirty="0"/>
              <a:t>COMPUTER SCIENCE </a:t>
            </a:r>
            <a:endParaRPr lang="en-US" sz="2400" dirty="0"/>
          </a:p>
          <a:p>
            <a:r>
              <a:rPr lang="en-US" sz="2400" dirty="0"/>
              <a:t>COLLEGE: </a:t>
            </a:r>
            <a:r>
              <a:rPr lang="en-IN" sz="2400" dirty="0"/>
              <a:t>GOVERNMENT ARTS AND SCIENCE COLLEGE THIRUVENNAINALLUR </a:t>
            </a:r>
          </a:p>
          <a:p>
            <a:r>
              <a:rPr lang="en-US" sz="2400" dirty="0"/>
              <a:t>UNIVERSITY</a:t>
            </a:r>
            <a:r>
              <a:rPr lang="en-IN" sz="2400" dirty="0"/>
              <a:t>: ANNAMALI UNIVERSITY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4401205"/>
          </a:xfrm>
          <a:prstGeom prst="rect">
            <a:avLst/>
          </a:prstGeom>
          <a:noFill/>
        </p:spPr>
        <p:txBody>
          <a:bodyPr wrap="square" rtlCol="0">
            <a:spAutoFit/>
          </a:bodyPr>
          <a:lstStyle/>
          <a:p>
            <a:pPr algn="l">
              <a:buFont typeface="Arial" panose="020B0604020202020204" pitchFamily="34" charset="0"/>
              <a:buChar char="•"/>
            </a:pPr>
            <a:r>
              <a:rPr lang="en-IN" sz="2800" b="0" i="0" dirty="0">
                <a:solidFill>
                  <a:srgbClr val="0D0D0D"/>
                </a:solidFill>
                <a:effectLst/>
                <a:latin typeface="Times New Roman" panose="02020603050405020304" pitchFamily="18" charset="0"/>
                <a:cs typeface="Times New Roman" panose="02020603050405020304" pitchFamily="18" charset="0"/>
              </a:rPr>
              <a:t>✅ The Movie App was successfully developed with a user-friendly interface and smooth navigation.
✅ It provides centralized movie information, personalized recommendations, and watchlist features.
✅ The project demonstrates practical knowledge of UI/UX design, app development, and database integration.
✅ Screenshots of different app screens (Splash, Login, Home, Movie Details, Search, Watchlist, Profile) showcase the visual design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40EC9E29-CFCE-3A19-A312-4037FB7CAEA4}"/>
              </a:ext>
            </a:extLst>
          </p:cNvPr>
          <p:cNvSpPr txBox="1"/>
          <p:nvPr/>
        </p:nvSpPr>
        <p:spPr>
          <a:xfrm>
            <a:off x="3050744" y="2146859"/>
            <a:ext cx="6101488" cy="2585323"/>
          </a:xfrm>
          <a:prstGeom prst="rect">
            <a:avLst/>
          </a:prstGeom>
          <a:noFill/>
        </p:spPr>
        <p:txBody>
          <a:bodyPr wrap="square">
            <a:spAutoFit/>
          </a:bodyPr>
          <a:lstStyle/>
          <a:p>
            <a:r>
              <a:rPr lang="en-US"/>
              <a:t>The Movie App Project successfully demonstrates the integration of design, development, and functionality to create a centralized platform for movie enthusiasts.It provides an easy-to-use interface, personalized recommendations, and watchlist management, solving the problem of fragmented movie discovery.This project highlights the student’s skills in UI/UX design, mobile app development, backend integration, and database management, making it a scalable solution for future enhancements.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MOVIE TUBE</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H="1" flipV="1">
            <a:off x="2364353" y="2099353"/>
            <a:ext cx="455047" cy="39162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93E35A0-2D12-2E38-1AFB-131BA1F3A17D}"/>
              </a:ext>
            </a:extLst>
          </p:cNvPr>
          <p:cNvSpPr txBox="1"/>
          <p:nvPr/>
        </p:nvSpPr>
        <p:spPr>
          <a:xfrm>
            <a:off x="3045256" y="2295166"/>
            <a:ext cx="6101488" cy="1754326"/>
          </a:xfrm>
          <a:prstGeom prst="rect">
            <a:avLst/>
          </a:prstGeom>
          <a:noFill/>
        </p:spPr>
        <p:txBody>
          <a:bodyPr wrap="square">
            <a:spAutoFit/>
          </a:bodyPr>
          <a:lstStyle/>
          <a:p>
            <a:r>
              <a:rPr lang="en-US"/>
              <a:t>In today’s digital era, users struggle to find a centralized and user-friendly platform to browse, search, and manage movies. Existing platforms are often cluttered, lack personalization, and do not provide seamless navigation across features like trailers, ratings, and watchlists. This makes it difficult for users to discover, organize, and enjoy movies efficiently.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2505075" y="23241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946BE79C-3D74-0BDD-9E91-1333C5414D27}"/>
              </a:ext>
            </a:extLst>
          </p:cNvPr>
          <p:cNvSpPr txBox="1"/>
          <p:nvPr/>
        </p:nvSpPr>
        <p:spPr>
          <a:xfrm>
            <a:off x="3050744" y="2008359"/>
            <a:ext cx="6101488" cy="4524315"/>
          </a:xfrm>
          <a:prstGeom prst="rect">
            <a:avLst/>
          </a:prstGeom>
          <a:noFill/>
        </p:spPr>
        <p:txBody>
          <a:bodyPr wrap="square">
            <a:spAutoFit/>
          </a:bodyPr>
          <a:lstStyle/>
          <a:p>
            <a:r>
              <a:rPr lang="en-US"/>
              <a:t>The Movie App is designed to provide a modern, responsive, and easy-to-use platform where users can explore movies, watch trailers, view ratings, and create personalized watchlists.</a:t>
            </a:r>
            <a:endParaRPr lang="en-IN"/>
          </a:p>
          <a:p>
            <a:endParaRPr lang="en-IN"/>
          </a:p>
          <a:p>
            <a:r>
              <a:rPr lang="en-IN"/>
              <a:t> </a:t>
            </a:r>
            <a:r>
              <a:rPr lang="en-US"/>
              <a:t>It aims to solve the problem of fragmented movie discovery by offering</a:t>
            </a:r>
            <a:endParaRPr lang="en-IN"/>
          </a:p>
          <a:p>
            <a:endParaRPr lang="en-IN"/>
          </a:p>
          <a:p>
            <a:r>
              <a:rPr lang="en-IN"/>
              <a:t>🦅</a:t>
            </a:r>
            <a:r>
              <a:rPr lang="en-US"/>
              <a:t>Centralized access to movie information.</a:t>
            </a:r>
            <a:endParaRPr lang="en-IN"/>
          </a:p>
          <a:p>
            <a:endParaRPr lang="en-IN"/>
          </a:p>
          <a:p>
            <a:r>
              <a:rPr lang="en-IN"/>
              <a:t>🦅</a:t>
            </a:r>
            <a:r>
              <a:rPr lang="en-US"/>
              <a:t>Personalized recommendations based on user preferences.</a:t>
            </a:r>
            <a:endParaRPr lang="en-IN"/>
          </a:p>
          <a:p>
            <a:endParaRPr lang="en-IN"/>
          </a:p>
          <a:p>
            <a:r>
              <a:rPr lang="en-IN"/>
              <a:t>🦅</a:t>
            </a:r>
            <a:r>
              <a:rPr lang="en-US"/>
              <a:t>Simple navigation with an engaging design.</a:t>
            </a:r>
            <a:endParaRPr lang="en-IN"/>
          </a:p>
          <a:p>
            <a:endParaRPr lang="en-IN"/>
          </a:p>
          <a:p>
            <a:r>
              <a:rPr lang="en-IN"/>
              <a:t>🦅</a:t>
            </a:r>
            <a:r>
              <a:rPr lang="en-US"/>
              <a:t>The project showcases skills in UI/UX design, mobile app development, and database integration, ensuring a smooth and enjoyable user experience.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2451561" y="20979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779CBBF-581C-755E-AF7A-383B4E2A50D9}"/>
              </a:ext>
            </a:extLst>
          </p:cNvPr>
          <p:cNvSpPr txBox="1"/>
          <p:nvPr/>
        </p:nvSpPr>
        <p:spPr>
          <a:xfrm>
            <a:off x="3050744" y="2285358"/>
            <a:ext cx="6101488" cy="4247317"/>
          </a:xfrm>
          <a:prstGeom prst="rect">
            <a:avLst/>
          </a:prstGeom>
          <a:noFill/>
        </p:spPr>
        <p:txBody>
          <a:bodyPr wrap="square">
            <a:spAutoFit/>
          </a:bodyPr>
          <a:lstStyle/>
          <a:p>
            <a:r>
              <a:rPr lang="en-US"/>
              <a:t>The Movie App is designed to serve a wide range of users, including:</a:t>
            </a:r>
            <a:endParaRPr lang="en-IN"/>
          </a:p>
          <a:p>
            <a:endParaRPr lang="en-IN"/>
          </a:p>
          <a:p>
            <a:r>
              <a:rPr lang="en-IN"/>
              <a:t>🎥</a:t>
            </a:r>
            <a:r>
              <a:rPr lang="en-US"/>
              <a:t>Movie Enthusiasts – People who regularly watch and explore movies.</a:t>
            </a:r>
            <a:endParaRPr lang="en-IN"/>
          </a:p>
          <a:p>
            <a:endParaRPr lang="en-IN"/>
          </a:p>
          <a:p>
            <a:r>
              <a:rPr lang="en-IN"/>
              <a:t>🎥</a:t>
            </a:r>
            <a:r>
              <a:rPr lang="en-US"/>
              <a:t>Students &amp; Young Professionals – Users looking for entertainment during leisure.</a:t>
            </a:r>
            <a:endParaRPr lang="en-IN"/>
          </a:p>
          <a:p>
            <a:endParaRPr lang="en-IN"/>
          </a:p>
          <a:p>
            <a:r>
              <a:rPr lang="en-IN"/>
              <a:t>🎥</a:t>
            </a:r>
            <a:r>
              <a:rPr lang="en-US"/>
              <a:t>General Public – Anyone interested in discovering or tracking movies.</a:t>
            </a:r>
            <a:endParaRPr lang="en-IN"/>
          </a:p>
          <a:p>
            <a:endParaRPr lang="en-IN"/>
          </a:p>
          <a:p>
            <a:r>
              <a:rPr lang="en-IN"/>
              <a:t>🎥</a:t>
            </a:r>
            <a:r>
              <a:rPr lang="en-US"/>
              <a:t>Streaming Subscribers – Users who already use platforms like Netflix, Prime, or Disney+ and want a central hub for browsing and organizing content.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86DA865D-72DB-0187-E1B0-B1FFFD5A68B9}"/>
              </a:ext>
            </a:extLst>
          </p:cNvPr>
          <p:cNvSpPr txBox="1"/>
          <p:nvPr/>
        </p:nvSpPr>
        <p:spPr>
          <a:xfrm>
            <a:off x="3050744" y="2423858"/>
            <a:ext cx="6101488" cy="3970318"/>
          </a:xfrm>
          <a:prstGeom prst="rect">
            <a:avLst/>
          </a:prstGeom>
          <a:noFill/>
        </p:spPr>
        <p:txBody>
          <a:bodyPr wrap="square">
            <a:spAutoFit/>
          </a:bodyPr>
          <a:lstStyle/>
          <a:p>
            <a:r>
              <a:rPr lang="en-IN"/>
              <a:t>▶️</a:t>
            </a:r>
            <a:r>
              <a:rPr lang="en-US"/>
              <a:t>Programming Languages: Java / Kotlin (Android) or React Native (cross-platform)</a:t>
            </a:r>
            <a:endParaRPr lang="en-IN"/>
          </a:p>
          <a:p>
            <a:endParaRPr lang="en-IN"/>
          </a:p>
          <a:p>
            <a:r>
              <a:rPr lang="en-IN"/>
              <a:t>▶️</a:t>
            </a:r>
            <a:r>
              <a:rPr lang="en-US"/>
              <a:t>Backend: Node.js / Firebase for authentication &amp; data storage</a:t>
            </a:r>
            <a:endParaRPr lang="en-IN"/>
          </a:p>
          <a:p>
            <a:endParaRPr lang="en-IN"/>
          </a:p>
          <a:p>
            <a:r>
              <a:rPr lang="en-IN"/>
              <a:t>▶️</a:t>
            </a:r>
            <a:r>
              <a:rPr lang="en-US"/>
              <a:t>Database: MySQL / MongoDB for storing movie details and user dat</a:t>
            </a:r>
            <a:r>
              <a:rPr lang="en-IN"/>
              <a:t>a</a:t>
            </a:r>
          </a:p>
          <a:p>
            <a:endParaRPr lang="en-IN"/>
          </a:p>
          <a:p>
            <a:r>
              <a:rPr lang="en-IN"/>
              <a:t>▶️</a:t>
            </a:r>
            <a:r>
              <a:rPr lang="en-US"/>
              <a:t>Design Tools: Figma / Canva for UI &amp; layout design</a:t>
            </a:r>
            <a:endParaRPr lang="en-IN"/>
          </a:p>
          <a:p>
            <a:endParaRPr lang="en-IN"/>
          </a:p>
          <a:p>
            <a:r>
              <a:rPr lang="en-IN"/>
              <a:t>▶️</a:t>
            </a:r>
            <a:r>
              <a:rPr lang="en-US"/>
              <a:t>Testing Tools: Postman (API testing), JUnit (unit testing)</a:t>
            </a:r>
            <a:endParaRPr lang="en-IN"/>
          </a:p>
          <a:p>
            <a:endParaRPr lang="en-IN"/>
          </a:p>
          <a:p>
            <a:r>
              <a:rPr lang="en-IN"/>
              <a:t>▶️</a:t>
            </a:r>
            <a:r>
              <a:rPr lang="en-US"/>
              <a:t>Version Control: Git &amp; GitHub for project management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2C1003C8-F959-5149-C41D-55DA9FD7E5B2}"/>
              </a:ext>
            </a:extLst>
          </p:cNvPr>
          <p:cNvSpPr txBox="1"/>
          <p:nvPr/>
        </p:nvSpPr>
        <p:spPr>
          <a:xfrm>
            <a:off x="2657475" y="982341"/>
            <a:ext cx="6101488" cy="5909310"/>
          </a:xfrm>
          <a:prstGeom prst="rect">
            <a:avLst/>
          </a:prstGeom>
          <a:noFill/>
        </p:spPr>
        <p:txBody>
          <a:bodyPr wrap="square">
            <a:spAutoFit/>
          </a:bodyPr>
          <a:lstStyle/>
          <a:p>
            <a:r>
              <a:rPr lang="en-IN"/>
              <a:t>🫂</a:t>
            </a:r>
            <a:r>
              <a:rPr lang="en-US"/>
              <a:t>User Interface (UI): Clean, modern, and visually appealing with intuitive navigation.</a:t>
            </a:r>
            <a:endParaRPr lang="en-IN"/>
          </a:p>
          <a:p>
            <a:r>
              <a:rPr lang="en-US"/>
              <a:t>Themes: Supports both Dark Mode and Light Mode for user preference.</a:t>
            </a:r>
            <a:endParaRPr lang="en-IN"/>
          </a:p>
          <a:p>
            <a:r>
              <a:rPr lang="en-US"/>
              <a:t>Layout Structure:</a:t>
            </a:r>
            <a:endParaRPr lang="en-IN"/>
          </a:p>
          <a:p>
            <a:endParaRPr lang="en-IN"/>
          </a:p>
          <a:p>
            <a:r>
              <a:rPr lang="en-IN"/>
              <a:t>🫂</a:t>
            </a:r>
            <a:r>
              <a:rPr lang="en-US"/>
              <a:t>Splash &amp; Login Screens – Simple, welcoming entry point.</a:t>
            </a:r>
            <a:endParaRPr lang="en-IN"/>
          </a:p>
          <a:p>
            <a:endParaRPr lang="en-IN"/>
          </a:p>
          <a:p>
            <a:r>
              <a:rPr lang="en-IN"/>
              <a:t>🫂</a:t>
            </a:r>
            <a:r>
              <a:rPr lang="en-US"/>
              <a:t>Home Screen – Categorized movies with banners and trending sections.</a:t>
            </a:r>
            <a:endParaRPr lang="en-IN"/>
          </a:p>
          <a:p>
            <a:endParaRPr lang="en-IN"/>
          </a:p>
          <a:p>
            <a:r>
              <a:rPr lang="en-IN"/>
              <a:t>🫂</a:t>
            </a:r>
            <a:r>
              <a:rPr lang="en-US"/>
              <a:t>Details Page – Movie poster, description, ratings, and “Add to Watchlist” option.</a:t>
            </a:r>
            <a:endParaRPr lang="en-IN"/>
          </a:p>
          <a:p>
            <a:endParaRPr lang="en-IN"/>
          </a:p>
          <a:p>
            <a:r>
              <a:rPr lang="en-IN"/>
              <a:t>🫂</a:t>
            </a:r>
            <a:r>
              <a:rPr lang="en-US"/>
              <a:t>Watchlist Screen – Personalized list of saved movies.</a:t>
            </a:r>
            <a:endParaRPr lang="en-IN"/>
          </a:p>
          <a:p>
            <a:endParaRPr lang="en-IN"/>
          </a:p>
          <a:p>
            <a:r>
              <a:rPr lang="en-IN"/>
              <a:t>🫂</a:t>
            </a:r>
            <a:r>
              <a:rPr lang="en-US"/>
              <a:t>Responsive Design: Works seamlessly across different screen sizes.</a:t>
            </a:r>
            <a:endParaRPr lang="en-IN"/>
          </a:p>
          <a:p>
            <a:endParaRPr lang="en-IN"/>
          </a:p>
          <a:p>
            <a:r>
              <a:rPr lang="en-IN"/>
              <a:t>🫂</a:t>
            </a:r>
            <a:r>
              <a:rPr lang="en-US"/>
              <a:t>Consistency: Uniform color scheme, typography, and iconography throughout the app.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D3200208-A78B-B643-82D0-B17A673954BF}"/>
              </a:ext>
            </a:extLst>
          </p:cNvPr>
          <p:cNvSpPr txBox="1"/>
          <p:nvPr/>
        </p:nvSpPr>
        <p:spPr>
          <a:xfrm>
            <a:off x="2767166" y="1028343"/>
            <a:ext cx="6101488" cy="5909310"/>
          </a:xfrm>
          <a:prstGeom prst="rect">
            <a:avLst/>
          </a:prstGeom>
          <a:noFill/>
        </p:spPr>
        <p:txBody>
          <a:bodyPr wrap="square">
            <a:spAutoFit/>
          </a:bodyPr>
          <a:lstStyle/>
          <a:p>
            <a:r>
              <a:rPr lang="en-IN"/>
              <a:t>❕</a:t>
            </a:r>
            <a:r>
              <a:rPr lang="en-US"/>
              <a:t>User Authentication – Secure login and signup with email or social accounts.</a:t>
            </a:r>
            <a:endParaRPr lang="en-IN"/>
          </a:p>
          <a:p>
            <a:endParaRPr lang="en-IN"/>
          </a:p>
          <a:p>
            <a:r>
              <a:rPr lang="en-IN"/>
              <a:t>❕</a:t>
            </a:r>
            <a:r>
              <a:rPr lang="en-US"/>
              <a:t>Movie Search &amp; Filter – Find movies by title, genre, year, or rating.</a:t>
            </a:r>
            <a:endParaRPr lang="en-IN"/>
          </a:p>
          <a:p>
            <a:endParaRPr lang="en-IN"/>
          </a:p>
          <a:p>
            <a:r>
              <a:rPr lang="en-IN"/>
              <a:t>❕</a:t>
            </a:r>
            <a:r>
              <a:rPr lang="en-US"/>
              <a:t>Personalized Recommendations – AI-based suggestions based on user preferences.</a:t>
            </a:r>
            <a:endParaRPr lang="en-IN"/>
          </a:p>
          <a:p>
            <a:endParaRPr lang="en-IN"/>
          </a:p>
          <a:p>
            <a:r>
              <a:rPr lang="en-IN"/>
              <a:t>❕</a:t>
            </a:r>
            <a:r>
              <a:rPr lang="en-US"/>
              <a:t>Watchlist Management – Add, view, and remove movies easily.</a:t>
            </a:r>
            <a:endParaRPr lang="en-IN"/>
          </a:p>
          <a:p>
            <a:endParaRPr lang="en-IN"/>
          </a:p>
          <a:p>
            <a:r>
              <a:rPr lang="en-IN"/>
              <a:t>❕</a:t>
            </a:r>
            <a:r>
              <a:rPr lang="en-US"/>
              <a:t>Movie Details Page – Poster, trailer, description, cast, and ratings.</a:t>
            </a:r>
            <a:endParaRPr lang="en-IN"/>
          </a:p>
          <a:p>
            <a:endParaRPr lang="en-IN"/>
          </a:p>
          <a:p>
            <a:r>
              <a:rPr lang="en-IN"/>
              <a:t>❕</a:t>
            </a:r>
            <a:r>
              <a:rPr lang="en-US"/>
              <a:t>User Reviews &amp; Ratings – Share opinions and rate movies.</a:t>
            </a:r>
            <a:endParaRPr lang="en-IN"/>
          </a:p>
          <a:p>
            <a:endParaRPr lang="en-IN"/>
          </a:p>
          <a:p>
            <a:r>
              <a:rPr lang="en-IN"/>
              <a:t>❕</a:t>
            </a:r>
            <a:r>
              <a:rPr lang="en-US"/>
              <a:t>Responsive UI – Smooth navigation across devices.</a:t>
            </a:r>
            <a:endParaRPr lang="en-IN"/>
          </a:p>
          <a:p>
            <a:endParaRPr lang="en-IN"/>
          </a:p>
          <a:p>
            <a:r>
              <a:rPr lang="en-IN"/>
              <a:t>❕</a:t>
            </a:r>
            <a:r>
              <a:rPr lang="en-US"/>
              <a:t>Dark &amp; Light Modes – Customizable theme for better user experience.</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Santo V</cp:lastModifiedBy>
  <cp:revision>24</cp:revision>
  <dcterms:created xsi:type="dcterms:W3CDTF">2024-03-29T15:07:22Z</dcterms:created>
  <dcterms:modified xsi:type="dcterms:W3CDTF">2025-08-29T10:09:22Z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