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VIBIN .S</a:t>
            </a:r>
            <a:endParaRPr lang="en-US" sz="2400" dirty="0"/>
          </a:p>
          <a:p>
            <a:r>
              <a:rPr lang="en-US" sz="2400" dirty="0"/>
              <a:t>REGISTER NO </a:t>
            </a:r>
            <a:r>
              <a:rPr lang="en-US" sz="2400" dirty="0" smtClean="0"/>
              <a:t>: 2426J1578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INFORMATION TECHNOLOGY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KPR COLLEGE OF ARTS SCIENCE AND RESEARCH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391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Artificial intelligence (AI ..."/>
          <p:cNvSpPr>
            <a:spLocks noChangeAspect="1" noChangeArrowheads="1"/>
          </p:cNvSpPr>
          <p:nvPr/>
        </p:nvSpPr>
        <p:spPr bwMode="auto">
          <a:xfrm>
            <a:off x="155575" y="-144463"/>
            <a:ext cx="73025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357437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3000" y="1695450"/>
            <a:ext cx="8001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project demonstrates how AI can be used in everyday life to </a:t>
            </a:r>
            <a:r>
              <a:rPr lang="en-US" b="1" dirty="0"/>
              <a:t>improve productivity, focus, and time management</a:t>
            </a:r>
            <a:r>
              <a:rPr lang="en-US" dirty="0"/>
              <a:t>, making it a valuable assistant for both students and professionals.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3867" y="-4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52400" y="415228"/>
            <a:ext cx="1219200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 ARTIFICIAL INTELLIGENCE IN DAILY LIFE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3111" y="166722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People struggle to manage daily tasks, reminders, and focus due to distractions and poor time management. Existing assistants (Google/Siri/Alexa) are generic and lack personalization. There is a need for an AI-driven personal assistant that adapts to the user’s lifestyle and improves productivity.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9775" y="18573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This project develops a smart personal assistant using Artificial Intelligence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Manages schedules and sends reminders.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Suggests focus techniques (like </a:t>
            </a:r>
            <a:r>
              <a:rPr lang="en-IN" dirty="0" err="1"/>
              <a:t>Pomodoro</a:t>
            </a:r>
            <a:r>
              <a:rPr lang="en-I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Analyzes</a:t>
            </a:r>
            <a:r>
              <a:rPr lang="en-IN" dirty="0"/>
              <a:t> user habits and gives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Uses natural language processing (NLP) for smooth interaction.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838200" y="1820242"/>
            <a:ext cx="6934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Students who need help with study routines.</a:t>
            </a:r>
          </a:p>
          <a:p>
            <a:r>
              <a:rPr lang="en-US" dirty="0"/>
              <a:t>Professionals who want to organize meetings, deadlines, and tasks.</a:t>
            </a:r>
          </a:p>
          <a:p>
            <a:r>
              <a:rPr lang="en-US" dirty="0"/>
              <a:t>General public looking to balance health, work, and personal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19300"/>
            <a:ext cx="2133600" cy="2705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667000" y="1834797"/>
            <a:ext cx="449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(core language)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libraries: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NLTK / Hugging 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 &amp; TTS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Google Speech API / pyttsx3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/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743075" y="1295400"/>
            <a:ext cx="74009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dashboard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Daily Schedule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Task List &amp; Priorities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Focus Timer (</a:t>
            </a:r>
            <a:r>
              <a:rPr lang="en-US" b="1" dirty="0" err="1"/>
              <a:t>Pomodoro</a:t>
            </a:r>
            <a:r>
              <a:rPr lang="en-US" b="1" dirty="0"/>
              <a:t>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AI Suggestions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6002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Voice/text-based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 daily agenda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reminders (context-aware, e.g., “Meeting in 15 </a:t>
            </a:r>
            <a:r>
              <a:rPr lang="en-US" dirty="0" err="1"/>
              <a:t>mins</a:t>
            </a:r>
            <a:r>
              <a:rPr lang="en-US" dirty="0"/>
              <a:t>”).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Personalized productivity tips.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reports on focus &amp; task completion.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348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TITLE: ARTIFICIAL INTELLIGENCE IN DAILY LIFE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KPRCAS</cp:lastModifiedBy>
  <cp:revision>25</cp:revision>
  <dcterms:created xsi:type="dcterms:W3CDTF">2024-03-29T15:07:22Z</dcterms:created>
  <dcterms:modified xsi:type="dcterms:W3CDTF">2025-09-02T10:06:29Z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