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>
        <p:scale>
          <a:sx n="140" d="100"/>
          <a:sy n="140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bhor Jain" userId="b173bc0dd1931c12" providerId="LiveId" clId="{98EBFB52-3AB3-44CC-8310-71A4BE039B01}"/>
    <pc:docChg chg="undo custSel addSld delSld modSld">
      <pc:chgData name="Vibhor Jain" userId="b173bc0dd1931c12" providerId="LiveId" clId="{98EBFB52-3AB3-44CC-8310-71A4BE039B01}" dt="2020-12-06T06:45:54.582" v="129" actId="20577"/>
      <pc:docMkLst>
        <pc:docMk/>
      </pc:docMkLst>
      <pc:sldChg chg="del">
        <pc:chgData name="Vibhor Jain" userId="b173bc0dd1931c12" providerId="LiveId" clId="{98EBFB52-3AB3-44CC-8310-71A4BE039B01}" dt="2020-12-06T04:13:23.192" v="112" actId="47"/>
        <pc:sldMkLst>
          <pc:docMk/>
          <pc:sldMk cId="1948337674" sldId="256"/>
        </pc:sldMkLst>
      </pc:sldChg>
      <pc:sldChg chg="addSp delSp modSp add del mod">
        <pc:chgData name="Vibhor Jain" userId="b173bc0dd1931c12" providerId="LiveId" clId="{98EBFB52-3AB3-44CC-8310-71A4BE039B01}" dt="2020-12-06T06:45:54.582" v="129" actId="20577"/>
        <pc:sldMkLst>
          <pc:docMk/>
          <pc:sldMk cId="2547148495" sldId="261"/>
        </pc:sldMkLst>
        <pc:spChg chg="mod">
          <ac:chgData name="Vibhor Jain" userId="b173bc0dd1931c12" providerId="LiveId" clId="{98EBFB52-3AB3-44CC-8310-71A4BE039B01}" dt="2020-12-06T06:45:54.582" v="129" actId="20577"/>
          <ac:spMkLst>
            <pc:docMk/>
            <pc:sldMk cId="2547148495" sldId="261"/>
            <ac:spMk id="2" creationId="{F5D28B25-72E0-4D86-9F5A-7735EF7001AB}"/>
          </ac:spMkLst>
        </pc:spChg>
        <pc:spChg chg="del">
          <ac:chgData name="Vibhor Jain" userId="b173bc0dd1931c12" providerId="LiveId" clId="{98EBFB52-3AB3-44CC-8310-71A4BE039B01}" dt="2020-12-06T06:45:42.011" v="116" actId="22"/>
          <ac:spMkLst>
            <pc:docMk/>
            <pc:sldMk cId="2547148495" sldId="261"/>
            <ac:spMk id="3" creationId="{F68163B0-2BE8-4AE6-B818-390878164F39}"/>
          </ac:spMkLst>
        </pc:spChg>
        <pc:picChg chg="add mod ord">
          <ac:chgData name="Vibhor Jain" userId="b173bc0dd1931c12" providerId="LiveId" clId="{98EBFB52-3AB3-44CC-8310-71A4BE039B01}" dt="2020-12-06T06:45:48.683" v="118" actId="1076"/>
          <ac:picMkLst>
            <pc:docMk/>
            <pc:sldMk cId="2547148495" sldId="261"/>
            <ac:picMk id="5" creationId="{3FEEC493-773D-4310-9CBE-C3AA04D9E51A}"/>
          </ac:picMkLst>
        </pc:picChg>
        <pc:picChg chg="del">
          <ac:chgData name="Vibhor Jain" userId="b173bc0dd1931c12" providerId="LiveId" clId="{98EBFB52-3AB3-44CC-8310-71A4BE039B01}" dt="2020-12-06T06:44:47.949" v="115" actId="478"/>
          <ac:picMkLst>
            <pc:docMk/>
            <pc:sldMk cId="2547148495" sldId="261"/>
            <ac:picMk id="5" creationId="{894BC895-C0CC-4001-A1F3-01BF7994E255}"/>
          </ac:picMkLst>
        </pc:picChg>
      </pc:sldChg>
      <pc:sldChg chg="modSp new mod">
        <pc:chgData name="Vibhor Jain" userId="b173bc0dd1931c12" providerId="LiveId" clId="{98EBFB52-3AB3-44CC-8310-71A4BE039B01}" dt="2020-12-06T02:55:37.143" v="111" actId="5793"/>
        <pc:sldMkLst>
          <pc:docMk/>
          <pc:sldMk cId="3598705998" sldId="263"/>
        </pc:sldMkLst>
        <pc:spChg chg="mod">
          <ac:chgData name="Vibhor Jain" userId="b173bc0dd1931c12" providerId="LiveId" clId="{98EBFB52-3AB3-44CC-8310-71A4BE039B01}" dt="2020-12-06T02:54:58.992" v="22" actId="20577"/>
          <ac:spMkLst>
            <pc:docMk/>
            <pc:sldMk cId="3598705998" sldId="263"/>
            <ac:spMk id="2" creationId="{6EF1208F-7E9D-402E-B1E5-9AF178936BED}"/>
          </ac:spMkLst>
        </pc:spChg>
        <pc:spChg chg="mod">
          <ac:chgData name="Vibhor Jain" userId="b173bc0dd1931c12" providerId="LiveId" clId="{98EBFB52-3AB3-44CC-8310-71A4BE039B01}" dt="2020-12-06T02:55:37.143" v="111" actId="5793"/>
          <ac:spMkLst>
            <pc:docMk/>
            <pc:sldMk cId="3598705998" sldId="263"/>
            <ac:spMk id="3" creationId="{B7FB7EA5-91D6-4467-A6D1-45A54A1561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1208F-7E9D-402E-B1E5-9AF17893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CS410 – Text Information SYSTEMS</a:t>
            </a:r>
            <a:br>
              <a:rPr lang="en-US" dirty="0"/>
            </a:br>
            <a:r>
              <a:rPr lang="en-US" dirty="0"/>
              <a:t>PROJECT - Video 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B7EA5-91D6-4467-A6D1-45A54A156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</a:t>
            </a:r>
          </a:p>
          <a:p>
            <a:r>
              <a:rPr lang="en-US" dirty="0"/>
              <a:t>Nitish Kumar Jain </a:t>
            </a:r>
            <a:r>
              <a:rPr lang="en-US"/>
              <a:t>(nitishj2@</a:t>
            </a:r>
            <a:r>
              <a:rPr lang="en-US" dirty="0"/>
              <a:t>illinois.edu)</a:t>
            </a:r>
          </a:p>
          <a:p>
            <a:r>
              <a:rPr lang="en-US" dirty="0"/>
              <a:t>Vibhor Jain (vibhorj2@illinois.edu)</a:t>
            </a:r>
          </a:p>
        </p:txBody>
      </p:sp>
    </p:spTree>
    <p:extLst>
      <p:ext uri="{BB962C8B-B14F-4D97-AF65-F5344CB8AC3E}">
        <p14:creationId xmlns:p14="http://schemas.microsoft.com/office/powerpoint/2010/main" val="359870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>
            <a:extLst>
              <a:ext uri="{FF2B5EF4-FFF2-40B4-BE49-F238E27FC236}">
                <a16:creationId xmlns:a16="http://schemas.microsoft.com/office/drawing/2014/main" id="{6B0E72F3-4614-48BB-A0EC-2C457D4ABD04}"/>
              </a:ext>
            </a:extLst>
          </p:cNvPr>
          <p:cNvGrpSpPr/>
          <p:nvPr/>
        </p:nvGrpSpPr>
        <p:grpSpPr>
          <a:xfrm>
            <a:off x="1480376" y="742950"/>
            <a:ext cx="8469247" cy="5803214"/>
            <a:chOff x="-1" y="1005650"/>
            <a:chExt cx="11292329" cy="7737620"/>
          </a:xfrm>
        </p:grpSpPr>
        <p:pic>
          <p:nvPicPr>
            <p:cNvPr id="5" name="Picture 6">
              <a:extLst>
                <a:ext uri="{FF2B5EF4-FFF2-40B4-BE49-F238E27FC236}">
                  <a16:creationId xmlns:a16="http://schemas.microsoft.com/office/drawing/2014/main" id="{7017A7AD-CF0A-45A2-96DE-E4898B3B2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497498" y="1005650"/>
              <a:ext cx="3940663" cy="3940663"/>
            </a:xfrm>
            <a:prstGeom prst="rect">
              <a:avLst/>
            </a:prstGeom>
          </p:spPr>
        </p:pic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45AF417C-F52C-4D18-94F0-A4A30416FED7}"/>
                </a:ext>
              </a:extLst>
            </p:cNvPr>
            <p:cNvSpPr txBox="1"/>
            <p:nvPr/>
          </p:nvSpPr>
          <p:spPr>
            <a:xfrm>
              <a:off x="-1" y="5316684"/>
              <a:ext cx="11292326" cy="102164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250"/>
                </a:lnSpc>
              </a:pPr>
              <a:r>
                <a:rPr lang="en-US" sz="5000" spc="250" dirty="0">
                  <a:solidFill>
                    <a:srgbClr val="F2FAFF"/>
                  </a:solidFill>
                  <a:latin typeface="Roboto Bold"/>
                </a:rPr>
                <a:t>Treat Video like Document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A54FC17B-4F0F-461C-984F-1C52750DB7E5}"/>
                </a:ext>
              </a:extLst>
            </p:cNvPr>
            <p:cNvSpPr txBox="1"/>
            <p:nvPr/>
          </p:nvSpPr>
          <p:spPr>
            <a:xfrm>
              <a:off x="0" y="6695701"/>
              <a:ext cx="11292328" cy="20475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060"/>
                </a:lnSpc>
                <a:spcBef>
                  <a:spcPct val="0"/>
                </a:spcBef>
              </a:pPr>
              <a:r>
                <a:rPr lang="en-US" sz="2800" u="none" spc="70" dirty="0">
                  <a:solidFill>
                    <a:srgbClr val="FFFFFF"/>
                  </a:solidFill>
                  <a:latin typeface="Roboto"/>
                </a:rPr>
                <a:t>Just like books have table of contents and can be easily navigated, the vision was to bring this concept to videos.</a:t>
              </a:r>
            </a:p>
          </p:txBody>
        </p:sp>
      </p:grpSp>
      <p:pic>
        <p:nvPicPr>
          <p:cNvPr id="8" name="Picture 2" descr="See the source image">
            <a:extLst>
              <a:ext uri="{FF2B5EF4-FFF2-40B4-BE49-F238E27FC236}">
                <a16:creationId xmlns:a16="http://schemas.microsoft.com/office/drawing/2014/main" id="{835F4DB2-E0ED-401B-924F-19FB180AE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625" y="846787"/>
            <a:ext cx="2090875" cy="20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quals 8">
            <a:extLst>
              <a:ext uri="{FF2B5EF4-FFF2-40B4-BE49-F238E27FC236}">
                <a16:creationId xmlns:a16="http://schemas.microsoft.com/office/drawing/2014/main" id="{D208842C-F72C-4279-B02A-8020F67F53C7}"/>
              </a:ext>
            </a:extLst>
          </p:cNvPr>
          <p:cNvSpPr/>
          <p:nvPr/>
        </p:nvSpPr>
        <p:spPr>
          <a:xfrm>
            <a:off x="5797550" y="1563753"/>
            <a:ext cx="972389" cy="656945"/>
          </a:xfrm>
          <a:prstGeom prst="mathEqual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88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A3D9-92BB-487C-9501-C0C3E382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F674D-0349-4675-A671-24CD0BAFD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Video Upload and Transcription</a:t>
            </a:r>
          </a:p>
          <a:p>
            <a:pPr lvl="1"/>
            <a:r>
              <a:rPr lang="en-US" dirty="0"/>
              <a:t>Setting up Flask Front end environment and Upload page</a:t>
            </a:r>
          </a:p>
          <a:p>
            <a:pPr lvl="1"/>
            <a:r>
              <a:rPr lang="en-US" dirty="0"/>
              <a:t>Applying Azure Cognitive Services API to do Speech to Text conversion</a:t>
            </a:r>
          </a:p>
          <a:p>
            <a:pPr lvl="1"/>
            <a:endParaRPr lang="en-US" dirty="0"/>
          </a:p>
          <a:p>
            <a:r>
              <a:rPr lang="en-US" dirty="0"/>
              <a:t>Section Partitioning</a:t>
            </a:r>
          </a:p>
          <a:p>
            <a:pPr lvl="1"/>
            <a:r>
              <a:rPr lang="en-US" dirty="0"/>
              <a:t>Preprocessing text</a:t>
            </a:r>
          </a:p>
          <a:p>
            <a:pPr lvl="1"/>
            <a:r>
              <a:rPr lang="en-US" dirty="0"/>
              <a:t>Use Glove Word Embedding Vectors for semantic meaning of sentences</a:t>
            </a:r>
          </a:p>
          <a:p>
            <a:pPr lvl="1"/>
            <a:r>
              <a:rPr lang="en-US" dirty="0"/>
              <a:t>Use Cognitive Services API to get timestamps for each beginning sentence of section</a:t>
            </a:r>
          </a:p>
        </p:txBody>
      </p:sp>
    </p:spTree>
    <p:extLst>
      <p:ext uri="{BB962C8B-B14F-4D97-AF65-F5344CB8AC3E}">
        <p14:creationId xmlns:p14="http://schemas.microsoft.com/office/powerpoint/2010/main" val="1753470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A3D9-92BB-487C-9501-C0C3E382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</a:t>
            </a:r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F674D-0349-4675-A671-24CD0BAFD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Display Table of Contents</a:t>
            </a:r>
          </a:p>
          <a:p>
            <a:pPr lvl="1"/>
            <a:r>
              <a:rPr lang="en-US" dirty="0"/>
              <a:t>Get title phrase for each section, using an extraction-based method</a:t>
            </a:r>
          </a:p>
          <a:p>
            <a:pPr lvl="1"/>
            <a:r>
              <a:rPr lang="en-US" dirty="0"/>
              <a:t>Display section timestamps and titles on Flask web page</a:t>
            </a:r>
          </a:p>
        </p:txBody>
      </p:sp>
    </p:spTree>
    <p:extLst>
      <p:ext uri="{BB962C8B-B14F-4D97-AF65-F5344CB8AC3E}">
        <p14:creationId xmlns:p14="http://schemas.microsoft.com/office/powerpoint/2010/main" val="268785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A3D9-92BB-487C-9501-C0C3E382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partitioning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AF2F09-6D45-41C0-ACB6-44F1BF46A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833" y="2173146"/>
            <a:ext cx="10037108" cy="406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9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8B25-72E0-4D86-9F5A-7735EF70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run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EEC493-773D-4310-9CBE-C3AA04D9E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441" y="1898881"/>
            <a:ext cx="7630976" cy="4646699"/>
          </a:xfrm>
        </p:spPr>
      </p:pic>
    </p:spTree>
    <p:extLst>
      <p:ext uri="{BB962C8B-B14F-4D97-AF65-F5344CB8AC3E}">
        <p14:creationId xmlns:p14="http://schemas.microsoft.com/office/powerpoint/2010/main" val="254714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9D93-52FA-4E07-86F2-7C51F81E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DCFA3-9314-429D-8074-B25358795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transcription is a time taking process – this can be a separate process</a:t>
            </a:r>
          </a:p>
          <a:p>
            <a:r>
              <a:rPr lang="en-US" dirty="0"/>
              <a:t>Could remove semantically useless words for section title extraction</a:t>
            </a:r>
          </a:p>
          <a:p>
            <a:r>
              <a:rPr lang="en-US" dirty="0"/>
              <a:t>Could explore a generative approach for getting section titles</a:t>
            </a:r>
          </a:p>
        </p:txBody>
      </p:sp>
    </p:spTree>
    <p:extLst>
      <p:ext uri="{BB962C8B-B14F-4D97-AF65-F5344CB8AC3E}">
        <p14:creationId xmlns:p14="http://schemas.microsoft.com/office/powerpoint/2010/main" val="763299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109</TotalTime>
  <Words>177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Roboto</vt:lpstr>
      <vt:lpstr>Roboto Bold</vt:lpstr>
      <vt:lpstr>Tw Cen MT</vt:lpstr>
      <vt:lpstr>Circuit</vt:lpstr>
      <vt:lpstr>CS410 – Text Information SYSTEMS PROJECT - Video table of content</vt:lpstr>
      <vt:lpstr>PowerPoint Presentation</vt:lpstr>
      <vt:lpstr>Steps</vt:lpstr>
      <vt:lpstr>Steps Contd…</vt:lpstr>
      <vt:lpstr>Section partitioning process</vt:lpstr>
      <vt:lpstr>Sample run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Vibhor Jain</dc:creator>
  <cp:lastModifiedBy>Nitish Jain</cp:lastModifiedBy>
  <cp:revision>3</cp:revision>
  <dcterms:created xsi:type="dcterms:W3CDTF">2020-12-06T02:46:03Z</dcterms:created>
  <dcterms:modified xsi:type="dcterms:W3CDTF">2020-12-06T06:52:29Z</dcterms:modified>
</cp:coreProperties>
</file>