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2" autoAdjust="0"/>
  </p:normalViewPr>
  <p:slideViewPr>
    <p:cSldViewPr>
      <p:cViewPr varScale="1">
        <p:scale>
          <a:sx n="70" d="100"/>
          <a:sy n="70" d="100"/>
        </p:scale>
        <p:origin x="-1404" y="-90"/>
      </p:cViewPr>
      <p:guideLst>
        <p:guide orient="horz" pos="2160"/>
        <p:guide pos="2880"/>
      </p:guideLst>
    </p:cSldViewPr>
  </p:slideViewPr>
  <p:outlineViewPr>
    <p:cViewPr>
      <p:scale>
        <a:sx n="33" d="100"/>
        <a:sy n="33" d="100"/>
      </p:scale>
      <p:origin x="54" y="5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07E8ED-EEF4-4E28-B874-CABA4BAAF0F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7E8ED-EEF4-4E28-B874-CABA4BAAF0F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F07E8ED-EEF4-4E28-B874-CABA4BAAF0F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2361-3EDC-4712-BB31-B1D97ADD1B4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7E8ED-EEF4-4E28-B874-CABA4BAAF0F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2361-3EDC-4712-BB31-B1D97ADD1B4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7E8ED-EEF4-4E28-B874-CABA4BAAF0FA}"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F07E8ED-EEF4-4E28-B874-CABA4BAAF0F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2361-3EDC-4712-BB31-B1D97ADD1B4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07E8ED-EEF4-4E28-B874-CABA4BAAF0FA}"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7E8ED-EEF4-4E28-B874-CABA4BAAF0FA}"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F07E8ED-EEF4-4E28-B874-CABA4BAAF0FA}"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C2361-3EDC-4712-BB31-B1D97ADD1B4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F07E8ED-EEF4-4E28-B874-CABA4BAAF0F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2361-3EDC-4712-BB31-B1D97ADD1B4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7E8ED-EEF4-4E28-B874-CABA4BAAF0FA}"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C2361-3EDC-4712-BB31-B1D97ADD1B4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07E8ED-EEF4-4E28-B874-CABA4BAAF0FA}" type="datetimeFigureOut">
              <a:rPr lang="en-US" smtClean="0"/>
              <a:t>9/24/2021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11C2361-3EDC-4712-BB31-B1D97ADD1B4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FITNESS APP</a:t>
            </a:r>
            <a:endParaRPr lang="en-US" dirty="0"/>
          </a:p>
        </p:txBody>
      </p:sp>
      <p:sp>
        <p:nvSpPr>
          <p:cNvPr id="3" name="Subtitle 2"/>
          <p:cNvSpPr>
            <a:spLocks noGrp="1"/>
          </p:cNvSpPr>
          <p:nvPr>
            <p:ph type="subTitle" idx="1"/>
          </p:nvPr>
        </p:nvSpPr>
        <p:spPr/>
        <p:txBody>
          <a:bodyPr/>
          <a:lstStyle/>
          <a:p>
            <a:r>
              <a:rPr lang="en-US" dirty="0" smtClean="0"/>
              <a:t>Made by VIBHOR JAIN</a:t>
            </a:r>
          </a:p>
          <a:p>
            <a:r>
              <a:rPr lang="en-US" dirty="0" smtClean="0"/>
              <a:t>MCA-III</a:t>
            </a:r>
          </a:p>
        </p:txBody>
      </p:sp>
      <p:pic>
        <p:nvPicPr>
          <p:cNvPr id="6" name="Picture 2" descr="C:\Users\VIBHOR JAIN\Desktop\Android-symbo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592282"/>
            <a:ext cx="29718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VIBHOR JAIN\Desktop\Fitness-App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474" y="592282"/>
            <a:ext cx="2438400" cy="163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19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heel(1)">
                                      <p:cBhvr>
                                        <p:cTn id="24" dur="2000"/>
                                        <p:tgtEl>
                                          <p:spTgt spid="3">
                                            <p:txEl>
                                              <p:pRg st="0" end="0"/>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heel(1)">
                                      <p:cBhvr>
                                        <p:cTn id="2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idx="1"/>
          </p:nvPr>
        </p:nvSpPr>
        <p:spPr/>
        <p:txBody>
          <a:bodyPr>
            <a:normAutofit fontScale="85000" lnSpcReduction="20000"/>
          </a:bodyPr>
          <a:lstStyle/>
          <a:p>
            <a:r>
              <a:rPr lang="en-US" dirty="0">
                <a:solidFill>
                  <a:srgbClr val="FF0000"/>
                </a:solidFill>
              </a:rPr>
              <a:t>Since the emergence and popularization of smartphones, many mobile applications that track and record data about their users have been created. The classic example of this is the pedometer which utilizes the mobile device’s built-in accelerometer to track the number of steps the user takes each day. Applications in this category, that track and record health or activity data about their users, are typically called Wellness or Fitness Apps. These Wellness Apps are designed to assist the user in pursuing a healthy lifestyle by encouraging them to perform positive activities, and improve lifestyle choices. Factors that are typically targeted by such applications include exercise, sleep, and diet. Understanding the nature of this relationship is crucial when designing a Wellness App</a:t>
            </a:r>
          </a:p>
        </p:txBody>
      </p:sp>
    </p:spTree>
    <p:extLst>
      <p:ext uri="{BB962C8B-B14F-4D97-AF65-F5344CB8AC3E}">
        <p14:creationId xmlns:p14="http://schemas.microsoft.com/office/powerpoint/2010/main" val="137289727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Studies have shown the positive effects that increased exercise can have on a person’s overall mood, and it has been widely recommended that people suffering from a history of mental disorders such as depression and anxiety incorporate more exercise into their daily routines </a:t>
            </a:r>
          </a:p>
        </p:txBody>
      </p:sp>
      <p:sp>
        <p:nvSpPr>
          <p:cNvPr id="3" name="Title 2"/>
          <p:cNvSpPr>
            <a:spLocks noGrp="1"/>
          </p:cNvSpPr>
          <p:nvPr>
            <p:ph type="title"/>
          </p:nvPr>
        </p:nvSpPr>
        <p:spPr/>
        <p:txBody>
          <a:bodyPr>
            <a:normAutofit fontScale="90000"/>
          </a:bodyPr>
          <a:lstStyle/>
          <a:p>
            <a:r>
              <a:rPr lang="en-US" dirty="0"/>
              <a:t>Objectives &amp; Scope</a:t>
            </a:r>
            <a:br>
              <a:rPr lang="en-US" dirty="0"/>
            </a:br>
            <a:endParaRPr lang="en-US" dirty="0"/>
          </a:p>
        </p:txBody>
      </p:sp>
    </p:spTree>
    <p:extLst>
      <p:ext uri="{BB962C8B-B14F-4D97-AF65-F5344CB8AC3E}">
        <p14:creationId xmlns:p14="http://schemas.microsoft.com/office/powerpoint/2010/main" val="36562330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1219200"/>
            <a:ext cx="7747000" cy="4906963"/>
          </a:xfrm>
        </p:spPr>
        <p:txBody>
          <a:bodyPr>
            <a:normAutofit fontScale="62500" lnSpcReduction="20000"/>
          </a:bodyPr>
          <a:lstStyle/>
          <a:p>
            <a:r>
              <a:rPr lang="en-US" b="1" u="heavy" dirty="0"/>
              <a:t>TOOLS AND PLATFORM</a:t>
            </a:r>
            <a:endParaRPr lang="en-US" dirty="0"/>
          </a:p>
          <a:p>
            <a:r>
              <a:rPr lang="en-US" b="1" dirty="0"/>
              <a:t> </a:t>
            </a:r>
            <a:endParaRPr lang="en-US" dirty="0"/>
          </a:p>
          <a:p>
            <a:r>
              <a:rPr lang="en-US" b="1" dirty="0"/>
              <a:t> </a:t>
            </a:r>
            <a:endParaRPr lang="en-US" dirty="0"/>
          </a:p>
          <a:p>
            <a:r>
              <a:rPr lang="en-US" b="1" dirty="0"/>
              <a:t> </a:t>
            </a:r>
            <a:endParaRPr lang="en-US" dirty="0"/>
          </a:p>
          <a:p>
            <a:r>
              <a:rPr lang="en-US" b="1" dirty="0"/>
              <a:t>Hardware Requirement:</a:t>
            </a:r>
            <a:endParaRPr lang="en-US" dirty="0"/>
          </a:p>
          <a:p>
            <a:r>
              <a:rPr lang="en-US" dirty="0"/>
              <a:t> </a:t>
            </a:r>
          </a:p>
          <a:p>
            <a:r>
              <a:rPr lang="en-US" b="1" dirty="0"/>
              <a:t> </a:t>
            </a:r>
            <a:endParaRPr lang="en-US" dirty="0"/>
          </a:p>
          <a:p>
            <a:r>
              <a:rPr lang="en-US" b="1" dirty="0"/>
              <a:t> </a:t>
            </a:r>
            <a:endParaRPr lang="en-US" dirty="0"/>
          </a:p>
          <a:p>
            <a:r>
              <a:rPr lang="en-US" b="1" dirty="0"/>
              <a:t> </a:t>
            </a:r>
            <a:endParaRPr lang="en-US" dirty="0"/>
          </a:p>
          <a:p>
            <a:r>
              <a:rPr lang="en-US" b="1" dirty="0"/>
              <a:t> </a:t>
            </a:r>
            <a:endParaRPr lang="en-US" dirty="0"/>
          </a:p>
          <a:p>
            <a:r>
              <a:rPr lang="en-US" b="1" dirty="0"/>
              <a:t>                                              Processor: </a:t>
            </a:r>
            <a:r>
              <a:rPr lang="en-US" b="1" dirty="0" err="1"/>
              <a:t>intel</a:t>
            </a:r>
            <a:r>
              <a:rPr lang="en-US" b="1" dirty="0"/>
              <a:t> CORE i5 RAM: 2GB or more</a:t>
            </a:r>
            <a:endParaRPr lang="en-US" dirty="0"/>
          </a:p>
          <a:p>
            <a:r>
              <a:rPr lang="en-US" b="1" dirty="0"/>
              <a:t>                                              HD: 500 GB</a:t>
            </a:r>
            <a:endParaRPr lang="en-US" dirty="0"/>
          </a:p>
          <a:p>
            <a:r>
              <a:rPr lang="en-US" b="1" dirty="0"/>
              <a:t> </a:t>
            </a:r>
            <a:endParaRPr lang="en-US" dirty="0"/>
          </a:p>
          <a:p>
            <a:r>
              <a:rPr lang="en-US" dirty="0"/>
              <a:t> </a:t>
            </a:r>
          </a:p>
          <a:p>
            <a:r>
              <a:rPr lang="en-US" dirty="0"/>
              <a:t> </a:t>
            </a:r>
          </a:p>
          <a:p>
            <a:r>
              <a:rPr lang="en-US" b="1" dirty="0"/>
              <a:t>Software Requirement: Operating System : Window</a:t>
            </a:r>
            <a:r>
              <a:rPr lang="en-US" dirty="0"/>
              <a:t>s </a:t>
            </a:r>
            <a:r>
              <a:rPr lang="en-US" dirty="0" smtClean="0"/>
              <a:t>10</a:t>
            </a:r>
            <a:endParaRPr lang="en-US" dirty="0"/>
          </a:p>
          <a:p>
            <a:r>
              <a:rPr lang="en-US" dirty="0"/>
              <a:t> </a:t>
            </a:r>
          </a:p>
          <a:p>
            <a:r>
              <a:rPr lang="en-US" dirty="0"/>
              <a:t> </a:t>
            </a:r>
          </a:p>
          <a:p>
            <a:r>
              <a:rPr lang="en-US" dirty="0"/>
              <a:t> </a:t>
            </a:r>
          </a:p>
          <a:p>
            <a:endParaRPr lang="en-US" dirty="0"/>
          </a:p>
        </p:txBody>
      </p:sp>
      <p:sp>
        <p:nvSpPr>
          <p:cNvPr id="3" name="Title 2"/>
          <p:cNvSpPr>
            <a:spLocks noGrp="1"/>
          </p:cNvSpPr>
          <p:nvPr>
            <p:ph type="title"/>
          </p:nvPr>
        </p:nvSpPr>
        <p:spPr>
          <a:xfrm>
            <a:off x="457200" y="338328"/>
            <a:ext cx="8229600" cy="1871472"/>
          </a:xfrm>
        </p:spPr>
        <p:txBody>
          <a:bodyPr>
            <a:normAutofit fontScale="90000"/>
          </a:bodyPr>
          <a:lstStyle/>
          <a:p>
            <a:r>
              <a:rPr lang="en-US" b="1" dirty="0"/>
              <a:t>METHODOLOGY </a:t>
            </a:r>
            <a:br>
              <a:rPr lang="en-US" b="1" dirty="0"/>
            </a:br>
            <a:r>
              <a:rPr lang="en-US" dirty="0"/>
              <a:t> </a:t>
            </a:r>
            <a:br>
              <a:rPr lang="en-US" dirty="0"/>
            </a:br>
            <a:endParaRPr lang="en-US" dirty="0"/>
          </a:p>
        </p:txBody>
      </p:sp>
    </p:spTree>
    <p:extLst>
      <p:ext uri="{BB962C8B-B14F-4D97-AF65-F5344CB8AC3E}">
        <p14:creationId xmlns:p14="http://schemas.microsoft.com/office/powerpoint/2010/main" val="2114223706"/>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u="heavy" dirty="0"/>
              <a:t>Modules</a:t>
            </a:r>
            <a:r>
              <a:rPr lang="en-US" dirty="0"/>
              <a:t/>
            </a:r>
            <a:br>
              <a:rPr lang="en-US" dirty="0"/>
            </a:br>
            <a:r>
              <a:rPr lang="en-US" dirty="0" smtClean="0"/>
              <a:t>(FEATURES)</a:t>
            </a:r>
            <a:endParaRPr lang="en-US" dirty="0"/>
          </a:p>
        </p:txBody>
      </p:sp>
      <p:sp>
        <p:nvSpPr>
          <p:cNvPr id="5" name="Content Placeholder 4"/>
          <p:cNvSpPr>
            <a:spLocks noGrp="1"/>
          </p:cNvSpPr>
          <p:nvPr>
            <p:ph idx="1"/>
          </p:nvPr>
        </p:nvSpPr>
        <p:spPr/>
        <p:txBody>
          <a:bodyPr/>
          <a:lstStyle/>
          <a:p>
            <a:r>
              <a:rPr lang="en-US" dirty="0"/>
              <a:t>the </a:t>
            </a:r>
            <a:r>
              <a:rPr lang="en-US" dirty="0" smtClean="0"/>
              <a:t>fitness </a:t>
            </a:r>
            <a:r>
              <a:rPr lang="en-US" dirty="0"/>
              <a:t>app features </a:t>
            </a:r>
            <a:r>
              <a:rPr lang="en-US" dirty="0" smtClean="0"/>
              <a:t>:</a:t>
            </a:r>
          </a:p>
          <a:p>
            <a:endParaRPr lang="en-US" dirty="0" smtClean="0"/>
          </a:p>
          <a:p>
            <a:r>
              <a:rPr lang="en-US" dirty="0"/>
              <a:t>Fitness </a:t>
            </a:r>
            <a:r>
              <a:rPr lang="en-US" dirty="0" smtClean="0"/>
              <a:t>goal calorie, </a:t>
            </a:r>
            <a:r>
              <a:rPr lang="en-US" dirty="0"/>
              <a:t>fitness </a:t>
            </a:r>
            <a:r>
              <a:rPr lang="en-US" dirty="0" smtClean="0"/>
              <a:t>tracker, fitness calorie calculator</a:t>
            </a:r>
            <a:endParaRPr lang="en-US" dirty="0"/>
          </a:p>
        </p:txBody>
      </p:sp>
    </p:spTree>
    <p:extLst>
      <p:ext uri="{BB962C8B-B14F-4D97-AF65-F5344CB8AC3E}">
        <p14:creationId xmlns:p14="http://schemas.microsoft.com/office/powerpoint/2010/main" val="376838122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Fitness goal calorie:</a:t>
            </a:r>
            <a:endParaRPr lang="en-US" dirty="0"/>
          </a:p>
          <a:p>
            <a:r>
              <a:rPr lang="en-US" dirty="0"/>
              <a:t>A calorie is </a:t>
            </a:r>
            <a:r>
              <a:rPr lang="en-US" b="1" dirty="0"/>
              <a:t>a unit that measures energy</a:t>
            </a:r>
            <a:r>
              <a:rPr lang="en-US" dirty="0"/>
              <a:t>. Calories are usually used to measure the energy content of foods and beverages. To lose weight, you need to eat fewer calories than your body burns each day.</a:t>
            </a:r>
          </a:p>
          <a:p>
            <a:r>
              <a:rPr lang="en-US" dirty="0" smtClean="0"/>
              <a:t> fitness tracker-</a:t>
            </a:r>
            <a:r>
              <a:rPr lang="en-US" dirty="0"/>
              <a:t>A fitness tracker is a </a:t>
            </a:r>
            <a:r>
              <a:rPr lang="en-US" b="1" dirty="0"/>
              <a:t>device that uses sensors to track your orientation, movement, and rotation</a:t>
            </a:r>
            <a:r>
              <a:rPr lang="en-US" dirty="0"/>
              <a:t>. The device collects data and converts it into steps, calories, sleep quality and general activity you perform through the day. ... A fitness tracker can easily figure whether you are running or spinning.</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1258803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Fitness calories calculator: </a:t>
            </a:r>
            <a:r>
              <a:rPr lang="en-US" dirty="0" smtClean="0"/>
              <a:t>Use </a:t>
            </a:r>
            <a:r>
              <a:rPr lang="en-US" dirty="0"/>
              <a:t>our calorie-intake calculator to determine your daily caloric needs based on your height, weight, age and activity level. In addition to determining the calories needed to maintain weight, use this as a calorie burner calculator and figure out how many calories you need to burn in order to drop pounds. Then use the nutritional needs calculator and figure out how to break those calories into carbs, proteins and fat.</a:t>
            </a:r>
            <a:endParaRPr lang="en-US" dirty="0" smtClean="0"/>
          </a:p>
          <a:p>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398299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Override1.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284</TotalTime>
  <Words>294</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Waveform</vt:lpstr>
      <vt:lpstr>FITNESS APP</vt:lpstr>
      <vt:lpstr>INTRODUCTION</vt:lpstr>
      <vt:lpstr>Objectives &amp; Scope </vt:lpstr>
      <vt:lpstr>METHODOLOGY    </vt:lpstr>
      <vt:lpstr>Modules (FEATURES)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dc:title>
  <dc:creator>Windows User</dc:creator>
  <cp:lastModifiedBy>Windows User</cp:lastModifiedBy>
  <cp:revision>17</cp:revision>
  <dcterms:created xsi:type="dcterms:W3CDTF">2021-09-23T12:03:21Z</dcterms:created>
  <dcterms:modified xsi:type="dcterms:W3CDTF">2021-09-24T11:31:03Z</dcterms:modified>
</cp:coreProperties>
</file>