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3" r:id="rId4"/>
    <p:sldId id="264" r:id="rId5"/>
    <p:sldId id="265"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96FA8ED-65BD-442F-AAF4-D69BDED8D64D}" type="datetimeFigureOut">
              <a:rPr lang="en-US" smtClean="0"/>
              <a:t>10/30/2021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B367E11-5D0B-413D-992A-5E36362C398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6FA8ED-65BD-442F-AAF4-D69BDED8D64D}" type="datetimeFigureOut">
              <a:rPr lang="en-US" smtClean="0"/>
              <a:t>10/30/2021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367E11-5D0B-413D-992A-5E36362C398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6FA8ED-65BD-442F-AAF4-D69BDED8D64D}" type="datetimeFigureOut">
              <a:rPr lang="en-US" smtClean="0"/>
              <a:t>10/30/2021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367E11-5D0B-413D-992A-5E36362C398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6FA8ED-65BD-442F-AAF4-D69BDED8D64D}" type="datetimeFigureOut">
              <a:rPr lang="en-US" smtClean="0"/>
              <a:t>10/30/2021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367E11-5D0B-413D-992A-5E36362C3981}"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96FA8ED-65BD-442F-AAF4-D69BDED8D64D}" type="datetimeFigureOut">
              <a:rPr lang="en-US" smtClean="0"/>
              <a:t>10/30/2021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367E11-5D0B-413D-992A-5E36362C398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6FA8ED-65BD-442F-AAF4-D69BDED8D64D}" type="datetimeFigureOut">
              <a:rPr lang="en-US" smtClean="0"/>
              <a:t>10/30/2021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B367E11-5D0B-413D-992A-5E36362C3981}"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6FA8ED-65BD-442F-AAF4-D69BDED8D64D}" type="datetimeFigureOut">
              <a:rPr lang="en-US" smtClean="0"/>
              <a:t>10/30/2021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B367E11-5D0B-413D-992A-5E36362C398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96FA8ED-65BD-442F-AAF4-D69BDED8D64D}" type="datetimeFigureOut">
              <a:rPr lang="en-US" smtClean="0"/>
              <a:t>10/30/2021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B367E11-5D0B-413D-992A-5E36362C3981}"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96FA8ED-65BD-442F-AAF4-D69BDED8D64D}" type="datetimeFigureOut">
              <a:rPr lang="en-US" smtClean="0"/>
              <a:t>10/30/2021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B367E11-5D0B-413D-992A-5E36362C398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96FA8ED-65BD-442F-AAF4-D69BDED8D64D}" type="datetimeFigureOut">
              <a:rPr lang="en-US" smtClean="0"/>
              <a:t>10/30/2021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B367E11-5D0B-413D-992A-5E36362C398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96FA8ED-65BD-442F-AAF4-D69BDED8D64D}" type="datetimeFigureOut">
              <a:rPr lang="en-US" smtClean="0"/>
              <a:t>10/30/2021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B367E11-5D0B-413D-992A-5E36362C398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96FA8ED-65BD-442F-AAF4-D69BDED8D64D}" type="datetimeFigureOut">
              <a:rPr lang="en-US" smtClean="0"/>
              <a:t>10/30/2021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B367E11-5D0B-413D-992A-5E36362C398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Google_Play_Services" TargetMode="External"/><Relationship Id="rId3" Type="http://schemas.openxmlformats.org/officeDocument/2006/relationships/hyperlink" Target="https://en.wikipedia.org/wiki/Proprietary_software" TargetMode="External"/><Relationship Id="rId7" Type="http://schemas.openxmlformats.org/officeDocument/2006/relationships/hyperlink" Target="https://en.wikipedia.org/wiki/Google_Play" TargetMode="External"/><Relationship Id="rId2" Type="http://schemas.openxmlformats.org/officeDocument/2006/relationships/hyperlink" Target="https://en.wikipedia.org/wiki/Free_and_open-source_software" TargetMode="External"/><Relationship Id="rId1" Type="http://schemas.openxmlformats.org/officeDocument/2006/relationships/slideLayout" Target="../slideLayouts/slideLayout2.xml"/><Relationship Id="rId6" Type="http://schemas.openxmlformats.org/officeDocument/2006/relationships/hyperlink" Target="https://en.wikipedia.org/wiki/Digital_distribution" TargetMode="External"/><Relationship Id="rId5" Type="http://schemas.openxmlformats.org/officeDocument/2006/relationships/hyperlink" Target="https://en.wikipedia.org/wiki/Google_Chrome" TargetMode="External"/><Relationship Id="rId4" Type="http://schemas.openxmlformats.org/officeDocument/2006/relationships/hyperlink" Target="https://en.wikipedia.org/wiki/Google_Mobile_Services"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android.com/do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REVIEW-II</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FITNESS APP</a:t>
            </a:r>
          </a:p>
          <a:p>
            <a:r>
              <a:rPr lang="en-US" dirty="0" smtClean="0"/>
              <a:t>MADE BY</a:t>
            </a:r>
          </a:p>
          <a:p>
            <a:r>
              <a:rPr lang="en-US" dirty="0" smtClean="0"/>
              <a:t> VIBHOR JAIN</a:t>
            </a:r>
          </a:p>
          <a:p>
            <a:r>
              <a:rPr lang="en-US" dirty="0" smtClean="0"/>
              <a:t>MCA-III</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927"/>
            <a:ext cx="4572000" cy="2857500"/>
          </a:xfrm>
          <a:prstGeom prst="rect">
            <a:avLst/>
          </a:prstGeom>
        </p:spPr>
      </p:pic>
    </p:spTree>
    <p:extLst>
      <p:ext uri="{BB962C8B-B14F-4D97-AF65-F5344CB8AC3E}">
        <p14:creationId xmlns:p14="http://schemas.microsoft.com/office/powerpoint/2010/main" val="179606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solidFill>
                  <a:srgbClr val="FF0000"/>
                </a:solidFill>
              </a:rPr>
              <a:t>Since the emergence and popularization of smartphones, many mobile applications that track and record data about their users have been created. The classic example of this is the pedometer which utilizes the mobile device’s built-in accelerometer to track the number of steps the user takes each day. Applications in this category, that track and record health or activity data about their users, are typically called Wellness or Fitness Apps. These Wellness Apps are designed to assist the user in pursuing a healthy lifestyle by encouraging them to perform positive activities, and improve lifestyle choices. Factors that are typically targeted by such applications include exercise, sleep, and diet. Understanding the nature of this relationship is crucial when designing a Wellness App</a:t>
            </a:r>
          </a:p>
          <a:p>
            <a:endParaRPr lang="en-US" dirty="0"/>
          </a:p>
        </p:txBody>
      </p:sp>
      <p:sp>
        <p:nvSpPr>
          <p:cNvPr id="3" name="Title 2"/>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654549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A fitness tracker is a </a:t>
            </a:r>
            <a:r>
              <a:rPr lang="en-US" b="1" dirty="0"/>
              <a:t>device that uses sensors to track your orientation, movement, and rotation</a:t>
            </a:r>
            <a:r>
              <a:rPr lang="en-US" dirty="0"/>
              <a:t>. The device collects data and converts it into steps, calories, sleep quality and general activity you perform through the day. ... A fitness tracker can easily figure whether you are running or spinning.</a:t>
            </a:r>
          </a:p>
          <a:p>
            <a:endParaRPr lang="en-US" dirty="0"/>
          </a:p>
        </p:txBody>
      </p:sp>
      <p:sp>
        <p:nvSpPr>
          <p:cNvPr id="3" name="Title 2"/>
          <p:cNvSpPr>
            <a:spLocks noGrp="1"/>
          </p:cNvSpPr>
          <p:nvPr>
            <p:ph type="title"/>
          </p:nvPr>
        </p:nvSpPr>
        <p:spPr/>
        <p:txBody>
          <a:bodyPr/>
          <a:lstStyle/>
          <a:p>
            <a:r>
              <a:rPr lang="en-US" dirty="0" smtClean="0"/>
              <a:t>FITNESS TRACKER</a:t>
            </a:r>
            <a:endParaRPr lang="en-US" dirty="0"/>
          </a:p>
        </p:txBody>
      </p:sp>
    </p:spTree>
    <p:extLst>
      <p:ext uri="{BB962C8B-B14F-4D97-AF65-F5344CB8AC3E}">
        <p14:creationId xmlns:p14="http://schemas.microsoft.com/office/powerpoint/2010/main" val="1211686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 MY PROJECT NAME IS FAST N </a:t>
            </a:r>
            <a:r>
              <a:rPr lang="en-US" dirty="0" err="1" smtClean="0"/>
              <a:t>FITNESS.It</a:t>
            </a:r>
            <a:r>
              <a:rPr lang="en-US" dirty="0" smtClean="0"/>
              <a:t> </a:t>
            </a:r>
            <a:r>
              <a:rPr lang="en-US" dirty="0"/>
              <a:t>is </a:t>
            </a:r>
            <a:r>
              <a:rPr lang="en-US" dirty="0">
                <a:hlinkClick r:id="rId2" tooltip="Free and open-source software"/>
              </a:rPr>
              <a:t>free and open-source software</a:t>
            </a:r>
            <a:r>
              <a:rPr lang="en-US" dirty="0"/>
              <a:t>; its source code is known as Android Open Source Project (AOSP), </a:t>
            </a:r>
            <a:r>
              <a:rPr lang="en-US" dirty="0" smtClean="0"/>
              <a:t>which </a:t>
            </a:r>
            <a:r>
              <a:rPr lang="en-US" dirty="0"/>
              <a:t>However most Android devices ship with additional </a:t>
            </a:r>
            <a:r>
              <a:rPr lang="en-US" dirty="0">
                <a:hlinkClick r:id="rId3" tooltip="Proprietary software"/>
              </a:rPr>
              <a:t>proprietary software</a:t>
            </a:r>
            <a:r>
              <a:rPr lang="en-US" dirty="0"/>
              <a:t> pre-installed</a:t>
            </a:r>
            <a:r>
              <a:rPr lang="en-US" dirty="0" smtClean="0"/>
              <a:t>,</a:t>
            </a:r>
            <a:r>
              <a:rPr lang="en-US" dirty="0"/>
              <a:t> most notably </a:t>
            </a:r>
            <a:r>
              <a:rPr lang="en-US" dirty="0">
                <a:hlinkClick r:id="rId4" tooltip="Google Mobile Services"/>
              </a:rPr>
              <a:t>Google Mobile Services</a:t>
            </a:r>
            <a:r>
              <a:rPr lang="en-US" dirty="0"/>
              <a:t> (GMS</a:t>
            </a:r>
            <a:r>
              <a:rPr lang="en-US" dirty="0" smtClean="0"/>
              <a:t>)</a:t>
            </a:r>
            <a:r>
              <a:rPr lang="en-US" baseline="30000" dirty="0" smtClean="0"/>
              <a:t>[</a:t>
            </a:r>
            <a:r>
              <a:rPr lang="en-US" baseline="30000" dirty="0"/>
              <a:t>.</a:t>
            </a:r>
            <a:r>
              <a:rPr lang="en-US" dirty="0" smtClean="0"/>
              <a:t>which </a:t>
            </a:r>
            <a:r>
              <a:rPr lang="en-US" dirty="0"/>
              <a:t>includes core apps such as </a:t>
            </a:r>
            <a:r>
              <a:rPr lang="en-US" dirty="0">
                <a:hlinkClick r:id="rId5" tooltip="Google Chrome"/>
              </a:rPr>
              <a:t>Google Chrome</a:t>
            </a:r>
            <a:r>
              <a:rPr lang="en-US" dirty="0"/>
              <a:t>, the </a:t>
            </a:r>
            <a:r>
              <a:rPr lang="en-US" dirty="0">
                <a:hlinkClick r:id="rId6" tooltip="Digital distribution"/>
              </a:rPr>
              <a:t>digital distribution</a:t>
            </a:r>
            <a:r>
              <a:rPr lang="en-US" dirty="0"/>
              <a:t> platform </a:t>
            </a:r>
            <a:r>
              <a:rPr lang="en-US" dirty="0">
                <a:hlinkClick r:id="rId7" tooltip="Google Play"/>
              </a:rPr>
              <a:t>Google Play</a:t>
            </a:r>
            <a:r>
              <a:rPr lang="en-US" dirty="0"/>
              <a:t> and associated </a:t>
            </a:r>
            <a:r>
              <a:rPr lang="en-US" dirty="0">
                <a:hlinkClick r:id="rId8" tooltip="Google Play Services"/>
              </a:rPr>
              <a:t>Google Play Services</a:t>
            </a:r>
            <a:r>
              <a:rPr lang="en-US" dirty="0"/>
              <a:t> development platform.</a:t>
            </a:r>
          </a:p>
        </p:txBody>
      </p:sp>
      <p:sp>
        <p:nvSpPr>
          <p:cNvPr id="3" name="Title 2"/>
          <p:cNvSpPr>
            <a:spLocks noGrp="1"/>
          </p:cNvSpPr>
          <p:nvPr>
            <p:ph type="title"/>
          </p:nvPr>
        </p:nvSpPr>
        <p:spPr/>
        <p:txBody>
          <a:bodyPr/>
          <a:lstStyle/>
          <a:p>
            <a:r>
              <a:rPr lang="en-US" dirty="0" smtClean="0"/>
              <a:t>ABOUT PROJECT</a:t>
            </a:r>
            <a:endParaRPr lang="en-US" dirty="0"/>
          </a:p>
        </p:txBody>
      </p:sp>
    </p:spTree>
    <p:extLst>
      <p:ext uri="{BB962C8B-B14F-4D97-AF65-F5344CB8AC3E}">
        <p14:creationId xmlns:p14="http://schemas.microsoft.com/office/powerpoint/2010/main" val="860897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https://</a:t>
            </a:r>
            <a:r>
              <a:rPr lang="en-US" dirty="0" smtClean="0">
                <a:hlinkClick r:id="rId2"/>
              </a:rPr>
              <a:t>developer.android.com/docs</a:t>
            </a:r>
            <a:endParaRPr lang="en-US" dirty="0" smtClean="0"/>
          </a:p>
          <a:p>
            <a:r>
              <a:rPr lang="en-US"/>
              <a:t>https://</a:t>
            </a:r>
            <a:r>
              <a:rPr lang="en-US" smtClean="0"/>
              <a:t>github.com</a:t>
            </a:r>
            <a:endParaRPr lang="en-US" dirty="0" smtClean="0"/>
          </a:p>
          <a:p>
            <a:pPr marL="109728" indent="0">
              <a:buNone/>
            </a:pPr>
            <a:endParaRPr lang="en-US" dirty="0"/>
          </a:p>
        </p:txBody>
      </p:sp>
      <p:sp>
        <p:nvSpPr>
          <p:cNvPr id="3" name="Title 2"/>
          <p:cNvSpPr>
            <a:spLocks noGrp="1"/>
          </p:cNvSpPr>
          <p:nvPr>
            <p:ph type="title"/>
          </p:nvPr>
        </p:nvSpPr>
        <p:spPr/>
        <p:txBody>
          <a:bodyPr/>
          <a:lstStyle/>
          <a:p>
            <a:r>
              <a:rPr lang="en-US" dirty="0" smtClean="0"/>
              <a:t>REFRENCE</a:t>
            </a:r>
            <a:endParaRPr lang="en-US" dirty="0"/>
          </a:p>
        </p:txBody>
      </p:sp>
    </p:spTree>
    <p:extLst>
      <p:ext uri="{BB962C8B-B14F-4D97-AF65-F5344CB8AC3E}">
        <p14:creationId xmlns:p14="http://schemas.microsoft.com/office/powerpoint/2010/main" val="3257234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300</TotalTime>
  <Words>166</Words>
  <Application>Microsoft Office PowerPoint</Application>
  <PresentationFormat>On-screen Show (4:3)</PresentationFormat>
  <Paragraphs>14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Concourse</vt:lpstr>
      <vt:lpstr>REVIEW-II</vt:lpstr>
      <vt:lpstr>INTRODUCTION</vt:lpstr>
      <vt:lpstr>FITNESS TRACKER</vt:lpstr>
      <vt:lpstr>ABOUT PROJECT</vt:lpstr>
      <vt:lpstr>REFRENCE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REVIEW-II</dc:title>
  <dc:creator>Windows User</dc:creator>
  <cp:lastModifiedBy>Windows User</cp:lastModifiedBy>
  <cp:revision>30</cp:revision>
  <dcterms:created xsi:type="dcterms:W3CDTF">2021-10-20T12:45:27Z</dcterms:created>
  <dcterms:modified xsi:type="dcterms:W3CDTF">2021-10-30T07:35:10Z</dcterms:modified>
</cp:coreProperties>
</file>