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63" r:id="rId5"/>
    <p:sldId id="264" r:id="rId6"/>
    <p:sldId id="257" r:id="rId7"/>
    <p:sldId id="258" r:id="rId8"/>
    <p:sldId id="260" r:id="rId9"/>
    <p:sldId id="265" r:id="rId10"/>
    <p:sldId id="266" r:id="rId11"/>
    <p:sldId id="267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698C-3570-48DE-A492-75E1ED37FFE6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CCC4DF1-ECFF-4BCA-BF94-5CD9FFA04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698C-3570-48DE-A492-75E1ED37FFE6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DF1-ECFF-4BCA-BF94-5CD9FFA04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698C-3570-48DE-A492-75E1ED37FFE6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DF1-ECFF-4BCA-BF94-5CD9FFA04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698C-3570-48DE-A492-75E1ED37FFE6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CCC4DF1-ECFF-4BCA-BF94-5CD9FFA04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698C-3570-48DE-A492-75E1ED37FFE6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DF1-ECFF-4BCA-BF94-5CD9FFA040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698C-3570-48DE-A492-75E1ED37FFE6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DF1-ECFF-4BCA-BF94-5CD9FFA04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698C-3570-48DE-A492-75E1ED37FFE6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CCC4DF1-ECFF-4BCA-BF94-5CD9FFA040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698C-3570-48DE-A492-75E1ED37FFE6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DF1-ECFF-4BCA-BF94-5CD9FFA04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698C-3570-48DE-A492-75E1ED37FFE6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DF1-ECFF-4BCA-BF94-5CD9FFA04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698C-3570-48DE-A492-75E1ED37FFE6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DF1-ECFF-4BCA-BF94-5CD9FFA04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698C-3570-48DE-A492-75E1ED37FFE6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DF1-ECFF-4BCA-BF94-5CD9FFA040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5F3698C-3570-48DE-A492-75E1ED37FFE6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CCC4DF1-ECFF-4BCA-BF94-5CD9FFA040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INCOME TAX PROCESSING RETURN</a:t>
            </a:r>
            <a:br>
              <a:rPr lang="en-IN" dirty="0" smtClean="0"/>
            </a:br>
            <a:r>
              <a:rPr lang="en-IN" dirty="0" smtClean="0"/>
              <a:t>MADE BY VIBHOR JAIN</a:t>
            </a:r>
            <a:br>
              <a:rPr lang="en-IN" dirty="0" smtClean="0"/>
            </a:br>
            <a:r>
              <a:rPr lang="en-IN" dirty="0" smtClean="0"/>
              <a:t>GUIDDED BY DR VANDANNA SHARMA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REVIEW-IIII</a:t>
            </a:r>
            <a:endParaRPr lang="en-US" dirty="0"/>
          </a:p>
        </p:txBody>
      </p:sp>
      <p:pic>
        <p:nvPicPr>
          <p:cNvPr id="6146" name="Picture 2" descr="C:\Users\vibhor jain\Desktop\in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764704"/>
            <a:ext cx="5040560" cy="2880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MYSQL TABLE WITH JAVA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-2785" r="10280" b="-9688"/>
          <a:stretch>
            <a:fillRect/>
          </a:stretch>
        </p:blipFill>
        <p:spPr bwMode="auto">
          <a:xfrm>
            <a:off x="395536" y="1484784"/>
            <a:ext cx="7560840" cy="504056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registration page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23158" y="1554163"/>
            <a:ext cx="80500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Thank you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homepage</a:t>
            </a:r>
            <a:endParaRPr lang="en-US" dirty="0"/>
          </a:p>
        </p:txBody>
      </p:sp>
      <p:pic>
        <p:nvPicPr>
          <p:cNvPr id="3079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33676" b="46349"/>
          <a:stretch>
            <a:fillRect/>
          </a:stretch>
        </p:blipFill>
        <p:spPr bwMode="auto">
          <a:xfrm>
            <a:off x="623158" y="1554163"/>
            <a:ext cx="7837274" cy="403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68837" b="55394"/>
          <a:stretch>
            <a:fillRect/>
          </a:stretch>
        </p:blipFill>
        <p:spPr bwMode="auto">
          <a:xfrm>
            <a:off x="1547664" y="1628800"/>
            <a:ext cx="597666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-3124" r="6975" b="-291"/>
          <a:stretch>
            <a:fillRect/>
          </a:stretch>
        </p:blipFill>
        <p:spPr bwMode="auto">
          <a:xfrm>
            <a:off x="395536" y="1556792"/>
            <a:ext cx="748883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158" y="1554163"/>
            <a:ext cx="80500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 Completion of Systems Development Phase 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58" r="10694"/>
          <a:stretch>
            <a:fillRect/>
          </a:stretch>
        </p:blipFill>
        <p:spPr bwMode="auto">
          <a:xfrm>
            <a:off x="611560" y="1556792"/>
            <a:ext cx="7189202" cy="452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PAGE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158" y="1554163"/>
            <a:ext cx="80500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Income tax calculator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158" y="1554163"/>
            <a:ext cx="80500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TAX CALCULATOR EXECUTES WITH TERMS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158" y="1554163"/>
            <a:ext cx="80500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452</TotalTime>
  <Words>31</Words>
  <Application>Microsoft Office PowerPoint</Application>
  <PresentationFormat>On-screen Show (4:3)</PresentationFormat>
  <Paragraphs>10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Trek</vt:lpstr>
      <vt:lpstr>INCOME TAX PROCESSING RETURN MADE BY VIBHOR JAIN GUIDDED BY DR VANDANNA SHARMA </vt:lpstr>
      <vt:lpstr>homepage</vt:lpstr>
      <vt:lpstr>Slide 3</vt:lpstr>
      <vt:lpstr>Slide 4</vt:lpstr>
      <vt:lpstr>Slide 5</vt:lpstr>
      <vt:lpstr>s Completion of Systems Development Phase </vt:lpstr>
      <vt:lpstr>LOGIN PAGE</vt:lpstr>
      <vt:lpstr>Income tax calculator</vt:lpstr>
      <vt:lpstr>TAX CALCULATOR EXECUTES WITH TERMS</vt:lpstr>
      <vt:lpstr>MYSQL TABLE WITH JAVA</vt:lpstr>
      <vt:lpstr>Working registration page</vt:lpstr>
      <vt:lpstr>Thank you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TAX PROCESSING RETURN MADE BY VIBHOR JAIN GUIDDED BY DR VANDANNA SHARMA</dc:title>
  <dc:creator>vibhor jain</dc:creator>
  <cp:lastModifiedBy>vibhor jain</cp:lastModifiedBy>
  <cp:revision>35</cp:revision>
  <dcterms:created xsi:type="dcterms:W3CDTF">2021-03-25T13:39:30Z</dcterms:created>
  <dcterms:modified xsi:type="dcterms:W3CDTF">2021-04-06T16:05:53Z</dcterms:modified>
</cp:coreProperties>
</file>