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65" r:id="rId3"/>
    <p:sldId id="261" r:id="rId4"/>
    <p:sldId id="260" r:id="rId5"/>
    <p:sldId id="297" r:id="rId6"/>
    <p:sldId id="285" r:id="rId7"/>
    <p:sldId id="295" r:id="rId8"/>
    <p:sldId id="277" r:id="rId9"/>
    <p:sldId id="296" r:id="rId10"/>
    <p:sldId id="262" r:id="rId11"/>
    <p:sldId id="258"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Red Hat Display" panose="020B0604020202020204" charset="0"/>
      <p:regular r:id="rId18"/>
      <p:bold r:id="rId19"/>
      <p:italic r:id="rId20"/>
      <p:boldItalic r:id="rId21"/>
    </p:embeddedFont>
    <p:embeddedFont>
      <p:font typeface="Red Hat Tex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792D50-F816-45EF-944F-B8CD55131882}" v="1" dt="2022-04-19T03:46:26.024"/>
  </p1510:revLst>
</p1510:revInfo>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6" d="100"/>
          <a:sy n="106" d="100"/>
        </p:scale>
        <p:origin x="7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bodh bhosure" userId="c5d82478ef302fe3" providerId="LiveId" clId="{2B792D50-F816-45EF-944F-B8CD55131882}"/>
    <pc:docChg chg="undo custSel modSld">
      <pc:chgData name="vibodh bhosure" userId="c5d82478ef302fe3" providerId="LiveId" clId="{2B792D50-F816-45EF-944F-B8CD55131882}" dt="2022-04-19T07:31:33.408" v="595" actId="20577"/>
      <pc:docMkLst>
        <pc:docMk/>
      </pc:docMkLst>
      <pc:sldChg chg="modSp mod">
        <pc:chgData name="vibodh bhosure" userId="c5d82478ef302fe3" providerId="LiveId" clId="{2B792D50-F816-45EF-944F-B8CD55131882}" dt="2022-04-19T07:31:33.408" v="595" actId="20577"/>
        <pc:sldMkLst>
          <pc:docMk/>
          <pc:sldMk cId="0" sldId="258"/>
        </pc:sldMkLst>
        <pc:spChg chg="mod">
          <ac:chgData name="vibodh bhosure" userId="c5d82478ef302fe3" providerId="LiveId" clId="{2B792D50-F816-45EF-944F-B8CD55131882}" dt="2022-04-19T07:31:33.408" v="595" actId="20577"/>
          <ac:spMkLst>
            <pc:docMk/>
            <pc:sldMk cId="0" sldId="258"/>
            <ac:spMk id="97" creationId="{00000000-0000-0000-0000-000000000000}"/>
          </ac:spMkLst>
        </pc:spChg>
      </pc:sldChg>
      <pc:sldChg chg="modSp mod">
        <pc:chgData name="vibodh bhosure" userId="c5d82478ef302fe3" providerId="LiveId" clId="{2B792D50-F816-45EF-944F-B8CD55131882}" dt="2022-04-19T06:45:13.707" v="538" actId="20577"/>
        <pc:sldMkLst>
          <pc:docMk/>
          <pc:sldMk cId="0" sldId="260"/>
        </pc:sldMkLst>
        <pc:spChg chg="mod">
          <ac:chgData name="vibodh bhosure" userId="c5d82478ef302fe3" providerId="LiveId" clId="{2B792D50-F816-45EF-944F-B8CD55131882}" dt="2022-04-19T06:45:13.707" v="538" actId="20577"/>
          <ac:spMkLst>
            <pc:docMk/>
            <pc:sldMk cId="0" sldId="260"/>
            <ac:spMk id="112" creationId="{00000000-0000-0000-0000-000000000000}"/>
          </ac:spMkLst>
        </pc:spChg>
      </pc:sldChg>
      <pc:sldChg chg="addSp delSp modSp mod">
        <pc:chgData name="vibodh bhosure" userId="c5d82478ef302fe3" providerId="LiveId" clId="{2B792D50-F816-45EF-944F-B8CD55131882}" dt="2022-04-19T03:47:32.379" v="324" actId="14100"/>
        <pc:sldMkLst>
          <pc:docMk/>
          <pc:sldMk cId="0" sldId="262"/>
        </pc:sldMkLst>
        <pc:spChg chg="add mod">
          <ac:chgData name="vibodh bhosure" userId="c5d82478ef302fe3" providerId="LiveId" clId="{2B792D50-F816-45EF-944F-B8CD55131882}" dt="2022-04-19T03:47:32.379" v="324" actId="14100"/>
          <ac:spMkLst>
            <pc:docMk/>
            <pc:sldMk cId="0" sldId="262"/>
            <ac:spMk id="22" creationId="{71A3DCC8-1FCC-47EE-878E-ACF9B7C3A314}"/>
          </ac:spMkLst>
        </pc:spChg>
        <pc:spChg chg="mod">
          <ac:chgData name="vibodh bhosure" userId="c5d82478ef302fe3" providerId="LiveId" clId="{2B792D50-F816-45EF-944F-B8CD55131882}" dt="2022-04-19T03:46:05.096" v="52" actId="1076"/>
          <ac:spMkLst>
            <pc:docMk/>
            <pc:sldMk cId="0" sldId="262"/>
            <ac:spMk id="134" creationId="{00000000-0000-0000-0000-000000000000}"/>
          </ac:spMkLst>
        </pc:spChg>
        <pc:spChg chg="mod">
          <ac:chgData name="vibodh bhosure" userId="c5d82478ef302fe3" providerId="LiveId" clId="{2B792D50-F816-45EF-944F-B8CD55131882}" dt="2022-04-19T03:47:02.739" v="321" actId="20577"/>
          <ac:spMkLst>
            <pc:docMk/>
            <pc:sldMk cId="0" sldId="262"/>
            <ac:spMk id="135" creationId="{00000000-0000-0000-0000-000000000000}"/>
          </ac:spMkLst>
        </pc:spChg>
        <pc:spChg chg="del">
          <ac:chgData name="vibodh bhosure" userId="c5d82478ef302fe3" providerId="LiveId" clId="{2B792D50-F816-45EF-944F-B8CD55131882}" dt="2022-04-19T03:46:22.521" v="55" actId="478"/>
          <ac:spMkLst>
            <pc:docMk/>
            <pc:sldMk cId="0" sldId="262"/>
            <ac:spMk id="144" creationId="{00000000-0000-0000-0000-000000000000}"/>
          </ac:spMkLst>
        </pc:spChg>
        <pc:spChg chg="del">
          <ac:chgData name="vibodh bhosure" userId="c5d82478ef302fe3" providerId="LiveId" clId="{2B792D50-F816-45EF-944F-B8CD55131882}" dt="2022-04-19T03:46:22.521" v="55" actId="478"/>
          <ac:spMkLst>
            <pc:docMk/>
            <pc:sldMk cId="0" sldId="262"/>
            <ac:spMk id="145" creationId="{00000000-0000-0000-0000-000000000000}"/>
          </ac:spMkLst>
        </pc:spChg>
        <pc:spChg chg="del">
          <ac:chgData name="vibodh bhosure" userId="c5d82478ef302fe3" providerId="LiveId" clId="{2B792D50-F816-45EF-944F-B8CD55131882}" dt="2022-04-19T03:46:22.521" v="55" actId="478"/>
          <ac:spMkLst>
            <pc:docMk/>
            <pc:sldMk cId="0" sldId="262"/>
            <ac:spMk id="146" creationId="{00000000-0000-0000-0000-000000000000}"/>
          </ac:spMkLst>
        </pc:spChg>
        <pc:spChg chg="del">
          <ac:chgData name="vibodh bhosure" userId="c5d82478ef302fe3" providerId="LiveId" clId="{2B792D50-F816-45EF-944F-B8CD55131882}" dt="2022-04-19T03:46:22.521" v="55" actId="478"/>
          <ac:spMkLst>
            <pc:docMk/>
            <pc:sldMk cId="0" sldId="262"/>
            <ac:spMk id="147" creationId="{00000000-0000-0000-0000-000000000000}"/>
          </ac:spMkLst>
        </pc:spChg>
        <pc:grpChg chg="del">
          <ac:chgData name="vibodh bhosure" userId="c5d82478ef302fe3" providerId="LiveId" clId="{2B792D50-F816-45EF-944F-B8CD55131882}" dt="2022-04-19T03:46:18.582" v="54" actId="478"/>
          <ac:grpSpMkLst>
            <pc:docMk/>
            <pc:sldMk cId="0" sldId="262"/>
            <ac:grpSpMk id="136" creationId="{00000000-0000-0000-0000-000000000000}"/>
          </ac:grpSpMkLst>
        </pc:grpChg>
        <pc:grpChg chg="del">
          <ac:chgData name="vibodh bhosure" userId="c5d82478ef302fe3" providerId="LiveId" clId="{2B792D50-F816-45EF-944F-B8CD55131882}" dt="2022-04-19T03:46:22.521" v="55" actId="478"/>
          <ac:grpSpMkLst>
            <pc:docMk/>
            <pc:sldMk cId="0" sldId="262"/>
            <ac:grpSpMk id="139" creationId="{00000000-0000-0000-0000-000000000000}"/>
          </ac:grpSpMkLst>
        </pc:grpChg>
      </pc:sldChg>
      <pc:sldChg chg="modSp mod">
        <pc:chgData name="vibodh bhosure" userId="c5d82478ef302fe3" providerId="LiveId" clId="{2B792D50-F816-45EF-944F-B8CD55131882}" dt="2022-04-19T06:40:39.041" v="412" actId="20577"/>
        <pc:sldMkLst>
          <pc:docMk/>
          <pc:sldMk cId="0" sldId="265"/>
        </pc:sldMkLst>
        <pc:spChg chg="mod">
          <ac:chgData name="vibodh bhosure" userId="c5d82478ef302fe3" providerId="LiveId" clId="{2B792D50-F816-45EF-944F-B8CD55131882}" dt="2022-04-19T06:40:39.041" v="412" actId="20577"/>
          <ac:spMkLst>
            <pc:docMk/>
            <pc:sldMk cId="0" sldId="265"/>
            <ac:spMk id="194" creationId="{00000000-0000-0000-0000-000000000000}"/>
          </ac:spMkLst>
        </pc:spChg>
      </pc:sldChg>
      <pc:sldChg chg="modSp mod">
        <pc:chgData name="vibodh bhosure" userId="c5d82478ef302fe3" providerId="LiveId" clId="{2B792D50-F816-45EF-944F-B8CD55131882}" dt="2022-04-19T06:45:40.998" v="547" actId="403"/>
        <pc:sldMkLst>
          <pc:docMk/>
          <pc:sldMk cId="2823530613" sldId="297"/>
        </pc:sldMkLst>
        <pc:spChg chg="mod">
          <ac:chgData name="vibodh bhosure" userId="c5d82478ef302fe3" providerId="LiveId" clId="{2B792D50-F816-45EF-944F-B8CD55131882}" dt="2022-04-19T06:45:40.998" v="547" actId="403"/>
          <ac:spMkLst>
            <pc:docMk/>
            <pc:sldMk cId="2823530613" sldId="29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703373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250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37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049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168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06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b2f7c811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b2f7c811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232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512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05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99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4109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260250" y="1428700"/>
            <a:ext cx="1750800" cy="2286000"/>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6" name="Google Shape;16;p3"/>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4400">
                <a:solidFill>
                  <a:schemeClr val="accent5"/>
                </a:solidFill>
              </a:defRPr>
            </a:lvl1pPr>
            <a:lvl2pPr lvl="1" rtl="0">
              <a:spcBef>
                <a:spcPts val="0"/>
              </a:spcBef>
              <a:spcAft>
                <a:spcPts val="0"/>
              </a:spcAft>
              <a:buClr>
                <a:schemeClr val="accent5"/>
              </a:buClr>
              <a:buSzPts val="4400"/>
              <a:buNone/>
              <a:defRPr sz="4400">
                <a:solidFill>
                  <a:schemeClr val="accent5"/>
                </a:solidFill>
              </a:defRPr>
            </a:lvl2pPr>
            <a:lvl3pPr lvl="2" rtl="0">
              <a:spcBef>
                <a:spcPts val="0"/>
              </a:spcBef>
              <a:spcAft>
                <a:spcPts val="0"/>
              </a:spcAft>
              <a:buClr>
                <a:schemeClr val="accent5"/>
              </a:buClr>
              <a:buSzPts val="4400"/>
              <a:buNone/>
              <a:defRPr sz="4400">
                <a:solidFill>
                  <a:schemeClr val="accent5"/>
                </a:solidFill>
              </a:defRPr>
            </a:lvl3pPr>
            <a:lvl4pPr lvl="3" rtl="0">
              <a:spcBef>
                <a:spcPts val="0"/>
              </a:spcBef>
              <a:spcAft>
                <a:spcPts val="0"/>
              </a:spcAft>
              <a:buClr>
                <a:schemeClr val="accent5"/>
              </a:buClr>
              <a:buSzPts val="4400"/>
              <a:buNone/>
              <a:defRPr sz="4400">
                <a:solidFill>
                  <a:schemeClr val="accent5"/>
                </a:solidFill>
              </a:defRPr>
            </a:lvl4pPr>
            <a:lvl5pPr lvl="4" rtl="0">
              <a:spcBef>
                <a:spcPts val="0"/>
              </a:spcBef>
              <a:spcAft>
                <a:spcPts val="0"/>
              </a:spcAft>
              <a:buClr>
                <a:schemeClr val="accent5"/>
              </a:buClr>
              <a:buSzPts val="4400"/>
              <a:buNone/>
              <a:defRPr sz="4400">
                <a:solidFill>
                  <a:schemeClr val="accent5"/>
                </a:solidFill>
              </a:defRPr>
            </a:lvl5pPr>
            <a:lvl6pPr lvl="5" rtl="0">
              <a:spcBef>
                <a:spcPts val="0"/>
              </a:spcBef>
              <a:spcAft>
                <a:spcPts val="0"/>
              </a:spcAft>
              <a:buClr>
                <a:schemeClr val="accent5"/>
              </a:buClr>
              <a:buSzPts val="4400"/>
              <a:buNone/>
              <a:defRPr sz="4400">
                <a:solidFill>
                  <a:schemeClr val="accent5"/>
                </a:solidFill>
              </a:defRPr>
            </a:lvl6pPr>
            <a:lvl7pPr lvl="6" rtl="0">
              <a:spcBef>
                <a:spcPts val="0"/>
              </a:spcBef>
              <a:spcAft>
                <a:spcPts val="0"/>
              </a:spcAft>
              <a:buClr>
                <a:schemeClr val="accent5"/>
              </a:buClr>
              <a:buSzPts val="4400"/>
              <a:buNone/>
              <a:defRPr sz="4400">
                <a:solidFill>
                  <a:schemeClr val="accent5"/>
                </a:solidFill>
              </a:defRPr>
            </a:lvl7pPr>
            <a:lvl8pPr lvl="7" rtl="0">
              <a:spcBef>
                <a:spcPts val="0"/>
              </a:spcBef>
              <a:spcAft>
                <a:spcPts val="0"/>
              </a:spcAft>
              <a:buClr>
                <a:schemeClr val="accent5"/>
              </a:buClr>
              <a:buSzPts val="4400"/>
              <a:buNone/>
              <a:defRPr sz="4400">
                <a:solidFill>
                  <a:schemeClr val="accent5"/>
                </a:solidFill>
              </a:defRPr>
            </a:lvl8pPr>
            <a:lvl9pPr lvl="8" rtl="0">
              <a:spcBef>
                <a:spcPts val="0"/>
              </a:spcBef>
              <a:spcAft>
                <a:spcPts val="0"/>
              </a:spcAft>
              <a:buClr>
                <a:schemeClr val="accent5"/>
              </a:buClr>
              <a:buSzPts val="4400"/>
              <a:buNone/>
              <a:defRPr sz="4400">
                <a:solidFill>
                  <a:schemeClr val="accent5"/>
                </a:solidFill>
              </a:defRPr>
            </a:lvl9pPr>
          </a:lstStyle>
          <a:p>
            <a:endParaRPr/>
          </a:p>
        </p:txBody>
      </p:sp>
      <p:sp>
        <p:nvSpPr>
          <p:cNvPr id="17" name="Google Shape;17;p3"/>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800"/>
              </a:spcBef>
              <a:spcAft>
                <a:spcPts val="0"/>
              </a:spcAft>
              <a:buClr>
                <a:schemeClr val="accent4"/>
              </a:buClr>
              <a:buSzPts val="3000"/>
              <a:buNone/>
              <a:defRPr sz="3000">
                <a:solidFill>
                  <a:schemeClr val="accent4"/>
                </a:solidFill>
              </a:defRPr>
            </a:lvl2pPr>
            <a:lvl3pPr lvl="2" rtl="0">
              <a:spcBef>
                <a:spcPts val="800"/>
              </a:spcBef>
              <a:spcAft>
                <a:spcPts val="0"/>
              </a:spcAft>
              <a:buClr>
                <a:schemeClr val="accent4"/>
              </a:buClr>
              <a:buSzPts val="3000"/>
              <a:buNone/>
              <a:defRPr sz="3000">
                <a:solidFill>
                  <a:schemeClr val="accent4"/>
                </a:solidFill>
              </a:defRPr>
            </a:lvl3pPr>
            <a:lvl4pPr lvl="3" rtl="0">
              <a:spcBef>
                <a:spcPts val="800"/>
              </a:spcBef>
              <a:spcAft>
                <a:spcPts val="0"/>
              </a:spcAft>
              <a:buClr>
                <a:schemeClr val="accent4"/>
              </a:buClr>
              <a:buSzPts val="3000"/>
              <a:buNone/>
              <a:defRPr sz="3000">
                <a:solidFill>
                  <a:schemeClr val="accent4"/>
                </a:solidFill>
              </a:defRPr>
            </a:lvl4pPr>
            <a:lvl5pPr lvl="4" rtl="0">
              <a:spcBef>
                <a:spcPts val="800"/>
              </a:spcBef>
              <a:spcAft>
                <a:spcPts val="0"/>
              </a:spcAft>
              <a:buClr>
                <a:schemeClr val="accent4"/>
              </a:buClr>
              <a:buSzPts val="3000"/>
              <a:buNone/>
              <a:defRPr sz="3000">
                <a:solidFill>
                  <a:schemeClr val="accent4"/>
                </a:solidFill>
              </a:defRPr>
            </a:lvl5pPr>
            <a:lvl6pPr lvl="5" rtl="0">
              <a:spcBef>
                <a:spcPts val="800"/>
              </a:spcBef>
              <a:spcAft>
                <a:spcPts val="0"/>
              </a:spcAft>
              <a:buClr>
                <a:schemeClr val="accent4"/>
              </a:buClr>
              <a:buSzPts val="3000"/>
              <a:buNone/>
              <a:defRPr sz="3000">
                <a:solidFill>
                  <a:schemeClr val="accent4"/>
                </a:solidFill>
              </a:defRPr>
            </a:lvl6pPr>
            <a:lvl7pPr lvl="6" rtl="0">
              <a:spcBef>
                <a:spcPts val="800"/>
              </a:spcBef>
              <a:spcAft>
                <a:spcPts val="0"/>
              </a:spcAft>
              <a:buClr>
                <a:schemeClr val="accent4"/>
              </a:buClr>
              <a:buSzPts val="3000"/>
              <a:buNone/>
              <a:defRPr sz="3000">
                <a:solidFill>
                  <a:schemeClr val="accent4"/>
                </a:solidFill>
              </a:defRPr>
            </a:lvl7pPr>
            <a:lvl8pPr lvl="7" rtl="0">
              <a:spcBef>
                <a:spcPts val="800"/>
              </a:spcBef>
              <a:spcAft>
                <a:spcPts val="0"/>
              </a:spcAft>
              <a:buClr>
                <a:schemeClr val="accent4"/>
              </a:buClr>
              <a:buSzPts val="3000"/>
              <a:buNone/>
              <a:defRPr sz="3000">
                <a:solidFill>
                  <a:schemeClr val="accent4"/>
                </a:solidFill>
              </a:defRPr>
            </a:lvl8pPr>
            <a:lvl9pPr lvl="8" rtl="0">
              <a:spcBef>
                <a:spcPts val="800"/>
              </a:spcBef>
              <a:spcAft>
                <a:spcPts val="800"/>
              </a:spcAft>
              <a:buClr>
                <a:schemeClr val="accent4"/>
              </a:buClr>
              <a:buSzPts val="3000"/>
              <a:buNone/>
              <a:defRPr sz="30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4091600" y="394860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rot="10800000">
            <a:off x="4091600" y="0"/>
            <a:ext cx="960900" cy="1194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2" name="Google Shape;22;p4"/>
          <p:cNvSpPr txBox="1">
            <a:spLocks noGrp="1"/>
          </p:cNvSpPr>
          <p:nvPr>
            <p:ph type="body" idx="1"/>
          </p:nvPr>
        </p:nvSpPr>
        <p:spPr>
          <a:xfrm>
            <a:off x="1441500" y="1194900"/>
            <a:ext cx="6261300" cy="2753700"/>
          </a:xfrm>
          <a:prstGeom prst="rect">
            <a:avLst/>
          </a:prstGeom>
        </p:spPr>
        <p:txBody>
          <a:bodyPr spcFirstLastPara="1" wrap="square" lIns="0" tIns="0" rIns="0" bIns="0" anchor="ctr" anchorCtr="0">
            <a:noAutofit/>
          </a:bodyPr>
          <a:lstStyle>
            <a:lvl1pPr marL="457200" lvl="0" indent="-419100" algn="ctr" rtl="0">
              <a:spcBef>
                <a:spcPts val="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1pPr>
            <a:lvl2pPr marL="914400" lvl="1"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2pPr>
            <a:lvl3pPr marL="1371600" lvl="2"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3pPr>
            <a:lvl4pPr marL="1828800" lvl="3"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4pPr>
            <a:lvl5pPr marL="2286000" lvl="4"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5pPr>
            <a:lvl6pPr marL="2743200" lvl="5"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6pPr>
            <a:lvl7pPr marL="3200400" lvl="6"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7pPr>
            <a:lvl8pPr marL="3657600" lvl="7" indent="-419100" algn="ctr" rtl="0">
              <a:spcBef>
                <a:spcPts val="800"/>
              </a:spcBef>
              <a:spcAft>
                <a:spcPts val="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8pPr>
            <a:lvl9pPr marL="4114800" lvl="8" indent="-419100" algn="ctr" rtl="0">
              <a:spcBef>
                <a:spcPts val="800"/>
              </a:spcBef>
              <a:spcAft>
                <a:spcPts val="800"/>
              </a:spcAft>
              <a:buClr>
                <a:schemeClr val="accent5"/>
              </a:buClr>
              <a:buSzPts val="3000"/>
              <a:buFont typeface="Red Hat Display"/>
              <a:buChar char="■"/>
              <a:defRPr sz="3000" b="1">
                <a:solidFill>
                  <a:schemeClr val="accent5"/>
                </a:solidFill>
                <a:latin typeface="Red Hat Display"/>
                <a:ea typeface="Red Hat Display"/>
                <a:cs typeface="Red Hat Display"/>
                <a:sym typeface="Red Hat Display"/>
              </a:defRPr>
            </a:lvl9pPr>
          </a:lstStyle>
          <a:p>
            <a:endParaRPr/>
          </a:p>
        </p:txBody>
      </p:sp>
      <p:sp>
        <p:nvSpPr>
          <p:cNvPr id="23" name="Google Shape;23;p4"/>
          <p:cNvSpPr txBox="1"/>
          <p:nvPr/>
        </p:nvSpPr>
        <p:spPr>
          <a:xfrm>
            <a:off x="3593400" y="40520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
        <p:nvSpPr>
          <p:cNvPr id="24" name="Google Shape;24;p4"/>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txBox="1"/>
          <p:nvPr/>
        </p:nvSpPr>
        <p:spPr>
          <a:xfrm>
            <a:off x="3593400" y="3900356"/>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4"/>
                </a:solidFill>
              </a:rPr>
              <a:t>”</a:t>
            </a:r>
            <a:endParaRPr sz="9600">
              <a:solidFill>
                <a:schemeClr val="accent4"/>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5"/>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Google Shape;28;p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 name="Google Shape;29;p5"/>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1044475" y="1468375"/>
            <a:ext cx="7207500" cy="2757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1" name="Google Shape;31;p5"/>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8"/>
          <p:cNvSpPr/>
          <p:nvPr/>
        </p:nvSpPr>
        <p:spPr>
          <a:xfrm rot="5400000">
            <a:off x="163900" y="578775"/>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0" name="Google Shape;50;p8"/>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 name="Google Shape;51;p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Dark background">
  <p:cSld name="BLANK_1">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4" name="Google Shape;64;p1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topics/computer-science/web-based-application"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p:nvPr>
        </p:nvSpPr>
        <p:spPr>
          <a:xfrm>
            <a:off x="-820233" y="2867890"/>
            <a:ext cx="4047900" cy="1624689"/>
          </a:xfrm>
          <a:prstGeom prst="rect">
            <a:avLst/>
          </a:prstGeom>
        </p:spPr>
        <p:txBody>
          <a:bodyPr spcFirstLastPara="1" wrap="square" lIns="0" tIns="0" rIns="0" bIns="0" anchor="ctr" anchorCtr="0">
            <a:noAutofit/>
          </a:bodyPr>
          <a:lstStyle/>
          <a:p>
            <a:pPr marL="0" lvl="0" indent="0" algn="l" rtl="0">
              <a:spcBef>
                <a:spcPts val="0"/>
              </a:spcBef>
              <a:spcAft>
                <a:spcPts val="0"/>
              </a:spcAft>
              <a:buNone/>
            </a:pPr>
            <a:br>
              <a:rPr lang="en" dirty="0"/>
            </a:br>
            <a:br>
              <a:rPr lang="en" dirty="0">
                <a:solidFill>
                  <a:schemeClr val="accent1"/>
                </a:solidFill>
              </a:rPr>
            </a:br>
            <a:endParaRPr dirty="0"/>
          </a:p>
        </p:txBody>
      </p:sp>
      <p:grpSp>
        <p:nvGrpSpPr>
          <p:cNvPr id="12" name="Google Shape;1642;p48">
            <a:extLst>
              <a:ext uri="{FF2B5EF4-FFF2-40B4-BE49-F238E27FC236}">
                <a16:creationId xmlns:a16="http://schemas.microsoft.com/office/drawing/2014/main" id="{924B41DE-D13A-4F77-9164-3B988BA2C315}"/>
              </a:ext>
            </a:extLst>
          </p:cNvPr>
          <p:cNvGrpSpPr/>
          <p:nvPr/>
        </p:nvGrpSpPr>
        <p:grpSpPr>
          <a:xfrm rot="10800000">
            <a:off x="6652415" y="519024"/>
            <a:ext cx="1938872" cy="797104"/>
            <a:chOff x="2571250" y="5258311"/>
            <a:chExt cx="1439820" cy="594160"/>
          </a:xfrm>
        </p:grpSpPr>
        <p:sp>
          <p:nvSpPr>
            <p:cNvPr id="13" name="Google Shape;1643;p48">
              <a:extLst>
                <a:ext uri="{FF2B5EF4-FFF2-40B4-BE49-F238E27FC236}">
                  <a16:creationId xmlns:a16="http://schemas.microsoft.com/office/drawing/2014/main" id="{53EB9618-7907-4D8D-B834-A949B5B7BC09}"/>
                </a:ext>
              </a:extLst>
            </p:cNvPr>
            <p:cNvSpPr/>
            <p:nvPr/>
          </p:nvSpPr>
          <p:spPr>
            <a:xfrm>
              <a:off x="2751485" y="52929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644;p48">
              <a:extLst>
                <a:ext uri="{FF2B5EF4-FFF2-40B4-BE49-F238E27FC236}">
                  <a16:creationId xmlns:a16="http://schemas.microsoft.com/office/drawing/2014/main" id="{F46448CB-165F-4D61-9D00-1BD65C8034DF}"/>
                </a:ext>
              </a:extLst>
            </p:cNvPr>
            <p:cNvSpPr/>
            <p:nvPr/>
          </p:nvSpPr>
          <p:spPr>
            <a:xfrm>
              <a:off x="2765747" y="53074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 name="Google Shape;1645;p48">
              <a:extLst>
                <a:ext uri="{FF2B5EF4-FFF2-40B4-BE49-F238E27FC236}">
                  <a16:creationId xmlns:a16="http://schemas.microsoft.com/office/drawing/2014/main" id="{1930ACF6-6A07-4640-A488-2E08D50DD19B}"/>
                </a:ext>
              </a:extLst>
            </p:cNvPr>
            <p:cNvSpPr/>
            <p:nvPr/>
          </p:nvSpPr>
          <p:spPr>
            <a:xfrm>
              <a:off x="2930895" y="53260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646;p48">
              <a:extLst>
                <a:ext uri="{FF2B5EF4-FFF2-40B4-BE49-F238E27FC236}">
                  <a16:creationId xmlns:a16="http://schemas.microsoft.com/office/drawing/2014/main" id="{B49EDE3F-8E06-41E1-96C2-7AFBA6F7525A}"/>
                </a:ext>
              </a:extLst>
            </p:cNvPr>
            <p:cNvSpPr/>
            <p:nvPr/>
          </p:nvSpPr>
          <p:spPr>
            <a:xfrm>
              <a:off x="2945363" y="53405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7" name="Google Shape;1647;p48">
              <a:extLst>
                <a:ext uri="{FF2B5EF4-FFF2-40B4-BE49-F238E27FC236}">
                  <a16:creationId xmlns:a16="http://schemas.microsoft.com/office/drawing/2014/main" id="{816D2783-36FB-4048-A329-A0B371DF031F}"/>
                </a:ext>
              </a:extLst>
            </p:cNvPr>
            <p:cNvSpPr/>
            <p:nvPr/>
          </p:nvSpPr>
          <p:spPr>
            <a:xfrm>
              <a:off x="3111130" y="53498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648;p48">
              <a:extLst>
                <a:ext uri="{FF2B5EF4-FFF2-40B4-BE49-F238E27FC236}">
                  <a16:creationId xmlns:a16="http://schemas.microsoft.com/office/drawing/2014/main" id="{FFDFCF6E-D1F5-4B7C-8D86-2BBF578C29E8}"/>
                </a:ext>
              </a:extLst>
            </p:cNvPr>
            <p:cNvSpPr/>
            <p:nvPr/>
          </p:nvSpPr>
          <p:spPr>
            <a:xfrm>
              <a:off x="3125392" y="53643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9" name="Google Shape;1649;p48">
              <a:extLst>
                <a:ext uri="{FF2B5EF4-FFF2-40B4-BE49-F238E27FC236}">
                  <a16:creationId xmlns:a16="http://schemas.microsoft.com/office/drawing/2014/main" id="{DF2934DF-ECBF-484A-AD2E-92FBE06E3922}"/>
                </a:ext>
              </a:extLst>
            </p:cNvPr>
            <p:cNvSpPr/>
            <p:nvPr/>
          </p:nvSpPr>
          <p:spPr>
            <a:xfrm>
              <a:off x="3291159" y="53498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650;p48">
              <a:extLst>
                <a:ext uri="{FF2B5EF4-FFF2-40B4-BE49-F238E27FC236}">
                  <a16:creationId xmlns:a16="http://schemas.microsoft.com/office/drawing/2014/main" id="{0B1CA67B-690F-4CDE-B239-FD2A6465EB31}"/>
                </a:ext>
              </a:extLst>
            </p:cNvPr>
            <p:cNvSpPr/>
            <p:nvPr/>
          </p:nvSpPr>
          <p:spPr>
            <a:xfrm>
              <a:off x="3305628" y="53643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1" name="Google Shape;1651;p48">
              <a:extLst>
                <a:ext uri="{FF2B5EF4-FFF2-40B4-BE49-F238E27FC236}">
                  <a16:creationId xmlns:a16="http://schemas.microsoft.com/office/drawing/2014/main" id="{E202C744-91B6-4993-B148-9A6B7A4C51AD}"/>
                </a:ext>
              </a:extLst>
            </p:cNvPr>
            <p:cNvSpPr/>
            <p:nvPr/>
          </p:nvSpPr>
          <p:spPr>
            <a:xfrm>
              <a:off x="3471189" y="53260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652;p48">
              <a:extLst>
                <a:ext uri="{FF2B5EF4-FFF2-40B4-BE49-F238E27FC236}">
                  <a16:creationId xmlns:a16="http://schemas.microsoft.com/office/drawing/2014/main" id="{44F11570-FB8E-4D2C-8125-DF18E76D36C7}"/>
                </a:ext>
              </a:extLst>
            </p:cNvPr>
            <p:cNvSpPr/>
            <p:nvPr/>
          </p:nvSpPr>
          <p:spPr>
            <a:xfrm>
              <a:off x="3485657" y="53405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3" name="Google Shape;1653;p48">
              <a:extLst>
                <a:ext uri="{FF2B5EF4-FFF2-40B4-BE49-F238E27FC236}">
                  <a16:creationId xmlns:a16="http://schemas.microsoft.com/office/drawing/2014/main" id="{B7E2FE47-6B16-4453-81DE-7AE3FFC84B6B}"/>
                </a:ext>
              </a:extLst>
            </p:cNvPr>
            <p:cNvSpPr/>
            <p:nvPr/>
          </p:nvSpPr>
          <p:spPr>
            <a:xfrm>
              <a:off x="3651425" y="52929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654;p48">
              <a:extLst>
                <a:ext uri="{FF2B5EF4-FFF2-40B4-BE49-F238E27FC236}">
                  <a16:creationId xmlns:a16="http://schemas.microsoft.com/office/drawing/2014/main" id="{BCE3513F-9C20-4D09-924D-EC92795DDF06}"/>
                </a:ext>
              </a:extLst>
            </p:cNvPr>
            <p:cNvSpPr/>
            <p:nvPr/>
          </p:nvSpPr>
          <p:spPr>
            <a:xfrm>
              <a:off x="3665893" y="53074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5" name="Google Shape;1655;p48">
              <a:extLst>
                <a:ext uri="{FF2B5EF4-FFF2-40B4-BE49-F238E27FC236}">
                  <a16:creationId xmlns:a16="http://schemas.microsoft.com/office/drawing/2014/main" id="{859FBD4F-859B-4C42-BD3D-33E80B94F39E}"/>
                </a:ext>
              </a:extLst>
            </p:cNvPr>
            <p:cNvSpPr/>
            <p:nvPr/>
          </p:nvSpPr>
          <p:spPr>
            <a:xfrm>
              <a:off x="3830834" y="52583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656;p48">
              <a:extLst>
                <a:ext uri="{FF2B5EF4-FFF2-40B4-BE49-F238E27FC236}">
                  <a16:creationId xmlns:a16="http://schemas.microsoft.com/office/drawing/2014/main" id="{E1D58B3C-6BE3-4C3E-904D-4DF8380EF0C2}"/>
                </a:ext>
              </a:extLst>
            </p:cNvPr>
            <p:cNvSpPr/>
            <p:nvPr/>
          </p:nvSpPr>
          <p:spPr>
            <a:xfrm>
              <a:off x="3845302" y="52728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7" name="Google Shape;1657;p48">
              <a:extLst>
                <a:ext uri="{FF2B5EF4-FFF2-40B4-BE49-F238E27FC236}">
                  <a16:creationId xmlns:a16="http://schemas.microsoft.com/office/drawing/2014/main" id="{C9DCB43E-E03A-4E45-86A2-B58D31E31F2D}"/>
                </a:ext>
              </a:extLst>
            </p:cNvPr>
            <p:cNvSpPr/>
            <p:nvPr/>
          </p:nvSpPr>
          <p:spPr>
            <a:xfrm>
              <a:off x="2571250" y="52583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658;p48">
              <a:extLst>
                <a:ext uri="{FF2B5EF4-FFF2-40B4-BE49-F238E27FC236}">
                  <a16:creationId xmlns:a16="http://schemas.microsoft.com/office/drawing/2014/main" id="{68DA293D-29FE-4D46-8E5E-5F44B36BF96C}"/>
                </a:ext>
              </a:extLst>
            </p:cNvPr>
            <p:cNvSpPr/>
            <p:nvPr/>
          </p:nvSpPr>
          <p:spPr>
            <a:xfrm>
              <a:off x="2585718" y="52728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29" name="Google Shape;1659;p48">
              <a:extLst>
                <a:ext uri="{FF2B5EF4-FFF2-40B4-BE49-F238E27FC236}">
                  <a16:creationId xmlns:a16="http://schemas.microsoft.com/office/drawing/2014/main" id="{4C357320-CF6A-426B-A1BD-0574393DAA31}"/>
                </a:ext>
              </a:extLst>
            </p:cNvPr>
            <p:cNvSpPr/>
            <p:nvPr/>
          </p:nvSpPr>
          <p:spPr>
            <a:xfrm>
              <a:off x="2571250" y="58029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660;p48">
              <a:extLst>
                <a:ext uri="{FF2B5EF4-FFF2-40B4-BE49-F238E27FC236}">
                  <a16:creationId xmlns:a16="http://schemas.microsoft.com/office/drawing/2014/main" id="{4CD491CC-CE02-4258-918F-A927BA03C9DF}"/>
                </a:ext>
              </a:extLst>
            </p:cNvPr>
            <p:cNvSpPr/>
            <p:nvPr/>
          </p:nvSpPr>
          <p:spPr>
            <a:xfrm>
              <a:off x="2751485" y="58029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661;p48">
              <a:extLst>
                <a:ext uri="{FF2B5EF4-FFF2-40B4-BE49-F238E27FC236}">
                  <a16:creationId xmlns:a16="http://schemas.microsoft.com/office/drawing/2014/main" id="{C9F46537-6226-4B14-AA88-2A9A67FA5C8D}"/>
                </a:ext>
              </a:extLst>
            </p:cNvPr>
            <p:cNvSpPr/>
            <p:nvPr/>
          </p:nvSpPr>
          <p:spPr>
            <a:xfrm>
              <a:off x="2930895" y="58029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662;p48">
              <a:extLst>
                <a:ext uri="{FF2B5EF4-FFF2-40B4-BE49-F238E27FC236}">
                  <a16:creationId xmlns:a16="http://schemas.microsoft.com/office/drawing/2014/main" id="{9E25C84E-4E6B-4C26-A6CF-AAAEFBEA5961}"/>
                </a:ext>
              </a:extLst>
            </p:cNvPr>
            <p:cNvSpPr/>
            <p:nvPr/>
          </p:nvSpPr>
          <p:spPr>
            <a:xfrm>
              <a:off x="3111130" y="58029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663;p48">
              <a:extLst>
                <a:ext uri="{FF2B5EF4-FFF2-40B4-BE49-F238E27FC236}">
                  <a16:creationId xmlns:a16="http://schemas.microsoft.com/office/drawing/2014/main" id="{6BF3FA12-D5DD-4D0A-8732-305079B6F8D3}"/>
                </a:ext>
              </a:extLst>
            </p:cNvPr>
            <p:cNvSpPr/>
            <p:nvPr/>
          </p:nvSpPr>
          <p:spPr>
            <a:xfrm>
              <a:off x="3291159" y="58029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664;p48">
              <a:extLst>
                <a:ext uri="{FF2B5EF4-FFF2-40B4-BE49-F238E27FC236}">
                  <a16:creationId xmlns:a16="http://schemas.microsoft.com/office/drawing/2014/main" id="{C24134A1-7831-4E95-9F8E-85450F82BF3C}"/>
                </a:ext>
              </a:extLst>
            </p:cNvPr>
            <p:cNvSpPr/>
            <p:nvPr/>
          </p:nvSpPr>
          <p:spPr>
            <a:xfrm>
              <a:off x="3409388" y="58029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665;p48">
              <a:extLst>
                <a:ext uri="{FF2B5EF4-FFF2-40B4-BE49-F238E27FC236}">
                  <a16:creationId xmlns:a16="http://schemas.microsoft.com/office/drawing/2014/main" id="{F6417BA6-F9E3-4968-BE77-4967AF374CD1}"/>
                </a:ext>
              </a:extLst>
            </p:cNvPr>
            <p:cNvSpPr/>
            <p:nvPr/>
          </p:nvSpPr>
          <p:spPr>
            <a:xfrm>
              <a:off x="3527616" y="58029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666;p48">
              <a:extLst>
                <a:ext uri="{FF2B5EF4-FFF2-40B4-BE49-F238E27FC236}">
                  <a16:creationId xmlns:a16="http://schemas.microsoft.com/office/drawing/2014/main" id="{9AA5FAA6-8812-4F46-9247-FC44361E61C1}"/>
                </a:ext>
              </a:extLst>
            </p:cNvPr>
            <p:cNvSpPr/>
            <p:nvPr/>
          </p:nvSpPr>
          <p:spPr>
            <a:xfrm>
              <a:off x="3645844" y="58029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8" name="Group 37"/>
          <p:cNvGrpSpPr/>
          <p:nvPr/>
        </p:nvGrpSpPr>
        <p:grpSpPr>
          <a:xfrm>
            <a:off x="6442364" y="3420331"/>
            <a:ext cx="1785420" cy="1072249"/>
            <a:chOff x="5758247" y="2532463"/>
            <a:chExt cx="1863604" cy="1015663"/>
          </a:xfrm>
        </p:grpSpPr>
        <p:grpSp>
          <p:nvGrpSpPr>
            <p:cNvPr id="37" name="Group 36"/>
            <p:cNvGrpSpPr/>
            <p:nvPr/>
          </p:nvGrpSpPr>
          <p:grpSpPr>
            <a:xfrm>
              <a:off x="5758247" y="2730079"/>
              <a:ext cx="1863604" cy="636969"/>
              <a:chOff x="5805979" y="2721809"/>
              <a:chExt cx="1863604" cy="636969"/>
            </a:xfrm>
          </p:grpSpPr>
          <p:pic>
            <p:nvPicPr>
              <p:cNvPr id="2" name="Picture 1"/>
              <p:cNvPicPr>
                <a:picLocks noChangeAspect="1"/>
              </p:cNvPicPr>
              <p:nvPr/>
            </p:nvPicPr>
            <p:blipFill>
              <a:blip r:embed="rId3"/>
              <a:stretch>
                <a:fillRect/>
              </a:stretch>
            </p:blipFill>
            <p:spPr>
              <a:xfrm>
                <a:off x="5805979" y="2747701"/>
                <a:ext cx="884183" cy="484685"/>
              </a:xfrm>
              <a:prstGeom prst="rect">
                <a:avLst/>
              </a:prstGeom>
            </p:spPr>
          </p:pic>
          <p:pic>
            <p:nvPicPr>
              <p:cNvPr id="3" name="Picture 2"/>
              <p:cNvPicPr>
                <a:picLocks noChangeAspect="1"/>
              </p:cNvPicPr>
              <p:nvPr/>
            </p:nvPicPr>
            <p:blipFill>
              <a:blip r:embed="rId4"/>
              <a:stretch>
                <a:fillRect/>
              </a:stretch>
            </p:blipFill>
            <p:spPr>
              <a:xfrm>
                <a:off x="6975201" y="2721809"/>
                <a:ext cx="694382" cy="636969"/>
              </a:xfrm>
              <a:prstGeom prst="rect">
                <a:avLst/>
              </a:prstGeom>
            </p:spPr>
          </p:pic>
        </p:grpSp>
        <p:sp>
          <p:nvSpPr>
            <p:cNvPr id="10" name="Rectangle 9"/>
            <p:cNvSpPr/>
            <p:nvPr/>
          </p:nvSpPr>
          <p:spPr>
            <a:xfrm rot="414604">
              <a:off x="6305845" y="2532463"/>
              <a:ext cx="915317" cy="1015663"/>
            </a:xfrm>
            <a:prstGeom prst="rect">
              <a:avLst/>
            </a:prstGeom>
          </p:spPr>
          <p:txBody>
            <a:bodyPr wrap="square">
              <a:spAutoFit/>
            </a:bodyPr>
            <a:lstStyle/>
            <a:p>
              <a:pPr algn="ctr"/>
              <a:r>
                <a:rPr lang="en-US" sz="6000" dirty="0">
                  <a:ln w="0"/>
                  <a:solidFill>
                    <a:schemeClr val="tx1"/>
                  </a:solidFill>
                  <a:effectLst>
                    <a:outerShdw blurRad="38100" dist="19050" dir="2700000" algn="tl" rotWithShape="0">
                      <a:schemeClr val="dk1">
                        <a:alpha val="40000"/>
                      </a:schemeClr>
                    </a:outerShdw>
                  </a:effectLst>
                </a:rPr>
                <a:t>/</a:t>
              </a:r>
            </a:p>
          </p:txBody>
        </p:sp>
      </p:grpSp>
      <p:sp>
        <p:nvSpPr>
          <p:cNvPr id="40" name="TextBox 39"/>
          <p:cNvSpPr txBox="1"/>
          <p:nvPr/>
        </p:nvSpPr>
        <p:spPr>
          <a:xfrm>
            <a:off x="821933" y="1296673"/>
            <a:ext cx="2827355" cy="2123658"/>
          </a:xfrm>
          <a:prstGeom prst="rect">
            <a:avLst/>
          </a:prstGeom>
          <a:noFill/>
        </p:spPr>
        <p:txBody>
          <a:bodyPr wrap="square" rtlCol="0">
            <a:spAutoFit/>
          </a:bodyPr>
          <a:lstStyle/>
          <a:p>
            <a:r>
              <a:rPr lang="en-US" sz="4400" dirty="0"/>
              <a:t>Stock Price Predictor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ctrTitle" idx="4294967295"/>
          </p:nvPr>
        </p:nvSpPr>
        <p:spPr>
          <a:xfrm>
            <a:off x="597590" y="610375"/>
            <a:ext cx="3671100" cy="706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dirty="0">
                <a:solidFill>
                  <a:schemeClr val="accent1"/>
                </a:solidFill>
              </a:rPr>
              <a:t>References </a:t>
            </a:r>
            <a:endParaRPr sz="4800" dirty="0">
              <a:solidFill>
                <a:schemeClr val="accent1"/>
              </a:solidFill>
            </a:endParaRPr>
          </a:p>
        </p:txBody>
      </p:sp>
      <p:sp>
        <p:nvSpPr>
          <p:cNvPr id="135" name="Google Shape;135;p18"/>
          <p:cNvSpPr txBox="1">
            <a:spLocks noGrp="1"/>
          </p:cNvSpPr>
          <p:nvPr>
            <p:ph type="subTitle" idx="4294967295"/>
          </p:nvPr>
        </p:nvSpPr>
        <p:spPr>
          <a:xfrm>
            <a:off x="633941" y="1282590"/>
            <a:ext cx="4131853" cy="3521255"/>
          </a:xfrm>
          <a:prstGeom prst="rect">
            <a:avLst/>
          </a:prstGeom>
        </p:spPr>
        <p:txBody>
          <a:bodyPr spcFirstLastPara="1" wrap="square" lIns="0" tIns="0" rIns="0" bIns="0" anchor="t" anchorCtr="0">
            <a:noAutofit/>
          </a:bodyPr>
          <a:lstStyle/>
          <a:p>
            <a:pPr algn="just">
              <a:lnSpc>
                <a:spcPct val="150000"/>
              </a:lnSpc>
            </a:pPr>
            <a:r>
              <a:rPr lang="en-IN" sz="1400" b="1" dirty="0">
                <a:solidFill>
                  <a:schemeClr val="accent5">
                    <a:lumMod val="75000"/>
                  </a:schemeClr>
                </a:solidFill>
              </a:rPr>
              <a:t>https://www.simplilearn.com/tutorials/machine-learning-tutorial/stock-price-prediction-using-machine-learning#:~:text=Stock%20Price%20Prediction%20using%20machine%20learning%20helps%20you%20discover%20the,a%20hard%20task%20to%20do.</a:t>
            </a:r>
          </a:p>
          <a:p>
            <a:pPr algn="just">
              <a:lnSpc>
                <a:spcPct val="150000"/>
              </a:lnSpc>
            </a:pPr>
            <a:r>
              <a:rPr lang="en-IN" sz="1400" b="1" dirty="0">
                <a:solidFill>
                  <a:schemeClr val="accent5">
                    <a:lumMod val="75000"/>
                  </a:schemeClr>
                </a:solidFill>
              </a:rPr>
              <a:t>https://streamlit.io/</a:t>
            </a:r>
            <a:endParaRPr lang="en" sz="900" dirty="0">
              <a:solidFill>
                <a:schemeClr val="bg1"/>
              </a:solidFill>
            </a:endParaRPr>
          </a:p>
          <a:p>
            <a:pPr marL="0" lvl="0" indent="0" algn="l" rtl="0">
              <a:spcBef>
                <a:spcPts val="0"/>
              </a:spcBef>
              <a:spcAft>
                <a:spcPts val="800"/>
              </a:spcAft>
              <a:buNone/>
            </a:pPr>
            <a:endParaRPr lang="en" sz="900" dirty="0">
              <a:solidFill>
                <a:schemeClr val="lt1"/>
              </a:solidFill>
            </a:endParaRPr>
          </a:p>
          <a:p>
            <a:pPr marL="0" lvl="0" indent="0" algn="l" rtl="0">
              <a:spcBef>
                <a:spcPts val="0"/>
              </a:spcBef>
              <a:spcAft>
                <a:spcPts val="800"/>
              </a:spcAft>
              <a:buNone/>
            </a:pPr>
            <a:endParaRPr lang="en-IN" sz="900" dirty="0">
              <a:solidFill>
                <a:schemeClr val="bg1"/>
              </a:solid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800"/>
              </a:spcAft>
              <a:buNone/>
            </a:pPr>
            <a:endParaRPr lang="en-IN" sz="900" dirty="0">
              <a:solidFill>
                <a:schemeClr val="bg1"/>
              </a:solidFill>
              <a:hlinkClick r:id="rId3">
                <a:extLst>
                  <a:ext uri="{A12FA001-AC4F-418D-AE19-62706E023703}">
                    <ahyp:hlinkClr xmlns:ahyp="http://schemas.microsoft.com/office/drawing/2018/hyperlinkcolor" val="tx"/>
                  </a:ext>
                </a:extLst>
              </a:hlinkClick>
            </a:endParaRPr>
          </a:p>
          <a:p>
            <a:pPr marL="0" lvl="0" indent="0" algn="l" rtl="0">
              <a:spcBef>
                <a:spcPts val="0"/>
              </a:spcBef>
              <a:spcAft>
                <a:spcPts val="800"/>
              </a:spcAft>
              <a:buNone/>
            </a:pPr>
            <a:endParaRPr lang="en" sz="1000" dirty="0">
              <a:solidFill>
                <a:schemeClr val="lt1"/>
              </a:solidFill>
            </a:endParaRPr>
          </a:p>
        </p:txBody>
      </p:sp>
      <p:sp>
        <p:nvSpPr>
          <p:cNvPr id="148" name="Google Shape;148;p18"/>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grpSp>
        <p:nvGrpSpPr>
          <p:cNvPr id="149" name="Google Shape;149;p18"/>
          <p:cNvGrpSpPr/>
          <p:nvPr/>
        </p:nvGrpSpPr>
        <p:grpSpPr>
          <a:xfrm>
            <a:off x="595647" y="2445424"/>
            <a:ext cx="252657" cy="252657"/>
            <a:chOff x="884004" y="2757472"/>
            <a:chExt cx="300603" cy="300604"/>
          </a:xfrm>
        </p:grpSpPr>
        <p:sp>
          <p:nvSpPr>
            <p:cNvPr id="150" name="Google Shape;150;p18"/>
            <p:cNvSpPr/>
            <p:nvPr/>
          </p:nvSpPr>
          <p:spPr>
            <a:xfrm>
              <a:off x="884004" y="2929419"/>
              <a:ext cx="128674" cy="128657"/>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1064276" y="2757472"/>
              <a:ext cx="120332" cy="120349"/>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931046" y="2803676"/>
              <a:ext cx="207362" cy="207362"/>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1025968" y="2832001"/>
              <a:ext cx="34156" cy="34156"/>
            </a:xfrm>
            <a:custGeom>
              <a:avLst/>
              <a:gdLst/>
              <a:ahLst/>
              <a:cxnLst/>
              <a:rect l="l" t="t" r="r" b="b"/>
              <a:pathLst>
                <a:path w="1998" h="1998" fill="none" extrusionOk="0">
                  <a:moveTo>
                    <a:pt x="1" y="1997"/>
                  </a:moveTo>
                  <a:lnTo>
                    <a:pt x="1998"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35;p18">
            <a:extLst>
              <a:ext uri="{FF2B5EF4-FFF2-40B4-BE49-F238E27FC236}">
                <a16:creationId xmlns:a16="http://schemas.microsoft.com/office/drawing/2014/main" id="{71A3DCC8-1FCC-47EE-878E-ACF9B7C3A314}"/>
              </a:ext>
            </a:extLst>
          </p:cNvPr>
          <p:cNvSpPr txBox="1">
            <a:spLocks/>
          </p:cNvSpPr>
          <p:nvPr/>
        </p:nvSpPr>
        <p:spPr>
          <a:xfrm>
            <a:off x="4626883" y="937453"/>
            <a:ext cx="3919527" cy="35212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Red Hat Text"/>
              <a:buChar char="●"/>
              <a:defRPr sz="2400" b="0" i="0" u="none" strike="noStrike" cap="none">
                <a:solidFill>
                  <a:schemeClr val="dk1"/>
                </a:solidFill>
                <a:latin typeface="Red Hat Text"/>
                <a:ea typeface="Red Hat Text"/>
                <a:cs typeface="Red Hat Text"/>
                <a:sym typeface="Red Hat Text"/>
              </a:defRPr>
            </a:lvl1pPr>
            <a:lvl2pPr marL="914400" marR="0" lvl="1" indent="-381000" algn="l" rtl="0">
              <a:lnSpc>
                <a:spcPct val="115000"/>
              </a:lnSpc>
              <a:spcBef>
                <a:spcPts val="800"/>
              </a:spcBef>
              <a:spcAft>
                <a:spcPts val="0"/>
              </a:spcAft>
              <a:buClr>
                <a:schemeClr val="accent1"/>
              </a:buClr>
              <a:buSzPts val="2400"/>
              <a:buFont typeface="Red Hat Text"/>
              <a:buChar char="○"/>
              <a:defRPr sz="2400" b="0" i="0" u="none" strike="noStrike" cap="none">
                <a:solidFill>
                  <a:schemeClr val="dk1"/>
                </a:solidFill>
                <a:latin typeface="Red Hat Text"/>
                <a:ea typeface="Red Hat Text"/>
                <a:cs typeface="Red Hat Text"/>
                <a:sym typeface="Red Hat Text"/>
              </a:defRPr>
            </a:lvl2pPr>
            <a:lvl3pPr marL="1371600" marR="0" lvl="2" indent="-381000" algn="l" rtl="0">
              <a:lnSpc>
                <a:spcPct val="115000"/>
              </a:lnSpc>
              <a:spcBef>
                <a:spcPts val="800"/>
              </a:spcBef>
              <a:spcAft>
                <a:spcPts val="0"/>
              </a:spcAft>
              <a:buClr>
                <a:schemeClr val="accent1"/>
              </a:buClr>
              <a:buSzPts val="2400"/>
              <a:buFont typeface="Red Hat Text"/>
              <a:buChar char="■"/>
              <a:defRPr sz="2400" b="0" i="0" u="none" strike="noStrike" cap="none">
                <a:solidFill>
                  <a:schemeClr val="dk1"/>
                </a:solidFill>
                <a:latin typeface="Red Hat Text"/>
                <a:ea typeface="Red Hat Text"/>
                <a:cs typeface="Red Hat Text"/>
                <a:sym typeface="Red Hat Text"/>
              </a:defRPr>
            </a:lvl3pPr>
            <a:lvl4pPr marL="1828800" marR="0" lvl="3"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4pPr>
            <a:lvl5pPr marL="2286000" marR="0" lvl="4"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5pPr>
            <a:lvl6pPr marL="2743200" marR="0" lvl="5"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6pPr>
            <a:lvl7pPr marL="3200400" marR="0" lvl="6"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7pPr>
            <a:lvl8pPr marL="3657600" marR="0" lvl="7" indent="-381000" algn="l" rtl="0">
              <a:lnSpc>
                <a:spcPct val="115000"/>
              </a:lnSpc>
              <a:spcBef>
                <a:spcPts val="800"/>
              </a:spcBef>
              <a:spcAft>
                <a:spcPts val="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8pPr>
            <a:lvl9pPr marL="4114800" marR="0" lvl="8" indent="-381000" algn="l" rtl="0">
              <a:lnSpc>
                <a:spcPct val="115000"/>
              </a:lnSpc>
              <a:spcBef>
                <a:spcPts val="800"/>
              </a:spcBef>
              <a:spcAft>
                <a:spcPts val="800"/>
              </a:spcAft>
              <a:buClr>
                <a:schemeClr val="dk1"/>
              </a:buClr>
              <a:buSzPts val="2400"/>
              <a:buFont typeface="Red Hat Text"/>
              <a:buChar char="■"/>
              <a:defRPr sz="2400" b="0" i="0" u="none" strike="noStrike" cap="none">
                <a:solidFill>
                  <a:schemeClr val="dk1"/>
                </a:solidFill>
                <a:latin typeface="Red Hat Text"/>
                <a:ea typeface="Red Hat Text"/>
                <a:cs typeface="Red Hat Text"/>
                <a:sym typeface="Red Hat Text"/>
              </a:defRPr>
            </a:lvl9pPr>
          </a:lstStyle>
          <a:p>
            <a:pPr marL="76200" indent="0" algn="just">
              <a:lnSpc>
                <a:spcPct val="150000"/>
              </a:lnSpc>
              <a:buNone/>
            </a:pPr>
            <a:endParaRPr lang="en-IN" sz="1400" b="1" dirty="0">
              <a:solidFill>
                <a:schemeClr val="accent5">
                  <a:lumMod val="75000"/>
                </a:schemeClr>
              </a:solidFill>
            </a:endParaRPr>
          </a:p>
          <a:p>
            <a:pPr algn="just">
              <a:lnSpc>
                <a:spcPct val="150000"/>
              </a:lnSpc>
            </a:pPr>
            <a:r>
              <a:rPr lang="en-IN" sz="1400" b="1" dirty="0">
                <a:solidFill>
                  <a:schemeClr val="accent5">
                    <a:lumMod val="75000"/>
                  </a:schemeClr>
                </a:solidFill>
              </a:rPr>
              <a:t>https://finance.yahoo.com/</a:t>
            </a:r>
            <a:endParaRPr lang="en-IN" sz="1400" b="1" dirty="0">
              <a:solidFill>
                <a:schemeClr val="bg1"/>
              </a:solidFill>
            </a:endParaRPr>
          </a:p>
          <a:p>
            <a:pPr algn="just">
              <a:lnSpc>
                <a:spcPct val="150000"/>
              </a:lnSpc>
            </a:pPr>
            <a:r>
              <a:rPr lang="en-IN" sz="1400" b="1" dirty="0">
                <a:solidFill>
                  <a:schemeClr val="accent5">
                    <a:lumMod val="75000"/>
                  </a:schemeClr>
                </a:solidFill>
              </a:rPr>
              <a:t>https://matplotlib.org/3.5.0/api/_as_gen/matplotlib.pyplot.html</a:t>
            </a:r>
          </a:p>
          <a:p>
            <a:endParaRPr lang="en" sz="900" dirty="0">
              <a:solidFill>
                <a:schemeClr val="bg1"/>
              </a:solidFill>
            </a:endParaRPr>
          </a:p>
          <a:p>
            <a:pPr marL="0" indent="0">
              <a:spcAft>
                <a:spcPts val="800"/>
              </a:spcAft>
              <a:buFont typeface="Red Hat Text"/>
              <a:buNone/>
            </a:pPr>
            <a:endParaRPr lang="en" sz="900" dirty="0">
              <a:solidFill>
                <a:schemeClr val="lt1"/>
              </a:solidFill>
            </a:endParaRPr>
          </a:p>
          <a:p>
            <a:pPr marL="0" indent="0">
              <a:spcAft>
                <a:spcPts val="800"/>
              </a:spcAft>
              <a:buFont typeface="Red Hat Text"/>
              <a:buNone/>
            </a:pPr>
            <a:endParaRPr lang="en-IN" sz="900" dirty="0">
              <a:solidFill>
                <a:schemeClr val="bg1"/>
              </a:solidFill>
              <a:hlinkClick r:id="rId3">
                <a:extLst>
                  <a:ext uri="{A12FA001-AC4F-418D-AE19-62706E023703}">
                    <ahyp:hlinkClr xmlns:ahyp="http://schemas.microsoft.com/office/drawing/2018/hyperlinkcolor" val="tx"/>
                  </a:ext>
                </a:extLst>
              </a:hlinkClick>
            </a:endParaRPr>
          </a:p>
          <a:p>
            <a:pPr marL="0" indent="0">
              <a:spcAft>
                <a:spcPts val="800"/>
              </a:spcAft>
              <a:buFont typeface="Red Hat Text"/>
              <a:buNone/>
            </a:pPr>
            <a:endParaRPr lang="en-IN" sz="900" dirty="0">
              <a:solidFill>
                <a:schemeClr val="bg1"/>
              </a:solidFill>
              <a:hlinkClick r:id="rId3">
                <a:extLst>
                  <a:ext uri="{A12FA001-AC4F-418D-AE19-62706E023703}">
                    <ahyp:hlinkClr xmlns:ahyp="http://schemas.microsoft.com/office/drawing/2018/hyperlinkcolor" val="tx"/>
                  </a:ext>
                </a:extLst>
              </a:hlinkClick>
            </a:endParaRPr>
          </a:p>
          <a:p>
            <a:pPr marL="0" indent="0">
              <a:spcAft>
                <a:spcPts val="800"/>
              </a:spcAft>
              <a:buFont typeface="Red Hat Text"/>
              <a:buNone/>
            </a:pPr>
            <a:endParaRPr lang="en" sz="1000" dirty="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idx="4294967295"/>
          </p:nvPr>
        </p:nvSpPr>
        <p:spPr>
          <a:xfrm>
            <a:off x="2303249" y="642992"/>
            <a:ext cx="4185000" cy="11598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 sz="4000" dirty="0"/>
              <a:t>Group</a:t>
            </a:r>
            <a:r>
              <a:rPr lang="en-US" sz="4000" dirty="0"/>
              <a:t> Members:</a:t>
            </a:r>
            <a:endParaRPr sz="4000" dirty="0"/>
          </a:p>
        </p:txBody>
      </p:sp>
      <p:sp>
        <p:nvSpPr>
          <p:cNvPr id="97" name="Google Shape;97;p14"/>
          <p:cNvSpPr txBox="1">
            <a:spLocks noGrp="1"/>
          </p:cNvSpPr>
          <p:nvPr>
            <p:ph type="subTitle" idx="4294967295"/>
          </p:nvPr>
        </p:nvSpPr>
        <p:spPr>
          <a:xfrm>
            <a:off x="1472746" y="1645920"/>
            <a:ext cx="6198509" cy="2801389"/>
          </a:xfrm>
          <a:prstGeom prst="rect">
            <a:avLst/>
          </a:prstGeom>
        </p:spPr>
        <p:txBody>
          <a:bodyPr spcFirstLastPara="1" wrap="square" lIns="0" tIns="0" rIns="0" bIns="0" anchor="t" anchorCtr="0">
            <a:noAutofit/>
          </a:bodyPr>
          <a:lstStyle/>
          <a:p>
            <a:pPr marL="0" lvl="0" indent="0" algn="ctr" rtl="0">
              <a:spcBef>
                <a:spcPts val="800"/>
              </a:spcBef>
              <a:spcAft>
                <a:spcPts val="0"/>
              </a:spcAft>
              <a:buClr>
                <a:schemeClr val="dk1"/>
              </a:buClr>
              <a:buSzPts val="1100"/>
              <a:buFont typeface="Arial"/>
              <a:buNone/>
            </a:pPr>
            <a:r>
              <a:rPr lang="en" sz="3200" dirty="0"/>
              <a:t>Vibodh Bhosure – 20102A0032</a:t>
            </a:r>
          </a:p>
          <a:p>
            <a:pPr marL="0" lvl="0" indent="0" algn="ctr" rtl="0">
              <a:spcBef>
                <a:spcPts val="800"/>
              </a:spcBef>
              <a:spcAft>
                <a:spcPts val="0"/>
              </a:spcAft>
              <a:buClr>
                <a:schemeClr val="dk1"/>
              </a:buClr>
              <a:buSzPts val="1100"/>
              <a:buFont typeface="Arial"/>
              <a:buNone/>
            </a:pPr>
            <a:r>
              <a:rPr lang="en" sz="3200" dirty="0"/>
              <a:t>Prajwal Vaidya – 20102A0051</a:t>
            </a:r>
          </a:p>
          <a:p>
            <a:pPr marL="0" lvl="0" indent="0" algn="ctr" rtl="0">
              <a:spcBef>
                <a:spcPts val="800"/>
              </a:spcBef>
              <a:spcAft>
                <a:spcPts val="0"/>
              </a:spcAft>
              <a:buClr>
                <a:schemeClr val="dk1"/>
              </a:buClr>
              <a:buSzPts val="1100"/>
              <a:buFont typeface="Arial"/>
              <a:buNone/>
            </a:pPr>
            <a:r>
              <a:rPr lang="en" sz="3200"/>
              <a:t>Saarang More – 20102B0016</a:t>
            </a:r>
            <a:endParaRPr lang="en" sz="3200" dirty="0"/>
          </a:p>
          <a:p>
            <a:pPr marL="0" indent="0" algn="ctr">
              <a:spcBef>
                <a:spcPts val="800"/>
              </a:spcBef>
              <a:spcAft>
                <a:spcPts val="800"/>
              </a:spcAft>
              <a:buClr>
                <a:schemeClr val="dk1"/>
              </a:buClr>
              <a:buSzPts val="1100"/>
              <a:buNone/>
            </a:pPr>
            <a:r>
              <a:rPr lang="en-IN" b="1" dirty="0"/>
              <a:t>Guide: - Prakash Parmar Sir</a:t>
            </a:r>
          </a:p>
          <a:p>
            <a:pPr marL="0" lvl="0" indent="0" algn="l" rtl="0">
              <a:spcBef>
                <a:spcPts val="800"/>
              </a:spcBef>
              <a:spcAft>
                <a:spcPts val="800"/>
              </a:spcAft>
              <a:buClr>
                <a:schemeClr val="dk1"/>
              </a:buClr>
              <a:buSzPts val="1100"/>
              <a:buFont typeface="Arial"/>
              <a:buNone/>
            </a:pPr>
            <a:endParaRPr sz="1800" b="1" dirty="0"/>
          </a:p>
        </p:txBody>
      </p:sp>
      <p:sp>
        <p:nvSpPr>
          <p:cNvPr id="99" name="Google Shape;99;p14"/>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100" name="Google Shape;100;p14"/>
          <p:cNvSpPr/>
          <p:nvPr/>
        </p:nvSpPr>
        <p:spPr>
          <a:xfrm>
            <a:off x="621973" y="2470113"/>
            <a:ext cx="223470" cy="203269"/>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1102275" y="854244"/>
            <a:ext cx="4288500" cy="633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Problem Statement</a:t>
            </a:r>
            <a:endParaRPr dirty="0"/>
          </a:p>
        </p:txBody>
      </p:sp>
      <p:sp>
        <p:nvSpPr>
          <p:cNvPr id="194" name="Google Shape;194;p21"/>
          <p:cNvSpPr txBox="1">
            <a:spLocks noGrp="1"/>
          </p:cNvSpPr>
          <p:nvPr>
            <p:ph type="body" idx="1"/>
          </p:nvPr>
        </p:nvSpPr>
        <p:spPr>
          <a:xfrm>
            <a:off x="1102275" y="1378375"/>
            <a:ext cx="4288500" cy="2385600"/>
          </a:xfrm>
          <a:prstGeom prst="rect">
            <a:avLst/>
          </a:prstGeom>
        </p:spPr>
        <p:txBody>
          <a:bodyPr spcFirstLastPara="1" wrap="square" lIns="0" tIns="0" rIns="0" bIns="0" anchor="t" anchorCtr="0">
            <a:noAutofit/>
          </a:bodyPr>
          <a:lstStyle/>
          <a:p>
            <a:pPr marL="0" indent="0" algn="just">
              <a:spcAft>
                <a:spcPts val="800"/>
              </a:spcAft>
              <a:buNone/>
            </a:pPr>
            <a:r>
              <a:rPr lang="en-IN" sz="2200" dirty="0">
                <a:latin typeface="Red Hat Text" panose="020B0604020202020204" charset="0"/>
                <a:ea typeface="DotumChe" panose="020B0503020000020004" pitchFamily="49" charset="-127"/>
                <a:cs typeface="Times New Roman" panose="02020603050405020304" pitchFamily="18" charset="0"/>
              </a:rPr>
              <a:t>The Stock market appears in the news everyday . The rate of investment and business opportunities in the stock market can increase with an efficient system .</a:t>
            </a:r>
            <a:r>
              <a:rPr lang="en-US" sz="2000" dirty="0"/>
              <a:t> The main aim of this project is to predict future </a:t>
            </a:r>
            <a:r>
              <a:rPr lang="en-US" sz="2000"/>
              <a:t>stock prices</a:t>
            </a:r>
            <a:endParaRPr lang="en-IN" sz="2200" dirty="0">
              <a:effectLst/>
              <a:latin typeface="Red Hat Text" panose="020B0604020202020204" charset="0"/>
              <a:ea typeface="DotumChe" panose="020B0503020000020004" pitchFamily="49" charset="-127"/>
              <a:cs typeface="Times New Roman" panose="02020603050405020304" pitchFamily="18" charset="0"/>
            </a:endParaRPr>
          </a:p>
        </p:txBody>
      </p:sp>
      <p:sp>
        <p:nvSpPr>
          <p:cNvPr id="195" name="Google Shape;195;p2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196" name="Google Shape;196;p21"/>
          <p:cNvPicPr preferRelativeResize="0"/>
          <p:nvPr/>
        </p:nvPicPr>
        <p:blipFill rotWithShape="1">
          <a:blip r:embed="rId3">
            <a:alphaModFix/>
          </a:blip>
          <a:srcRect l="18506" r="38000"/>
          <a:stretch/>
        </p:blipFill>
        <p:spPr>
          <a:xfrm>
            <a:off x="5927600" y="512125"/>
            <a:ext cx="2698500" cy="4118100"/>
          </a:xfrm>
          <a:prstGeom prst="roundRect">
            <a:avLst>
              <a:gd name="adj" fmla="val 1391"/>
            </a:avLst>
          </a:prstGeom>
          <a:noFill/>
          <a:ln>
            <a:noFill/>
          </a:ln>
        </p:spPr>
      </p:pic>
      <p:grpSp>
        <p:nvGrpSpPr>
          <p:cNvPr id="12" name="Google Shape;856;p47">
            <a:extLst>
              <a:ext uri="{FF2B5EF4-FFF2-40B4-BE49-F238E27FC236}">
                <a16:creationId xmlns:a16="http://schemas.microsoft.com/office/drawing/2014/main" id="{4A3E01DF-8F57-464A-BB36-C940BA62B3BF}"/>
              </a:ext>
            </a:extLst>
          </p:cNvPr>
          <p:cNvGrpSpPr/>
          <p:nvPr/>
        </p:nvGrpSpPr>
        <p:grpSpPr>
          <a:xfrm>
            <a:off x="562409" y="928688"/>
            <a:ext cx="310858" cy="308146"/>
            <a:chOff x="2956691" y="1631825"/>
            <a:chExt cx="439625" cy="439625"/>
          </a:xfrm>
        </p:grpSpPr>
        <p:sp>
          <p:nvSpPr>
            <p:cNvPr id="13" name="Google Shape;857;p47">
              <a:extLst>
                <a:ext uri="{FF2B5EF4-FFF2-40B4-BE49-F238E27FC236}">
                  <a16:creationId xmlns:a16="http://schemas.microsoft.com/office/drawing/2014/main" id="{DEA812D1-F23D-432A-95F4-134C63DB907D}"/>
                </a:ext>
              </a:extLst>
            </p:cNvPr>
            <p:cNvSpPr/>
            <p:nvPr/>
          </p:nvSpPr>
          <p:spPr>
            <a:xfrm>
              <a:off x="2956691"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8;p47">
              <a:extLst>
                <a:ext uri="{FF2B5EF4-FFF2-40B4-BE49-F238E27FC236}">
                  <a16:creationId xmlns:a16="http://schemas.microsoft.com/office/drawing/2014/main" id="{642C95BB-F6C9-4D93-8513-C838DDBAEB1E}"/>
                </a:ext>
              </a:extLst>
            </p:cNvPr>
            <p:cNvSpPr/>
            <p:nvPr/>
          </p:nvSpPr>
          <p:spPr>
            <a:xfrm>
              <a:off x="3220341"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9;p47">
              <a:extLst>
                <a:ext uri="{FF2B5EF4-FFF2-40B4-BE49-F238E27FC236}">
                  <a16:creationId xmlns:a16="http://schemas.microsoft.com/office/drawing/2014/main" id="{C02EB5AA-C359-4870-9EE8-B6B9C657FEF4}"/>
                </a:ext>
              </a:extLst>
            </p:cNvPr>
            <p:cNvSpPr/>
            <p:nvPr/>
          </p:nvSpPr>
          <p:spPr>
            <a:xfrm>
              <a:off x="3025491"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0;p47">
              <a:extLst>
                <a:ext uri="{FF2B5EF4-FFF2-40B4-BE49-F238E27FC236}">
                  <a16:creationId xmlns:a16="http://schemas.microsoft.com/office/drawing/2014/main" id="{53DF52D0-95CA-497C-99D8-DD1F31FF1EA0}"/>
                </a:ext>
              </a:extLst>
            </p:cNvPr>
            <p:cNvSpPr/>
            <p:nvPr/>
          </p:nvSpPr>
          <p:spPr>
            <a:xfrm>
              <a:off x="3164316"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200377" y="701680"/>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 About Stock Prediction App</a:t>
            </a:r>
            <a:endParaRPr dirty="0"/>
          </a:p>
        </p:txBody>
      </p:sp>
      <p:sp>
        <p:nvSpPr>
          <p:cNvPr id="119" name="Google Shape;119;p17"/>
          <p:cNvSpPr txBox="1">
            <a:spLocks noGrp="1"/>
          </p:cNvSpPr>
          <p:nvPr>
            <p:ph type="body" idx="1"/>
          </p:nvPr>
        </p:nvSpPr>
        <p:spPr>
          <a:xfrm>
            <a:off x="968250" y="1411225"/>
            <a:ext cx="7207500" cy="27576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dirty="0"/>
              <a:t>The project aims at predicting stock market by using previous data and trends followed.</a:t>
            </a:r>
            <a:endParaRPr lang="en" dirty="0"/>
          </a:p>
          <a:p>
            <a:pPr marL="457200" lvl="0" indent="-381000" algn="l" rtl="0">
              <a:spcBef>
                <a:spcPts val="0"/>
              </a:spcBef>
              <a:spcAft>
                <a:spcPts val="0"/>
              </a:spcAft>
              <a:buSzPts val="2400"/>
              <a:buChar char="●"/>
            </a:pPr>
            <a:r>
              <a:rPr lang="en-US" dirty="0"/>
              <a:t>By analyzing closing price </a:t>
            </a:r>
            <a:r>
              <a:rPr lang="en-US" dirty="0" err="1"/>
              <a:t>vs</a:t>
            </a:r>
            <a:r>
              <a:rPr lang="en-US" dirty="0"/>
              <a:t> time graph.</a:t>
            </a:r>
            <a:endParaRPr lang="en" dirty="0"/>
          </a:p>
          <a:p>
            <a:pPr marL="457200" lvl="0" indent="-381000" algn="l" rtl="0">
              <a:spcBef>
                <a:spcPts val="0"/>
              </a:spcBef>
              <a:spcAft>
                <a:spcPts val="0"/>
              </a:spcAft>
              <a:buSzPts val="2400"/>
              <a:buChar char="●"/>
            </a:pPr>
            <a:r>
              <a:rPr lang="en" dirty="0"/>
              <a:t>By comparing data we can predict the  market.</a:t>
            </a:r>
          </a:p>
          <a:p>
            <a:pPr marL="457200" lvl="0" indent="-381000" algn="l" rtl="0">
              <a:spcBef>
                <a:spcPts val="0"/>
              </a:spcBef>
              <a:spcAft>
                <a:spcPts val="0"/>
              </a:spcAft>
              <a:buSzPts val="2400"/>
              <a:buChar char="●"/>
            </a:pPr>
            <a:r>
              <a:rPr lang="en" dirty="0"/>
              <a:t>Easy User Interface </a:t>
            </a:r>
          </a:p>
        </p:txBody>
      </p:sp>
      <p:sp>
        <p:nvSpPr>
          <p:cNvPr id="120" name="Google Shape;120;p17"/>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21" name="Google Shape;121;p17"/>
          <p:cNvGrpSpPr/>
          <p:nvPr/>
        </p:nvGrpSpPr>
        <p:grpSpPr>
          <a:xfrm>
            <a:off x="608924" y="892350"/>
            <a:ext cx="210524" cy="33375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677538" y="1197032"/>
            <a:ext cx="7244492" cy="997527"/>
          </a:xfrm>
          <a:prstGeom prst="rect">
            <a:avLst/>
          </a:prstGeom>
        </p:spPr>
        <p:txBody>
          <a:bodyPr spcFirstLastPara="1" wrap="square" lIns="0" tIns="0" rIns="0" bIns="0" anchor="ctr" anchorCtr="0">
            <a:noAutofit/>
          </a:bodyPr>
          <a:lstStyle/>
          <a:p>
            <a:pPr marL="0" indent="0" algn="just">
              <a:spcAft>
                <a:spcPts val="800"/>
              </a:spcAft>
              <a:buNone/>
            </a:pPr>
            <a:endParaRPr lang="en" sz="2000" dirty="0"/>
          </a:p>
          <a:p>
            <a:pPr marL="0" indent="0" algn="just">
              <a:spcAft>
                <a:spcPts val="800"/>
              </a:spcAft>
              <a:buNone/>
            </a:pPr>
            <a:endParaRPr lang="en" sz="2000" dirty="0"/>
          </a:p>
          <a:p>
            <a:pPr marL="0" indent="0" algn="just">
              <a:spcAft>
                <a:spcPts val="800"/>
              </a:spcAft>
              <a:buNone/>
            </a:pPr>
            <a:endParaRPr lang="en" sz="2000" dirty="0"/>
          </a:p>
          <a:p>
            <a:pPr marL="0" indent="0" algn="just">
              <a:spcAft>
                <a:spcPts val="800"/>
              </a:spcAft>
              <a:buNone/>
            </a:pPr>
            <a:endParaRPr lang="en" sz="2000" dirty="0"/>
          </a:p>
          <a:p>
            <a:pPr marL="0" indent="0" algn="just">
              <a:spcAft>
                <a:spcPts val="800"/>
              </a:spcAft>
              <a:buNone/>
            </a:pPr>
            <a:endParaRPr lang="en" sz="2000" dirty="0"/>
          </a:p>
          <a:p>
            <a:pPr marL="0" indent="0" algn="just">
              <a:spcAft>
                <a:spcPts val="800"/>
              </a:spcAft>
              <a:buNone/>
            </a:pPr>
            <a:endParaRPr lang="en" sz="2000" dirty="0"/>
          </a:p>
          <a:p>
            <a:pPr marL="0" indent="0" algn="just">
              <a:spcAft>
                <a:spcPts val="800"/>
              </a:spcAft>
              <a:buNone/>
            </a:pPr>
            <a:endParaRPr lang="en" sz="2000" dirty="0"/>
          </a:p>
          <a:p>
            <a:pPr marL="0" indent="0" algn="just">
              <a:spcAft>
                <a:spcPts val="800"/>
              </a:spcAft>
              <a:buNone/>
            </a:pPr>
            <a:r>
              <a:rPr lang="en" sz="1100" dirty="0"/>
              <a:t>Numpy : </a:t>
            </a:r>
            <a:r>
              <a:rPr lang="en-US" sz="1100" b="0" dirty="0" err="1"/>
              <a:t>Numpy</a:t>
            </a:r>
            <a:r>
              <a:rPr lang="en-US" sz="1100" b="0" dirty="0"/>
              <a:t>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a:t>
            </a:r>
            <a:r>
              <a:rPr lang="en-US" sz="1100" b="0" dirty="0">
                <a:solidFill>
                  <a:schemeClr val="tx1">
                    <a:lumMod val="50000"/>
                    <a:lumOff val="50000"/>
                  </a:schemeClr>
                </a:solidFill>
              </a:rPr>
              <a:t>transforms, basic linear algebra, basic statistical operations, random simulation and much more</a:t>
            </a:r>
          </a:p>
          <a:p>
            <a:pPr marL="0" indent="0" algn="just">
              <a:spcAft>
                <a:spcPts val="800"/>
              </a:spcAft>
              <a:buNone/>
            </a:pPr>
            <a:r>
              <a:rPr lang="en-US" sz="1100" dirty="0">
                <a:solidFill>
                  <a:schemeClr val="tx1">
                    <a:lumMod val="50000"/>
                    <a:lumOff val="50000"/>
                  </a:schemeClr>
                </a:solidFill>
              </a:rPr>
              <a:t>Pandas</a:t>
            </a:r>
            <a:r>
              <a:rPr lang="en-US" sz="1100" b="0" dirty="0">
                <a:solidFill>
                  <a:schemeClr val="tx1">
                    <a:lumMod val="50000"/>
                    <a:lumOff val="50000"/>
                  </a:schemeClr>
                </a:solidFill>
              </a:rPr>
              <a:t>: Pandas is a Python library used for working with data sets . It has functions for analyzing, cleaning, exploring, and manipulating data. Pandas allows us to analyze big data and make conclusions based on statistical theories. Pandas can clean messy data sets, and make them readable and relevant . Relevant data is very important in data science.</a:t>
            </a:r>
          </a:p>
          <a:p>
            <a:pPr marL="38100" indent="0" algn="l">
              <a:buNone/>
            </a:pPr>
            <a:endParaRPr lang="en-US" sz="1100" b="0" dirty="0">
              <a:solidFill>
                <a:schemeClr val="tx1">
                  <a:lumMod val="50000"/>
                  <a:lumOff val="50000"/>
                </a:schemeClr>
              </a:solidFill>
            </a:endParaRPr>
          </a:p>
          <a:p>
            <a:pPr marL="38100" indent="0" algn="l">
              <a:buNone/>
            </a:pPr>
            <a:r>
              <a:rPr lang="en-US" sz="1100" dirty="0" err="1">
                <a:solidFill>
                  <a:schemeClr val="tx1">
                    <a:lumMod val="50000"/>
                    <a:lumOff val="50000"/>
                  </a:schemeClr>
                </a:solidFill>
              </a:rPr>
              <a:t>MatPlotlib.pyplot</a:t>
            </a:r>
            <a:r>
              <a:rPr lang="en-US" sz="1100" b="0" dirty="0">
                <a:solidFill>
                  <a:schemeClr val="tx1">
                    <a:lumMod val="50000"/>
                    <a:lumOff val="50000"/>
                  </a:schemeClr>
                </a:solidFill>
              </a:rPr>
              <a:t>: </a:t>
            </a:r>
            <a:r>
              <a:rPr lang="en-US" sz="1100" b="0" dirty="0" err="1">
                <a:solidFill>
                  <a:schemeClr val="tx1">
                    <a:lumMod val="50000"/>
                    <a:lumOff val="50000"/>
                  </a:schemeClr>
                </a:solidFill>
              </a:rPr>
              <a:t>matplotlib.pyplot</a:t>
            </a:r>
            <a:r>
              <a:rPr lang="en-US" sz="1100" b="0" dirty="0">
                <a:solidFill>
                  <a:schemeClr val="tx1">
                    <a:lumMod val="50000"/>
                    <a:lumOff val="50000"/>
                  </a:schemeClr>
                </a:solidFill>
              </a:rPr>
              <a:t> is a state-based interface to matplotlib. It provides an implicit, MATLAB-like, way of plotting. It also opens figures on your screen, and acts as the figure GUI manager.</a:t>
            </a:r>
          </a:p>
          <a:p>
            <a:pPr marL="38100" indent="0" algn="l">
              <a:buNone/>
            </a:pPr>
            <a:r>
              <a:rPr lang="en-US" sz="1100" b="0" dirty="0" err="1">
                <a:solidFill>
                  <a:schemeClr val="tx1">
                    <a:lumMod val="50000"/>
                    <a:lumOff val="50000"/>
                  </a:schemeClr>
                </a:solidFill>
              </a:rPr>
              <a:t>pyplot</a:t>
            </a:r>
            <a:r>
              <a:rPr lang="en-US" sz="1100" b="0" dirty="0">
                <a:solidFill>
                  <a:schemeClr val="tx1">
                    <a:lumMod val="50000"/>
                    <a:lumOff val="50000"/>
                  </a:schemeClr>
                </a:solidFill>
              </a:rPr>
              <a:t> is mainly intended for interactive plots and simple cases of programmatic plot generation</a:t>
            </a:r>
          </a:p>
          <a:p>
            <a:pPr marL="0" indent="0" algn="just">
              <a:spcAft>
                <a:spcPts val="800"/>
              </a:spcAft>
              <a:buNone/>
            </a:pPr>
            <a:endParaRPr lang="en-US" sz="1100" b="0" dirty="0"/>
          </a:p>
          <a:p>
            <a:pPr marL="0" indent="0" algn="just">
              <a:spcAft>
                <a:spcPts val="800"/>
              </a:spcAft>
              <a:buNone/>
            </a:pPr>
            <a:endParaRPr lang="en-US" sz="1100" b="0" dirty="0"/>
          </a:p>
          <a:p>
            <a:pPr marL="0" indent="0" algn="just">
              <a:spcAft>
                <a:spcPts val="800"/>
              </a:spcAft>
              <a:buNone/>
            </a:pPr>
            <a:endParaRPr lang="en-US" sz="1100" b="0" dirty="0"/>
          </a:p>
          <a:p>
            <a:pPr marL="0" indent="0" algn="just">
              <a:spcAft>
                <a:spcPts val="800"/>
              </a:spcAft>
              <a:buNone/>
            </a:pPr>
            <a:endParaRPr lang="en" sz="1100" dirty="0"/>
          </a:p>
          <a:p>
            <a:pPr marL="0" indent="0">
              <a:spcAft>
                <a:spcPts val="800"/>
              </a:spcAft>
              <a:buNone/>
            </a:pPr>
            <a:endParaRPr dirty="0"/>
          </a:p>
        </p:txBody>
      </p:sp>
      <p:sp>
        <p:nvSpPr>
          <p:cNvPr id="113" name="Google Shape;113;p16"/>
          <p:cNvSpPr txBox="1">
            <a:spLocks noGrp="1"/>
          </p:cNvSpPr>
          <p:nvPr>
            <p:ph type="sldNum" idx="12"/>
          </p:nvPr>
        </p:nvSpPr>
        <p:spPr>
          <a:xfrm>
            <a:off x="4091600" y="4717600"/>
            <a:ext cx="960900" cy="42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TextBox 2"/>
          <p:cNvSpPr txBox="1"/>
          <p:nvPr/>
        </p:nvSpPr>
        <p:spPr>
          <a:xfrm>
            <a:off x="1039090" y="623455"/>
            <a:ext cx="7306887" cy="3908762"/>
          </a:xfrm>
          <a:prstGeom prst="rect">
            <a:avLst/>
          </a:prstGeom>
          <a:noFill/>
        </p:spPr>
        <p:txBody>
          <a:bodyPr wrap="square" rtlCol="0">
            <a:spAutoFit/>
          </a:bodyPr>
          <a:lstStyle/>
          <a:p>
            <a:r>
              <a:rPr lang="en-US" sz="2800" b="1" dirty="0" err="1">
                <a:solidFill>
                  <a:schemeClr val="accent5"/>
                </a:solidFill>
                <a:latin typeface="Red Hat Display"/>
                <a:sym typeface="Red Hat Display"/>
              </a:rPr>
              <a:t>Streamlit</a:t>
            </a:r>
            <a:r>
              <a:rPr lang="en-US" sz="2800" b="1" dirty="0">
                <a:solidFill>
                  <a:schemeClr val="accent5"/>
                </a:solidFill>
                <a:latin typeface="Red Hat Display"/>
                <a:sym typeface="Red Hat Display"/>
              </a:rPr>
              <a:t> :</a:t>
            </a:r>
          </a:p>
          <a:p>
            <a:endParaRPr lang="en-US" sz="2000" dirty="0">
              <a:solidFill>
                <a:schemeClr val="accent5"/>
              </a:solidFill>
              <a:latin typeface="Red Hat Display"/>
              <a:sym typeface="Red Hat Display"/>
            </a:endParaRPr>
          </a:p>
          <a:p>
            <a:r>
              <a:rPr lang="en-US" sz="2000" dirty="0" err="1">
                <a:solidFill>
                  <a:schemeClr val="accent5"/>
                </a:solidFill>
                <a:latin typeface="Red Hat Display"/>
                <a:sym typeface="Red Hat Display"/>
              </a:rPr>
              <a:t>Streamlit</a:t>
            </a:r>
            <a:r>
              <a:rPr lang="en-US" sz="2000" dirty="0">
                <a:solidFill>
                  <a:schemeClr val="accent5"/>
                </a:solidFill>
                <a:latin typeface="Red Hat Display"/>
                <a:sym typeface="Red Hat Display"/>
              </a:rPr>
              <a:t> is an open source app framework in Python language. It helps us create web apps for data science and machine learning in a short time. It is compatible with major Python libraries such as scikit-learn, </a:t>
            </a:r>
            <a:r>
              <a:rPr lang="en-US" sz="2000" dirty="0" err="1">
                <a:solidFill>
                  <a:schemeClr val="accent5"/>
                </a:solidFill>
                <a:latin typeface="Red Hat Display"/>
                <a:sym typeface="Red Hat Display"/>
              </a:rPr>
              <a:t>Keras</a:t>
            </a:r>
            <a:r>
              <a:rPr lang="en-US" sz="2000" dirty="0">
                <a:solidFill>
                  <a:schemeClr val="accent5"/>
                </a:solidFill>
                <a:latin typeface="Red Hat Display"/>
                <a:sym typeface="Red Hat Display"/>
              </a:rPr>
              <a:t>, </a:t>
            </a:r>
            <a:r>
              <a:rPr lang="en-US" sz="2000" dirty="0" err="1">
                <a:solidFill>
                  <a:schemeClr val="accent5"/>
                </a:solidFill>
                <a:latin typeface="Red Hat Display"/>
                <a:sym typeface="Red Hat Display"/>
              </a:rPr>
              <a:t>PyTorch</a:t>
            </a:r>
            <a:r>
              <a:rPr lang="en-US" sz="2000" dirty="0">
                <a:solidFill>
                  <a:schemeClr val="accent5"/>
                </a:solidFill>
                <a:latin typeface="Red Hat Display"/>
                <a:sym typeface="Red Hat Display"/>
              </a:rPr>
              <a:t>, </a:t>
            </a:r>
            <a:r>
              <a:rPr lang="en-US" sz="2000" dirty="0" err="1">
                <a:solidFill>
                  <a:schemeClr val="accent5"/>
                </a:solidFill>
                <a:latin typeface="Red Hat Display"/>
                <a:sym typeface="Red Hat Display"/>
              </a:rPr>
              <a:t>SymPy</a:t>
            </a:r>
            <a:r>
              <a:rPr lang="en-US" sz="2000" dirty="0">
                <a:solidFill>
                  <a:schemeClr val="accent5"/>
                </a:solidFill>
                <a:latin typeface="Red Hat Display"/>
                <a:sym typeface="Red Hat Display"/>
              </a:rPr>
              <a:t>(latex), NumPy, pandas, Matplotlib etc. With </a:t>
            </a:r>
            <a:r>
              <a:rPr lang="en-US" sz="2000" dirty="0" err="1">
                <a:solidFill>
                  <a:schemeClr val="accent5"/>
                </a:solidFill>
                <a:latin typeface="Red Hat Display"/>
                <a:sym typeface="Red Hat Display"/>
              </a:rPr>
              <a:t>Streamlit</a:t>
            </a:r>
            <a:r>
              <a:rPr lang="en-US" sz="2000" dirty="0">
                <a:solidFill>
                  <a:schemeClr val="accent5"/>
                </a:solidFill>
                <a:latin typeface="Red Hat Display"/>
                <a:sym typeface="Red Hat Display"/>
              </a:rPr>
              <a:t>, no callbacks are needed since widgets are treated as variables. Data caching simplifies and speeds up computation pipelines. </a:t>
            </a:r>
            <a:r>
              <a:rPr lang="en-US" sz="2000" dirty="0" err="1">
                <a:solidFill>
                  <a:schemeClr val="accent5"/>
                </a:solidFill>
                <a:latin typeface="Red Hat Display"/>
                <a:sym typeface="Red Hat Display"/>
              </a:rPr>
              <a:t>Streamlit</a:t>
            </a:r>
            <a:r>
              <a:rPr lang="en-US" sz="2000" dirty="0">
                <a:solidFill>
                  <a:schemeClr val="accent5"/>
                </a:solidFill>
                <a:latin typeface="Red Hat Display"/>
                <a:sym typeface="Red Hat Display"/>
              </a:rPr>
              <a:t> watches for changes on updates of the linked Git repository and the application will be deployed automatically in the shared link</a:t>
            </a:r>
          </a:p>
        </p:txBody>
      </p:sp>
    </p:spTree>
    <p:extLst>
      <p:ext uri="{BB962C8B-B14F-4D97-AF65-F5344CB8AC3E}">
        <p14:creationId xmlns:p14="http://schemas.microsoft.com/office/powerpoint/2010/main" val="282353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1"/>
          <p:cNvSpPr txBox="1">
            <a:spLocks noGrp="1"/>
          </p:cNvSpPr>
          <p:nvPr>
            <p:ph type="title"/>
          </p:nvPr>
        </p:nvSpPr>
        <p:spPr>
          <a:xfrm>
            <a:off x="1044475" y="742575"/>
            <a:ext cx="7207500" cy="633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Technology Stack</a:t>
            </a:r>
            <a:endParaRPr dirty="0"/>
          </a:p>
        </p:txBody>
      </p:sp>
      <p:sp>
        <p:nvSpPr>
          <p:cNvPr id="573" name="Google Shape;573;p41"/>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574" name="Google Shape;574;p41"/>
          <p:cNvSpPr/>
          <p:nvPr/>
        </p:nvSpPr>
        <p:spPr>
          <a:xfrm>
            <a:off x="1044475" y="1498600"/>
            <a:ext cx="3437700" cy="129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t" anchorCtr="0">
            <a:noAutofit/>
          </a:bodyPr>
          <a:lstStyle/>
          <a:p>
            <a:pPr marL="0" lvl="0" indent="0" algn="l" rtl="0">
              <a:spcBef>
                <a:spcPts val="0"/>
              </a:spcBef>
              <a:spcAft>
                <a:spcPts val="0"/>
              </a:spcAft>
              <a:buNone/>
            </a:pPr>
            <a:r>
              <a:rPr lang="en" b="1" dirty="0">
                <a:solidFill>
                  <a:schemeClr val="dk1"/>
                </a:solidFill>
                <a:latin typeface="Red Hat Text"/>
                <a:ea typeface="Red Hat Text"/>
                <a:cs typeface="Red Hat Text"/>
                <a:sym typeface="Red Hat Text"/>
              </a:rPr>
              <a:t>Python 3.9.10</a:t>
            </a:r>
          </a:p>
          <a:p>
            <a:pPr marL="0" lvl="0" indent="0" algn="l" rtl="0">
              <a:spcBef>
                <a:spcPts val="0"/>
              </a:spcBef>
              <a:spcAft>
                <a:spcPts val="0"/>
              </a:spcAft>
              <a:buNone/>
            </a:pPr>
            <a:endParaRPr dirty="0">
              <a:solidFill>
                <a:schemeClr val="dk1"/>
              </a:solidFill>
              <a:latin typeface="Red Hat Text"/>
              <a:ea typeface="Red Hat Text"/>
              <a:cs typeface="Red Hat Text"/>
              <a:sym typeface="Red Hat Text"/>
            </a:endParaRPr>
          </a:p>
        </p:txBody>
      </p:sp>
      <p:sp>
        <p:nvSpPr>
          <p:cNvPr id="575" name="Google Shape;575;p41"/>
          <p:cNvSpPr/>
          <p:nvPr/>
        </p:nvSpPr>
        <p:spPr>
          <a:xfrm>
            <a:off x="4624353" y="1498600"/>
            <a:ext cx="3437700" cy="12951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US" b="1" dirty="0" err="1">
                <a:solidFill>
                  <a:schemeClr val="dk1"/>
                </a:solidFill>
                <a:latin typeface="Red Hat Text"/>
                <a:ea typeface="Red Hat Text"/>
                <a:cs typeface="Red Hat Text"/>
                <a:sym typeface="Red Hat Text"/>
              </a:rPr>
              <a:t>Streamlit</a:t>
            </a:r>
            <a:r>
              <a:rPr lang="en-US" b="1" dirty="0">
                <a:solidFill>
                  <a:schemeClr val="dk1"/>
                </a:solidFill>
                <a:latin typeface="Red Hat Text"/>
                <a:ea typeface="Red Hat Text"/>
                <a:cs typeface="Red Hat Text"/>
                <a:sym typeface="Red Hat Text"/>
              </a:rPr>
              <a:t> 1.8.1</a:t>
            </a:r>
            <a:endParaRPr b="1" dirty="0">
              <a:solidFill>
                <a:schemeClr val="dk1"/>
              </a:solidFill>
              <a:latin typeface="Red Hat Text"/>
              <a:ea typeface="Red Hat Text"/>
              <a:cs typeface="Red Hat Text"/>
              <a:sym typeface="Red Hat Text"/>
            </a:endParaRPr>
          </a:p>
        </p:txBody>
      </p:sp>
      <p:sp>
        <p:nvSpPr>
          <p:cNvPr id="576" name="Google Shape;576;p41"/>
          <p:cNvSpPr/>
          <p:nvPr/>
        </p:nvSpPr>
        <p:spPr>
          <a:xfrm>
            <a:off x="1044475" y="2935789"/>
            <a:ext cx="3437700" cy="1295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1371600" bIns="91425" anchor="b" anchorCtr="0">
            <a:noAutofit/>
          </a:bodyPr>
          <a:lstStyle/>
          <a:p>
            <a:pPr marL="0" lvl="0" indent="0" algn="l" rtl="0">
              <a:lnSpc>
                <a:spcPct val="150000"/>
              </a:lnSpc>
              <a:spcBef>
                <a:spcPts val="600"/>
              </a:spcBef>
              <a:spcAft>
                <a:spcPts val="0"/>
              </a:spcAft>
              <a:buClr>
                <a:schemeClr val="dk1"/>
              </a:buClr>
              <a:buSzPts val="1100"/>
              <a:buFont typeface="Arial"/>
              <a:buNone/>
            </a:pPr>
            <a:r>
              <a:rPr lang="en-US" b="1" dirty="0">
                <a:solidFill>
                  <a:schemeClr val="dk1"/>
                </a:solidFill>
                <a:latin typeface="Red Hat Text"/>
                <a:ea typeface="Red Hat Text"/>
                <a:cs typeface="Red Hat Text"/>
                <a:sym typeface="Red Hat Text"/>
              </a:rPr>
              <a:t>Yahoo Finance 0.1.7</a:t>
            </a:r>
            <a:endParaRPr b="1" dirty="0">
              <a:solidFill>
                <a:schemeClr val="dk1"/>
              </a:solidFill>
              <a:latin typeface="Red Hat Text"/>
              <a:ea typeface="Red Hat Text"/>
              <a:cs typeface="Red Hat Text"/>
              <a:sym typeface="Red Hat Text"/>
            </a:endParaRPr>
          </a:p>
        </p:txBody>
      </p:sp>
      <p:sp>
        <p:nvSpPr>
          <p:cNvPr id="577" name="Google Shape;577;p41"/>
          <p:cNvSpPr/>
          <p:nvPr/>
        </p:nvSpPr>
        <p:spPr>
          <a:xfrm>
            <a:off x="4624353" y="2935789"/>
            <a:ext cx="3437700" cy="1295100"/>
          </a:xfrm>
          <a:prstGeom prst="rect">
            <a:avLst/>
          </a:prstGeom>
          <a:noFill/>
          <a:ln w="9525" cap="flat" cmpd="sng">
            <a:solidFill>
              <a:schemeClr val="lt1"/>
            </a:solidFill>
            <a:prstDash val="solid"/>
            <a:round/>
            <a:headEnd type="none" w="sm" len="sm"/>
            <a:tailEnd type="none" w="sm" len="sm"/>
          </a:ln>
        </p:spPr>
        <p:txBody>
          <a:bodyPr spcFirstLastPara="1" wrap="square" lIns="1371600" tIns="91425" rIns="91425" bIns="91425" anchor="b" anchorCtr="0">
            <a:noAutofit/>
          </a:bodyPr>
          <a:lstStyle/>
          <a:p>
            <a:pPr algn="r">
              <a:buClr>
                <a:schemeClr val="dk1"/>
              </a:buClr>
              <a:buSzPts val="1100"/>
            </a:pPr>
            <a:endParaRPr lang="en-US" b="1" dirty="0"/>
          </a:p>
          <a:p>
            <a:pPr algn="r">
              <a:buClr>
                <a:schemeClr val="dk1"/>
              </a:buClr>
              <a:buSzPts val="1100"/>
            </a:pPr>
            <a:endParaRPr lang="en-US" b="1" dirty="0"/>
          </a:p>
          <a:p>
            <a:pPr algn="r">
              <a:buClr>
                <a:schemeClr val="dk1"/>
              </a:buClr>
              <a:buSzPts val="1100"/>
            </a:pPr>
            <a:endParaRPr lang="en-US" b="1" dirty="0"/>
          </a:p>
          <a:p>
            <a:pPr algn="r">
              <a:buClr>
                <a:schemeClr val="dk1"/>
              </a:buClr>
              <a:buSzPts val="1100"/>
            </a:pPr>
            <a:endParaRPr lang="en-US" b="1" dirty="0"/>
          </a:p>
          <a:p>
            <a:pPr algn="r">
              <a:buClr>
                <a:schemeClr val="dk1"/>
              </a:buClr>
              <a:buSzPts val="1100"/>
            </a:pPr>
            <a:endParaRPr lang="en-US" b="1" dirty="0"/>
          </a:p>
          <a:p>
            <a:pPr algn="r">
              <a:buClr>
                <a:schemeClr val="dk1"/>
              </a:buClr>
              <a:buSzPts val="1100"/>
            </a:pPr>
            <a:endParaRPr lang="en-US" b="1" dirty="0"/>
          </a:p>
          <a:p>
            <a:pPr algn="r">
              <a:buClr>
                <a:schemeClr val="dk1"/>
              </a:buClr>
              <a:buSzPts val="1100"/>
            </a:pPr>
            <a:endParaRPr lang="en-US" b="1" dirty="0"/>
          </a:p>
          <a:p>
            <a:pPr algn="r">
              <a:buClr>
                <a:schemeClr val="dk1"/>
              </a:buClr>
              <a:buSzPts val="1100"/>
            </a:pPr>
            <a:endParaRPr lang="en-US" b="1" dirty="0"/>
          </a:p>
          <a:p>
            <a:pPr algn="r">
              <a:buClr>
                <a:schemeClr val="dk1"/>
              </a:buClr>
              <a:buSzPts val="1100"/>
            </a:pPr>
            <a:endParaRPr lang="en-US" b="1" dirty="0"/>
          </a:p>
          <a:p>
            <a:pPr algn="r">
              <a:buClr>
                <a:schemeClr val="dk1"/>
              </a:buClr>
              <a:buSzPts val="1100"/>
            </a:pPr>
            <a:r>
              <a:rPr lang="en-US" b="1" dirty="0"/>
              <a:t>Matplotlib 3.5.1</a:t>
            </a:r>
          </a:p>
        </p:txBody>
      </p:sp>
      <p:sp>
        <p:nvSpPr>
          <p:cNvPr id="578" name="Google Shape;578;p41"/>
          <p:cNvSpPr/>
          <p:nvPr/>
        </p:nvSpPr>
        <p:spPr>
          <a:xfrm>
            <a:off x="3495338" y="1805071"/>
            <a:ext cx="1975500" cy="1975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rot="5400000">
            <a:off x="3637668" y="1805071"/>
            <a:ext cx="1975500" cy="1975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rot="10800000">
            <a:off x="3637668" y="1948549"/>
            <a:ext cx="1975500" cy="19755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rot="-5400000">
            <a:off x="3495338" y="1948549"/>
            <a:ext cx="1975500" cy="19755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3950127" y="2217135"/>
            <a:ext cx="305377" cy="363422"/>
          </a:xfrm>
          <a:prstGeom prst="rect">
            <a:avLst/>
          </a:prstGeom>
        </p:spPr>
        <p:txBody>
          <a:bodyPr>
            <a:prstTxWarp prst="textPlain">
              <a:avLst/>
            </a:prstTxWarp>
          </a:bodyPr>
          <a:lstStyle/>
          <a:p>
            <a:pPr lvl="0" algn="ctr"/>
            <a:r>
              <a:rPr lang="en-US" b="1" dirty="0">
                <a:solidFill>
                  <a:schemeClr val="lt1"/>
                </a:solidFill>
                <a:latin typeface="Red Hat Display"/>
              </a:rPr>
              <a:t>P</a:t>
            </a:r>
            <a:endParaRPr b="1" i="0" dirty="0">
              <a:ln>
                <a:noFill/>
              </a:ln>
              <a:solidFill>
                <a:schemeClr val="lt1"/>
              </a:solidFill>
              <a:latin typeface="Red Hat Display"/>
            </a:endParaRPr>
          </a:p>
        </p:txBody>
      </p:sp>
      <p:sp>
        <p:nvSpPr>
          <p:cNvPr id="583" name="Google Shape;583;p41"/>
          <p:cNvSpPr/>
          <p:nvPr/>
        </p:nvSpPr>
        <p:spPr>
          <a:xfrm>
            <a:off x="4780161" y="2223444"/>
            <a:ext cx="404309" cy="357113"/>
          </a:xfrm>
          <a:prstGeom prst="rect">
            <a:avLst/>
          </a:prstGeom>
        </p:spPr>
        <p:txBody>
          <a:bodyPr>
            <a:prstTxWarp prst="textPlain">
              <a:avLst/>
            </a:prstTxWarp>
          </a:bodyPr>
          <a:lstStyle/>
          <a:p>
            <a:pPr lvl="0" algn="ctr"/>
            <a:r>
              <a:rPr lang="en-US" b="1" dirty="0">
                <a:solidFill>
                  <a:schemeClr val="lt1"/>
                </a:solidFill>
                <a:latin typeface="Red Hat Display"/>
              </a:rPr>
              <a:t>S</a:t>
            </a:r>
            <a:endParaRPr b="1" i="0" dirty="0">
              <a:ln>
                <a:noFill/>
              </a:ln>
              <a:solidFill>
                <a:schemeClr val="lt1"/>
              </a:solidFill>
              <a:latin typeface="Red Hat Display"/>
            </a:endParaRPr>
          </a:p>
        </p:txBody>
      </p:sp>
      <p:sp>
        <p:nvSpPr>
          <p:cNvPr id="584" name="Google Shape;584;p41"/>
          <p:cNvSpPr/>
          <p:nvPr/>
        </p:nvSpPr>
        <p:spPr>
          <a:xfrm>
            <a:off x="3921861" y="3121354"/>
            <a:ext cx="374023" cy="364431"/>
          </a:xfrm>
          <a:prstGeom prst="rect">
            <a:avLst/>
          </a:prstGeom>
        </p:spPr>
        <p:txBody>
          <a:bodyPr>
            <a:prstTxWarp prst="textPlain">
              <a:avLst/>
            </a:prstTxWarp>
          </a:bodyPr>
          <a:lstStyle/>
          <a:p>
            <a:pPr lvl="0" algn="ctr"/>
            <a:r>
              <a:rPr lang="en-US" b="1" dirty="0">
                <a:solidFill>
                  <a:schemeClr val="lt1"/>
                </a:solidFill>
                <a:latin typeface="Red Hat Display"/>
              </a:rPr>
              <a:t>Y</a:t>
            </a:r>
            <a:endParaRPr b="1" i="0" dirty="0">
              <a:ln>
                <a:noFill/>
              </a:ln>
              <a:solidFill>
                <a:schemeClr val="lt1"/>
              </a:solidFill>
              <a:latin typeface="Red Hat Display"/>
            </a:endParaRPr>
          </a:p>
        </p:txBody>
      </p:sp>
      <p:sp>
        <p:nvSpPr>
          <p:cNvPr id="585" name="Google Shape;585;p41"/>
          <p:cNvSpPr/>
          <p:nvPr/>
        </p:nvSpPr>
        <p:spPr>
          <a:xfrm>
            <a:off x="4873541" y="3127663"/>
            <a:ext cx="310929" cy="353327"/>
          </a:xfrm>
          <a:prstGeom prst="rect">
            <a:avLst/>
          </a:prstGeom>
        </p:spPr>
        <p:txBody>
          <a:bodyPr>
            <a:prstTxWarp prst="textPlain">
              <a:avLst/>
            </a:prstTxWarp>
          </a:bodyPr>
          <a:lstStyle/>
          <a:p>
            <a:pPr lvl="0" algn="ctr"/>
            <a:r>
              <a:rPr lang="en-US" b="1" i="0" dirty="0">
                <a:ln>
                  <a:noFill/>
                </a:ln>
                <a:solidFill>
                  <a:schemeClr val="lt1"/>
                </a:solidFill>
                <a:latin typeface="Red Hat Display"/>
              </a:rPr>
              <a:t>M</a:t>
            </a:r>
            <a:endParaRPr b="1" i="0" dirty="0">
              <a:ln>
                <a:noFill/>
              </a:ln>
              <a:solidFill>
                <a:schemeClr val="lt1"/>
              </a:solidFill>
              <a:latin typeface="Red Hat Display"/>
            </a:endParaRPr>
          </a:p>
        </p:txBody>
      </p:sp>
      <p:sp>
        <p:nvSpPr>
          <p:cNvPr id="586" name="Google Shape;586;p41"/>
          <p:cNvSpPr/>
          <p:nvPr/>
        </p:nvSpPr>
        <p:spPr>
          <a:xfrm>
            <a:off x="607500" y="954153"/>
            <a:ext cx="201499" cy="20149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ctrTitle"/>
          </p:nvPr>
        </p:nvSpPr>
        <p:spPr>
          <a:xfrm>
            <a:off x="2475275" y="2003875"/>
            <a:ext cx="5813400" cy="66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ScreenGrab</a:t>
            </a:r>
            <a:endParaRPr dirty="0"/>
          </a:p>
        </p:txBody>
      </p:sp>
      <p:sp>
        <p:nvSpPr>
          <p:cNvPr id="106" name="Google Shape;106;p15"/>
          <p:cNvSpPr txBox="1">
            <a:spLocks noGrp="1"/>
          </p:cNvSpPr>
          <p:nvPr>
            <p:ph type="subTitle" idx="1"/>
          </p:nvPr>
        </p:nvSpPr>
        <p:spPr>
          <a:xfrm>
            <a:off x="2475275" y="2769050"/>
            <a:ext cx="5813400" cy="3705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dirty="0"/>
              <a:t>Let’s film the captures</a:t>
            </a:r>
            <a:endParaRPr dirty="0"/>
          </a:p>
        </p:txBody>
      </p:sp>
      <p:sp>
        <p:nvSpPr>
          <p:cNvPr id="107" name="Google Shape;107;p15"/>
          <p:cNvSpPr txBox="1"/>
          <p:nvPr/>
        </p:nvSpPr>
        <p:spPr>
          <a:xfrm>
            <a:off x="507275" y="1703925"/>
            <a:ext cx="1580400" cy="1743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9600" b="1" dirty="0">
                <a:solidFill>
                  <a:schemeClr val="accent4"/>
                </a:solidFill>
                <a:latin typeface="Red Hat Display"/>
                <a:ea typeface="Red Hat Display"/>
                <a:cs typeface="Red Hat Display"/>
                <a:sym typeface="Red Hat Display"/>
              </a:rPr>
              <a:t>5</a:t>
            </a:r>
            <a:endParaRPr sz="9600" b="1" dirty="0">
              <a:solidFill>
                <a:schemeClr val="accent4"/>
              </a:solidFill>
              <a:latin typeface="Red Hat Display"/>
              <a:ea typeface="Red Hat Display"/>
              <a:cs typeface="Red Hat Display"/>
              <a:sym typeface="Red Hat Display"/>
            </a:endParaRPr>
          </a:p>
        </p:txBody>
      </p:sp>
    </p:spTree>
    <p:extLst>
      <p:ext uri="{BB962C8B-B14F-4D97-AF65-F5344CB8AC3E}">
        <p14:creationId xmlns:p14="http://schemas.microsoft.com/office/powerpoint/2010/main" val="2216718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accent3"/>
            </a:gs>
          </a:gsLst>
          <a:lin ang="18900044" scaled="0"/>
        </a:gradFill>
        <a:effectLst/>
      </p:bgPr>
    </p:bg>
    <p:spTree>
      <p:nvGrpSpPr>
        <p:cNvPr id="1" name="Shape 426"/>
        <p:cNvGrpSpPr/>
        <p:nvPr/>
      </p:nvGrpSpPr>
      <p:grpSpPr>
        <a:xfrm>
          <a:off x="0" y="0"/>
          <a:ext cx="0" cy="0"/>
          <a:chOff x="0" y="0"/>
          <a:chExt cx="0" cy="0"/>
        </a:xfrm>
      </p:grpSpPr>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8</a:t>
            </a:fld>
            <a:endParaRPr>
              <a:solidFill>
                <a:schemeClr val="lt1"/>
              </a:solidFill>
            </a:endParaRPr>
          </a:p>
        </p:txBody>
      </p:sp>
      <p:grpSp>
        <p:nvGrpSpPr>
          <p:cNvPr id="428" name="Google Shape;428;p33"/>
          <p:cNvGrpSpPr/>
          <p:nvPr/>
        </p:nvGrpSpPr>
        <p:grpSpPr>
          <a:xfrm>
            <a:off x="656981" y="1328738"/>
            <a:ext cx="3911063" cy="238073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28;p33">
            <a:extLst>
              <a:ext uri="{FF2B5EF4-FFF2-40B4-BE49-F238E27FC236}">
                <a16:creationId xmlns:a16="http://schemas.microsoft.com/office/drawing/2014/main" id="{99288DC2-09DE-4CF5-A1CC-2C6A4A9AF2DD}"/>
              </a:ext>
            </a:extLst>
          </p:cNvPr>
          <p:cNvGrpSpPr/>
          <p:nvPr/>
        </p:nvGrpSpPr>
        <p:grpSpPr>
          <a:xfrm>
            <a:off x="4656362" y="1328738"/>
            <a:ext cx="3963463" cy="2380734"/>
            <a:chOff x="3938374" y="1241129"/>
            <a:chExt cx="4542205" cy="2661224"/>
          </a:xfrm>
        </p:grpSpPr>
        <p:sp>
          <p:nvSpPr>
            <p:cNvPr id="14" name="Google Shape;429;p33">
              <a:extLst>
                <a:ext uri="{FF2B5EF4-FFF2-40B4-BE49-F238E27FC236}">
                  <a16:creationId xmlns:a16="http://schemas.microsoft.com/office/drawing/2014/main" id="{211EA0D6-72E1-4A3E-A9D0-B538471E5EFD}"/>
                </a:ext>
              </a:extLst>
            </p:cNvPr>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30;p33">
              <a:extLst>
                <a:ext uri="{FF2B5EF4-FFF2-40B4-BE49-F238E27FC236}">
                  <a16:creationId xmlns:a16="http://schemas.microsoft.com/office/drawing/2014/main" id="{5F988849-EFA9-431C-B42A-7DE359501E55}"/>
                </a:ext>
              </a:extLst>
            </p:cNvPr>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31;p33">
              <a:extLst>
                <a:ext uri="{FF2B5EF4-FFF2-40B4-BE49-F238E27FC236}">
                  <a16:creationId xmlns:a16="http://schemas.microsoft.com/office/drawing/2014/main" id="{7296A19D-6893-4FE2-A704-5BA436FD902C}"/>
                </a:ext>
              </a:extLst>
            </p:cNvPr>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32;p33">
              <a:extLst>
                <a:ext uri="{FF2B5EF4-FFF2-40B4-BE49-F238E27FC236}">
                  <a16:creationId xmlns:a16="http://schemas.microsoft.com/office/drawing/2014/main" id="{B06DC2E4-7CE7-42FC-A018-A8D1BE71C0C0}"/>
                </a:ext>
              </a:extLst>
            </p:cNvPr>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710" t="-99" r="7151"/>
          <a:stretch/>
        </p:blipFill>
        <p:spPr>
          <a:xfrm>
            <a:off x="1040305" y="1459008"/>
            <a:ext cx="3092335" cy="2013686"/>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300" r="11597"/>
          <a:stretch/>
        </p:blipFill>
        <p:spPr>
          <a:xfrm>
            <a:off x="5063318" y="1459008"/>
            <a:ext cx="3142211" cy="20136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3"/>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9</a:t>
            </a:fld>
            <a:endParaRPr>
              <a:solidFill>
                <a:schemeClr val="lt1"/>
              </a:solidFill>
            </a:endParaRPr>
          </a:p>
        </p:txBody>
      </p:sp>
      <p:grpSp>
        <p:nvGrpSpPr>
          <p:cNvPr id="428" name="Google Shape;428;p33"/>
          <p:cNvGrpSpPr/>
          <p:nvPr/>
        </p:nvGrpSpPr>
        <p:grpSpPr>
          <a:xfrm>
            <a:off x="660937" y="1328738"/>
            <a:ext cx="3911063" cy="2380734"/>
            <a:chOff x="3938374" y="1241129"/>
            <a:chExt cx="4542205" cy="2661224"/>
          </a:xfrm>
        </p:grpSpPr>
        <p:sp>
          <p:nvSpPr>
            <p:cNvPr id="429" name="Google Shape;429;p33"/>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33"/>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33"/>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33"/>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5" name="Google Shape;435;p33"/>
          <p:cNvGrpSpPr/>
          <p:nvPr/>
        </p:nvGrpSpPr>
        <p:grpSpPr>
          <a:xfrm>
            <a:off x="593504" y="2454260"/>
            <a:ext cx="248044" cy="234924"/>
            <a:chOff x="881455" y="2767984"/>
            <a:chExt cx="295115" cy="279505"/>
          </a:xfrm>
        </p:grpSpPr>
        <p:sp>
          <p:nvSpPr>
            <p:cNvPr id="436" name="Google Shape;436;p33"/>
            <p:cNvSpPr/>
            <p:nvPr/>
          </p:nvSpPr>
          <p:spPr>
            <a:xfrm>
              <a:off x="956978" y="2986756"/>
              <a:ext cx="144057" cy="60733"/>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81455" y="2767984"/>
              <a:ext cx="295115" cy="21488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28;p33">
            <a:extLst>
              <a:ext uri="{FF2B5EF4-FFF2-40B4-BE49-F238E27FC236}">
                <a16:creationId xmlns:a16="http://schemas.microsoft.com/office/drawing/2014/main" id="{99288DC2-09DE-4CF5-A1CC-2C6A4A9AF2DD}"/>
              </a:ext>
            </a:extLst>
          </p:cNvPr>
          <p:cNvGrpSpPr/>
          <p:nvPr/>
        </p:nvGrpSpPr>
        <p:grpSpPr>
          <a:xfrm>
            <a:off x="4656362" y="1328738"/>
            <a:ext cx="3963463" cy="2380734"/>
            <a:chOff x="3938374" y="1241129"/>
            <a:chExt cx="4542205" cy="2661224"/>
          </a:xfrm>
        </p:grpSpPr>
        <p:sp>
          <p:nvSpPr>
            <p:cNvPr id="14" name="Google Shape;429;p33">
              <a:extLst>
                <a:ext uri="{FF2B5EF4-FFF2-40B4-BE49-F238E27FC236}">
                  <a16:creationId xmlns:a16="http://schemas.microsoft.com/office/drawing/2014/main" id="{211EA0D6-72E1-4A3E-A9D0-B538471E5EFD}"/>
                </a:ext>
              </a:extLst>
            </p:cNvPr>
            <p:cNvSpPr/>
            <p:nvPr/>
          </p:nvSpPr>
          <p:spPr>
            <a:xfrm>
              <a:off x="43098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30;p33">
              <a:extLst>
                <a:ext uri="{FF2B5EF4-FFF2-40B4-BE49-F238E27FC236}">
                  <a16:creationId xmlns:a16="http://schemas.microsoft.com/office/drawing/2014/main" id="{5F988849-EFA9-431C-B42A-7DE359501E55}"/>
                </a:ext>
              </a:extLst>
            </p:cNvPr>
            <p:cNvSpPr/>
            <p:nvPr/>
          </p:nvSpPr>
          <p:spPr>
            <a:xfrm>
              <a:off x="39383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31;p33">
              <a:extLst>
                <a:ext uri="{FF2B5EF4-FFF2-40B4-BE49-F238E27FC236}">
                  <a16:creationId xmlns:a16="http://schemas.microsoft.com/office/drawing/2014/main" id="{7296A19D-6893-4FE2-A704-5BA436FD902C}"/>
                </a:ext>
              </a:extLst>
            </p:cNvPr>
            <p:cNvSpPr/>
            <p:nvPr/>
          </p:nvSpPr>
          <p:spPr>
            <a:xfrm>
              <a:off x="39383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32;p33">
              <a:extLst>
                <a:ext uri="{FF2B5EF4-FFF2-40B4-BE49-F238E27FC236}">
                  <a16:creationId xmlns:a16="http://schemas.microsoft.com/office/drawing/2014/main" id="{B06DC2E4-7CE7-42FC-A018-A8D1BE71C0C0}"/>
                </a:ext>
              </a:extLst>
            </p:cNvPr>
            <p:cNvSpPr/>
            <p:nvPr/>
          </p:nvSpPr>
          <p:spPr>
            <a:xfrm>
              <a:off x="58727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3016" r="12302"/>
          <a:stretch/>
        </p:blipFill>
        <p:spPr>
          <a:xfrm>
            <a:off x="1097280" y="1452853"/>
            <a:ext cx="3050772" cy="2019009"/>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4339" r="18032"/>
          <a:stretch/>
        </p:blipFill>
        <p:spPr>
          <a:xfrm>
            <a:off x="5104014" y="1452854"/>
            <a:ext cx="3067397" cy="2019008"/>
          </a:xfrm>
          <a:prstGeom prst="rect">
            <a:avLst/>
          </a:prstGeom>
        </p:spPr>
      </p:pic>
    </p:spTree>
    <p:extLst>
      <p:ext uri="{BB962C8B-B14F-4D97-AF65-F5344CB8AC3E}">
        <p14:creationId xmlns:p14="http://schemas.microsoft.com/office/powerpoint/2010/main" val="2384077431"/>
      </p:ext>
    </p:extLst>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TotalTime>
  <Words>518</Words>
  <Application>Microsoft Office PowerPoint</Application>
  <PresentationFormat>On-screen Show (16:9)</PresentationFormat>
  <Paragraphs>74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Arial</vt:lpstr>
      <vt:lpstr>Red Hat Display</vt:lpstr>
      <vt:lpstr>Red Hat Text</vt:lpstr>
      <vt:lpstr>Timandra template</vt:lpstr>
      <vt:lpstr>  </vt:lpstr>
      <vt:lpstr>Problem Statement</vt:lpstr>
      <vt:lpstr> About Stock Prediction App</vt:lpstr>
      <vt:lpstr>PowerPoint Presentation</vt:lpstr>
      <vt:lpstr>PowerPoint Presentation</vt:lpstr>
      <vt:lpstr>Technology Stack</vt:lpstr>
      <vt:lpstr>ScreenGrab</vt:lpstr>
      <vt:lpstr>PowerPoint Presentation</vt:lpstr>
      <vt:lpstr>PowerPoint Presentation</vt:lpstr>
      <vt:lpstr>References </vt:lpstr>
      <vt:lpstr>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CULVER </dc:title>
  <cp:lastModifiedBy>vibodh bhosure</cp:lastModifiedBy>
  <cp:revision>42</cp:revision>
  <dcterms:modified xsi:type="dcterms:W3CDTF">2022-04-19T07:31:40Z</dcterms:modified>
</cp:coreProperties>
</file>