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70" r:id="rId3"/>
    <p:sldId id="274" r:id="rId4"/>
    <p:sldId id="271" r:id="rId5"/>
    <p:sldId id="272" r:id="rId6"/>
    <p:sldId id="273" r:id="rId7"/>
    <p:sldId id="26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135CA7-C272-4DC6-874D-FE15757C12F7}">
  <a:tblStyle styleId="{BC135CA7-C272-4DC6-874D-FE15757C12F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0" autoAdjust="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7" name="Google Shape;3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2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3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3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14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4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4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4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4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17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8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8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19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19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19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19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0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0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1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21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22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2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"/>
          <p:cNvSpPr txBox="1">
            <a:spLocks noGrp="1"/>
          </p:cNvSpPr>
          <p:nvPr>
            <p:ph type="title"/>
          </p:nvPr>
        </p:nvSpPr>
        <p:spPr>
          <a:xfrm>
            <a:off x="59550" y="2817545"/>
            <a:ext cx="6340838" cy="182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 dirty="0">
                <a:solidFill>
                  <a:schemeClr val="bg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Restaurant management system UML  </a:t>
            </a:r>
            <a:r>
              <a:rPr lang="en-US" sz="4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40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4EC46-1323-F337-8B6F-908843E1E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34" y="2521956"/>
            <a:ext cx="2624117" cy="26241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23914-2E1C-C93F-6B71-2ED1BD5A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73" y="161517"/>
            <a:ext cx="2715700" cy="616011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  <a:latin typeface="Comic Sans MS"/>
              </a:rPr>
              <a:t>UML</a:t>
            </a:r>
            <a:r>
              <a:rPr lang="en-US" dirty="0"/>
              <a:t> </a:t>
            </a:r>
            <a:r>
              <a:rPr lang="en-US" sz="2800" dirty="0">
                <a:solidFill>
                  <a:schemeClr val="accent1"/>
                </a:solidFill>
                <a:latin typeface="Comic Sans MS"/>
                <a:sym typeface="Arial"/>
              </a:rPr>
              <a:t>Diagram</a:t>
            </a:r>
            <a:r>
              <a:rPr lang="en-US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88AF49-2EF2-32E8-8F0C-8F7F13C6BDE8}"/>
              </a:ext>
            </a:extLst>
          </p:cNvPr>
          <p:cNvSpPr/>
          <p:nvPr/>
        </p:nvSpPr>
        <p:spPr>
          <a:xfrm>
            <a:off x="1656377" y="1549908"/>
            <a:ext cx="2715700" cy="3364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3BC162-4071-9517-E4D0-E51C152AAFD0}"/>
              </a:ext>
            </a:extLst>
          </p:cNvPr>
          <p:cNvCxnSpPr>
            <a:cxnSpLocks/>
          </p:cNvCxnSpPr>
          <p:nvPr/>
        </p:nvCxnSpPr>
        <p:spPr>
          <a:xfrm>
            <a:off x="1664290" y="2178284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4E40C9-82B0-E0C3-9529-5B6A6581E880}"/>
              </a:ext>
            </a:extLst>
          </p:cNvPr>
          <p:cNvSpPr txBox="1"/>
          <p:nvPr/>
        </p:nvSpPr>
        <p:spPr>
          <a:xfrm>
            <a:off x="2406950" y="1682861"/>
            <a:ext cx="127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</a:rPr>
              <a:t>Restaurant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DDA6C1-D3E9-41F0-96B0-EC32C1D404BB}"/>
              </a:ext>
            </a:extLst>
          </p:cNvPr>
          <p:cNvSpPr/>
          <p:nvPr/>
        </p:nvSpPr>
        <p:spPr>
          <a:xfrm>
            <a:off x="5810885" y="481840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BAB579-70AB-A12A-C9D8-4513CCF9FEEE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5810885" y="939040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320BC4-CEB6-4144-B573-79F7ED8B21EA}"/>
              </a:ext>
            </a:extLst>
          </p:cNvPr>
          <p:cNvSpPr txBox="1"/>
          <p:nvPr/>
        </p:nvSpPr>
        <p:spPr>
          <a:xfrm>
            <a:off x="6386570" y="545634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HumanManager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B6BD9C-1160-48B7-93AD-4F47F613FCCA}"/>
              </a:ext>
            </a:extLst>
          </p:cNvPr>
          <p:cNvSpPr/>
          <p:nvPr/>
        </p:nvSpPr>
        <p:spPr>
          <a:xfrm>
            <a:off x="5818926" y="1549908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44DE8C-CAA9-C26E-B42B-0610A72DBBEA}"/>
              </a:ext>
            </a:extLst>
          </p:cNvPr>
          <p:cNvCxnSpPr>
            <a:stCxn id="43" idx="1"/>
            <a:endCxn id="43" idx="3"/>
          </p:cNvCxnSpPr>
          <p:nvPr/>
        </p:nvCxnSpPr>
        <p:spPr>
          <a:xfrm>
            <a:off x="5818926" y="2007108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B42295-93A0-6C3C-A708-612EC6F4AF1E}"/>
              </a:ext>
            </a:extLst>
          </p:cNvPr>
          <p:cNvSpPr txBox="1"/>
          <p:nvPr/>
        </p:nvSpPr>
        <p:spPr>
          <a:xfrm>
            <a:off x="6351310" y="1610753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RoomsManager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AD403D-17ED-5CB2-3511-4A0DF977D00B}"/>
              </a:ext>
            </a:extLst>
          </p:cNvPr>
          <p:cNvCxnSpPr>
            <a:cxnSpLocks/>
          </p:cNvCxnSpPr>
          <p:nvPr/>
        </p:nvCxnSpPr>
        <p:spPr>
          <a:xfrm flipV="1">
            <a:off x="4371408" y="997045"/>
            <a:ext cx="1447518" cy="56515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5D46BB-1122-BF4D-D402-748B4BF27687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402475" y="2007108"/>
            <a:ext cx="1416451" cy="7528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23F0E2-D0DD-6AC1-D470-725BC79A71FA}"/>
              </a:ext>
            </a:extLst>
          </p:cNvPr>
          <p:cNvSpPr txBox="1"/>
          <p:nvPr/>
        </p:nvSpPr>
        <p:spPr>
          <a:xfrm>
            <a:off x="5545416" y="1117766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3E2627-F162-BCE1-5DF5-17B75F14D52A}"/>
              </a:ext>
            </a:extLst>
          </p:cNvPr>
          <p:cNvSpPr txBox="1"/>
          <p:nvPr/>
        </p:nvSpPr>
        <p:spPr>
          <a:xfrm>
            <a:off x="5521550" y="2875918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C4950B-F44F-6E71-1774-60DEFC1DD7FA}"/>
              </a:ext>
            </a:extLst>
          </p:cNvPr>
          <p:cNvSpPr txBox="1"/>
          <p:nvPr/>
        </p:nvSpPr>
        <p:spPr>
          <a:xfrm>
            <a:off x="1816211" y="2569102"/>
            <a:ext cx="16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address : string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9ABC71-81D0-B56A-C8B3-E4197645D94E}"/>
              </a:ext>
            </a:extLst>
          </p:cNvPr>
          <p:cNvSpPr txBox="1"/>
          <p:nvPr/>
        </p:nvSpPr>
        <p:spPr>
          <a:xfrm>
            <a:off x="1787014" y="2344098"/>
            <a:ext cx="1698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- name : string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7B8E54-A9F3-9B59-7BBD-ED00BC4590E7}"/>
              </a:ext>
            </a:extLst>
          </p:cNvPr>
          <p:cNvSpPr txBox="1"/>
          <p:nvPr/>
        </p:nvSpPr>
        <p:spPr>
          <a:xfrm>
            <a:off x="5148048" y="79463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humans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5A6CDC-7A47-90C1-02FB-7DBEC7F8F4FB}"/>
              </a:ext>
            </a:extLst>
          </p:cNvPr>
          <p:cNvSpPr txBox="1"/>
          <p:nvPr/>
        </p:nvSpPr>
        <p:spPr>
          <a:xfrm>
            <a:off x="5331581" y="1828383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rooms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0297736-51BA-070E-9FDE-0DB20FF3289D}"/>
              </a:ext>
            </a:extLst>
          </p:cNvPr>
          <p:cNvSpPr/>
          <p:nvPr/>
        </p:nvSpPr>
        <p:spPr>
          <a:xfrm>
            <a:off x="5810885" y="2788113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EF6315-EC2C-F44A-FD8F-566EF0723EC5}"/>
              </a:ext>
            </a:extLst>
          </p:cNvPr>
          <p:cNvCxnSpPr/>
          <p:nvPr/>
        </p:nvCxnSpPr>
        <p:spPr>
          <a:xfrm>
            <a:off x="5825633" y="3258493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9DFA4E-D97D-197B-93BD-F662256E7786}"/>
              </a:ext>
            </a:extLst>
          </p:cNvPr>
          <p:cNvSpPr txBox="1"/>
          <p:nvPr/>
        </p:nvSpPr>
        <p:spPr>
          <a:xfrm>
            <a:off x="6343911" y="2827337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OrderManager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F4A206-C317-0CCD-767B-40B7851610BB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4402475" y="3245313"/>
            <a:ext cx="1408410" cy="91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629BC02-D816-A946-EE4A-588E3F872116}"/>
              </a:ext>
            </a:extLst>
          </p:cNvPr>
          <p:cNvSpPr txBox="1"/>
          <p:nvPr/>
        </p:nvSpPr>
        <p:spPr>
          <a:xfrm>
            <a:off x="5251709" y="3292981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Orders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633742-CA23-101B-7104-2DA330D7EFF3}"/>
              </a:ext>
            </a:extLst>
          </p:cNvPr>
          <p:cNvSpPr txBox="1"/>
          <p:nvPr/>
        </p:nvSpPr>
        <p:spPr>
          <a:xfrm>
            <a:off x="5546240" y="2068416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0FCF7C-44E6-2CF2-648A-56FA61BB4615}"/>
              </a:ext>
            </a:extLst>
          </p:cNvPr>
          <p:cNvSpPr txBox="1"/>
          <p:nvPr/>
        </p:nvSpPr>
        <p:spPr>
          <a:xfrm>
            <a:off x="5534782" y="4215354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DABCD8-754F-91C7-499C-C4935522B5DB}"/>
              </a:ext>
            </a:extLst>
          </p:cNvPr>
          <p:cNvSpPr/>
          <p:nvPr/>
        </p:nvSpPr>
        <p:spPr>
          <a:xfrm>
            <a:off x="5825633" y="4071908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5413FE3-3276-76DC-A947-4E8FC683A339}"/>
              </a:ext>
            </a:extLst>
          </p:cNvPr>
          <p:cNvCxnSpPr/>
          <p:nvPr/>
        </p:nvCxnSpPr>
        <p:spPr>
          <a:xfrm>
            <a:off x="5840381" y="4542288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8B82F66-2920-75AA-3913-E69213127E19}"/>
              </a:ext>
            </a:extLst>
          </p:cNvPr>
          <p:cNvSpPr txBox="1"/>
          <p:nvPr/>
        </p:nvSpPr>
        <p:spPr>
          <a:xfrm>
            <a:off x="6358659" y="4111132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KitchenManager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7E1BBA-C944-BE11-69F0-03171E48A930}"/>
              </a:ext>
            </a:extLst>
          </p:cNvPr>
          <p:cNvSpPr txBox="1"/>
          <p:nvPr/>
        </p:nvSpPr>
        <p:spPr>
          <a:xfrm>
            <a:off x="5196614" y="4535698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Kitchen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F82E51-4DFF-05A7-3E16-C504935A8ACA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4417223" y="4529108"/>
            <a:ext cx="1408410" cy="131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5DFCDB9-1338-EB73-9A16-BEE1234FB873}"/>
              </a:ext>
            </a:extLst>
          </p:cNvPr>
          <p:cNvSpPr txBox="1"/>
          <p:nvPr/>
        </p:nvSpPr>
        <p:spPr>
          <a:xfrm>
            <a:off x="188499" y="758452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mic Sans MS"/>
                <a:ea typeface="Verdana"/>
                <a:sym typeface="Verdana"/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77375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23914-2E1C-C93F-6B71-2ED1BD5A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6996"/>
            <a:ext cx="7886700" cy="616011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  <a:latin typeface="Comic Sans MS"/>
                <a:cs typeface="Arial"/>
              </a:rPr>
              <a:t>UML</a:t>
            </a:r>
            <a:r>
              <a:rPr lang="en-US" dirty="0"/>
              <a:t> </a:t>
            </a:r>
            <a:r>
              <a:rPr lang="en-US" sz="2800" dirty="0">
                <a:solidFill>
                  <a:schemeClr val="accent1"/>
                </a:solidFill>
                <a:latin typeface="Comic Sans MS"/>
                <a:cs typeface="Arial"/>
                <a:sym typeface="Arial"/>
              </a:rPr>
              <a:t>Diagram</a:t>
            </a:r>
            <a:r>
              <a:rPr lang="en-US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6B503-2ACB-3E3D-966C-4F3B81AF8335}"/>
              </a:ext>
            </a:extLst>
          </p:cNvPr>
          <p:cNvSpPr/>
          <p:nvPr/>
        </p:nvSpPr>
        <p:spPr>
          <a:xfrm>
            <a:off x="1574322" y="1742067"/>
            <a:ext cx="1455313" cy="1625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B874C0-3719-82AB-6649-47238402511E}"/>
              </a:ext>
            </a:extLst>
          </p:cNvPr>
          <p:cNvCxnSpPr/>
          <p:nvPr/>
        </p:nvCxnSpPr>
        <p:spPr>
          <a:xfrm flipV="1">
            <a:off x="1571201" y="2245967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948623-C39A-2C6A-7201-956789AFFDDA}"/>
              </a:ext>
            </a:extLst>
          </p:cNvPr>
          <p:cNvSpPr txBox="1"/>
          <p:nvPr/>
        </p:nvSpPr>
        <p:spPr>
          <a:xfrm>
            <a:off x="1921066" y="1902994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Person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AA2AF-EBF0-545F-5E1F-072BF79A6FDE}"/>
              </a:ext>
            </a:extLst>
          </p:cNvPr>
          <p:cNvSpPr/>
          <p:nvPr/>
        </p:nvSpPr>
        <p:spPr>
          <a:xfrm>
            <a:off x="5403849" y="1777439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3B5231-3AAB-923E-371C-549DE6B34AEC}"/>
              </a:ext>
            </a:extLst>
          </p:cNvPr>
          <p:cNvCxnSpPr/>
          <p:nvPr/>
        </p:nvCxnSpPr>
        <p:spPr>
          <a:xfrm flipV="1">
            <a:off x="5403849" y="219601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688322E-B583-9513-7793-B6EAB5D2B918}"/>
              </a:ext>
            </a:extLst>
          </p:cNvPr>
          <p:cNvSpPr/>
          <p:nvPr/>
        </p:nvSpPr>
        <p:spPr>
          <a:xfrm>
            <a:off x="5403849" y="3194115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5427BA-F6AB-7F32-FBC2-B01CA72EFE4B}"/>
              </a:ext>
            </a:extLst>
          </p:cNvPr>
          <p:cNvCxnSpPr/>
          <p:nvPr/>
        </p:nvCxnSpPr>
        <p:spPr>
          <a:xfrm flipV="1">
            <a:off x="5403849" y="3612688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C3FC4A-7C2C-0D44-670B-018151DCBF79}"/>
              </a:ext>
            </a:extLst>
          </p:cNvPr>
          <p:cNvSpPr txBox="1"/>
          <p:nvPr/>
        </p:nvSpPr>
        <p:spPr>
          <a:xfrm>
            <a:off x="5689159" y="1781579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Staffs</a:t>
            </a:r>
            <a:r>
              <a:rPr lang="en-US" dirty="0"/>
              <a:t> </a:t>
            </a: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705F897C-CFB3-97EA-E900-8B02BBA06D76}"/>
              </a:ext>
            </a:extLst>
          </p:cNvPr>
          <p:cNvSpPr/>
          <p:nvPr/>
        </p:nvSpPr>
        <p:spPr>
          <a:xfrm rot="16200000">
            <a:off x="3046458" y="2131049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E20563-535F-7F5C-8B5C-F68D2E0E649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20321" y="2234639"/>
            <a:ext cx="20835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C07F977-2380-40E7-FBD7-1930AF6C6A84}"/>
              </a:ext>
            </a:extLst>
          </p:cNvPr>
          <p:cNvSpPr/>
          <p:nvPr/>
        </p:nvSpPr>
        <p:spPr>
          <a:xfrm>
            <a:off x="4121317" y="73587"/>
            <a:ext cx="2715700" cy="1612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3B0174-38C7-3CD5-4DD3-A3082AAED5BA}"/>
              </a:ext>
            </a:extLst>
          </p:cNvPr>
          <p:cNvCxnSpPr>
            <a:cxnSpLocks/>
          </p:cNvCxnSpPr>
          <p:nvPr/>
        </p:nvCxnSpPr>
        <p:spPr>
          <a:xfrm>
            <a:off x="4121317" y="438385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A411394-460A-AA3E-EC68-09E2837B5D49}"/>
              </a:ext>
            </a:extLst>
          </p:cNvPr>
          <p:cNvSpPr txBox="1"/>
          <p:nvPr/>
        </p:nvSpPr>
        <p:spPr>
          <a:xfrm>
            <a:off x="4735981" y="96001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HumanManager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F85F87-71BF-0466-5E94-AFB8293F8292}"/>
              </a:ext>
            </a:extLst>
          </p:cNvPr>
          <p:cNvCxnSpPr>
            <a:cxnSpLocks/>
          </p:cNvCxnSpPr>
          <p:nvPr/>
        </p:nvCxnSpPr>
        <p:spPr>
          <a:xfrm flipH="1" flipV="1">
            <a:off x="5099853" y="1661650"/>
            <a:ext cx="6351" cy="81693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5DE7939-C3A0-6372-C6F5-320C990A13E0}"/>
              </a:ext>
            </a:extLst>
          </p:cNvPr>
          <p:cNvSpPr txBox="1"/>
          <p:nvPr/>
        </p:nvSpPr>
        <p:spPr>
          <a:xfrm>
            <a:off x="5172566" y="24518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C1F21E-FDB6-DBE4-66E6-925A2D2F147F}"/>
              </a:ext>
            </a:extLst>
          </p:cNvPr>
          <p:cNvSpPr txBox="1"/>
          <p:nvPr/>
        </p:nvSpPr>
        <p:spPr>
          <a:xfrm>
            <a:off x="5146829" y="3830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8CC99A-81F5-67EF-D7AF-203E0CD1E4BD}"/>
              </a:ext>
            </a:extLst>
          </p:cNvPr>
          <p:cNvSpPr txBox="1"/>
          <p:nvPr/>
        </p:nvSpPr>
        <p:spPr>
          <a:xfrm>
            <a:off x="5460890" y="225487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# salary:number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906851-2B43-C291-3414-428752C81768}"/>
              </a:ext>
            </a:extLst>
          </p:cNvPr>
          <p:cNvSpPr txBox="1"/>
          <p:nvPr/>
        </p:nvSpPr>
        <p:spPr>
          <a:xfrm>
            <a:off x="1612951" y="2542021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name : string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F89601-A911-FDCE-B500-82DBF904EB4E}"/>
              </a:ext>
            </a:extLst>
          </p:cNvPr>
          <p:cNvSpPr txBox="1"/>
          <p:nvPr/>
        </p:nvSpPr>
        <p:spPr>
          <a:xfrm>
            <a:off x="1607521" y="2782413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age : number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BC50BD-4BDD-B490-1D06-FDFBB3BE377D}"/>
              </a:ext>
            </a:extLst>
          </p:cNvPr>
          <p:cNvSpPr txBox="1"/>
          <p:nvPr/>
        </p:nvSpPr>
        <p:spPr>
          <a:xfrm>
            <a:off x="1607521" y="3022805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phone : number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A116A60-CC5F-E93B-A31D-60A8E322777D}"/>
              </a:ext>
            </a:extLst>
          </p:cNvPr>
          <p:cNvCxnSpPr>
            <a:cxnSpLocks/>
          </p:cNvCxnSpPr>
          <p:nvPr/>
        </p:nvCxnSpPr>
        <p:spPr>
          <a:xfrm flipH="1" flipV="1">
            <a:off x="4782353" y="1661650"/>
            <a:ext cx="6341" cy="219171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42B4974-051F-897B-AA5B-D5139F0008A2}"/>
              </a:ext>
            </a:extLst>
          </p:cNvPr>
          <p:cNvCxnSpPr/>
          <p:nvPr/>
        </p:nvCxnSpPr>
        <p:spPr>
          <a:xfrm flipH="1" flipV="1">
            <a:off x="5099853" y="2462702"/>
            <a:ext cx="294675" cy="26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44FB426-7449-E374-E65E-1CA1D4AE778C}"/>
              </a:ext>
            </a:extLst>
          </p:cNvPr>
          <p:cNvCxnSpPr/>
          <p:nvPr/>
        </p:nvCxnSpPr>
        <p:spPr>
          <a:xfrm flipH="1" flipV="1">
            <a:off x="4782353" y="3847002"/>
            <a:ext cx="635249" cy="103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B27FF8F-DAE6-7556-A8E5-E8F62AAF346A}"/>
              </a:ext>
            </a:extLst>
          </p:cNvPr>
          <p:cNvSpPr txBox="1"/>
          <p:nvPr/>
        </p:nvSpPr>
        <p:spPr>
          <a:xfrm>
            <a:off x="1583753" y="2317017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EE9147-E892-8F08-99E5-D6BD28A97913}"/>
              </a:ext>
            </a:extLst>
          </p:cNvPr>
          <p:cNvSpPr/>
          <p:nvPr/>
        </p:nvSpPr>
        <p:spPr>
          <a:xfrm>
            <a:off x="1556336" y="3817089"/>
            <a:ext cx="1455313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A151BBC-F576-828D-AA31-617134B64312}"/>
              </a:ext>
            </a:extLst>
          </p:cNvPr>
          <p:cNvCxnSpPr/>
          <p:nvPr/>
        </p:nvCxnSpPr>
        <p:spPr>
          <a:xfrm flipV="1">
            <a:off x="1557219" y="4316208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89D5D4F-9200-2E7D-4F2C-1A6BEB28E408}"/>
              </a:ext>
            </a:extLst>
          </p:cNvPr>
          <p:cNvSpPr txBox="1"/>
          <p:nvPr/>
        </p:nvSpPr>
        <p:spPr>
          <a:xfrm>
            <a:off x="1874167" y="399001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Gender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C712E5-0953-0DAF-F43F-492436C0B959}"/>
              </a:ext>
            </a:extLst>
          </p:cNvPr>
          <p:cNvSpPr txBox="1"/>
          <p:nvPr/>
        </p:nvSpPr>
        <p:spPr>
          <a:xfrm>
            <a:off x="1953266" y="380089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4C30EE-C745-7C48-BFAE-DB12AE1EE4B8}"/>
              </a:ext>
            </a:extLst>
          </p:cNvPr>
          <p:cNvSpPr txBox="1"/>
          <p:nvPr/>
        </p:nvSpPr>
        <p:spPr>
          <a:xfrm>
            <a:off x="1819080" y="4422211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30FCA7-96F3-4977-53C7-868E0860384F}"/>
              </a:ext>
            </a:extLst>
          </p:cNvPr>
          <p:cNvSpPr txBox="1"/>
          <p:nvPr/>
        </p:nvSpPr>
        <p:spPr>
          <a:xfrm>
            <a:off x="1819080" y="4648840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FEMALE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C29E2AE-5055-A150-33B0-69D7FBBA3697}"/>
              </a:ext>
            </a:extLst>
          </p:cNvPr>
          <p:cNvCxnSpPr>
            <a:cxnSpLocks/>
            <a:stCxn id="92" idx="0"/>
            <a:endCxn id="32" idx="2"/>
          </p:cNvCxnSpPr>
          <p:nvPr/>
        </p:nvCxnSpPr>
        <p:spPr>
          <a:xfrm flipH="1" flipV="1">
            <a:off x="2301979" y="3367148"/>
            <a:ext cx="101" cy="4337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1608967-E30D-BEFE-4B8D-791E3E41AD1A}"/>
              </a:ext>
            </a:extLst>
          </p:cNvPr>
          <p:cNvSpPr txBox="1"/>
          <p:nvPr/>
        </p:nvSpPr>
        <p:spPr>
          <a:xfrm>
            <a:off x="2331857" y="3502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D470C90-991F-64C6-8A3E-4BA69CC86E59}"/>
              </a:ext>
            </a:extLst>
          </p:cNvPr>
          <p:cNvSpPr txBox="1"/>
          <p:nvPr/>
        </p:nvSpPr>
        <p:spPr>
          <a:xfrm>
            <a:off x="1733150" y="353928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gender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0545816-437E-D910-89CF-CD1FD36CDE7F}"/>
              </a:ext>
            </a:extLst>
          </p:cNvPr>
          <p:cNvSpPr/>
          <p:nvPr/>
        </p:nvSpPr>
        <p:spPr>
          <a:xfrm>
            <a:off x="7661531" y="1716375"/>
            <a:ext cx="1455313" cy="1438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7DE781-C0BD-993E-0235-9B1482B8E8AB}"/>
              </a:ext>
            </a:extLst>
          </p:cNvPr>
          <p:cNvCxnSpPr/>
          <p:nvPr/>
        </p:nvCxnSpPr>
        <p:spPr>
          <a:xfrm flipV="1">
            <a:off x="7644033" y="2161381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945DB6E-1EF0-DE7C-A81C-BD50BEC38DF1}"/>
              </a:ext>
            </a:extLst>
          </p:cNvPr>
          <p:cNvSpPr txBox="1"/>
          <p:nvPr/>
        </p:nvSpPr>
        <p:spPr>
          <a:xfrm>
            <a:off x="7664599" y="1811247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StaffCategory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4E6B66E-0357-28DB-B057-F8A4F253686A}"/>
              </a:ext>
            </a:extLst>
          </p:cNvPr>
          <p:cNvSpPr txBox="1"/>
          <p:nvPr/>
        </p:nvSpPr>
        <p:spPr>
          <a:xfrm>
            <a:off x="7969740" y="166146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A46AB1-7F71-E8F2-31CE-568ED7DCD984}"/>
              </a:ext>
            </a:extLst>
          </p:cNvPr>
          <p:cNvSpPr txBox="1"/>
          <p:nvPr/>
        </p:nvSpPr>
        <p:spPr>
          <a:xfrm>
            <a:off x="7949452" y="2180549"/>
            <a:ext cx="879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WAITERS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071E42-A36B-A140-F970-F859F3CCBB9E}"/>
              </a:ext>
            </a:extLst>
          </p:cNvPr>
          <p:cNvSpPr txBox="1"/>
          <p:nvPr/>
        </p:nvSpPr>
        <p:spPr>
          <a:xfrm>
            <a:off x="7929909" y="2416181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CASHIER 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F26C0CC-DE8C-D519-6F73-68453FF65A15}"/>
              </a:ext>
            </a:extLst>
          </p:cNvPr>
          <p:cNvCxnSpPr>
            <a:cxnSpLocks/>
            <a:stCxn id="100" idx="1"/>
          </p:cNvCxnSpPr>
          <p:nvPr/>
        </p:nvCxnSpPr>
        <p:spPr>
          <a:xfrm flipH="1">
            <a:off x="6835036" y="1995913"/>
            <a:ext cx="82956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D4428C9-57A3-855A-412F-7E0B2EB4DB5B}"/>
              </a:ext>
            </a:extLst>
          </p:cNvPr>
          <p:cNvSpPr txBox="1"/>
          <p:nvPr/>
        </p:nvSpPr>
        <p:spPr>
          <a:xfrm>
            <a:off x="7399959" y="1661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D98B29-B137-7688-1FEE-2251E8EF27F9}"/>
              </a:ext>
            </a:extLst>
          </p:cNvPr>
          <p:cNvSpPr txBox="1"/>
          <p:nvPr/>
        </p:nvSpPr>
        <p:spPr>
          <a:xfrm>
            <a:off x="7023370" y="2086878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category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FFAAAD-1C07-18A6-0F8C-08E46DD5AD47}"/>
              </a:ext>
            </a:extLst>
          </p:cNvPr>
          <p:cNvSpPr txBox="1"/>
          <p:nvPr/>
        </p:nvSpPr>
        <p:spPr>
          <a:xfrm>
            <a:off x="8013746" y="2639102"/>
            <a:ext cx="682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CHEFS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AA03AA-2DD3-CDBA-8651-2B85D166271C}"/>
              </a:ext>
            </a:extLst>
          </p:cNvPr>
          <p:cNvSpPr txBox="1"/>
          <p:nvPr/>
        </p:nvSpPr>
        <p:spPr>
          <a:xfrm>
            <a:off x="7917295" y="2865855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CLEANER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6280376-B6D6-3059-6615-CBA50749796B}"/>
              </a:ext>
            </a:extLst>
          </p:cNvPr>
          <p:cNvSpPr txBox="1"/>
          <p:nvPr/>
        </p:nvSpPr>
        <p:spPr>
          <a:xfrm>
            <a:off x="1885927" y="1754489"/>
            <a:ext cx="893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&lt;Abstract&gt;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12B16E3-6A82-F5C8-52FD-CA6352D2FD77}"/>
              </a:ext>
            </a:extLst>
          </p:cNvPr>
          <p:cNvSpPr txBox="1"/>
          <p:nvPr/>
        </p:nvSpPr>
        <p:spPr>
          <a:xfrm>
            <a:off x="157811" y="740687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mic Sans MS"/>
                <a:ea typeface="Verdana"/>
                <a:sym typeface="Verdana"/>
              </a:rPr>
              <a:t>Human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25844C-F60B-DDDC-89CF-72FD427E5A91}"/>
              </a:ext>
            </a:extLst>
          </p:cNvPr>
          <p:cNvSpPr txBox="1"/>
          <p:nvPr/>
        </p:nvSpPr>
        <p:spPr>
          <a:xfrm>
            <a:off x="5577259" y="321102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Customer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5CBF7C-994A-6760-54AA-1F9A493B1DE5}"/>
              </a:ext>
            </a:extLst>
          </p:cNvPr>
          <p:cNvSpPr txBox="1"/>
          <p:nvPr/>
        </p:nvSpPr>
        <p:spPr>
          <a:xfrm>
            <a:off x="4173973" y="797712"/>
            <a:ext cx="2680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 </a:t>
            </a:r>
            <a:r>
              <a:rPr lang="en-US" sz="1200" dirty="0" err="1"/>
              <a:t>addCustomer</a:t>
            </a:r>
            <a:r>
              <a:rPr lang="en-US" sz="1200" dirty="0"/>
              <a:t>(</a:t>
            </a:r>
            <a:r>
              <a:rPr lang="en-US" sz="1200" dirty="0" err="1"/>
              <a:t>customer:Customer</a:t>
            </a:r>
            <a:r>
              <a:rPr lang="en-US" sz="1200" dirty="0"/>
              <a:t>)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addStaff</a:t>
            </a:r>
            <a:r>
              <a:rPr lang="en-US" sz="1200" dirty="0"/>
              <a:t>(</a:t>
            </a:r>
            <a:r>
              <a:rPr lang="en-US" sz="1200" dirty="0" err="1"/>
              <a:t>staff:Staff</a:t>
            </a:r>
            <a:r>
              <a:rPr lang="en-US" sz="1200" dirty="0"/>
              <a:t>)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getStaff</a:t>
            </a:r>
            <a:r>
              <a:rPr lang="en-US" sz="1200" dirty="0"/>
              <a:t>(): Staff[]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getCustomer</a:t>
            </a:r>
            <a:r>
              <a:rPr lang="en-US" sz="1200" dirty="0"/>
              <a:t>(): Customer[]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4B5F3E-86BB-5F79-8386-B0291ABB1CED}"/>
              </a:ext>
            </a:extLst>
          </p:cNvPr>
          <p:cNvCxnSpPr>
            <a:cxnSpLocks/>
          </p:cNvCxnSpPr>
          <p:nvPr/>
        </p:nvCxnSpPr>
        <p:spPr>
          <a:xfrm>
            <a:off x="4126536" y="740687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6806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23914-2E1C-C93F-6B71-2ED1BD5A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6927"/>
            <a:ext cx="7886700" cy="616011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  <a:latin typeface="Comic Sans MS"/>
                <a:cs typeface="Arial"/>
              </a:rPr>
              <a:t>UML</a:t>
            </a:r>
            <a:r>
              <a:rPr lang="en-US" dirty="0"/>
              <a:t> </a:t>
            </a:r>
            <a:r>
              <a:rPr lang="en-US" sz="2800" dirty="0">
                <a:solidFill>
                  <a:schemeClr val="accent1"/>
                </a:solidFill>
                <a:latin typeface="Comic Sans MS"/>
                <a:cs typeface="Arial"/>
              </a:rPr>
              <a:t>Diagram</a:t>
            </a:r>
            <a:r>
              <a:rPr lang="en-US" dirty="0"/>
              <a:t>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12B16E3-6A82-F5C8-52FD-CA6352D2FD77}"/>
              </a:ext>
            </a:extLst>
          </p:cNvPr>
          <p:cNvSpPr txBox="1"/>
          <p:nvPr/>
        </p:nvSpPr>
        <p:spPr>
          <a:xfrm>
            <a:off x="225267" y="782773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mic Sans MS"/>
                <a:ea typeface="Verdana"/>
                <a:sym typeface="Verdana"/>
              </a:rPr>
              <a:t>Room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2D32155-3F02-0C07-E306-1AD6458E102D}"/>
              </a:ext>
            </a:extLst>
          </p:cNvPr>
          <p:cNvSpPr/>
          <p:nvPr/>
        </p:nvSpPr>
        <p:spPr>
          <a:xfrm>
            <a:off x="3240547" y="2983818"/>
            <a:ext cx="2159828" cy="2007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40CAF3F-69E6-05F7-95C7-4A858AAF2E1D}"/>
              </a:ext>
            </a:extLst>
          </p:cNvPr>
          <p:cNvCxnSpPr>
            <a:cxnSpLocks/>
          </p:cNvCxnSpPr>
          <p:nvPr/>
        </p:nvCxnSpPr>
        <p:spPr>
          <a:xfrm>
            <a:off x="3253941" y="341525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EACAD6F-DF1B-0A8B-FDC4-104CA049394F}"/>
              </a:ext>
            </a:extLst>
          </p:cNvPr>
          <p:cNvSpPr txBox="1"/>
          <p:nvPr/>
        </p:nvSpPr>
        <p:spPr>
          <a:xfrm>
            <a:off x="3953983" y="3021388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Room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41D468A-DF2B-1FAA-DB27-1F555201959D}"/>
              </a:ext>
            </a:extLst>
          </p:cNvPr>
          <p:cNvCxnSpPr>
            <a:cxnSpLocks/>
          </p:cNvCxnSpPr>
          <p:nvPr/>
        </p:nvCxnSpPr>
        <p:spPr>
          <a:xfrm flipH="1" flipV="1">
            <a:off x="5402836" y="3408541"/>
            <a:ext cx="667104" cy="288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036C33F-E2CD-22C4-2D35-4B5720F46C7F}"/>
              </a:ext>
            </a:extLst>
          </p:cNvPr>
          <p:cNvCxnSpPr>
            <a:cxnSpLocks/>
            <a:stCxn id="118" idx="0"/>
            <a:endCxn id="121" idx="2"/>
          </p:cNvCxnSpPr>
          <p:nvPr/>
        </p:nvCxnSpPr>
        <p:spPr>
          <a:xfrm flipH="1" flipV="1">
            <a:off x="7266241" y="1966187"/>
            <a:ext cx="3058" cy="86474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850F84E-8CF9-C37A-258A-8DE0EF685D07}"/>
              </a:ext>
            </a:extLst>
          </p:cNvPr>
          <p:cNvSpPr/>
          <p:nvPr/>
        </p:nvSpPr>
        <p:spPr>
          <a:xfrm>
            <a:off x="3240547" y="861146"/>
            <a:ext cx="2159828" cy="1694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1B759BD-CE96-E461-ABD2-6B9023FF7A66}"/>
              </a:ext>
            </a:extLst>
          </p:cNvPr>
          <p:cNvCxnSpPr>
            <a:cxnSpLocks/>
          </p:cNvCxnSpPr>
          <p:nvPr/>
        </p:nvCxnSpPr>
        <p:spPr>
          <a:xfrm>
            <a:off x="3240547" y="120512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42A6B9F-974D-55B6-76CA-CB3653F261B6}"/>
              </a:ext>
            </a:extLst>
          </p:cNvPr>
          <p:cNvSpPr txBox="1"/>
          <p:nvPr/>
        </p:nvSpPr>
        <p:spPr>
          <a:xfrm>
            <a:off x="3447545" y="950847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RoomsManager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ACA7D-0A9B-5569-03B2-7DA9D306802C}"/>
              </a:ext>
            </a:extLst>
          </p:cNvPr>
          <p:cNvSpPr/>
          <p:nvPr/>
        </p:nvSpPr>
        <p:spPr>
          <a:xfrm>
            <a:off x="6069940" y="2830936"/>
            <a:ext cx="2398717" cy="1579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10F6271-EE41-2A22-98E3-5F6A29CF07D3}"/>
              </a:ext>
            </a:extLst>
          </p:cNvPr>
          <p:cNvCxnSpPr>
            <a:cxnSpLocks/>
          </p:cNvCxnSpPr>
          <p:nvPr/>
        </p:nvCxnSpPr>
        <p:spPr>
          <a:xfrm>
            <a:off x="6076151" y="3306540"/>
            <a:ext cx="239871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D942D81-C194-949C-89F7-804F44667DC9}"/>
              </a:ext>
            </a:extLst>
          </p:cNvPr>
          <p:cNvSpPr txBox="1"/>
          <p:nvPr/>
        </p:nvSpPr>
        <p:spPr>
          <a:xfrm>
            <a:off x="6783386" y="2868506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Table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E226CEB-0C3D-63F4-9662-37C6338E4D0C}"/>
              </a:ext>
            </a:extLst>
          </p:cNvPr>
          <p:cNvSpPr/>
          <p:nvPr/>
        </p:nvSpPr>
        <p:spPr>
          <a:xfrm>
            <a:off x="6186327" y="1330903"/>
            <a:ext cx="2159828" cy="6352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9D2B1CC-3D4F-4FE7-C884-FB5BDA48C6C2}"/>
              </a:ext>
            </a:extLst>
          </p:cNvPr>
          <p:cNvSpPr txBox="1"/>
          <p:nvPr/>
        </p:nvSpPr>
        <p:spPr>
          <a:xfrm>
            <a:off x="6620117" y="143740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4EE62CA-F1C7-5645-B49A-99A3E771C085}"/>
              </a:ext>
            </a:extLst>
          </p:cNvPr>
          <p:cNvSpPr txBox="1"/>
          <p:nvPr/>
        </p:nvSpPr>
        <p:spPr>
          <a:xfrm>
            <a:off x="5857083" y="316226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BF00EB-DEEE-69E1-5D78-B99983F2F3BA}"/>
              </a:ext>
            </a:extLst>
          </p:cNvPr>
          <p:cNvSpPr txBox="1"/>
          <p:nvPr/>
        </p:nvSpPr>
        <p:spPr>
          <a:xfrm>
            <a:off x="6137728" y="330654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4E5BA87-395B-128E-BD5A-27B91EAE31CA}"/>
              </a:ext>
            </a:extLst>
          </p:cNvPr>
          <p:cNvCxnSpPr>
            <a:cxnSpLocks/>
            <a:stCxn id="114" idx="0"/>
            <a:endCxn id="132" idx="2"/>
          </p:cNvCxnSpPr>
          <p:nvPr/>
        </p:nvCxnSpPr>
        <p:spPr>
          <a:xfrm flipH="1" flipV="1">
            <a:off x="4320461" y="2555824"/>
            <a:ext cx="1" cy="4655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5736F48-7440-E7CA-4FC1-3B1F01936C91}"/>
              </a:ext>
            </a:extLst>
          </p:cNvPr>
          <p:cNvSpPr txBox="1"/>
          <p:nvPr/>
        </p:nvSpPr>
        <p:spPr>
          <a:xfrm>
            <a:off x="4276521" y="27889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82B733-7974-FF34-2E98-AA7B6957FDC4}"/>
              </a:ext>
            </a:extLst>
          </p:cNvPr>
          <p:cNvSpPr txBox="1"/>
          <p:nvPr/>
        </p:nvSpPr>
        <p:spPr>
          <a:xfrm>
            <a:off x="7325779" y="2042217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BAFDC3-9463-7790-5251-708FB178D88A}"/>
              </a:ext>
            </a:extLst>
          </p:cNvPr>
          <p:cNvSpPr txBox="1"/>
          <p:nvPr/>
        </p:nvSpPr>
        <p:spPr>
          <a:xfrm>
            <a:off x="3284565" y="3503131"/>
            <a:ext cx="22390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- id : number</a:t>
            </a:r>
          </a:p>
          <a:p>
            <a:endParaRPr lang="en-US" sz="1100" dirty="0"/>
          </a:p>
          <a:p>
            <a:r>
              <a:rPr lang="en-US" sz="1100" dirty="0"/>
              <a:t>+</a:t>
            </a:r>
            <a:r>
              <a:rPr lang="en-US" sz="1100" dirty="0" err="1"/>
              <a:t>addTable</a:t>
            </a:r>
            <a:r>
              <a:rPr lang="en-US" sz="1100" dirty="0"/>
              <a:t>(...tables: Table[])</a:t>
            </a:r>
          </a:p>
          <a:p>
            <a:r>
              <a:rPr lang="en-US" sz="1100" dirty="0"/>
              <a:t>+</a:t>
            </a:r>
            <a:r>
              <a:rPr lang="en-US" sz="1100" dirty="0" err="1"/>
              <a:t>getTable</a:t>
            </a:r>
            <a:r>
              <a:rPr lang="en-US" sz="1100" dirty="0"/>
              <a:t>():Table[]</a:t>
            </a:r>
          </a:p>
          <a:p>
            <a:r>
              <a:rPr lang="en-US" sz="1100" dirty="0"/>
              <a:t>+</a:t>
            </a:r>
            <a:r>
              <a:rPr lang="en-US" sz="1100" dirty="0" err="1"/>
              <a:t>findFreeTable</a:t>
            </a:r>
            <a:r>
              <a:rPr lang="en-US" sz="1100" dirty="0"/>
              <a:t>():Table[]</a:t>
            </a:r>
          </a:p>
          <a:p>
            <a:r>
              <a:rPr lang="en-US" sz="1100" dirty="0"/>
              <a:t>+</a:t>
            </a:r>
            <a:r>
              <a:rPr lang="en-US" sz="1100" dirty="0" err="1"/>
              <a:t>isRoomFree</a:t>
            </a:r>
            <a:r>
              <a:rPr lang="en-US" sz="1100" dirty="0"/>
              <a:t>():</a:t>
            </a:r>
            <a:r>
              <a:rPr lang="en-US" sz="1100" dirty="0" err="1"/>
              <a:t>boolean</a:t>
            </a:r>
            <a:endParaRPr lang="en-US" sz="1100" dirty="0"/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22903C4-5FD2-C3D2-F2DB-037B4F09A3E9}"/>
              </a:ext>
            </a:extLst>
          </p:cNvPr>
          <p:cNvSpPr txBox="1"/>
          <p:nvPr/>
        </p:nvSpPr>
        <p:spPr>
          <a:xfrm>
            <a:off x="6187504" y="3498420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Chairs: number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13A6698-ADAA-8864-6D3D-F3C70198FCA6}"/>
              </a:ext>
            </a:extLst>
          </p:cNvPr>
          <p:cNvSpPr txBox="1"/>
          <p:nvPr/>
        </p:nvSpPr>
        <p:spPr>
          <a:xfrm>
            <a:off x="6181293" y="3918092"/>
            <a:ext cx="829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+ </a:t>
            </a:r>
            <a:r>
              <a:rPr lang="en-US" sz="1100" dirty="0" err="1"/>
              <a:t>isFree</a:t>
            </a:r>
            <a:r>
              <a:rPr lang="en-US" sz="1100" dirty="0"/>
              <a:t>():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0B81381-74E2-4480-A0C6-8FF84922ADFB}"/>
              </a:ext>
            </a:extLst>
          </p:cNvPr>
          <p:cNvCxnSpPr>
            <a:cxnSpLocks/>
          </p:cNvCxnSpPr>
          <p:nvPr/>
        </p:nvCxnSpPr>
        <p:spPr>
          <a:xfrm>
            <a:off x="3256441" y="377751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CF810B4-7DF9-F832-8F20-99332F99220C}"/>
              </a:ext>
            </a:extLst>
          </p:cNvPr>
          <p:cNvCxnSpPr>
            <a:cxnSpLocks/>
          </p:cNvCxnSpPr>
          <p:nvPr/>
        </p:nvCxnSpPr>
        <p:spPr>
          <a:xfrm>
            <a:off x="6078651" y="4058540"/>
            <a:ext cx="239871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DF474C9-71EF-F117-6601-95C7C12BDD86}"/>
              </a:ext>
            </a:extLst>
          </p:cNvPr>
          <p:cNvSpPr txBox="1"/>
          <p:nvPr/>
        </p:nvSpPr>
        <p:spPr>
          <a:xfrm>
            <a:off x="3253941" y="1677518"/>
            <a:ext cx="17908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 </a:t>
            </a:r>
            <a:r>
              <a:rPr lang="en-US" sz="1100" dirty="0" err="1"/>
              <a:t>getRoom</a:t>
            </a:r>
            <a:r>
              <a:rPr lang="en-US" sz="1100" dirty="0"/>
              <a:t>: Room[]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addRoom</a:t>
            </a:r>
            <a:r>
              <a:rPr lang="en-US" sz="1100" dirty="0"/>
              <a:t>(room: Room)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getFreeRoom</a:t>
            </a:r>
            <a:r>
              <a:rPr lang="en-US" sz="1100" dirty="0"/>
              <a:t>(): Room[]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A3E4E8-9CB0-F328-20AB-EF4E0193B0B4}"/>
              </a:ext>
            </a:extLst>
          </p:cNvPr>
          <p:cNvCxnSpPr>
            <a:cxnSpLocks/>
          </p:cNvCxnSpPr>
          <p:nvPr/>
        </p:nvCxnSpPr>
        <p:spPr>
          <a:xfrm>
            <a:off x="3235552" y="1529905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5717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23914-2E1C-C93F-6B71-2ED1BD5A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91" y="207260"/>
            <a:ext cx="3498555" cy="616011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  <a:latin typeface="Comic Sans MS"/>
                <a:cs typeface="Arial"/>
              </a:rPr>
              <a:t>UML</a:t>
            </a:r>
            <a:r>
              <a:rPr lang="en-US" dirty="0"/>
              <a:t> </a:t>
            </a:r>
            <a:r>
              <a:rPr lang="en-US" sz="2800" dirty="0">
                <a:solidFill>
                  <a:schemeClr val="accent1"/>
                </a:solidFill>
                <a:latin typeface="Comic Sans MS"/>
                <a:cs typeface="Arial"/>
              </a:rPr>
              <a:t>Diagram</a:t>
            </a:r>
            <a:r>
              <a:rPr lang="en-US" dirty="0"/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34C7F6-8C31-52B7-68B5-4A9A80017CDF}"/>
              </a:ext>
            </a:extLst>
          </p:cNvPr>
          <p:cNvSpPr/>
          <p:nvPr/>
        </p:nvSpPr>
        <p:spPr>
          <a:xfrm>
            <a:off x="4374172" y="70132"/>
            <a:ext cx="2592510" cy="1431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865DE8-4BCF-46A9-52EF-76EE1B99381A}"/>
              </a:ext>
            </a:extLst>
          </p:cNvPr>
          <p:cNvSpPr txBox="1"/>
          <p:nvPr/>
        </p:nvSpPr>
        <p:spPr>
          <a:xfrm>
            <a:off x="4716152" y="46157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OrderManager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96760F-636A-B8ED-24E6-4CE318B65335}"/>
              </a:ext>
            </a:extLst>
          </p:cNvPr>
          <p:cNvCxnSpPr>
            <a:cxnSpLocks/>
          </p:cNvCxnSpPr>
          <p:nvPr/>
        </p:nvCxnSpPr>
        <p:spPr>
          <a:xfrm>
            <a:off x="4374172" y="382370"/>
            <a:ext cx="259251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1AD48B5-4E76-5A4A-8A99-77D96F7D9DE8}"/>
              </a:ext>
            </a:extLst>
          </p:cNvPr>
          <p:cNvSpPr/>
          <p:nvPr/>
        </p:nvSpPr>
        <p:spPr>
          <a:xfrm>
            <a:off x="4400348" y="1907534"/>
            <a:ext cx="2516563" cy="1830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567D33-B3AE-4205-933E-E75A05F5BD75}"/>
              </a:ext>
            </a:extLst>
          </p:cNvPr>
          <p:cNvSpPr txBox="1"/>
          <p:nvPr/>
        </p:nvSpPr>
        <p:spPr>
          <a:xfrm>
            <a:off x="4931677" y="19152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Order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0B08CB-1B03-95DA-57D3-361FEE41DE6B}"/>
              </a:ext>
            </a:extLst>
          </p:cNvPr>
          <p:cNvCxnSpPr>
            <a:cxnSpLocks/>
          </p:cNvCxnSpPr>
          <p:nvPr/>
        </p:nvCxnSpPr>
        <p:spPr>
          <a:xfrm>
            <a:off x="4411777" y="2226828"/>
            <a:ext cx="2505134" cy="12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5E8454-336C-6C07-94D6-25F8BB0D87DE}"/>
              </a:ext>
            </a:extLst>
          </p:cNvPr>
          <p:cNvSpPr txBox="1"/>
          <p:nvPr/>
        </p:nvSpPr>
        <p:spPr>
          <a:xfrm>
            <a:off x="5377133" y="17057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98F878-AFDF-F20D-6118-D164A7B887FD}"/>
              </a:ext>
            </a:extLst>
          </p:cNvPr>
          <p:cNvCxnSpPr>
            <a:cxnSpLocks/>
            <a:stCxn id="55" idx="2"/>
            <a:endCxn id="116" idx="0"/>
          </p:cNvCxnSpPr>
          <p:nvPr/>
        </p:nvCxnSpPr>
        <p:spPr>
          <a:xfrm flipH="1">
            <a:off x="5646651" y="3737552"/>
            <a:ext cx="11979" cy="43746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6DAF1D-8C63-676B-2D10-A90FB7A59116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5658630" y="1501290"/>
            <a:ext cx="11797" cy="406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005008-A3C4-ECC3-505D-EFB7CF936E38}"/>
              </a:ext>
            </a:extLst>
          </p:cNvPr>
          <p:cNvGrpSpPr/>
          <p:nvPr/>
        </p:nvGrpSpPr>
        <p:grpSpPr>
          <a:xfrm>
            <a:off x="7488262" y="2140542"/>
            <a:ext cx="1308065" cy="438262"/>
            <a:chOff x="6622609" y="3826676"/>
            <a:chExt cx="3232794" cy="438262"/>
          </a:xfrm>
          <a:solidFill>
            <a:schemeClr val="bg1">
              <a:lumMod val="75000"/>
            </a:scheme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A0288D1-5103-9B10-A02E-EFE444DA5CB1}"/>
                </a:ext>
              </a:extLst>
            </p:cNvPr>
            <p:cNvSpPr/>
            <p:nvPr/>
          </p:nvSpPr>
          <p:spPr>
            <a:xfrm>
              <a:off x="6622609" y="3826676"/>
              <a:ext cx="3232794" cy="43826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23CA25-70E7-F064-FD82-E5BC6E71E1E7}"/>
                </a:ext>
              </a:extLst>
            </p:cNvPr>
            <p:cNvSpPr txBox="1"/>
            <p:nvPr/>
          </p:nvSpPr>
          <p:spPr>
            <a:xfrm>
              <a:off x="7071396" y="3882071"/>
              <a:ext cx="1783563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Tables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386381E-C93D-6750-20C3-A89CCEC3B721}"/>
              </a:ext>
            </a:extLst>
          </p:cNvPr>
          <p:cNvCxnSpPr>
            <a:cxnSpLocks/>
          </p:cNvCxnSpPr>
          <p:nvPr/>
        </p:nvCxnSpPr>
        <p:spPr>
          <a:xfrm>
            <a:off x="6961968" y="2406419"/>
            <a:ext cx="5204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2A364CF-D35F-8008-C9F7-D68B26A1E1A4}"/>
              </a:ext>
            </a:extLst>
          </p:cNvPr>
          <p:cNvSpPr txBox="1"/>
          <p:nvPr/>
        </p:nvSpPr>
        <p:spPr>
          <a:xfrm>
            <a:off x="7227214" y="2051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4FE16A4-9C82-46B3-7CB4-85CA11230A33}"/>
              </a:ext>
            </a:extLst>
          </p:cNvPr>
          <p:cNvSpPr txBox="1"/>
          <p:nvPr/>
        </p:nvSpPr>
        <p:spPr>
          <a:xfrm>
            <a:off x="5583759" y="395331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2E87E36-350E-3A1F-EA6B-5465D8B7DB47}"/>
              </a:ext>
            </a:extLst>
          </p:cNvPr>
          <p:cNvSpPr/>
          <p:nvPr/>
        </p:nvSpPr>
        <p:spPr>
          <a:xfrm>
            <a:off x="4856104" y="4179967"/>
            <a:ext cx="1714981" cy="879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965A8A-7DD5-D289-92F4-F8781348FBE3}"/>
              </a:ext>
            </a:extLst>
          </p:cNvPr>
          <p:cNvSpPr txBox="1"/>
          <p:nvPr/>
        </p:nvSpPr>
        <p:spPr>
          <a:xfrm>
            <a:off x="5056713" y="4175017"/>
            <a:ext cx="117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chemeClr val="tx1"/>
                </a:solidFill>
              </a:rPr>
              <a:t>OrderItem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A140300-0AEC-5E40-9DD0-642B17804BC3}"/>
              </a:ext>
            </a:extLst>
          </p:cNvPr>
          <p:cNvCxnSpPr>
            <a:cxnSpLocks/>
          </p:cNvCxnSpPr>
          <p:nvPr/>
        </p:nvCxnSpPr>
        <p:spPr>
          <a:xfrm>
            <a:off x="4867163" y="4544349"/>
            <a:ext cx="170392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8B236EE-B80A-436D-E922-FE2BEF91634F}"/>
              </a:ext>
            </a:extLst>
          </p:cNvPr>
          <p:cNvSpPr txBox="1"/>
          <p:nvPr/>
        </p:nvSpPr>
        <p:spPr>
          <a:xfrm>
            <a:off x="4994816" y="4544349"/>
            <a:ext cx="117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 Quantity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4F283A8-90A4-BA0A-32E8-E1580245798F}"/>
              </a:ext>
            </a:extLst>
          </p:cNvPr>
          <p:cNvSpPr txBox="1"/>
          <p:nvPr/>
        </p:nvSpPr>
        <p:spPr>
          <a:xfrm>
            <a:off x="4420702" y="745096"/>
            <a:ext cx="2378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+ </a:t>
            </a:r>
            <a:r>
              <a:rPr lang="en-US" i="1" dirty="0" err="1"/>
              <a:t>cancelOrder</a:t>
            </a:r>
            <a:r>
              <a:rPr lang="en-US" i="1" dirty="0"/>
              <a:t>()</a:t>
            </a:r>
          </a:p>
          <a:p>
            <a:r>
              <a:rPr lang="en-US" i="1" dirty="0"/>
              <a:t>+ </a:t>
            </a:r>
            <a:r>
              <a:rPr lang="en-US" i="1" dirty="0" err="1"/>
              <a:t>addOrder</a:t>
            </a:r>
            <a:r>
              <a:rPr lang="en-US" i="1" dirty="0"/>
              <a:t>(order: Order)</a:t>
            </a:r>
          </a:p>
          <a:p>
            <a:r>
              <a:rPr lang="en-US" i="1" dirty="0"/>
              <a:t>+ </a:t>
            </a:r>
            <a:r>
              <a:rPr lang="en-US" i="1" dirty="0" err="1"/>
              <a:t>getOrder</a:t>
            </a:r>
            <a:r>
              <a:rPr lang="en-US" i="1" dirty="0"/>
              <a:t>(): Order[]</a:t>
            </a:r>
          </a:p>
          <a:p>
            <a:r>
              <a:rPr lang="en-US" i="1" dirty="0"/>
              <a:t> 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0C04B-D5B8-B4F7-FD55-2A313AE855C5}"/>
              </a:ext>
            </a:extLst>
          </p:cNvPr>
          <p:cNvCxnSpPr>
            <a:cxnSpLocks/>
            <a:stCxn id="125" idx="3"/>
            <a:endCxn id="115" idx="1"/>
          </p:cNvCxnSpPr>
          <p:nvPr/>
        </p:nvCxnSpPr>
        <p:spPr>
          <a:xfrm flipV="1">
            <a:off x="3792755" y="4619654"/>
            <a:ext cx="1063349" cy="22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ABB4061-2A96-6692-837F-B87E48C79770}"/>
              </a:ext>
            </a:extLst>
          </p:cNvPr>
          <p:cNvSpPr txBox="1"/>
          <p:nvPr/>
        </p:nvSpPr>
        <p:spPr>
          <a:xfrm>
            <a:off x="3812985" y="4322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503E8E9-3680-EDB3-0745-6098163BF81D}"/>
              </a:ext>
            </a:extLst>
          </p:cNvPr>
          <p:cNvCxnSpPr>
            <a:cxnSpLocks/>
          </p:cNvCxnSpPr>
          <p:nvPr/>
        </p:nvCxnSpPr>
        <p:spPr>
          <a:xfrm>
            <a:off x="2682313" y="2481926"/>
            <a:ext cx="172946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AA8483A-3D24-288E-2F6B-77AD99B3D233}"/>
              </a:ext>
            </a:extLst>
          </p:cNvPr>
          <p:cNvSpPr/>
          <p:nvPr/>
        </p:nvSpPr>
        <p:spPr>
          <a:xfrm>
            <a:off x="1340926" y="2164244"/>
            <a:ext cx="1337170" cy="6352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5B7CA42-2A02-91FC-65AA-A66A2269797F}"/>
              </a:ext>
            </a:extLst>
          </p:cNvPr>
          <p:cNvSpPr txBox="1"/>
          <p:nvPr/>
        </p:nvSpPr>
        <p:spPr>
          <a:xfrm>
            <a:off x="1462726" y="231250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C724B9-1012-51E8-AC60-4FBB799C1BB1}"/>
              </a:ext>
            </a:extLst>
          </p:cNvPr>
          <p:cNvSpPr txBox="1"/>
          <p:nvPr/>
        </p:nvSpPr>
        <p:spPr>
          <a:xfrm>
            <a:off x="2713965" y="222812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CAAEB82-9FE8-2571-82BE-6EBA90EEA3EE}"/>
              </a:ext>
            </a:extLst>
          </p:cNvPr>
          <p:cNvSpPr/>
          <p:nvPr/>
        </p:nvSpPr>
        <p:spPr>
          <a:xfrm>
            <a:off x="2064237" y="4361036"/>
            <a:ext cx="1728518" cy="5216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2E7F68F-EB9D-518F-0A37-DEC99247D60D}"/>
              </a:ext>
            </a:extLst>
          </p:cNvPr>
          <p:cNvSpPr txBox="1"/>
          <p:nvPr/>
        </p:nvSpPr>
        <p:spPr>
          <a:xfrm>
            <a:off x="2405578" y="4402894"/>
            <a:ext cx="1140727" cy="104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FoodItems</a:t>
            </a:r>
            <a:endParaRPr lang="en-US" i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3FBABDD-017C-A411-496E-41F2A859CFC8}"/>
              </a:ext>
            </a:extLst>
          </p:cNvPr>
          <p:cNvSpPr txBox="1"/>
          <p:nvPr/>
        </p:nvSpPr>
        <p:spPr>
          <a:xfrm>
            <a:off x="4481054" y="2869572"/>
            <a:ext cx="20665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 </a:t>
            </a:r>
            <a:r>
              <a:rPr lang="en-US" i="1" dirty="0" err="1"/>
              <a:t>addFood</a:t>
            </a:r>
            <a:r>
              <a:rPr lang="en-US" i="1" dirty="0"/>
              <a:t>(): </a:t>
            </a:r>
            <a:r>
              <a:rPr lang="en-US" i="1" dirty="0" err="1"/>
              <a:t>OrderItem</a:t>
            </a:r>
            <a:endParaRPr lang="en-US" i="1" dirty="0"/>
          </a:p>
          <a:p>
            <a:r>
              <a:rPr lang="en-US" i="1" dirty="0"/>
              <a:t>+ </a:t>
            </a:r>
            <a:r>
              <a:rPr lang="en-US" i="1" dirty="0" err="1"/>
              <a:t>createRecipe</a:t>
            </a:r>
            <a:r>
              <a:rPr lang="en-US" i="1" dirty="0"/>
              <a:t>():</a:t>
            </a:r>
          </a:p>
          <a:p>
            <a:r>
              <a:rPr lang="en-US" i="1" dirty="0"/>
              <a:t>+ payment()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648F95E-55A3-0027-B9E5-6EC8AF2ADBB6}"/>
              </a:ext>
            </a:extLst>
          </p:cNvPr>
          <p:cNvSpPr txBox="1"/>
          <p:nvPr/>
        </p:nvSpPr>
        <p:spPr>
          <a:xfrm>
            <a:off x="486487" y="926216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mic Sans MS"/>
                <a:ea typeface="Verdana"/>
                <a:sym typeface="Verdana"/>
              </a:rPr>
              <a:t>Orders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10B5F5-1CDD-F0D5-3C0A-39A107BC49DC}"/>
              </a:ext>
            </a:extLst>
          </p:cNvPr>
          <p:cNvCxnSpPr>
            <a:cxnSpLocks/>
          </p:cNvCxnSpPr>
          <p:nvPr/>
        </p:nvCxnSpPr>
        <p:spPr>
          <a:xfrm>
            <a:off x="4384167" y="714650"/>
            <a:ext cx="259251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EC4AE8-C935-9A6C-56F2-70A496160AA0}"/>
              </a:ext>
            </a:extLst>
          </p:cNvPr>
          <p:cNvCxnSpPr>
            <a:cxnSpLocks/>
          </p:cNvCxnSpPr>
          <p:nvPr/>
        </p:nvCxnSpPr>
        <p:spPr>
          <a:xfrm>
            <a:off x="4414277" y="2858908"/>
            <a:ext cx="2505134" cy="12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EF981A-14FB-E50C-2599-31A64837B70B}"/>
              </a:ext>
            </a:extLst>
          </p:cNvPr>
          <p:cNvSpPr txBox="1"/>
          <p:nvPr/>
        </p:nvSpPr>
        <p:spPr>
          <a:xfrm>
            <a:off x="4488122" y="2271916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i="1" dirty="0" err="1"/>
              <a:t>isPaid</a:t>
            </a:r>
            <a:r>
              <a:rPr lang="en-US" i="1" dirty="0"/>
              <a:t>: false</a:t>
            </a:r>
          </a:p>
          <a:p>
            <a:pPr marL="285750" indent="-285750">
              <a:buFontTx/>
              <a:buChar char="-"/>
            </a:pPr>
            <a:r>
              <a:rPr lang="en-US" i="1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71405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23914-2E1C-C93F-6B71-2ED1BD5A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68" y="162250"/>
            <a:ext cx="2948714" cy="616011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  <a:latin typeface="Comic Sans MS"/>
                <a:cs typeface="Arial"/>
              </a:rPr>
              <a:t>UML</a:t>
            </a:r>
            <a:r>
              <a:rPr lang="en-US" dirty="0"/>
              <a:t> </a:t>
            </a:r>
            <a:r>
              <a:rPr lang="en-US" sz="2800" dirty="0">
                <a:solidFill>
                  <a:schemeClr val="accent1"/>
                </a:solidFill>
                <a:latin typeface="Comic Sans MS"/>
                <a:cs typeface="Arial"/>
              </a:rPr>
              <a:t>Diagram</a:t>
            </a:r>
            <a:r>
              <a:rPr lang="en-US" dirty="0"/>
              <a:t>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98E3E9-188E-35B5-CE6E-F6576344926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3473399" y="4227841"/>
            <a:ext cx="1138040" cy="1067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760F6D-D706-3F2B-8762-9908674EE549}"/>
              </a:ext>
            </a:extLst>
          </p:cNvPr>
          <p:cNvCxnSpPr>
            <a:cxnSpLocks/>
            <a:stCxn id="39" idx="1"/>
            <a:endCxn id="48" idx="3"/>
          </p:cNvCxnSpPr>
          <p:nvPr/>
        </p:nvCxnSpPr>
        <p:spPr>
          <a:xfrm flipH="1">
            <a:off x="6339957" y="4213384"/>
            <a:ext cx="1250809" cy="144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97EE83-73E1-7D67-6E37-20A62FBE71DE}"/>
              </a:ext>
            </a:extLst>
          </p:cNvPr>
          <p:cNvSpPr txBox="1"/>
          <p:nvPr/>
        </p:nvSpPr>
        <p:spPr>
          <a:xfrm>
            <a:off x="7340759" y="3930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7CB562-499A-304E-AA7E-838CD3A258B6}"/>
              </a:ext>
            </a:extLst>
          </p:cNvPr>
          <p:cNvSpPr/>
          <p:nvPr/>
        </p:nvSpPr>
        <p:spPr>
          <a:xfrm>
            <a:off x="7590766" y="3366601"/>
            <a:ext cx="1455313" cy="1693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8A81A3-D6D7-AFA6-EE52-C72C1F68AEC7}"/>
              </a:ext>
            </a:extLst>
          </p:cNvPr>
          <p:cNvCxnSpPr/>
          <p:nvPr/>
        </p:nvCxnSpPr>
        <p:spPr>
          <a:xfrm flipV="1">
            <a:off x="7567424" y="3900646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85C2454-DF2F-1562-6313-1A7F8A6E1C1A}"/>
              </a:ext>
            </a:extLst>
          </p:cNvPr>
          <p:cNvSpPr txBox="1"/>
          <p:nvPr/>
        </p:nvSpPr>
        <p:spPr>
          <a:xfrm>
            <a:off x="7593758" y="3523487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foodCategory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EA8753-0383-86EF-9503-C60CD4BCC696}"/>
              </a:ext>
            </a:extLst>
          </p:cNvPr>
          <p:cNvSpPr txBox="1"/>
          <p:nvPr/>
        </p:nvSpPr>
        <p:spPr>
          <a:xfrm>
            <a:off x="7928292" y="337557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D5ED96-6777-9815-64B8-436DA930895F}"/>
              </a:ext>
            </a:extLst>
          </p:cNvPr>
          <p:cNvSpPr txBox="1"/>
          <p:nvPr/>
        </p:nvSpPr>
        <p:spPr>
          <a:xfrm>
            <a:off x="7772616" y="4051143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D01B50-A6FF-F70C-5E64-563E6263E601}"/>
              </a:ext>
            </a:extLst>
          </p:cNvPr>
          <p:cNvSpPr txBox="1"/>
          <p:nvPr/>
        </p:nvSpPr>
        <p:spPr>
          <a:xfrm>
            <a:off x="7720937" y="4277082"/>
            <a:ext cx="134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Drink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88D223-460B-8B09-CC4B-7A3DC1F066A8}"/>
              </a:ext>
            </a:extLst>
          </p:cNvPr>
          <p:cNvSpPr txBox="1"/>
          <p:nvPr/>
        </p:nvSpPr>
        <p:spPr>
          <a:xfrm>
            <a:off x="7729615" y="4455583"/>
            <a:ext cx="134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Dessert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9A01C6-CA4E-0C56-7D08-CC3015D5C3BE}"/>
              </a:ext>
            </a:extLst>
          </p:cNvPr>
          <p:cNvSpPr txBox="1"/>
          <p:nvPr/>
        </p:nvSpPr>
        <p:spPr>
          <a:xfrm>
            <a:off x="7772616" y="4691140"/>
            <a:ext cx="134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Vegetarian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6630F6-304A-172A-85D7-A8D0886DEA1F}"/>
              </a:ext>
            </a:extLst>
          </p:cNvPr>
          <p:cNvSpPr txBox="1"/>
          <p:nvPr/>
        </p:nvSpPr>
        <p:spPr>
          <a:xfrm>
            <a:off x="5139673" y="360672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74282A-B9E2-7779-881A-D313EFE88FFD}"/>
              </a:ext>
            </a:extLst>
          </p:cNvPr>
          <p:cNvSpPr txBox="1"/>
          <p:nvPr/>
        </p:nvSpPr>
        <p:spPr>
          <a:xfrm>
            <a:off x="5292073" y="375912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739D1D-71AD-82E4-FABC-3ED328B4A559}"/>
              </a:ext>
            </a:extLst>
          </p:cNvPr>
          <p:cNvGrpSpPr/>
          <p:nvPr/>
        </p:nvGrpSpPr>
        <p:grpSpPr>
          <a:xfrm>
            <a:off x="4611439" y="3577160"/>
            <a:ext cx="1728518" cy="1301361"/>
            <a:chOff x="6622609" y="3826676"/>
            <a:chExt cx="1754901" cy="130629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99E9373-6FD0-C4FA-10C5-7B61DC397B1D}"/>
                </a:ext>
              </a:extLst>
            </p:cNvPr>
            <p:cNvSpPr/>
            <p:nvPr/>
          </p:nvSpPr>
          <p:spPr>
            <a:xfrm>
              <a:off x="6622609" y="3826676"/>
              <a:ext cx="1754901" cy="1306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F4E58C-740A-DA3E-4688-F6FAD738F2DE}"/>
                </a:ext>
              </a:extLst>
            </p:cNvPr>
            <p:cNvSpPr txBox="1"/>
            <p:nvPr/>
          </p:nvSpPr>
          <p:spPr>
            <a:xfrm>
              <a:off x="6969160" y="3974724"/>
              <a:ext cx="1045162" cy="308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FoodItems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5FC026B-4536-CA96-1898-BEFD0ED8315E}"/>
              </a:ext>
            </a:extLst>
          </p:cNvPr>
          <p:cNvSpPr txBox="1"/>
          <p:nvPr/>
        </p:nvSpPr>
        <p:spPr>
          <a:xfrm>
            <a:off x="4399031" y="3975886"/>
            <a:ext cx="27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F8B4774-863D-73C9-A7DC-21C79C963A12}"/>
              </a:ext>
            </a:extLst>
          </p:cNvPr>
          <p:cNvCxnSpPr>
            <a:cxnSpLocks/>
          </p:cNvCxnSpPr>
          <p:nvPr/>
        </p:nvCxnSpPr>
        <p:spPr>
          <a:xfrm>
            <a:off x="4611439" y="4104282"/>
            <a:ext cx="1732019" cy="1117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2B0BAD9-6A29-2EA6-A443-9DE5C4B379A6}"/>
              </a:ext>
            </a:extLst>
          </p:cNvPr>
          <p:cNvSpPr txBox="1"/>
          <p:nvPr/>
        </p:nvSpPr>
        <p:spPr>
          <a:xfrm>
            <a:off x="4787451" y="4130432"/>
            <a:ext cx="11496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i="1" dirty="0"/>
              <a:t>price</a:t>
            </a:r>
          </a:p>
          <a:p>
            <a:pPr marL="285750" indent="-285750">
              <a:buFontTx/>
              <a:buChar char="-"/>
            </a:pPr>
            <a:r>
              <a:rPr lang="en-US" i="1" dirty="0"/>
              <a:t>quantity </a:t>
            </a:r>
          </a:p>
          <a:p>
            <a:pPr marL="285750" indent="-285750">
              <a:buFontTx/>
              <a:buChar char="-"/>
            </a:pPr>
            <a:r>
              <a:rPr lang="en-US" i="1" dirty="0"/>
              <a:t>name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C09F335-3150-7F23-5DC2-34F1202495C5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5607073" y="2326681"/>
            <a:ext cx="25" cy="10244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7D147A2F-1B6A-92E9-5D45-23F46B9BEED1}"/>
              </a:ext>
            </a:extLst>
          </p:cNvPr>
          <p:cNvSpPr/>
          <p:nvPr/>
        </p:nvSpPr>
        <p:spPr>
          <a:xfrm rot="10800000">
            <a:off x="5477685" y="3351129"/>
            <a:ext cx="258776" cy="2070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378A2DB-649D-B2C6-80FF-415DA4BC3BC9}"/>
              </a:ext>
            </a:extLst>
          </p:cNvPr>
          <p:cNvGrpSpPr/>
          <p:nvPr/>
        </p:nvGrpSpPr>
        <p:grpSpPr>
          <a:xfrm>
            <a:off x="3493079" y="835374"/>
            <a:ext cx="4689123" cy="1491307"/>
            <a:chOff x="2335275" y="424148"/>
            <a:chExt cx="6665960" cy="149130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31B906-C9E4-28C4-B47F-BB94ACC89800}"/>
                </a:ext>
              </a:extLst>
            </p:cNvPr>
            <p:cNvGrpSpPr/>
            <p:nvPr/>
          </p:nvGrpSpPr>
          <p:grpSpPr>
            <a:xfrm>
              <a:off x="5799241" y="431291"/>
              <a:ext cx="1473577" cy="674846"/>
              <a:chOff x="2580544" y="3094094"/>
              <a:chExt cx="1473577" cy="67484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E1F0111-07BF-FE82-0B5D-1EE90EAA9FED}"/>
                  </a:ext>
                </a:extLst>
              </p:cNvPr>
              <p:cNvSpPr/>
              <p:nvPr/>
            </p:nvSpPr>
            <p:spPr>
              <a:xfrm>
                <a:off x="2598808" y="3094094"/>
                <a:ext cx="1455313" cy="6748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A59F10E-5384-18CB-CAE6-80480A8EC3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0544" y="3534463"/>
                <a:ext cx="145531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1732577-0023-4474-E37E-F6B007C1C308}"/>
                  </a:ext>
                </a:extLst>
              </p:cNvPr>
              <p:cNvSpPr txBox="1"/>
              <p:nvPr/>
            </p:nvSpPr>
            <p:spPr>
              <a:xfrm>
                <a:off x="2964997" y="3115321"/>
                <a:ext cx="813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Meal</a:t>
                </a:r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8AB1A50-547F-E7BE-E281-F51DF03F15FF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H="1" flipV="1">
              <a:off x="8250237" y="1101003"/>
              <a:ext cx="9490" cy="8144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8F409D3-2115-3226-C488-45F445D1B754}"/>
                </a:ext>
              </a:extLst>
            </p:cNvPr>
            <p:cNvGrpSpPr/>
            <p:nvPr/>
          </p:nvGrpSpPr>
          <p:grpSpPr>
            <a:xfrm>
              <a:off x="2335275" y="424148"/>
              <a:ext cx="1473577" cy="674846"/>
              <a:chOff x="2580544" y="3094094"/>
              <a:chExt cx="1473577" cy="67484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A95C1F3-32DE-CFDA-D2FD-4C0EE943BCD4}"/>
                  </a:ext>
                </a:extLst>
              </p:cNvPr>
              <p:cNvSpPr/>
              <p:nvPr/>
            </p:nvSpPr>
            <p:spPr>
              <a:xfrm>
                <a:off x="2598808" y="3094094"/>
                <a:ext cx="1455313" cy="6748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D61125C-3D09-9EB4-0484-DF03C216A2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0544" y="3534463"/>
                <a:ext cx="145531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28014E-B660-A9E3-2175-D91391BEE057}"/>
                  </a:ext>
                </a:extLst>
              </p:cNvPr>
              <p:cNvSpPr txBox="1"/>
              <p:nvPr/>
            </p:nvSpPr>
            <p:spPr>
              <a:xfrm>
                <a:off x="2929122" y="3115323"/>
                <a:ext cx="9712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Sweet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DED4090-A467-1A49-E6D4-C6DA109DA2E9}"/>
                </a:ext>
              </a:extLst>
            </p:cNvPr>
            <p:cNvGrpSpPr/>
            <p:nvPr/>
          </p:nvGrpSpPr>
          <p:grpSpPr>
            <a:xfrm>
              <a:off x="4020094" y="424148"/>
              <a:ext cx="1537082" cy="674846"/>
              <a:chOff x="2580544" y="3094094"/>
              <a:chExt cx="1537082" cy="67484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7181E32-26E3-2C06-AA34-007AA9AB329A}"/>
                  </a:ext>
                </a:extLst>
              </p:cNvPr>
              <p:cNvSpPr/>
              <p:nvPr/>
            </p:nvSpPr>
            <p:spPr>
              <a:xfrm>
                <a:off x="2598808" y="3094094"/>
                <a:ext cx="1455313" cy="6748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3026267-EE18-D6EF-3337-99A0F8FD06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0544" y="3534463"/>
                <a:ext cx="145531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93E0445-0D24-B0D0-5797-70D75279FF36}"/>
                  </a:ext>
                </a:extLst>
              </p:cNvPr>
              <p:cNvSpPr txBox="1"/>
              <p:nvPr/>
            </p:nvSpPr>
            <p:spPr>
              <a:xfrm>
                <a:off x="2624558" y="3128941"/>
                <a:ext cx="1493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Vegetarian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A25C28D-EFA0-8356-F204-D27B28DF85EB}"/>
                </a:ext>
              </a:extLst>
            </p:cNvPr>
            <p:cNvGrpSpPr/>
            <p:nvPr/>
          </p:nvGrpSpPr>
          <p:grpSpPr>
            <a:xfrm>
              <a:off x="7522580" y="426157"/>
              <a:ext cx="1478655" cy="674846"/>
              <a:chOff x="2557202" y="3108136"/>
              <a:chExt cx="1478655" cy="67484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0B5373E-8D9C-BF08-7B82-D88F44BE1563}"/>
                  </a:ext>
                </a:extLst>
              </p:cNvPr>
              <p:cNvSpPr/>
              <p:nvPr/>
            </p:nvSpPr>
            <p:spPr>
              <a:xfrm>
                <a:off x="2557202" y="3108136"/>
                <a:ext cx="1455313" cy="6748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5454E12-AA6B-CEB5-33BB-168CF89F7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0544" y="3534463"/>
                <a:ext cx="145531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88CFF76-B918-F269-7D87-6C616AB97BE5}"/>
                  </a:ext>
                </a:extLst>
              </p:cNvPr>
              <p:cNvSpPr txBox="1"/>
              <p:nvPr/>
            </p:nvSpPr>
            <p:spPr>
              <a:xfrm>
                <a:off x="2964997" y="3115321"/>
                <a:ext cx="857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Drink</a:t>
                </a: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7DAFF4-9B36-9F5A-6E7B-FA15AE2F0343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4754572" y="1098994"/>
              <a:ext cx="11443" cy="78637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1BCFA6-71D3-1090-AC94-9A78A7C06C47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 flipV="1">
              <a:off x="3081196" y="1098994"/>
              <a:ext cx="9562" cy="79725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75D1802-0D52-7CFB-C529-5ED46485F91B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58" y="1885368"/>
              <a:ext cx="5182821" cy="197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C56DCE1-213A-DCEB-A258-B83F3B58FD8C}"/>
              </a:ext>
            </a:extLst>
          </p:cNvPr>
          <p:cNvCxnSpPr>
            <a:cxnSpLocks/>
          </p:cNvCxnSpPr>
          <p:nvPr/>
        </p:nvCxnSpPr>
        <p:spPr>
          <a:xfrm flipV="1">
            <a:off x="6501293" y="1507654"/>
            <a:ext cx="11443" cy="7863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9387674-6BA5-5EFC-B0A0-13A714E349E0}"/>
              </a:ext>
            </a:extLst>
          </p:cNvPr>
          <p:cNvGrpSpPr/>
          <p:nvPr/>
        </p:nvGrpSpPr>
        <p:grpSpPr>
          <a:xfrm>
            <a:off x="628639" y="2685725"/>
            <a:ext cx="2781333" cy="1947552"/>
            <a:chOff x="6622609" y="3686888"/>
            <a:chExt cx="3235703" cy="130675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23A8F96-99D2-9F88-EECF-19717A686159}"/>
                </a:ext>
              </a:extLst>
            </p:cNvPr>
            <p:cNvSpPr/>
            <p:nvPr/>
          </p:nvSpPr>
          <p:spPr>
            <a:xfrm>
              <a:off x="6622609" y="3687355"/>
              <a:ext cx="3232794" cy="1306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44F8E71-A0EA-AE09-2B52-B712C010AFAB}"/>
                </a:ext>
              </a:extLst>
            </p:cNvPr>
            <p:cNvSpPr txBox="1"/>
            <p:nvPr/>
          </p:nvSpPr>
          <p:spPr>
            <a:xfrm>
              <a:off x="7801506" y="3686888"/>
              <a:ext cx="942135" cy="20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kitchen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3B3C986-39E6-DC8C-2D0E-933715EDC98F}"/>
                </a:ext>
              </a:extLst>
            </p:cNvPr>
            <p:cNvCxnSpPr>
              <a:cxnSpLocks/>
            </p:cNvCxnSpPr>
            <p:nvPr/>
          </p:nvCxnSpPr>
          <p:spPr>
            <a:xfrm>
              <a:off x="6643454" y="3909434"/>
              <a:ext cx="321194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9638715-2489-83E5-B871-A1C9E7120F2A}"/>
                </a:ext>
              </a:extLst>
            </p:cNvPr>
            <p:cNvSpPr txBox="1"/>
            <p:nvPr/>
          </p:nvSpPr>
          <p:spPr>
            <a:xfrm>
              <a:off x="6638342" y="4278266"/>
              <a:ext cx="3141180" cy="640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getFood</a:t>
              </a:r>
              <a:r>
                <a:rPr lang="en-US" dirty="0">
                  <a:solidFill>
                    <a:schemeClr val="tx1"/>
                  </a:solidFill>
                </a:rPr>
                <a:t>():</a:t>
              </a:r>
              <a:r>
                <a:rPr lang="en-US" dirty="0" err="1">
                  <a:solidFill>
                    <a:schemeClr val="tx1"/>
                  </a:solidFill>
                </a:rPr>
                <a:t>FoodItem</a:t>
              </a:r>
              <a:r>
                <a:rPr lang="en-US" dirty="0">
                  <a:solidFill>
                    <a:schemeClr val="tx1"/>
                  </a:solidFill>
                </a:rPr>
                <a:t>[]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addFood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FoodItem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getFoodByCategory</a:t>
              </a:r>
              <a:r>
                <a:rPr lang="en-US" dirty="0">
                  <a:solidFill>
                    <a:schemeClr val="tx1"/>
                  </a:solidFill>
                </a:rPr>
                <a:t>(category: Category): </a:t>
              </a:r>
              <a:r>
                <a:rPr lang="en-US" dirty="0" err="1">
                  <a:solidFill>
                    <a:schemeClr val="tx1"/>
                  </a:solidFill>
                </a:rPr>
                <a:t>Fooditem</a:t>
              </a:r>
              <a:r>
                <a:rPr lang="en-US" dirty="0">
                  <a:solidFill>
                    <a:schemeClr val="tx1"/>
                  </a:solidFill>
                </a:rPr>
                <a:t>[]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9557DAD-EB9F-85F2-2517-8FBCE76720A1}"/>
                </a:ext>
              </a:extLst>
            </p:cNvPr>
            <p:cNvCxnSpPr>
              <a:cxnSpLocks/>
            </p:cNvCxnSpPr>
            <p:nvPr/>
          </p:nvCxnSpPr>
          <p:spPr>
            <a:xfrm>
              <a:off x="6646363" y="4167589"/>
              <a:ext cx="321194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11D433E-C1E4-162D-8CC1-437951D3AD87}"/>
              </a:ext>
            </a:extLst>
          </p:cNvPr>
          <p:cNvSpPr txBox="1"/>
          <p:nvPr/>
        </p:nvSpPr>
        <p:spPr>
          <a:xfrm>
            <a:off x="505117" y="890649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mic Sans MS"/>
                <a:ea typeface="Verdana"/>
                <a:sym typeface="Verdana"/>
              </a:rPr>
              <a:t>Kitchen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2E8A0-3C33-3A33-CF8D-F01FB2CD0BB7}"/>
              </a:ext>
            </a:extLst>
          </p:cNvPr>
          <p:cNvSpPr txBox="1"/>
          <p:nvPr/>
        </p:nvSpPr>
        <p:spPr>
          <a:xfrm>
            <a:off x="5050111" y="3550222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105415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3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380" name="Google Shape;380;p33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81" name="Google Shape;381;p33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chemeClr val="hlink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/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82" name="Google Shape;382;p33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383" name="Google Shape;383;p3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235"/>
                    </a:srgbClr>
                  </a:outerShdw>
                </a:effectLst>
              </p:spPr>
            </p:pic>
            <p:sp>
              <p:nvSpPr>
                <p:cNvPr id="384" name="Google Shape;384;p33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5" name="Google Shape;385;p33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386" name="Google Shape;386;p33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7" name="Google Shape;387;p33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33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33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274</Words>
  <Application>Microsoft Office PowerPoint</Application>
  <PresentationFormat>On-screen Show (16:9)</PresentationFormat>
  <Paragraphs>123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Comic Sans MS</vt:lpstr>
      <vt:lpstr>Consolas</vt:lpstr>
      <vt:lpstr>Verdana</vt:lpstr>
      <vt:lpstr>Simple Light</vt:lpstr>
      <vt:lpstr>Restaurant management system UML   </vt:lpstr>
      <vt:lpstr>UML Diagram </vt:lpstr>
      <vt:lpstr>UML Diagram </vt:lpstr>
      <vt:lpstr>UML Diagram </vt:lpstr>
      <vt:lpstr>UML Diagram </vt:lpstr>
      <vt:lpstr>UML Diagram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</dc:title>
  <dc:creator>SREYNE VEN</dc:creator>
  <cp:lastModifiedBy>Sreyne Ven</cp:lastModifiedBy>
  <cp:revision>23</cp:revision>
  <dcterms:modified xsi:type="dcterms:W3CDTF">2022-07-02T04:19:21Z</dcterms:modified>
</cp:coreProperties>
</file>